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0"/>
  </p:notesMasterIdLst>
  <p:sldIdLst>
    <p:sldId id="349" r:id="rId2"/>
    <p:sldId id="350" r:id="rId3"/>
    <p:sldId id="351" r:id="rId4"/>
    <p:sldId id="352" r:id="rId5"/>
    <p:sldId id="353" r:id="rId6"/>
    <p:sldId id="354" r:id="rId7"/>
    <p:sldId id="355" r:id="rId8"/>
    <p:sldId id="295"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DBA0"/>
    <a:srgbClr val="FFE699"/>
    <a:srgbClr val="DFDC84"/>
    <a:srgbClr val="FFDB66"/>
    <a:srgbClr val="D3EBE3"/>
    <a:srgbClr val="CDE7DE"/>
    <a:srgbClr val="C3CFCF"/>
    <a:srgbClr val="E4F0F0"/>
    <a:srgbClr val="AEC4BE"/>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34" autoAdjust="0"/>
    <p:restoredTop sz="86447"/>
  </p:normalViewPr>
  <p:slideViewPr>
    <p:cSldViewPr snapToGrid="0" snapToObjects="1">
      <p:cViewPr varScale="1">
        <p:scale>
          <a:sx n="128" d="100"/>
          <a:sy n="128" d="100"/>
        </p:scale>
        <p:origin x="264"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11/11/23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11/11/23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smartsheet.com/try-it?trp=11892&amp;utm_source=template-excel&amp;utm_medium=content&amp;utm_campaign=Marketing+SWOT+Analysis-excel-11892&amp;lpa=Marketing+SWOT+Analysis+excel+11892" TargetMode="External"/><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9.svg"/><Relationship Id="rId7" Type="http://schemas.openxmlformats.org/officeDocument/2006/relationships/image" Target="../media/image13.svg"/><Relationship Id="rId2" Type="http://schemas.openxmlformats.org/officeDocument/2006/relationships/image" Target="../media/image8.png"/><Relationship Id="rId1" Type="http://schemas.openxmlformats.org/officeDocument/2006/relationships/slideLayout" Target="../slideLayouts/slideLayout7.xml"/><Relationship Id="rId6" Type="http://schemas.openxmlformats.org/officeDocument/2006/relationships/image" Target="../media/image12.png"/><Relationship Id="rId5" Type="http://schemas.openxmlformats.org/officeDocument/2006/relationships/image" Target="../media/image11.svg"/><Relationship Id="rId4" Type="http://schemas.openxmlformats.org/officeDocument/2006/relationships/image" Target="../media/image10.png"/></Relationships>
</file>

<file path=ppt/slides/_rels/slide4.xml.rels><?xml version="1.0" encoding="UTF-8" standalone="yes"?>
<Relationships xmlns="http://schemas.openxmlformats.org/package/2006/relationships"><Relationship Id="rId3" Type="http://schemas.openxmlformats.org/officeDocument/2006/relationships/image" Target="../media/image9.svg"/><Relationship Id="rId7" Type="http://schemas.openxmlformats.org/officeDocument/2006/relationships/image" Target="../media/image15.svg"/><Relationship Id="rId2" Type="http://schemas.openxmlformats.org/officeDocument/2006/relationships/image" Target="../media/image8.png"/><Relationship Id="rId1" Type="http://schemas.openxmlformats.org/officeDocument/2006/relationships/slideLayout" Target="../slideLayouts/slideLayout7.xml"/><Relationship Id="rId6" Type="http://schemas.openxmlformats.org/officeDocument/2006/relationships/image" Target="../media/image14.png"/><Relationship Id="rId5" Type="http://schemas.openxmlformats.org/officeDocument/2006/relationships/image" Target="../media/image11.svg"/><Relationship Id="rId4" Type="http://schemas.openxmlformats.org/officeDocument/2006/relationships/image" Target="../media/image10.png"/></Relationships>
</file>

<file path=ppt/slides/_rels/slide5.xml.rels><?xml version="1.0" encoding="UTF-8" standalone="yes"?>
<Relationships xmlns="http://schemas.openxmlformats.org/package/2006/relationships"><Relationship Id="rId3" Type="http://schemas.openxmlformats.org/officeDocument/2006/relationships/image" Target="../media/image9.svg"/><Relationship Id="rId7" Type="http://schemas.openxmlformats.org/officeDocument/2006/relationships/image" Target="../media/image13.svg"/><Relationship Id="rId2" Type="http://schemas.openxmlformats.org/officeDocument/2006/relationships/image" Target="../media/image8.png"/><Relationship Id="rId1" Type="http://schemas.openxmlformats.org/officeDocument/2006/relationships/slideLayout" Target="../slideLayouts/slideLayout7.xml"/><Relationship Id="rId6" Type="http://schemas.openxmlformats.org/officeDocument/2006/relationships/image" Target="../media/image12.png"/><Relationship Id="rId5" Type="http://schemas.openxmlformats.org/officeDocument/2006/relationships/image" Target="../media/image11.svg"/><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3" Type="http://schemas.openxmlformats.org/officeDocument/2006/relationships/image" Target="../media/image9.svg"/><Relationship Id="rId7" Type="http://schemas.openxmlformats.org/officeDocument/2006/relationships/image" Target="../media/image15.svg"/><Relationship Id="rId2" Type="http://schemas.openxmlformats.org/officeDocument/2006/relationships/image" Target="../media/image8.png"/><Relationship Id="rId1" Type="http://schemas.openxmlformats.org/officeDocument/2006/relationships/slideLayout" Target="../slideLayouts/slideLayout7.xml"/><Relationship Id="rId6" Type="http://schemas.openxmlformats.org/officeDocument/2006/relationships/image" Target="../media/image14.png"/><Relationship Id="rId5" Type="http://schemas.openxmlformats.org/officeDocument/2006/relationships/image" Target="../media/image11.svg"/><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3" Type="http://schemas.openxmlformats.org/officeDocument/2006/relationships/image" Target="../media/image9.svg"/><Relationship Id="rId7" Type="http://schemas.openxmlformats.org/officeDocument/2006/relationships/image" Target="../media/image17.svg"/><Relationship Id="rId2" Type="http://schemas.openxmlformats.org/officeDocument/2006/relationships/image" Target="../media/image8.png"/><Relationship Id="rId1" Type="http://schemas.openxmlformats.org/officeDocument/2006/relationships/slideLayout" Target="../slideLayouts/slideLayout7.xml"/><Relationship Id="rId6" Type="http://schemas.openxmlformats.org/officeDocument/2006/relationships/image" Target="../media/image16.png"/><Relationship Id="rId5" Type="http://schemas.openxmlformats.org/officeDocument/2006/relationships/image" Target="../media/image11.svg"/><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DE7DE"/>
        </a:solidFill>
        <a:effectLst/>
      </p:bgPr>
    </p:bg>
    <p:spTree>
      <p:nvGrpSpPr>
        <p:cNvPr id="1" name=""/>
        <p:cNvGrpSpPr/>
        <p:nvPr/>
      </p:nvGrpSpPr>
      <p:grpSpPr>
        <a:xfrm>
          <a:off x="0" y="0"/>
          <a:ext cx="0" cy="0"/>
          <a:chOff x="0" y="0"/>
          <a:chExt cx="0" cy="0"/>
        </a:xfrm>
      </p:grpSpPr>
      <p:grpSp>
        <p:nvGrpSpPr>
          <p:cNvPr id="23" name="Group 22">
            <a:extLst>
              <a:ext uri="{FF2B5EF4-FFF2-40B4-BE49-F238E27FC236}">
                <a16:creationId xmlns:a16="http://schemas.microsoft.com/office/drawing/2014/main" id="{9D0B7BD5-3059-0618-B5D3-1A2B463AA7DD}"/>
              </a:ext>
            </a:extLst>
          </p:cNvPr>
          <p:cNvGrpSpPr/>
          <p:nvPr/>
        </p:nvGrpSpPr>
        <p:grpSpPr>
          <a:xfrm>
            <a:off x="6801492" y="1384222"/>
            <a:ext cx="5051559" cy="4944660"/>
            <a:chOff x="6801492" y="1384222"/>
            <a:chExt cx="5051559" cy="4944660"/>
          </a:xfrm>
        </p:grpSpPr>
        <p:grpSp>
          <p:nvGrpSpPr>
            <p:cNvPr id="2" name="Group 1">
              <a:extLst>
                <a:ext uri="{FF2B5EF4-FFF2-40B4-BE49-F238E27FC236}">
                  <a16:creationId xmlns:a16="http://schemas.microsoft.com/office/drawing/2014/main" id="{2F9BE768-847F-6694-8D41-FC63A5CFBB23}"/>
                </a:ext>
              </a:extLst>
            </p:cNvPr>
            <p:cNvGrpSpPr/>
            <p:nvPr/>
          </p:nvGrpSpPr>
          <p:grpSpPr>
            <a:xfrm>
              <a:off x="6801492" y="1384222"/>
              <a:ext cx="5051559" cy="4944660"/>
              <a:chOff x="0" y="0"/>
              <a:chExt cx="1554480" cy="1562736"/>
            </a:xfrm>
            <a:effectLst/>
          </p:grpSpPr>
          <p:grpSp>
            <p:nvGrpSpPr>
              <p:cNvPr id="4" name="Group 3">
                <a:extLst>
                  <a:ext uri="{FF2B5EF4-FFF2-40B4-BE49-F238E27FC236}">
                    <a16:creationId xmlns:a16="http://schemas.microsoft.com/office/drawing/2014/main" id="{FAE8112C-9199-4E68-C9B0-CEC50786CAB3}"/>
                  </a:ext>
                </a:extLst>
              </p:cNvPr>
              <p:cNvGrpSpPr/>
              <p:nvPr/>
            </p:nvGrpSpPr>
            <p:grpSpPr>
              <a:xfrm>
                <a:off x="0" y="0"/>
                <a:ext cx="1554480" cy="1562736"/>
                <a:chOff x="0" y="-9085"/>
                <a:chExt cx="1679486" cy="1676997"/>
              </a:xfrm>
            </p:grpSpPr>
            <p:sp>
              <p:nvSpPr>
                <p:cNvPr id="9" name="Rectangle 8">
                  <a:extLst>
                    <a:ext uri="{FF2B5EF4-FFF2-40B4-BE49-F238E27FC236}">
                      <a16:creationId xmlns:a16="http://schemas.microsoft.com/office/drawing/2014/main" id="{DC34ECC3-69E9-732B-31C8-B2405BD35F5E}"/>
                    </a:ext>
                  </a:extLst>
                </p:cNvPr>
                <p:cNvSpPr/>
                <p:nvPr/>
              </p:nvSpPr>
              <p:spPr>
                <a:xfrm>
                  <a:off x="856526" y="844952"/>
                  <a:ext cx="822960" cy="822960"/>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1" name="Rectangle 10">
                  <a:extLst>
                    <a:ext uri="{FF2B5EF4-FFF2-40B4-BE49-F238E27FC236}">
                      <a16:creationId xmlns:a16="http://schemas.microsoft.com/office/drawing/2014/main" id="{58808655-362B-D886-B933-2A0422BA9F04}"/>
                    </a:ext>
                  </a:extLst>
                </p:cNvPr>
                <p:cNvSpPr/>
                <p:nvPr/>
              </p:nvSpPr>
              <p:spPr>
                <a:xfrm>
                  <a:off x="0" y="844952"/>
                  <a:ext cx="822960" cy="822960"/>
                </a:xfrm>
                <a:prstGeom prst="rect">
                  <a:avLst/>
                </a:prstGeom>
                <a:solidFill>
                  <a:srgbClr val="D0CE6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2" name="Rectangle 11">
                  <a:extLst>
                    <a:ext uri="{FF2B5EF4-FFF2-40B4-BE49-F238E27FC236}">
                      <a16:creationId xmlns:a16="http://schemas.microsoft.com/office/drawing/2014/main" id="{457379BE-3761-027F-940F-B5920AFBDF71}"/>
                    </a:ext>
                  </a:extLst>
                </p:cNvPr>
                <p:cNvSpPr/>
                <p:nvPr/>
              </p:nvSpPr>
              <p:spPr>
                <a:xfrm>
                  <a:off x="856526" y="-9085"/>
                  <a:ext cx="822960" cy="822960"/>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9" name="Rectangle 18">
                  <a:extLst>
                    <a:ext uri="{FF2B5EF4-FFF2-40B4-BE49-F238E27FC236}">
                      <a16:creationId xmlns:a16="http://schemas.microsoft.com/office/drawing/2014/main" id="{5B3D20BB-2DF5-9A50-16FB-EC856439B5A1}"/>
                    </a:ext>
                  </a:extLst>
                </p:cNvPr>
                <p:cNvSpPr/>
                <p:nvPr/>
              </p:nvSpPr>
              <p:spPr>
                <a:xfrm>
                  <a:off x="0" y="-9085"/>
                  <a:ext cx="822960" cy="822960"/>
                </a:xfrm>
                <a:prstGeom prst="rect">
                  <a:avLst/>
                </a:prstGeom>
                <a:solidFill>
                  <a:srgbClr val="DDDBA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5" name="Freeform 4">
                <a:extLst>
                  <a:ext uri="{FF2B5EF4-FFF2-40B4-BE49-F238E27FC236}">
                    <a16:creationId xmlns:a16="http://schemas.microsoft.com/office/drawing/2014/main" id="{26ACF545-0CCC-720D-8084-83757C2EE9B6}"/>
                  </a:ext>
                </a:extLst>
              </p:cNvPr>
              <p:cNvSpPr/>
              <p:nvPr/>
            </p:nvSpPr>
            <p:spPr>
              <a:xfrm>
                <a:off x="219919" y="185195"/>
                <a:ext cx="342900" cy="476250"/>
              </a:xfrm>
              <a:custGeom>
                <a:avLst/>
                <a:gdLst>
                  <a:gd name="connsiteX0" fmla="*/ 107632 w 107632"/>
                  <a:gd name="connsiteY0" fmla="*/ 42863 h 149542"/>
                  <a:gd name="connsiteX1" fmla="*/ 85725 w 107632"/>
                  <a:gd name="connsiteY1" fmla="*/ 42863 h 149542"/>
                  <a:gd name="connsiteX2" fmla="*/ 65722 w 107632"/>
                  <a:gd name="connsiteY2" fmla="*/ 20955 h 149542"/>
                  <a:gd name="connsiteX3" fmla="*/ 48577 w 107632"/>
                  <a:gd name="connsiteY3" fmla="*/ 25717 h 149542"/>
                  <a:gd name="connsiteX4" fmla="*/ 42863 w 107632"/>
                  <a:gd name="connsiteY4" fmla="*/ 39052 h 149542"/>
                  <a:gd name="connsiteX5" fmla="*/ 74295 w 107632"/>
                  <a:gd name="connsiteY5" fmla="*/ 64770 h 149542"/>
                  <a:gd name="connsiteX6" fmla="*/ 103822 w 107632"/>
                  <a:gd name="connsiteY6" fmla="*/ 87630 h 149542"/>
                  <a:gd name="connsiteX7" fmla="*/ 107632 w 107632"/>
                  <a:gd name="connsiteY7" fmla="*/ 106680 h 149542"/>
                  <a:gd name="connsiteX8" fmla="*/ 95250 w 107632"/>
                  <a:gd name="connsiteY8" fmla="*/ 137160 h 149542"/>
                  <a:gd name="connsiteX9" fmla="*/ 64770 w 107632"/>
                  <a:gd name="connsiteY9" fmla="*/ 149542 h 149542"/>
                  <a:gd name="connsiteX10" fmla="*/ 42863 w 107632"/>
                  <a:gd name="connsiteY10" fmla="*/ 149542 h 149542"/>
                  <a:gd name="connsiteX11" fmla="*/ 0 w 107632"/>
                  <a:gd name="connsiteY11" fmla="*/ 106680 h 149542"/>
                  <a:gd name="connsiteX12" fmla="*/ 21907 w 107632"/>
                  <a:gd name="connsiteY12" fmla="*/ 106680 h 149542"/>
                  <a:gd name="connsiteX13" fmla="*/ 41910 w 107632"/>
                  <a:gd name="connsiteY13" fmla="*/ 128588 h 149542"/>
                  <a:gd name="connsiteX14" fmla="*/ 59055 w 107632"/>
                  <a:gd name="connsiteY14" fmla="*/ 123825 h 149542"/>
                  <a:gd name="connsiteX15" fmla="*/ 64770 w 107632"/>
                  <a:gd name="connsiteY15" fmla="*/ 110490 h 149542"/>
                  <a:gd name="connsiteX16" fmla="*/ 33338 w 107632"/>
                  <a:gd name="connsiteY16" fmla="*/ 84772 h 149542"/>
                  <a:gd name="connsiteX17" fmla="*/ 3810 w 107632"/>
                  <a:gd name="connsiteY17" fmla="*/ 61913 h 149542"/>
                  <a:gd name="connsiteX18" fmla="*/ 0 w 107632"/>
                  <a:gd name="connsiteY18" fmla="*/ 42863 h 149542"/>
                  <a:gd name="connsiteX19" fmla="*/ 12382 w 107632"/>
                  <a:gd name="connsiteY19" fmla="*/ 12383 h 149542"/>
                  <a:gd name="connsiteX20" fmla="*/ 42863 w 107632"/>
                  <a:gd name="connsiteY20" fmla="*/ 0 h 149542"/>
                  <a:gd name="connsiteX21" fmla="*/ 64770 w 107632"/>
                  <a:gd name="connsiteY21" fmla="*/ 0 h 149542"/>
                  <a:gd name="connsiteX22" fmla="*/ 107632 w 107632"/>
                  <a:gd name="connsiteY22" fmla="*/ 42863 h 149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07632" h="149542">
                    <a:moveTo>
                      <a:pt x="107632" y="42863"/>
                    </a:moveTo>
                    <a:lnTo>
                      <a:pt x="85725" y="42863"/>
                    </a:lnTo>
                    <a:cubicBezTo>
                      <a:pt x="83820" y="28575"/>
                      <a:pt x="77152" y="20955"/>
                      <a:pt x="65722" y="20955"/>
                    </a:cubicBezTo>
                    <a:cubicBezTo>
                      <a:pt x="58102" y="20955"/>
                      <a:pt x="52388" y="22860"/>
                      <a:pt x="48577" y="25717"/>
                    </a:cubicBezTo>
                    <a:cubicBezTo>
                      <a:pt x="44767" y="28575"/>
                      <a:pt x="42863" y="33338"/>
                      <a:pt x="42863" y="39052"/>
                    </a:cubicBezTo>
                    <a:cubicBezTo>
                      <a:pt x="42863" y="45720"/>
                      <a:pt x="53340" y="54292"/>
                      <a:pt x="74295" y="64770"/>
                    </a:cubicBezTo>
                    <a:cubicBezTo>
                      <a:pt x="91440" y="74295"/>
                      <a:pt x="100965" y="81915"/>
                      <a:pt x="103822" y="87630"/>
                    </a:cubicBezTo>
                    <a:cubicBezTo>
                      <a:pt x="106680" y="93345"/>
                      <a:pt x="107632" y="100013"/>
                      <a:pt x="107632" y="106680"/>
                    </a:cubicBezTo>
                    <a:cubicBezTo>
                      <a:pt x="107632" y="118110"/>
                      <a:pt x="103822" y="128588"/>
                      <a:pt x="95250" y="137160"/>
                    </a:cubicBezTo>
                    <a:cubicBezTo>
                      <a:pt x="86677" y="145733"/>
                      <a:pt x="76200" y="149542"/>
                      <a:pt x="64770" y="149542"/>
                    </a:cubicBezTo>
                    <a:lnTo>
                      <a:pt x="42863" y="149542"/>
                    </a:lnTo>
                    <a:cubicBezTo>
                      <a:pt x="14288" y="149542"/>
                      <a:pt x="0" y="135255"/>
                      <a:pt x="0" y="106680"/>
                    </a:cubicBezTo>
                    <a:lnTo>
                      <a:pt x="21907" y="106680"/>
                    </a:lnTo>
                    <a:cubicBezTo>
                      <a:pt x="23813" y="120967"/>
                      <a:pt x="30480" y="128588"/>
                      <a:pt x="41910" y="128588"/>
                    </a:cubicBezTo>
                    <a:cubicBezTo>
                      <a:pt x="49530" y="128588"/>
                      <a:pt x="55245" y="126683"/>
                      <a:pt x="59055" y="123825"/>
                    </a:cubicBezTo>
                    <a:cubicBezTo>
                      <a:pt x="62865" y="120967"/>
                      <a:pt x="64770" y="116205"/>
                      <a:pt x="64770" y="110490"/>
                    </a:cubicBezTo>
                    <a:cubicBezTo>
                      <a:pt x="64770" y="104775"/>
                      <a:pt x="54292" y="96202"/>
                      <a:pt x="33338" y="84772"/>
                    </a:cubicBezTo>
                    <a:cubicBezTo>
                      <a:pt x="16192" y="75247"/>
                      <a:pt x="6667" y="67627"/>
                      <a:pt x="3810" y="61913"/>
                    </a:cubicBezTo>
                    <a:cubicBezTo>
                      <a:pt x="952" y="56197"/>
                      <a:pt x="0" y="49530"/>
                      <a:pt x="0" y="42863"/>
                    </a:cubicBezTo>
                    <a:cubicBezTo>
                      <a:pt x="0" y="31433"/>
                      <a:pt x="3810" y="20955"/>
                      <a:pt x="12382" y="12383"/>
                    </a:cubicBezTo>
                    <a:cubicBezTo>
                      <a:pt x="20955" y="3810"/>
                      <a:pt x="31432" y="0"/>
                      <a:pt x="42863" y="0"/>
                    </a:cubicBezTo>
                    <a:lnTo>
                      <a:pt x="64770" y="0"/>
                    </a:lnTo>
                    <a:cubicBezTo>
                      <a:pt x="91440" y="0"/>
                      <a:pt x="105727" y="14288"/>
                      <a:pt x="107632" y="42863"/>
                    </a:cubicBezTo>
                    <a:close/>
                  </a:path>
                </a:pathLst>
              </a:custGeom>
              <a:solidFill>
                <a:schemeClr val="bg1"/>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 name="Freeform 5">
                <a:extLst>
                  <a:ext uri="{FF2B5EF4-FFF2-40B4-BE49-F238E27FC236}">
                    <a16:creationId xmlns:a16="http://schemas.microsoft.com/office/drawing/2014/main" id="{935C05E9-A66A-D493-9FA4-5029A2CEB51A}"/>
                  </a:ext>
                </a:extLst>
              </p:cNvPr>
              <p:cNvSpPr/>
              <p:nvPr/>
            </p:nvSpPr>
            <p:spPr>
              <a:xfrm>
                <a:off x="844951" y="196770"/>
                <a:ext cx="651510" cy="455930"/>
              </a:xfrm>
              <a:custGeom>
                <a:avLst/>
                <a:gdLst>
                  <a:gd name="connsiteX0" fmla="*/ 0 w 216217"/>
                  <a:gd name="connsiteY0" fmla="*/ 0 h 151447"/>
                  <a:gd name="connsiteX1" fmla="*/ 42863 w 216217"/>
                  <a:gd name="connsiteY1" fmla="*/ 0 h 151447"/>
                  <a:gd name="connsiteX2" fmla="*/ 42863 w 216217"/>
                  <a:gd name="connsiteY2" fmla="*/ 129540 h 151447"/>
                  <a:gd name="connsiteX3" fmla="*/ 64770 w 216217"/>
                  <a:gd name="connsiteY3" fmla="*/ 129540 h 151447"/>
                  <a:gd name="connsiteX4" fmla="*/ 80010 w 216217"/>
                  <a:gd name="connsiteY4" fmla="*/ 122873 h 151447"/>
                  <a:gd name="connsiteX5" fmla="*/ 86678 w 216217"/>
                  <a:gd name="connsiteY5" fmla="*/ 107633 h 151447"/>
                  <a:gd name="connsiteX6" fmla="*/ 86678 w 216217"/>
                  <a:gd name="connsiteY6" fmla="*/ 0 h 151447"/>
                  <a:gd name="connsiteX7" fmla="*/ 129540 w 216217"/>
                  <a:gd name="connsiteY7" fmla="*/ 0 h 151447"/>
                  <a:gd name="connsiteX8" fmla="*/ 129540 w 216217"/>
                  <a:gd name="connsiteY8" fmla="*/ 129540 h 151447"/>
                  <a:gd name="connsiteX9" fmla="*/ 151447 w 216217"/>
                  <a:gd name="connsiteY9" fmla="*/ 129540 h 151447"/>
                  <a:gd name="connsiteX10" fmla="*/ 166688 w 216217"/>
                  <a:gd name="connsiteY10" fmla="*/ 122873 h 151447"/>
                  <a:gd name="connsiteX11" fmla="*/ 173355 w 216217"/>
                  <a:gd name="connsiteY11" fmla="*/ 107633 h 151447"/>
                  <a:gd name="connsiteX12" fmla="*/ 173355 w 216217"/>
                  <a:gd name="connsiteY12" fmla="*/ 0 h 151447"/>
                  <a:gd name="connsiteX13" fmla="*/ 216218 w 216217"/>
                  <a:gd name="connsiteY13" fmla="*/ 0 h 151447"/>
                  <a:gd name="connsiteX14" fmla="*/ 216218 w 216217"/>
                  <a:gd name="connsiteY14" fmla="*/ 77152 h 151447"/>
                  <a:gd name="connsiteX15" fmla="*/ 194310 w 216217"/>
                  <a:gd name="connsiteY15" fmla="*/ 129540 h 151447"/>
                  <a:gd name="connsiteX16" fmla="*/ 141922 w 216217"/>
                  <a:gd name="connsiteY16" fmla="*/ 151448 h 151447"/>
                  <a:gd name="connsiteX17" fmla="*/ 85725 w 216217"/>
                  <a:gd name="connsiteY17" fmla="*/ 151448 h 151447"/>
                  <a:gd name="connsiteX18" fmla="*/ 85725 w 216217"/>
                  <a:gd name="connsiteY18" fmla="*/ 144780 h 151447"/>
                  <a:gd name="connsiteX19" fmla="*/ 55245 w 216217"/>
                  <a:gd name="connsiteY19" fmla="*/ 151448 h 151447"/>
                  <a:gd name="connsiteX20" fmla="*/ 0 w 216217"/>
                  <a:gd name="connsiteY20" fmla="*/ 151448 h 151447"/>
                  <a:gd name="connsiteX21" fmla="*/ 0 w 216217"/>
                  <a:gd name="connsiteY21" fmla="*/ 0 h 1514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16217" h="151447">
                    <a:moveTo>
                      <a:pt x="0" y="0"/>
                    </a:moveTo>
                    <a:lnTo>
                      <a:pt x="42863" y="0"/>
                    </a:lnTo>
                    <a:lnTo>
                      <a:pt x="42863" y="129540"/>
                    </a:lnTo>
                    <a:lnTo>
                      <a:pt x="64770" y="129540"/>
                    </a:lnTo>
                    <a:cubicBezTo>
                      <a:pt x="70485" y="129540"/>
                      <a:pt x="76200" y="127635"/>
                      <a:pt x="80010" y="122873"/>
                    </a:cubicBezTo>
                    <a:cubicBezTo>
                      <a:pt x="83820" y="118110"/>
                      <a:pt x="86678" y="113348"/>
                      <a:pt x="86678" y="107633"/>
                    </a:cubicBezTo>
                    <a:lnTo>
                      <a:pt x="86678" y="0"/>
                    </a:lnTo>
                    <a:lnTo>
                      <a:pt x="129540" y="0"/>
                    </a:lnTo>
                    <a:lnTo>
                      <a:pt x="129540" y="129540"/>
                    </a:lnTo>
                    <a:lnTo>
                      <a:pt x="151447" y="129540"/>
                    </a:lnTo>
                    <a:cubicBezTo>
                      <a:pt x="157163" y="129540"/>
                      <a:pt x="161925" y="127635"/>
                      <a:pt x="166688" y="122873"/>
                    </a:cubicBezTo>
                    <a:cubicBezTo>
                      <a:pt x="170497" y="118110"/>
                      <a:pt x="173355" y="113348"/>
                      <a:pt x="173355" y="107633"/>
                    </a:cubicBezTo>
                    <a:lnTo>
                      <a:pt x="173355" y="0"/>
                    </a:lnTo>
                    <a:lnTo>
                      <a:pt x="216218" y="0"/>
                    </a:lnTo>
                    <a:lnTo>
                      <a:pt x="216218" y="77152"/>
                    </a:lnTo>
                    <a:cubicBezTo>
                      <a:pt x="216218" y="97155"/>
                      <a:pt x="208597" y="114300"/>
                      <a:pt x="194310" y="129540"/>
                    </a:cubicBezTo>
                    <a:cubicBezTo>
                      <a:pt x="180022" y="143827"/>
                      <a:pt x="162878" y="151448"/>
                      <a:pt x="141922" y="151448"/>
                    </a:cubicBezTo>
                    <a:lnTo>
                      <a:pt x="85725" y="151448"/>
                    </a:lnTo>
                    <a:lnTo>
                      <a:pt x="85725" y="144780"/>
                    </a:lnTo>
                    <a:cubicBezTo>
                      <a:pt x="77153" y="149542"/>
                      <a:pt x="67628" y="151448"/>
                      <a:pt x="55245" y="151448"/>
                    </a:cubicBezTo>
                    <a:lnTo>
                      <a:pt x="0" y="151448"/>
                    </a:lnTo>
                    <a:lnTo>
                      <a:pt x="0" y="0"/>
                    </a:lnTo>
                    <a:close/>
                  </a:path>
                </a:pathLst>
              </a:custGeom>
              <a:solidFill>
                <a:schemeClr val="bg1"/>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 name="Freeform 6">
                <a:extLst>
                  <a:ext uri="{FF2B5EF4-FFF2-40B4-BE49-F238E27FC236}">
                    <a16:creationId xmlns:a16="http://schemas.microsoft.com/office/drawing/2014/main" id="{97525CEB-19F2-091A-61B0-2073A00341B0}"/>
                  </a:ext>
                </a:extLst>
              </p:cNvPr>
              <p:cNvSpPr/>
              <p:nvPr/>
            </p:nvSpPr>
            <p:spPr>
              <a:xfrm>
                <a:off x="196769" y="960699"/>
                <a:ext cx="387322" cy="498401"/>
              </a:xfrm>
              <a:custGeom>
                <a:avLst/>
                <a:gdLst>
                  <a:gd name="connsiteX0" fmla="*/ 42863 w 128587"/>
                  <a:gd name="connsiteY0" fmla="*/ 0 h 150495"/>
                  <a:gd name="connsiteX1" fmla="*/ 85725 w 128587"/>
                  <a:gd name="connsiteY1" fmla="*/ 0 h 150495"/>
                  <a:gd name="connsiteX2" fmla="*/ 116205 w 128587"/>
                  <a:gd name="connsiteY2" fmla="*/ 12383 h 150495"/>
                  <a:gd name="connsiteX3" fmla="*/ 128588 w 128587"/>
                  <a:gd name="connsiteY3" fmla="*/ 42863 h 150495"/>
                  <a:gd name="connsiteX4" fmla="*/ 128588 w 128587"/>
                  <a:gd name="connsiteY4" fmla="*/ 107633 h 150495"/>
                  <a:gd name="connsiteX5" fmla="*/ 116205 w 128587"/>
                  <a:gd name="connsiteY5" fmla="*/ 138113 h 150495"/>
                  <a:gd name="connsiteX6" fmla="*/ 85725 w 128587"/>
                  <a:gd name="connsiteY6" fmla="*/ 150495 h 150495"/>
                  <a:gd name="connsiteX7" fmla="*/ 42863 w 128587"/>
                  <a:gd name="connsiteY7" fmla="*/ 150495 h 150495"/>
                  <a:gd name="connsiteX8" fmla="*/ 12383 w 128587"/>
                  <a:gd name="connsiteY8" fmla="*/ 138113 h 150495"/>
                  <a:gd name="connsiteX9" fmla="*/ 0 w 128587"/>
                  <a:gd name="connsiteY9" fmla="*/ 107633 h 150495"/>
                  <a:gd name="connsiteX10" fmla="*/ 0 w 128587"/>
                  <a:gd name="connsiteY10" fmla="*/ 42863 h 150495"/>
                  <a:gd name="connsiteX11" fmla="*/ 12383 w 128587"/>
                  <a:gd name="connsiteY11" fmla="*/ 12383 h 150495"/>
                  <a:gd name="connsiteX12" fmla="*/ 42863 w 128587"/>
                  <a:gd name="connsiteY12" fmla="*/ 0 h 150495"/>
                  <a:gd name="connsiteX13" fmla="*/ 42863 w 128587"/>
                  <a:gd name="connsiteY13" fmla="*/ 42863 h 150495"/>
                  <a:gd name="connsiteX14" fmla="*/ 42863 w 128587"/>
                  <a:gd name="connsiteY14" fmla="*/ 107633 h 150495"/>
                  <a:gd name="connsiteX15" fmla="*/ 49530 w 128587"/>
                  <a:gd name="connsiteY15" fmla="*/ 122872 h 150495"/>
                  <a:gd name="connsiteX16" fmla="*/ 64770 w 128587"/>
                  <a:gd name="connsiteY16" fmla="*/ 129540 h 150495"/>
                  <a:gd name="connsiteX17" fmla="*/ 80010 w 128587"/>
                  <a:gd name="connsiteY17" fmla="*/ 122872 h 150495"/>
                  <a:gd name="connsiteX18" fmla="*/ 86678 w 128587"/>
                  <a:gd name="connsiteY18" fmla="*/ 107633 h 150495"/>
                  <a:gd name="connsiteX19" fmla="*/ 86678 w 128587"/>
                  <a:gd name="connsiteY19" fmla="*/ 42863 h 150495"/>
                  <a:gd name="connsiteX20" fmla="*/ 80010 w 128587"/>
                  <a:gd name="connsiteY20" fmla="*/ 27622 h 150495"/>
                  <a:gd name="connsiteX21" fmla="*/ 64770 w 128587"/>
                  <a:gd name="connsiteY21" fmla="*/ 20955 h 150495"/>
                  <a:gd name="connsiteX22" fmla="*/ 49530 w 128587"/>
                  <a:gd name="connsiteY22" fmla="*/ 27622 h 150495"/>
                  <a:gd name="connsiteX23" fmla="*/ 42863 w 128587"/>
                  <a:gd name="connsiteY23" fmla="*/ 42863 h 1504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28587" h="150495">
                    <a:moveTo>
                      <a:pt x="42863" y="0"/>
                    </a:moveTo>
                    <a:lnTo>
                      <a:pt x="85725" y="0"/>
                    </a:lnTo>
                    <a:cubicBezTo>
                      <a:pt x="97155" y="0"/>
                      <a:pt x="107633" y="3810"/>
                      <a:pt x="116205" y="12383"/>
                    </a:cubicBezTo>
                    <a:cubicBezTo>
                      <a:pt x="124778" y="20955"/>
                      <a:pt x="128588" y="30480"/>
                      <a:pt x="128588" y="42863"/>
                    </a:cubicBezTo>
                    <a:lnTo>
                      <a:pt x="128588" y="107633"/>
                    </a:lnTo>
                    <a:cubicBezTo>
                      <a:pt x="128588" y="119063"/>
                      <a:pt x="124778" y="129540"/>
                      <a:pt x="116205" y="138113"/>
                    </a:cubicBezTo>
                    <a:cubicBezTo>
                      <a:pt x="107633" y="146685"/>
                      <a:pt x="98108" y="150495"/>
                      <a:pt x="85725" y="150495"/>
                    </a:cubicBezTo>
                    <a:lnTo>
                      <a:pt x="42863" y="150495"/>
                    </a:lnTo>
                    <a:cubicBezTo>
                      <a:pt x="31433" y="150495"/>
                      <a:pt x="20955" y="146685"/>
                      <a:pt x="12383" y="138113"/>
                    </a:cubicBezTo>
                    <a:cubicBezTo>
                      <a:pt x="3810" y="129540"/>
                      <a:pt x="0" y="119063"/>
                      <a:pt x="0" y="107633"/>
                    </a:cubicBezTo>
                    <a:lnTo>
                      <a:pt x="0" y="42863"/>
                    </a:lnTo>
                    <a:cubicBezTo>
                      <a:pt x="0" y="31433"/>
                      <a:pt x="3810" y="20955"/>
                      <a:pt x="12383" y="12383"/>
                    </a:cubicBezTo>
                    <a:cubicBezTo>
                      <a:pt x="20955" y="4763"/>
                      <a:pt x="31433" y="0"/>
                      <a:pt x="42863" y="0"/>
                    </a:cubicBezTo>
                    <a:close/>
                    <a:moveTo>
                      <a:pt x="42863" y="42863"/>
                    </a:moveTo>
                    <a:lnTo>
                      <a:pt x="42863" y="107633"/>
                    </a:lnTo>
                    <a:cubicBezTo>
                      <a:pt x="42863" y="113347"/>
                      <a:pt x="44768" y="118110"/>
                      <a:pt x="49530" y="122872"/>
                    </a:cubicBezTo>
                    <a:cubicBezTo>
                      <a:pt x="53340" y="127635"/>
                      <a:pt x="59055" y="129540"/>
                      <a:pt x="64770" y="129540"/>
                    </a:cubicBezTo>
                    <a:cubicBezTo>
                      <a:pt x="70485" y="129540"/>
                      <a:pt x="76200" y="127635"/>
                      <a:pt x="80010" y="122872"/>
                    </a:cubicBezTo>
                    <a:cubicBezTo>
                      <a:pt x="83820" y="118110"/>
                      <a:pt x="86678" y="113347"/>
                      <a:pt x="86678" y="107633"/>
                    </a:cubicBezTo>
                    <a:lnTo>
                      <a:pt x="86678" y="42863"/>
                    </a:lnTo>
                    <a:cubicBezTo>
                      <a:pt x="86678" y="37147"/>
                      <a:pt x="84772" y="32385"/>
                      <a:pt x="80010" y="27622"/>
                    </a:cubicBezTo>
                    <a:cubicBezTo>
                      <a:pt x="76200" y="23813"/>
                      <a:pt x="70485" y="20955"/>
                      <a:pt x="64770" y="20955"/>
                    </a:cubicBezTo>
                    <a:cubicBezTo>
                      <a:pt x="59055" y="20955"/>
                      <a:pt x="54293" y="22860"/>
                      <a:pt x="49530" y="27622"/>
                    </a:cubicBezTo>
                    <a:cubicBezTo>
                      <a:pt x="45720" y="32385"/>
                      <a:pt x="42863" y="37147"/>
                      <a:pt x="42863" y="42863"/>
                    </a:cubicBezTo>
                    <a:close/>
                  </a:path>
                </a:pathLst>
              </a:custGeom>
              <a:solidFill>
                <a:schemeClr val="bg1"/>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 name="Freeform 7">
                <a:extLst>
                  <a:ext uri="{FF2B5EF4-FFF2-40B4-BE49-F238E27FC236}">
                    <a16:creationId xmlns:a16="http://schemas.microsoft.com/office/drawing/2014/main" id="{4F3E641C-0A19-870A-FFC0-403393096529}"/>
                  </a:ext>
                </a:extLst>
              </p:cNvPr>
              <p:cNvSpPr/>
              <p:nvPr/>
            </p:nvSpPr>
            <p:spPr>
              <a:xfrm>
                <a:off x="1053296" y="879676"/>
                <a:ext cx="262255" cy="584200"/>
              </a:xfrm>
              <a:custGeom>
                <a:avLst/>
                <a:gdLst>
                  <a:gd name="connsiteX0" fmla="*/ 22860 w 87630"/>
                  <a:gd name="connsiteY0" fmla="*/ 0 h 194309"/>
                  <a:gd name="connsiteX1" fmla="*/ 65722 w 87630"/>
                  <a:gd name="connsiteY1" fmla="*/ 0 h 194309"/>
                  <a:gd name="connsiteX2" fmla="*/ 65722 w 87630"/>
                  <a:gd name="connsiteY2" fmla="*/ 42863 h 194309"/>
                  <a:gd name="connsiteX3" fmla="*/ 87630 w 87630"/>
                  <a:gd name="connsiteY3" fmla="*/ 42863 h 194309"/>
                  <a:gd name="connsiteX4" fmla="*/ 87630 w 87630"/>
                  <a:gd name="connsiteY4" fmla="*/ 64770 h 194309"/>
                  <a:gd name="connsiteX5" fmla="*/ 65722 w 87630"/>
                  <a:gd name="connsiteY5" fmla="*/ 64770 h 194309"/>
                  <a:gd name="connsiteX6" fmla="*/ 65722 w 87630"/>
                  <a:gd name="connsiteY6" fmla="*/ 150495 h 194309"/>
                  <a:gd name="connsiteX7" fmla="*/ 72390 w 87630"/>
                  <a:gd name="connsiteY7" fmla="*/ 166688 h 194309"/>
                  <a:gd name="connsiteX8" fmla="*/ 84772 w 87630"/>
                  <a:gd name="connsiteY8" fmla="*/ 172403 h 194309"/>
                  <a:gd name="connsiteX9" fmla="*/ 86678 w 87630"/>
                  <a:gd name="connsiteY9" fmla="*/ 172403 h 194309"/>
                  <a:gd name="connsiteX10" fmla="*/ 86678 w 87630"/>
                  <a:gd name="connsiteY10" fmla="*/ 194310 h 194309"/>
                  <a:gd name="connsiteX11" fmla="*/ 64770 w 87630"/>
                  <a:gd name="connsiteY11" fmla="*/ 194310 h 194309"/>
                  <a:gd name="connsiteX12" fmla="*/ 34290 w 87630"/>
                  <a:gd name="connsiteY12" fmla="*/ 181928 h 194309"/>
                  <a:gd name="connsiteX13" fmla="*/ 21907 w 87630"/>
                  <a:gd name="connsiteY13" fmla="*/ 151447 h 194309"/>
                  <a:gd name="connsiteX14" fmla="*/ 21907 w 87630"/>
                  <a:gd name="connsiteY14" fmla="*/ 65722 h 194309"/>
                  <a:gd name="connsiteX15" fmla="*/ 0 w 87630"/>
                  <a:gd name="connsiteY15" fmla="*/ 65722 h 194309"/>
                  <a:gd name="connsiteX16" fmla="*/ 0 w 87630"/>
                  <a:gd name="connsiteY16" fmla="*/ 43815 h 194309"/>
                  <a:gd name="connsiteX17" fmla="*/ 21907 w 87630"/>
                  <a:gd name="connsiteY17" fmla="*/ 43815 h 194309"/>
                  <a:gd name="connsiteX18" fmla="*/ 22860 w 87630"/>
                  <a:gd name="connsiteY18" fmla="*/ 0 h 194309"/>
                  <a:gd name="connsiteX19" fmla="*/ 22860 w 87630"/>
                  <a:gd name="connsiteY19" fmla="*/ 0 h 194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7630" h="194309">
                    <a:moveTo>
                      <a:pt x="22860" y="0"/>
                    </a:moveTo>
                    <a:lnTo>
                      <a:pt x="65722" y="0"/>
                    </a:lnTo>
                    <a:lnTo>
                      <a:pt x="65722" y="42863"/>
                    </a:lnTo>
                    <a:lnTo>
                      <a:pt x="87630" y="42863"/>
                    </a:lnTo>
                    <a:lnTo>
                      <a:pt x="87630" y="64770"/>
                    </a:lnTo>
                    <a:lnTo>
                      <a:pt x="65722" y="64770"/>
                    </a:lnTo>
                    <a:lnTo>
                      <a:pt x="65722" y="150495"/>
                    </a:lnTo>
                    <a:cubicBezTo>
                      <a:pt x="65722" y="157163"/>
                      <a:pt x="67628" y="162878"/>
                      <a:pt x="72390" y="166688"/>
                    </a:cubicBezTo>
                    <a:cubicBezTo>
                      <a:pt x="77153" y="170497"/>
                      <a:pt x="80963" y="172403"/>
                      <a:pt x="84772" y="172403"/>
                    </a:cubicBezTo>
                    <a:lnTo>
                      <a:pt x="86678" y="172403"/>
                    </a:lnTo>
                    <a:lnTo>
                      <a:pt x="86678" y="194310"/>
                    </a:lnTo>
                    <a:lnTo>
                      <a:pt x="64770" y="194310"/>
                    </a:lnTo>
                    <a:cubicBezTo>
                      <a:pt x="53340" y="194310"/>
                      <a:pt x="42863" y="190500"/>
                      <a:pt x="34290" y="181928"/>
                    </a:cubicBezTo>
                    <a:cubicBezTo>
                      <a:pt x="25718" y="173355"/>
                      <a:pt x="21907" y="162878"/>
                      <a:pt x="21907" y="151447"/>
                    </a:cubicBezTo>
                    <a:lnTo>
                      <a:pt x="21907" y="65722"/>
                    </a:lnTo>
                    <a:lnTo>
                      <a:pt x="0" y="65722"/>
                    </a:lnTo>
                    <a:lnTo>
                      <a:pt x="0" y="43815"/>
                    </a:lnTo>
                    <a:lnTo>
                      <a:pt x="21907" y="43815"/>
                    </a:lnTo>
                    <a:lnTo>
                      <a:pt x="22860" y="0"/>
                    </a:lnTo>
                    <a:lnTo>
                      <a:pt x="22860" y="0"/>
                    </a:lnTo>
                    <a:close/>
                  </a:path>
                </a:pathLst>
              </a:custGeom>
              <a:solidFill>
                <a:schemeClr val="bg1"/>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3" name="Graphic 38">
              <a:extLst>
                <a:ext uri="{FF2B5EF4-FFF2-40B4-BE49-F238E27FC236}">
                  <a16:creationId xmlns:a16="http://schemas.microsoft.com/office/drawing/2014/main" id="{F17B86B3-B5D8-11B5-BDB3-BF8459E9F657}"/>
                </a:ext>
              </a:extLst>
            </p:cNvPr>
            <p:cNvSpPr/>
            <p:nvPr/>
          </p:nvSpPr>
          <p:spPr>
            <a:xfrm>
              <a:off x="11480366" y="1384222"/>
              <a:ext cx="372685" cy="372685"/>
            </a:xfrm>
            <a:custGeom>
              <a:avLst/>
              <a:gdLst>
                <a:gd name="connsiteX0" fmla="*/ 0 w 865909"/>
                <a:gd name="connsiteY0" fmla="*/ 0 h 865909"/>
                <a:gd name="connsiteX1" fmla="*/ 865909 w 865909"/>
                <a:gd name="connsiteY1" fmla="*/ 865909 h 865909"/>
                <a:gd name="connsiteX2" fmla="*/ 865909 w 865909"/>
                <a:gd name="connsiteY2" fmla="*/ 0 h 865909"/>
                <a:gd name="connsiteX3" fmla="*/ 0 w 865909"/>
                <a:gd name="connsiteY3" fmla="*/ 0 h 865909"/>
              </a:gdLst>
              <a:ahLst/>
              <a:cxnLst>
                <a:cxn ang="0">
                  <a:pos x="connsiteX0" y="connsiteY0"/>
                </a:cxn>
                <a:cxn ang="0">
                  <a:pos x="connsiteX1" y="connsiteY1"/>
                </a:cxn>
                <a:cxn ang="0">
                  <a:pos x="connsiteX2" y="connsiteY2"/>
                </a:cxn>
                <a:cxn ang="0">
                  <a:pos x="connsiteX3" y="connsiteY3"/>
                </a:cxn>
              </a:cxnLst>
              <a:rect l="l" t="t" r="r" b="b"/>
              <a:pathLst>
                <a:path w="865909" h="865909">
                  <a:moveTo>
                    <a:pt x="0" y="0"/>
                  </a:moveTo>
                  <a:cubicBezTo>
                    <a:pt x="477982" y="0"/>
                    <a:pt x="865909" y="387927"/>
                    <a:pt x="865909" y="865909"/>
                  </a:cubicBezTo>
                  <a:lnTo>
                    <a:pt x="865909" y="0"/>
                  </a:lnTo>
                  <a:lnTo>
                    <a:pt x="0" y="0"/>
                  </a:lnTo>
                  <a:close/>
                </a:path>
              </a:pathLst>
            </a:custGeom>
            <a:solidFill>
              <a:srgbClr val="CDE7DE"/>
            </a:soli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0" name="Graphic 38">
              <a:extLst>
                <a:ext uri="{FF2B5EF4-FFF2-40B4-BE49-F238E27FC236}">
                  <a16:creationId xmlns:a16="http://schemas.microsoft.com/office/drawing/2014/main" id="{E3195649-6E67-DC68-F6C4-CB34BBA7BDA9}"/>
                </a:ext>
              </a:extLst>
            </p:cNvPr>
            <p:cNvSpPr/>
            <p:nvPr/>
          </p:nvSpPr>
          <p:spPr>
            <a:xfrm flipH="1">
              <a:off x="6801492" y="1384222"/>
              <a:ext cx="372685" cy="372685"/>
            </a:xfrm>
            <a:custGeom>
              <a:avLst/>
              <a:gdLst>
                <a:gd name="connsiteX0" fmla="*/ 0 w 865909"/>
                <a:gd name="connsiteY0" fmla="*/ 0 h 865909"/>
                <a:gd name="connsiteX1" fmla="*/ 865909 w 865909"/>
                <a:gd name="connsiteY1" fmla="*/ 865909 h 865909"/>
                <a:gd name="connsiteX2" fmla="*/ 865909 w 865909"/>
                <a:gd name="connsiteY2" fmla="*/ 0 h 865909"/>
                <a:gd name="connsiteX3" fmla="*/ 0 w 865909"/>
                <a:gd name="connsiteY3" fmla="*/ 0 h 865909"/>
              </a:gdLst>
              <a:ahLst/>
              <a:cxnLst>
                <a:cxn ang="0">
                  <a:pos x="connsiteX0" y="connsiteY0"/>
                </a:cxn>
                <a:cxn ang="0">
                  <a:pos x="connsiteX1" y="connsiteY1"/>
                </a:cxn>
                <a:cxn ang="0">
                  <a:pos x="connsiteX2" y="connsiteY2"/>
                </a:cxn>
                <a:cxn ang="0">
                  <a:pos x="connsiteX3" y="connsiteY3"/>
                </a:cxn>
              </a:cxnLst>
              <a:rect l="l" t="t" r="r" b="b"/>
              <a:pathLst>
                <a:path w="865909" h="865909">
                  <a:moveTo>
                    <a:pt x="0" y="0"/>
                  </a:moveTo>
                  <a:cubicBezTo>
                    <a:pt x="477982" y="0"/>
                    <a:pt x="865909" y="387927"/>
                    <a:pt x="865909" y="865909"/>
                  </a:cubicBezTo>
                  <a:lnTo>
                    <a:pt x="865909" y="0"/>
                  </a:lnTo>
                  <a:lnTo>
                    <a:pt x="0" y="0"/>
                  </a:lnTo>
                  <a:close/>
                </a:path>
              </a:pathLst>
            </a:custGeom>
            <a:solidFill>
              <a:srgbClr val="CDE7DE"/>
            </a:soli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1" name="Graphic 38">
              <a:extLst>
                <a:ext uri="{FF2B5EF4-FFF2-40B4-BE49-F238E27FC236}">
                  <a16:creationId xmlns:a16="http://schemas.microsoft.com/office/drawing/2014/main" id="{F8767F54-737B-F118-629D-022DB0BFC8FC}"/>
                </a:ext>
              </a:extLst>
            </p:cNvPr>
            <p:cNvSpPr/>
            <p:nvPr/>
          </p:nvSpPr>
          <p:spPr>
            <a:xfrm flipV="1">
              <a:off x="11480366" y="5956197"/>
              <a:ext cx="372685" cy="372685"/>
            </a:xfrm>
            <a:custGeom>
              <a:avLst/>
              <a:gdLst>
                <a:gd name="connsiteX0" fmla="*/ 0 w 865909"/>
                <a:gd name="connsiteY0" fmla="*/ 0 h 865909"/>
                <a:gd name="connsiteX1" fmla="*/ 865909 w 865909"/>
                <a:gd name="connsiteY1" fmla="*/ 865909 h 865909"/>
                <a:gd name="connsiteX2" fmla="*/ 865909 w 865909"/>
                <a:gd name="connsiteY2" fmla="*/ 0 h 865909"/>
                <a:gd name="connsiteX3" fmla="*/ 0 w 865909"/>
                <a:gd name="connsiteY3" fmla="*/ 0 h 865909"/>
              </a:gdLst>
              <a:ahLst/>
              <a:cxnLst>
                <a:cxn ang="0">
                  <a:pos x="connsiteX0" y="connsiteY0"/>
                </a:cxn>
                <a:cxn ang="0">
                  <a:pos x="connsiteX1" y="connsiteY1"/>
                </a:cxn>
                <a:cxn ang="0">
                  <a:pos x="connsiteX2" y="connsiteY2"/>
                </a:cxn>
                <a:cxn ang="0">
                  <a:pos x="connsiteX3" y="connsiteY3"/>
                </a:cxn>
              </a:cxnLst>
              <a:rect l="l" t="t" r="r" b="b"/>
              <a:pathLst>
                <a:path w="865909" h="865909">
                  <a:moveTo>
                    <a:pt x="0" y="0"/>
                  </a:moveTo>
                  <a:cubicBezTo>
                    <a:pt x="477982" y="0"/>
                    <a:pt x="865909" y="387927"/>
                    <a:pt x="865909" y="865909"/>
                  </a:cubicBezTo>
                  <a:lnTo>
                    <a:pt x="865909" y="0"/>
                  </a:lnTo>
                  <a:lnTo>
                    <a:pt x="0" y="0"/>
                  </a:lnTo>
                  <a:close/>
                </a:path>
              </a:pathLst>
            </a:custGeom>
            <a:solidFill>
              <a:srgbClr val="CDE7DE"/>
            </a:soli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2" name="Graphic 38">
              <a:extLst>
                <a:ext uri="{FF2B5EF4-FFF2-40B4-BE49-F238E27FC236}">
                  <a16:creationId xmlns:a16="http://schemas.microsoft.com/office/drawing/2014/main" id="{CF617C9B-A357-5EF9-129C-357822463042}"/>
                </a:ext>
              </a:extLst>
            </p:cNvPr>
            <p:cNvSpPr/>
            <p:nvPr/>
          </p:nvSpPr>
          <p:spPr>
            <a:xfrm flipH="1" flipV="1">
              <a:off x="6801492" y="5956197"/>
              <a:ext cx="372685" cy="372685"/>
            </a:xfrm>
            <a:custGeom>
              <a:avLst/>
              <a:gdLst>
                <a:gd name="connsiteX0" fmla="*/ 0 w 865909"/>
                <a:gd name="connsiteY0" fmla="*/ 0 h 865909"/>
                <a:gd name="connsiteX1" fmla="*/ 865909 w 865909"/>
                <a:gd name="connsiteY1" fmla="*/ 865909 h 865909"/>
                <a:gd name="connsiteX2" fmla="*/ 865909 w 865909"/>
                <a:gd name="connsiteY2" fmla="*/ 0 h 865909"/>
                <a:gd name="connsiteX3" fmla="*/ 0 w 865909"/>
                <a:gd name="connsiteY3" fmla="*/ 0 h 865909"/>
              </a:gdLst>
              <a:ahLst/>
              <a:cxnLst>
                <a:cxn ang="0">
                  <a:pos x="connsiteX0" y="connsiteY0"/>
                </a:cxn>
                <a:cxn ang="0">
                  <a:pos x="connsiteX1" y="connsiteY1"/>
                </a:cxn>
                <a:cxn ang="0">
                  <a:pos x="connsiteX2" y="connsiteY2"/>
                </a:cxn>
                <a:cxn ang="0">
                  <a:pos x="connsiteX3" y="connsiteY3"/>
                </a:cxn>
              </a:cxnLst>
              <a:rect l="l" t="t" r="r" b="b"/>
              <a:pathLst>
                <a:path w="865909" h="865909">
                  <a:moveTo>
                    <a:pt x="0" y="0"/>
                  </a:moveTo>
                  <a:cubicBezTo>
                    <a:pt x="477982" y="0"/>
                    <a:pt x="865909" y="387927"/>
                    <a:pt x="865909" y="865909"/>
                  </a:cubicBezTo>
                  <a:lnTo>
                    <a:pt x="865909" y="0"/>
                  </a:lnTo>
                  <a:lnTo>
                    <a:pt x="0" y="0"/>
                  </a:lnTo>
                  <a:close/>
                </a:path>
              </a:pathLst>
            </a:custGeom>
            <a:solidFill>
              <a:srgbClr val="CDE7DE"/>
            </a:soli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29" name="Group 28">
            <a:extLst>
              <a:ext uri="{FF2B5EF4-FFF2-40B4-BE49-F238E27FC236}">
                <a16:creationId xmlns:a16="http://schemas.microsoft.com/office/drawing/2014/main" id="{909B66BC-A5C0-402E-7F99-45E935BECD60}"/>
              </a:ext>
            </a:extLst>
          </p:cNvPr>
          <p:cNvGrpSpPr/>
          <p:nvPr/>
        </p:nvGrpSpPr>
        <p:grpSpPr>
          <a:xfrm>
            <a:off x="300447" y="5477270"/>
            <a:ext cx="6655928" cy="1283877"/>
            <a:chOff x="8978170" y="5958826"/>
            <a:chExt cx="2630401" cy="507384"/>
          </a:xfrm>
          <a:solidFill>
            <a:schemeClr val="bg1"/>
          </a:solidFill>
        </p:grpSpPr>
        <p:pic>
          <p:nvPicPr>
            <p:cNvPr id="10" name="Graphic 9" descr="Badge Tick1 with solid fill">
              <a:extLst>
                <a:ext uri="{FF2B5EF4-FFF2-40B4-BE49-F238E27FC236}">
                  <a16:creationId xmlns:a16="http://schemas.microsoft.com/office/drawing/2014/main" id="{69F49EDB-352E-D779-B364-AEA06AB1372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978170" y="5981792"/>
              <a:ext cx="484418" cy="484418"/>
            </a:xfrm>
            <a:prstGeom prst="rect">
              <a:avLst/>
            </a:prstGeom>
          </p:spPr>
        </p:pic>
        <p:pic>
          <p:nvPicPr>
            <p:cNvPr id="13" name="Graphic 12" descr="Warning with solid fill">
              <a:extLst>
                <a:ext uri="{FF2B5EF4-FFF2-40B4-BE49-F238E27FC236}">
                  <a16:creationId xmlns:a16="http://schemas.microsoft.com/office/drawing/2014/main" id="{366C5ED1-C9AC-990E-D236-C9AAC2DAB17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9666939" y="5958826"/>
              <a:ext cx="484418" cy="484418"/>
            </a:xfrm>
            <a:prstGeom prst="rect">
              <a:avLst/>
            </a:prstGeom>
          </p:spPr>
        </p:pic>
        <p:pic>
          <p:nvPicPr>
            <p:cNvPr id="14" name="Graphic 13">
              <a:extLst>
                <a:ext uri="{FF2B5EF4-FFF2-40B4-BE49-F238E27FC236}">
                  <a16:creationId xmlns:a16="http://schemas.microsoft.com/office/drawing/2014/main" id="{C8D0E525-1C27-DDDE-5B6F-B96A51BC359F}"/>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0355708" y="6020321"/>
              <a:ext cx="428736" cy="428736"/>
            </a:xfrm>
            <a:prstGeom prst="rect">
              <a:avLst/>
            </a:prstGeom>
          </p:spPr>
        </p:pic>
        <p:grpSp>
          <p:nvGrpSpPr>
            <p:cNvPr id="15" name="Group 14">
              <a:extLst>
                <a:ext uri="{FF2B5EF4-FFF2-40B4-BE49-F238E27FC236}">
                  <a16:creationId xmlns:a16="http://schemas.microsoft.com/office/drawing/2014/main" id="{7C50CD69-1082-792D-3F14-C7C0C024C7E3}"/>
                </a:ext>
              </a:extLst>
            </p:cNvPr>
            <p:cNvGrpSpPr/>
            <p:nvPr/>
          </p:nvGrpSpPr>
          <p:grpSpPr>
            <a:xfrm>
              <a:off x="11021852" y="6010699"/>
              <a:ext cx="586719" cy="419886"/>
              <a:chOff x="8244117" y="4602260"/>
              <a:chExt cx="2714941" cy="1942948"/>
            </a:xfrm>
            <a:grpFill/>
          </p:grpSpPr>
          <p:sp>
            <p:nvSpPr>
              <p:cNvPr id="16" name="Freeform 15">
                <a:extLst>
                  <a:ext uri="{FF2B5EF4-FFF2-40B4-BE49-F238E27FC236}">
                    <a16:creationId xmlns:a16="http://schemas.microsoft.com/office/drawing/2014/main" id="{5EE9D333-B96F-9B20-B2CE-EE9A2C12BBCA}"/>
                  </a:ext>
                </a:extLst>
              </p:cNvPr>
              <p:cNvSpPr/>
              <p:nvPr/>
            </p:nvSpPr>
            <p:spPr>
              <a:xfrm>
                <a:off x="9858899" y="4602260"/>
                <a:ext cx="1100159" cy="254749"/>
              </a:xfrm>
              <a:custGeom>
                <a:avLst/>
                <a:gdLst>
                  <a:gd name="connsiteX0" fmla="*/ 775330 w 1100159"/>
                  <a:gd name="connsiteY0" fmla="*/ 168316 h 254749"/>
                  <a:gd name="connsiteX1" fmla="*/ 707789 w 1100159"/>
                  <a:gd name="connsiteY1" fmla="*/ 167450 h 254749"/>
                  <a:gd name="connsiteX2" fmla="*/ 641980 w 1100159"/>
                  <a:gd name="connsiteY2" fmla="*/ 161389 h 254749"/>
                  <a:gd name="connsiteX3" fmla="*/ 557121 w 1100159"/>
                  <a:gd name="connsiteY3" fmla="*/ 150132 h 254749"/>
                  <a:gd name="connsiteX4" fmla="*/ 475725 w 1100159"/>
                  <a:gd name="connsiteY4" fmla="*/ 138875 h 254749"/>
                  <a:gd name="connsiteX5" fmla="*/ 424637 w 1100159"/>
                  <a:gd name="connsiteY5" fmla="*/ 133680 h 254749"/>
                  <a:gd name="connsiteX6" fmla="*/ 306873 w 1100159"/>
                  <a:gd name="connsiteY6" fmla="*/ 128484 h 254749"/>
                  <a:gd name="connsiteX7" fmla="*/ 238466 w 1100159"/>
                  <a:gd name="connsiteY7" fmla="*/ 135411 h 254749"/>
                  <a:gd name="connsiteX8" fmla="*/ 122434 w 1100159"/>
                  <a:gd name="connsiteY8" fmla="*/ 184768 h 254749"/>
                  <a:gd name="connsiteX9" fmla="*/ 60955 w 1100159"/>
                  <a:gd name="connsiteY9" fmla="*/ 246248 h 254749"/>
                  <a:gd name="connsiteX10" fmla="*/ 36709 w 1100159"/>
                  <a:gd name="connsiteY10" fmla="*/ 248845 h 254749"/>
                  <a:gd name="connsiteX11" fmla="*/ 2073 w 1100159"/>
                  <a:gd name="connsiteY11" fmla="*/ 214209 h 254749"/>
                  <a:gd name="connsiteX12" fmla="*/ 1207 w 1100159"/>
                  <a:gd name="connsiteY12" fmla="*/ 202086 h 254749"/>
                  <a:gd name="connsiteX13" fmla="*/ 62686 w 1100159"/>
                  <a:gd name="connsiteY13" fmla="*/ 138009 h 254749"/>
                  <a:gd name="connsiteX14" fmla="*/ 127630 w 1100159"/>
                  <a:gd name="connsiteY14" fmla="*/ 96445 h 254749"/>
                  <a:gd name="connsiteX15" fmla="*/ 209891 w 1100159"/>
                  <a:gd name="connsiteY15" fmla="*/ 66139 h 254749"/>
                  <a:gd name="connsiteX16" fmla="*/ 257516 w 1100159"/>
                  <a:gd name="connsiteY16" fmla="*/ 58345 h 254749"/>
                  <a:gd name="connsiteX17" fmla="*/ 363157 w 1100159"/>
                  <a:gd name="connsiteY17" fmla="*/ 53150 h 254749"/>
                  <a:gd name="connsiteX18" fmla="*/ 445418 w 1100159"/>
                  <a:gd name="connsiteY18" fmla="*/ 59211 h 254749"/>
                  <a:gd name="connsiteX19" fmla="*/ 536339 w 1100159"/>
                  <a:gd name="connsiteY19" fmla="*/ 70468 h 254749"/>
                  <a:gd name="connsiteX20" fmla="*/ 617734 w 1100159"/>
                  <a:gd name="connsiteY20" fmla="*/ 81725 h 254749"/>
                  <a:gd name="connsiteX21" fmla="*/ 661896 w 1100159"/>
                  <a:gd name="connsiteY21" fmla="*/ 86920 h 254749"/>
                  <a:gd name="connsiteX22" fmla="*/ 729437 w 1100159"/>
                  <a:gd name="connsiteY22" fmla="*/ 92982 h 254749"/>
                  <a:gd name="connsiteX23" fmla="*/ 804771 w 1100159"/>
                  <a:gd name="connsiteY23" fmla="*/ 96445 h 254749"/>
                  <a:gd name="connsiteX24" fmla="*/ 867982 w 1100159"/>
                  <a:gd name="connsiteY24" fmla="*/ 87786 h 254749"/>
                  <a:gd name="connsiteX25" fmla="*/ 874043 w 1100159"/>
                  <a:gd name="connsiteY25" fmla="*/ 86920 h 254749"/>
                  <a:gd name="connsiteX26" fmla="*/ 932059 w 1100159"/>
                  <a:gd name="connsiteY26" fmla="*/ 72200 h 254749"/>
                  <a:gd name="connsiteX27" fmla="*/ 998734 w 1100159"/>
                  <a:gd name="connsiteY27" fmla="*/ 39295 h 254749"/>
                  <a:gd name="connsiteX28" fmla="*/ 1041164 w 1100159"/>
                  <a:gd name="connsiteY28" fmla="*/ 5525 h 254749"/>
                  <a:gd name="connsiteX29" fmla="*/ 1062812 w 1100159"/>
                  <a:gd name="connsiteY29" fmla="*/ 5525 h 254749"/>
                  <a:gd name="connsiteX30" fmla="*/ 1095716 w 1100159"/>
                  <a:gd name="connsiteY30" fmla="*/ 39295 h 254749"/>
                  <a:gd name="connsiteX31" fmla="*/ 1094850 w 1100159"/>
                  <a:gd name="connsiteY31" fmla="*/ 58345 h 254749"/>
                  <a:gd name="connsiteX32" fmla="*/ 1022980 w 1100159"/>
                  <a:gd name="connsiteY32" fmla="*/ 110300 h 254749"/>
                  <a:gd name="connsiteX33" fmla="*/ 969293 w 1100159"/>
                  <a:gd name="connsiteY33" fmla="*/ 137143 h 254749"/>
                  <a:gd name="connsiteX34" fmla="*/ 901752 w 1100159"/>
                  <a:gd name="connsiteY34" fmla="*/ 156193 h 254749"/>
                  <a:gd name="connsiteX35" fmla="*/ 853262 w 1100159"/>
                  <a:gd name="connsiteY35" fmla="*/ 165718 h 254749"/>
                  <a:gd name="connsiteX36" fmla="*/ 809100 w 1100159"/>
                  <a:gd name="connsiteY36" fmla="*/ 167450 h 254749"/>
                  <a:gd name="connsiteX37" fmla="*/ 775330 w 1100159"/>
                  <a:gd name="connsiteY37" fmla="*/ 168316 h 254749"/>
                  <a:gd name="connsiteX38" fmla="*/ 775330 w 1100159"/>
                  <a:gd name="connsiteY38" fmla="*/ 168316 h 2547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1100159" h="254749">
                    <a:moveTo>
                      <a:pt x="775330" y="168316"/>
                    </a:moveTo>
                    <a:cubicBezTo>
                      <a:pt x="752816" y="168316"/>
                      <a:pt x="730302" y="170914"/>
                      <a:pt x="707789" y="167450"/>
                    </a:cubicBezTo>
                    <a:cubicBezTo>
                      <a:pt x="686141" y="163986"/>
                      <a:pt x="663627" y="164852"/>
                      <a:pt x="641980" y="161389"/>
                    </a:cubicBezTo>
                    <a:cubicBezTo>
                      <a:pt x="613405" y="156193"/>
                      <a:pt x="585696" y="152729"/>
                      <a:pt x="557121" y="150132"/>
                    </a:cubicBezTo>
                    <a:cubicBezTo>
                      <a:pt x="530277" y="147534"/>
                      <a:pt x="502568" y="145802"/>
                      <a:pt x="475725" y="138875"/>
                    </a:cubicBezTo>
                    <a:cubicBezTo>
                      <a:pt x="458407" y="134545"/>
                      <a:pt x="441955" y="137143"/>
                      <a:pt x="424637" y="133680"/>
                    </a:cubicBezTo>
                    <a:cubicBezTo>
                      <a:pt x="385671" y="125886"/>
                      <a:pt x="345839" y="128484"/>
                      <a:pt x="306873" y="128484"/>
                    </a:cubicBezTo>
                    <a:cubicBezTo>
                      <a:pt x="283493" y="128484"/>
                      <a:pt x="260114" y="130216"/>
                      <a:pt x="238466" y="135411"/>
                    </a:cubicBezTo>
                    <a:cubicBezTo>
                      <a:pt x="196902" y="144936"/>
                      <a:pt x="157071" y="157925"/>
                      <a:pt x="122434" y="184768"/>
                    </a:cubicBezTo>
                    <a:cubicBezTo>
                      <a:pt x="99055" y="202952"/>
                      <a:pt x="77407" y="222002"/>
                      <a:pt x="60955" y="246248"/>
                    </a:cubicBezTo>
                    <a:cubicBezTo>
                      <a:pt x="54027" y="256639"/>
                      <a:pt x="45368" y="257505"/>
                      <a:pt x="36709" y="248845"/>
                    </a:cubicBezTo>
                    <a:cubicBezTo>
                      <a:pt x="24587" y="237589"/>
                      <a:pt x="12464" y="226332"/>
                      <a:pt x="2073" y="214209"/>
                    </a:cubicBezTo>
                    <a:cubicBezTo>
                      <a:pt x="-525" y="211611"/>
                      <a:pt x="-525" y="203818"/>
                      <a:pt x="1207" y="202086"/>
                    </a:cubicBezTo>
                    <a:cubicBezTo>
                      <a:pt x="21123" y="180439"/>
                      <a:pt x="41039" y="157925"/>
                      <a:pt x="62686" y="138009"/>
                    </a:cubicBezTo>
                    <a:cubicBezTo>
                      <a:pt x="81737" y="120691"/>
                      <a:pt x="105116" y="108568"/>
                      <a:pt x="127630" y="96445"/>
                    </a:cubicBezTo>
                    <a:cubicBezTo>
                      <a:pt x="153607" y="82591"/>
                      <a:pt x="181316" y="73932"/>
                      <a:pt x="209891" y="66139"/>
                    </a:cubicBezTo>
                    <a:cubicBezTo>
                      <a:pt x="225478" y="61809"/>
                      <a:pt x="241930" y="60943"/>
                      <a:pt x="257516" y="58345"/>
                    </a:cubicBezTo>
                    <a:cubicBezTo>
                      <a:pt x="293018" y="53150"/>
                      <a:pt x="328521" y="49686"/>
                      <a:pt x="363157" y="53150"/>
                    </a:cubicBezTo>
                    <a:cubicBezTo>
                      <a:pt x="390866" y="55748"/>
                      <a:pt x="418575" y="55748"/>
                      <a:pt x="445418" y="59211"/>
                    </a:cubicBezTo>
                    <a:cubicBezTo>
                      <a:pt x="475725" y="63541"/>
                      <a:pt x="506032" y="67870"/>
                      <a:pt x="536339" y="70468"/>
                    </a:cubicBezTo>
                    <a:cubicBezTo>
                      <a:pt x="563182" y="73066"/>
                      <a:pt x="590891" y="75664"/>
                      <a:pt x="617734" y="81725"/>
                    </a:cubicBezTo>
                    <a:cubicBezTo>
                      <a:pt x="632455" y="85189"/>
                      <a:pt x="647175" y="85189"/>
                      <a:pt x="661896" y="86920"/>
                    </a:cubicBezTo>
                    <a:cubicBezTo>
                      <a:pt x="684409" y="88652"/>
                      <a:pt x="706923" y="91250"/>
                      <a:pt x="729437" y="92982"/>
                    </a:cubicBezTo>
                    <a:cubicBezTo>
                      <a:pt x="754548" y="94714"/>
                      <a:pt x="779659" y="97311"/>
                      <a:pt x="804771" y="96445"/>
                    </a:cubicBezTo>
                    <a:cubicBezTo>
                      <a:pt x="825552" y="95580"/>
                      <a:pt x="846334" y="91250"/>
                      <a:pt x="867982" y="87786"/>
                    </a:cubicBezTo>
                    <a:cubicBezTo>
                      <a:pt x="869714" y="87786"/>
                      <a:pt x="872312" y="86920"/>
                      <a:pt x="874043" y="86920"/>
                    </a:cubicBezTo>
                    <a:cubicBezTo>
                      <a:pt x="894825" y="88652"/>
                      <a:pt x="913875" y="79127"/>
                      <a:pt x="932059" y="72200"/>
                    </a:cubicBezTo>
                    <a:cubicBezTo>
                      <a:pt x="955439" y="63541"/>
                      <a:pt x="977953" y="52284"/>
                      <a:pt x="998734" y="39295"/>
                    </a:cubicBezTo>
                    <a:cubicBezTo>
                      <a:pt x="1014321" y="29770"/>
                      <a:pt x="1027309" y="16782"/>
                      <a:pt x="1041164" y="5525"/>
                    </a:cubicBezTo>
                    <a:cubicBezTo>
                      <a:pt x="1049823" y="-1402"/>
                      <a:pt x="1054152" y="-2268"/>
                      <a:pt x="1062812" y="5525"/>
                    </a:cubicBezTo>
                    <a:cubicBezTo>
                      <a:pt x="1074069" y="16782"/>
                      <a:pt x="1085325" y="28039"/>
                      <a:pt x="1095716" y="39295"/>
                    </a:cubicBezTo>
                    <a:cubicBezTo>
                      <a:pt x="1101777" y="45357"/>
                      <a:pt x="1101777" y="53150"/>
                      <a:pt x="1094850" y="58345"/>
                    </a:cubicBezTo>
                    <a:cubicBezTo>
                      <a:pt x="1071471" y="76529"/>
                      <a:pt x="1047225" y="94714"/>
                      <a:pt x="1022980" y="110300"/>
                    </a:cubicBezTo>
                    <a:cubicBezTo>
                      <a:pt x="1006527" y="121557"/>
                      <a:pt x="988343" y="131082"/>
                      <a:pt x="969293" y="137143"/>
                    </a:cubicBezTo>
                    <a:cubicBezTo>
                      <a:pt x="946780" y="144936"/>
                      <a:pt x="925998" y="154461"/>
                      <a:pt x="901752" y="156193"/>
                    </a:cubicBezTo>
                    <a:cubicBezTo>
                      <a:pt x="885300" y="157059"/>
                      <a:pt x="869714" y="163986"/>
                      <a:pt x="853262" y="165718"/>
                    </a:cubicBezTo>
                    <a:cubicBezTo>
                      <a:pt x="838541" y="167450"/>
                      <a:pt x="823821" y="167450"/>
                      <a:pt x="809100" y="167450"/>
                    </a:cubicBezTo>
                    <a:cubicBezTo>
                      <a:pt x="796978" y="169182"/>
                      <a:pt x="785721" y="169182"/>
                      <a:pt x="775330" y="168316"/>
                    </a:cubicBezTo>
                    <a:cubicBezTo>
                      <a:pt x="775330" y="169182"/>
                      <a:pt x="775330" y="169182"/>
                      <a:pt x="775330" y="168316"/>
                    </a:cubicBezTo>
                    <a:close/>
                  </a:path>
                </a:pathLst>
              </a:custGeom>
              <a:grpFill/>
              <a:ln w="8653"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2CBBE52F-DE7E-4FE1-A940-6D89E747EF2A}"/>
                  </a:ext>
                </a:extLst>
              </p:cNvPr>
              <p:cNvSpPr/>
              <p:nvPr/>
            </p:nvSpPr>
            <p:spPr>
              <a:xfrm>
                <a:off x="9596870" y="4787028"/>
                <a:ext cx="363577" cy="354645"/>
              </a:xfrm>
              <a:custGeom>
                <a:avLst/>
                <a:gdLst>
                  <a:gd name="connsiteX0" fmla="*/ 0 w 363577"/>
                  <a:gd name="connsiteY0" fmla="*/ 160193 h 354645"/>
                  <a:gd name="connsiteX1" fmla="*/ 8659 w 363577"/>
                  <a:gd name="connsiteY1" fmla="*/ 146339 h 354645"/>
                  <a:gd name="connsiteX2" fmla="*/ 69273 w 363577"/>
                  <a:gd name="connsiteY2" fmla="*/ 85725 h 354645"/>
                  <a:gd name="connsiteX3" fmla="*/ 148071 w 363577"/>
                  <a:gd name="connsiteY3" fmla="*/ 5195 h 354645"/>
                  <a:gd name="connsiteX4" fmla="*/ 167986 w 363577"/>
                  <a:gd name="connsiteY4" fmla="*/ 5195 h 354645"/>
                  <a:gd name="connsiteX5" fmla="*/ 266700 w 363577"/>
                  <a:gd name="connsiteY5" fmla="*/ 97848 h 354645"/>
                  <a:gd name="connsiteX6" fmla="*/ 314325 w 363577"/>
                  <a:gd name="connsiteY6" fmla="*/ 145473 h 354645"/>
                  <a:gd name="connsiteX7" fmla="*/ 356755 w 363577"/>
                  <a:gd name="connsiteY7" fmla="*/ 183573 h 354645"/>
                  <a:gd name="connsiteX8" fmla="*/ 356755 w 363577"/>
                  <a:gd name="connsiteY8" fmla="*/ 206086 h 354645"/>
                  <a:gd name="connsiteX9" fmla="*/ 275359 w 363577"/>
                  <a:gd name="connsiteY9" fmla="*/ 289214 h 354645"/>
                  <a:gd name="connsiteX10" fmla="*/ 220807 w 363577"/>
                  <a:gd name="connsiteY10" fmla="*/ 346364 h 354645"/>
                  <a:gd name="connsiteX11" fmla="*/ 195696 w 363577"/>
                  <a:gd name="connsiteY11" fmla="*/ 351559 h 354645"/>
                  <a:gd name="connsiteX12" fmla="*/ 117764 w 363577"/>
                  <a:gd name="connsiteY12" fmla="*/ 314325 h 354645"/>
                  <a:gd name="connsiteX13" fmla="*/ 97848 w 363577"/>
                  <a:gd name="connsiteY13" fmla="*/ 298739 h 354645"/>
                  <a:gd name="connsiteX14" fmla="*/ 41564 w 363577"/>
                  <a:gd name="connsiteY14" fmla="*/ 241589 h 354645"/>
                  <a:gd name="connsiteX15" fmla="*/ 14721 w 363577"/>
                  <a:gd name="connsiteY15" fmla="*/ 194830 h 354645"/>
                  <a:gd name="connsiteX16" fmla="*/ 6061 w 363577"/>
                  <a:gd name="connsiteY16" fmla="*/ 176646 h 354645"/>
                  <a:gd name="connsiteX17" fmla="*/ 0 w 363577"/>
                  <a:gd name="connsiteY17" fmla="*/ 160193 h 3546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63577" h="354645">
                    <a:moveTo>
                      <a:pt x="0" y="160193"/>
                    </a:moveTo>
                    <a:cubicBezTo>
                      <a:pt x="2598" y="155864"/>
                      <a:pt x="4330" y="150668"/>
                      <a:pt x="8659" y="146339"/>
                    </a:cubicBezTo>
                    <a:cubicBezTo>
                      <a:pt x="28575" y="125557"/>
                      <a:pt x="49357" y="105641"/>
                      <a:pt x="69273" y="85725"/>
                    </a:cubicBezTo>
                    <a:cubicBezTo>
                      <a:pt x="96116" y="58882"/>
                      <a:pt x="122093" y="32039"/>
                      <a:pt x="148071" y="5195"/>
                    </a:cubicBezTo>
                    <a:cubicBezTo>
                      <a:pt x="154998" y="-1732"/>
                      <a:pt x="160193" y="-1732"/>
                      <a:pt x="167986" y="5195"/>
                    </a:cubicBezTo>
                    <a:cubicBezTo>
                      <a:pt x="200891" y="36368"/>
                      <a:pt x="233795" y="66675"/>
                      <a:pt x="266700" y="97848"/>
                    </a:cubicBezTo>
                    <a:cubicBezTo>
                      <a:pt x="283152" y="113434"/>
                      <a:pt x="298739" y="129886"/>
                      <a:pt x="314325" y="145473"/>
                    </a:cubicBezTo>
                    <a:cubicBezTo>
                      <a:pt x="328180" y="158461"/>
                      <a:pt x="342900" y="170584"/>
                      <a:pt x="356755" y="183573"/>
                    </a:cubicBezTo>
                    <a:cubicBezTo>
                      <a:pt x="366280" y="192232"/>
                      <a:pt x="365414" y="196561"/>
                      <a:pt x="356755" y="206086"/>
                    </a:cubicBezTo>
                    <a:cubicBezTo>
                      <a:pt x="329911" y="233795"/>
                      <a:pt x="302202" y="261505"/>
                      <a:pt x="275359" y="289214"/>
                    </a:cubicBezTo>
                    <a:cubicBezTo>
                      <a:pt x="257175" y="308264"/>
                      <a:pt x="238991" y="327314"/>
                      <a:pt x="220807" y="346364"/>
                    </a:cubicBezTo>
                    <a:cubicBezTo>
                      <a:pt x="213880" y="354157"/>
                      <a:pt x="206952" y="357621"/>
                      <a:pt x="195696" y="351559"/>
                    </a:cubicBezTo>
                    <a:cubicBezTo>
                      <a:pt x="169718" y="338570"/>
                      <a:pt x="143741" y="327314"/>
                      <a:pt x="117764" y="314325"/>
                    </a:cubicBezTo>
                    <a:cubicBezTo>
                      <a:pt x="109971" y="310861"/>
                      <a:pt x="104775" y="303934"/>
                      <a:pt x="97848" y="298739"/>
                    </a:cubicBezTo>
                    <a:cubicBezTo>
                      <a:pt x="75334" y="283152"/>
                      <a:pt x="57150" y="263236"/>
                      <a:pt x="41564" y="241589"/>
                    </a:cubicBezTo>
                    <a:cubicBezTo>
                      <a:pt x="31173" y="226868"/>
                      <a:pt x="23380" y="210416"/>
                      <a:pt x="14721" y="194830"/>
                    </a:cubicBezTo>
                    <a:cubicBezTo>
                      <a:pt x="11257" y="188768"/>
                      <a:pt x="8659" y="182707"/>
                      <a:pt x="6061" y="176646"/>
                    </a:cubicBezTo>
                    <a:cubicBezTo>
                      <a:pt x="2598" y="172316"/>
                      <a:pt x="1732" y="167120"/>
                      <a:pt x="0" y="160193"/>
                    </a:cubicBezTo>
                    <a:close/>
                  </a:path>
                </a:pathLst>
              </a:custGeom>
              <a:grpFill/>
              <a:ln w="8653"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5EC3B43F-0981-EAEA-061C-8C889288842C}"/>
                  </a:ext>
                </a:extLst>
              </p:cNvPr>
              <p:cNvSpPr/>
              <p:nvPr/>
            </p:nvSpPr>
            <p:spPr>
              <a:xfrm>
                <a:off x="8244117" y="4802615"/>
                <a:ext cx="1733835" cy="1742593"/>
              </a:xfrm>
              <a:custGeom>
                <a:avLst/>
                <a:gdLst>
                  <a:gd name="connsiteX0" fmla="*/ 1723362 w 1733835"/>
                  <a:gd name="connsiteY0" fmla="*/ 730827 h 1742593"/>
                  <a:gd name="connsiteX1" fmla="*/ 1712105 w 1733835"/>
                  <a:gd name="connsiteY1" fmla="*/ 670214 h 1742593"/>
                  <a:gd name="connsiteX2" fmla="*/ 1698250 w 1733835"/>
                  <a:gd name="connsiteY2" fmla="*/ 615661 h 1742593"/>
                  <a:gd name="connsiteX3" fmla="*/ 1670542 w 1733835"/>
                  <a:gd name="connsiteY3" fmla="*/ 540327 h 1742593"/>
                  <a:gd name="connsiteX4" fmla="*/ 1621185 w 1733835"/>
                  <a:gd name="connsiteY4" fmla="*/ 440748 h 1742593"/>
                  <a:gd name="connsiteX5" fmla="*/ 1601269 w 1733835"/>
                  <a:gd name="connsiteY5" fmla="*/ 406977 h 1742593"/>
                  <a:gd name="connsiteX6" fmla="*/ 1568364 w 1733835"/>
                  <a:gd name="connsiteY6" fmla="*/ 385330 h 1742593"/>
                  <a:gd name="connsiteX7" fmla="*/ 1540655 w 1733835"/>
                  <a:gd name="connsiteY7" fmla="*/ 385330 h 1742593"/>
                  <a:gd name="connsiteX8" fmla="*/ 1527667 w 1733835"/>
                  <a:gd name="connsiteY8" fmla="*/ 382732 h 1742593"/>
                  <a:gd name="connsiteX9" fmla="*/ 1493030 w 1733835"/>
                  <a:gd name="connsiteY9" fmla="*/ 368012 h 1742593"/>
                  <a:gd name="connsiteX10" fmla="*/ 1417696 w 1733835"/>
                  <a:gd name="connsiteY10" fmla="*/ 322118 h 1742593"/>
                  <a:gd name="connsiteX11" fmla="*/ 1372669 w 1733835"/>
                  <a:gd name="connsiteY11" fmla="*/ 278823 h 1742593"/>
                  <a:gd name="connsiteX12" fmla="*/ 1325044 w 1733835"/>
                  <a:gd name="connsiteY12" fmla="*/ 212148 h 1742593"/>
                  <a:gd name="connsiteX13" fmla="*/ 1307726 w 1733835"/>
                  <a:gd name="connsiteY13" fmla="*/ 140277 h 1742593"/>
                  <a:gd name="connsiteX14" fmla="*/ 1307726 w 1733835"/>
                  <a:gd name="connsiteY14" fmla="*/ 129021 h 1742593"/>
                  <a:gd name="connsiteX15" fmla="*/ 1301664 w 1733835"/>
                  <a:gd name="connsiteY15" fmla="*/ 117764 h 1742593"/>
                  <a:gd name="connsiteX16" fmla="*/ 1256637 w 1733835"/>
                  <a:gd name="connsiteY16" fmla="*/ 93518 h 1742593"/>
                  <a:gd name="connsiteX17" fmla="*/ 1213341 w 1733835"/>
                  <a:gd name="connsiteY17" fmla="*/ 74468 h 1742593"/>
                  <a:gd name="connsiteX18" fmla="*/ 1149264 w 1733835"/>
                  <a:gd name="connsiteY18" fmla="*/ 47625 h 1742593"/>
                  <a:gd name="connsiteX19" fmla="*/ 1103371 w 1733835"/>
                  <a:gd name="connsiteY19" fmla="*/ 33771 h 1742593"/>
                  <a:gd name="connsiteX20" fmla="*/ 1042757 w 1733835"/>
                  <a:gd name="connsiteY20" fmla="*/ 19050 h 1742593"/>
                  <a:gd name="connsiteX21" fmla="*/ 1002060 w 1733835"/>
                  <a:gd name="connsiteY21" fmla="*/ 12123 h 1742593"/>
                  <a:gd name="connsiteX22" fmla="*/ 936250 w 1733835"/>
                  <a:gd name="connsiteY22" fmla="*/ 2598 h 1742593"/>
                  <a:gd name="connsiteX23" fmla="*/ 865246 w 1733835"/>
                  <a:gd name="connsiteY23" fmla="*/ 2598 h 1742593"/>
                  <a:gd name="connsiteX24" fmla="*/ 865246 w 1733835"/>
                  <a:gd name="connsiteY24" fmla="*/ 0 h 1742593"/>
                  <a:gd name="connsiteX25" fmla="*/ 757873 w 1733835"/>
                  <a:gd name="connsiteY25" fmla="*/ 8659 h 1742593"/>
                  <a:gd name="connsiteX26" fmla="*/ 737957 w 1733835"/>
                  <a:gd name="connsiteY26" fmla="*/ 10391 h 1742593"/>
                  <a:gd name="connsiteX27" fmla="*/ 664355 w 1733835"/>
                  <a:gd name="connsiteY27" fmla="*/ 25977 h 1742593"/>
                  <a:gd name="connsiteX28" fmla="*/ 632316 w 1733835"/>
                  <a:gd name="connsiteY28" fmla="*/ 33771 h 1742593"/>
                  <a:gd name="connsiteX29" fmla="*/ 567373 w 1733835"/>
                  <a:gd name="connsiteY29" fmla="*/ 55418 h 1742593"/>
                  <a:gd name="connsiteX30" fmla="*/ 519748 w 1733835"/>
                  <a:gd name="connsiteY30" fmla="*/ 73602 h 1742593"/>
                  <a:gd name="connsiteX31" fmla="*/ 467794 w 1733835"/>
                  <a:gd name="connsiteY31" fmla="*/ 100446 h 1742593"/>
                  <a:gd name="connsiteX32" fmla="*/ 392460 w 1733835"/>
                  <a:gd name="connsiteY32" fmla="*/ 142875 h 1742593"/>
                  <a:gd name="connsiteX33" fmla="*/ 291148 w 1733835"/>
                  <a:gd name="connsiteY33" fmla="*/ 221673 h 1742593"/>
                  <a:gd name="connsiteX34" fmla="*/ 198496 w 1733835"/>
                  <a:gd name="connsiteY34" fmla="*/ 316923 h 1742593"/>
                  <a:gd name="connsiteX35" fmla="*/ 126625 w 1733835"/>
                  <a:gd name="connsiteY35" fmla="*/ 418234 h 1742593"/>
                  <a:gd name="connsiteX36" fmla="*/ 79866 w 1733835"/>
                  <a:gd name="connsiteY36" fmla="*/ 506557 h 1742593"/>
                  <a:gd name="connsiteX37" fmla="*/ 46096 w 1733835"/>
                  <a:gd name="connsiteY37" fmla="*/ 588818 h 1742593"/>
                  <a:gd name="connsiteX38" fmla="*/ 33973 w 1733835"/>
                  <a:gd name="connsiteY38" fmla="*/ 629516 h 1742593"/>
                  <a:gd name="connsiteX39" fmla="*/ 22716 w 1733835"/>
                  <a:gd name="connsiteY39" fmla="*/ 671080 h 1742593"/>
                  <a:gd name="connsiteX40" fmla="*/ 17521 w 1733835"/>
                  <a:gd name="connsiteY40" fmla="*/ 697923 h 1742593"/>
                  <a:gd name="connsiteX41" fmla="*/ 7130 w 1733835"/>
                  <a:gd name="connsiteY41" fmla="*/ 746414 h 1742593"/>
                  <a:gd name="connsiteX42" fmla="*/ 1934 w 1733835"/>
                  <a:gd name="connsiteY42" fmla="*/ 813089 h 1742593"/>
                  <a:gd name="connsiteX43" fmla="*/ 7130 w 1733835"/>
                  <a:gd name="connsiteY43" fmla="*/ 1000991 h 1742593"/>
                  <a:gd name="connsiteX44" fmla="*/ 7996 w 1733835"/>
                  <a:gd name="connsiteY44" fmla="*/ 1006186 h 1742593"/>
                  <a:gd name="connsiteX45" fmla="*/ 18387 w 1733835"/>
                  <a:gd name="connsiteY45" fmla="*/ 1052080 h 1742593"/>
                  <a:gd name="connsiteX46" fmla="*/ 26180 w 1733835"/>
                  <a:gd name="connsiteY46" fmla="*/ 1091911 h 1742593"/>
                  <a:gd name="connsiteX47" fmla="*/ 31375 w 1733835"/>
                  <a:gd name="connsiteY47" fmla="*/ 1111827 h 1742593"/>
                  <a:gd name="connsiteX48" fmla="*/ 52157 w 1733835"/>
                  <a:gd name="connsiteY48" fmla="*/ 1169843 h 1742593"/>
                  <a:gd name="connsiteX49" fmla="*/ 73805 w 1733835"/>
                  <a:gd name="connsiteY49" fmla="*/ 1226993 h 1742593"/>
                  <a:gd name="connsiteX50" fmla="*/ 116235 w 1733835"/>
                  <a:gd name="connsiteY50" fmla="*/ 1305791 h 1742593"/>
                  <a:gd name="connsiteX51" fmla="*/ 163860 w 1733835"/>
                  <a:gd name="connsiteY51" fmla="*/ 1381125 h 1742593"/>
                  <a:gd name="connsiteX52" fmla="*/ 226205 w 1733835"/>
                  <a:gd name="connsiteY52" fmla="*/ 1458191 h 1742593"/>
                  <a:gd name="connsiteX53" fmla="*/ 303271 w 1733835"/>
                  <a:gd name="connsiteY53" fmla="*/ 1534391 h 1742593"/>
                  <a:gd name="connsiteX54" fmla="*/ 386398 w 1733835"/>
                  <a:gd name="connsiteY54" fmla="*/ 1598468 h 1742593"/>
                  <a:gd name="connsiteX55" fmla="*/ 453939 w 1733835"/>
                  <a:gd name="connsiteY55" fmla="*/ 1640032 h 1742593"/>
                  <a:gd name="connsiteX56" fmla="*/ 524078 w 1733835"/>
                  <a:gd name="connsiteY56" fmla="*/ 1672936 h 1742593"/>
                  <a:gd name="connsiteX57" fmla="*/ 575166 w 1733835"/>
                  <a:gd name="connsiteY57" fmla="*/ 1692852 h 1742593"/>
                  <a:gd name="connsiteX58" fmla="*/ 611535 w 1733835"/>
                  <a:gd name="connsiteY58" fmla="*/ 1704109 h 1742593"/>
                  <a:gd name="connsiteX59" fmla="*/ 665221 w 1733835"/>
                  <a:gd name="connsiteY59" fmla="*/ 1719695 h 1742593"/>
                  <a:gd name="connsiteX60" fmla="*/ 702455 w 1733835"/>
                  <a:gd name="connsiteY60" fmla="*/ 1726623 h 1742593"/>
                  <a:gd name="connsiteX61" fmla="*/ 750080 w 1733835"/>
                  <a:gd name="connsiteY61" fmla="*/ 1737014 h 1742593"/>
                  <a:gd name="connsiteX62" fmla="*/ 842732 w 1733835"/>
                  <a:gd name="connsiteY62" fmla="*/ 1742209 h 1742593"/>
                  <a:gd name="connsiteX63" fmla="*/ 924128 w 1733835"/>
                  <a:gd name="connsiteY63" fmla="*/ 1742209 h 1742593"/>
                  <a:gd name="connsiteX64" fmla="*/ 936250 w 1733835"/>
                  <a:gd name="connsiteY64" fmla="*/ 1741343 h 1742593"/>
                  <a:gd name="connsiteX65" fmla="*/ 1002060 w 1733835"/>
                  <a:gd name="connsiteY65" fmla="*/ 1731818 h 1742593"/>
                  <a:gd name="connsiteX66" fmla="*/ 1051417 w 1733835"/>
                  <a:gd name="connsiteY66" fmla="*/ 1724025 h 1742593"/>
                  <a:gd name="connsiteX67" fmla="*/ 1054014 w 1733835"/>
                  <a:gd name="connsiteY67" fmla="*/ 1723159 h 1742593"/>
                  <a:gd name="connsiteX68" fmla="*/ 1109432 w 1733835"/>
                  <a:gd name="connsiteY68" fmla="*/ 1708439 h 1742593"/>
                  <a:gd name="connsiteX69" fmla="*/ 1141471 w 1733835"/>
                  <a:gd name="connsiteY69" fmla="*/ 1698914 h 1742593"/>
                  <a:gd name="connsiteX70" fmla="*/ 1193426 w 1733835"/>
                  <a:gd name="connsiteY70" fmla="*/ 1679864 h 1742593"/>
                  <a:gd name="connsiteX71" fmla="*/ 1239319 w 1733835"/>
                  <a:gd name="connsiteY71" fmla="*/ 1659948 h 1742593"/>
                  <a:gd name="connsiteX72" fmla="*/ 1284346 w 1733835"/>
                  <a:gd name="connsiteY72" fmla="*/ 1634836 h 1742593"/>
                  <a:gd name="connsiteX73" fmla="*/ 1365741 w 1733835"/>
                  <a:gd name="connsiteY73" fmla="*/ 1584614 h 1742593"/>
                  <a:gd name="connsiteX74" fmla="*/ 1403841 w 1733835"/>
                  <a:gd name="connsiteY74" fmla="*/ 1555173 h 1742593"/>
                  <a:gd name="connsiteX75" fmla="*/ 1452332 w 1733835"/>
                  <a:gd name="connsiteY75" fmla="*/ 1514475 h 1742593"/>
                  <a:gd name="connsiteX76" fmla="*/ 1517276 w 1733835"/>
                  <a:gd name="connsiteY76" fmla="*/ 1446068 h 1742593"/>
                  <a:gd name="connsiteX77" fmla="*/ 1568364 w 1733835"/>
                  <a:gd name="connsiteY77" fmla="*/ 1383723 h 1742593"/>
                  <a:gd name="connsiteX78" fmla="*/ 1607330 w 1733835"/>
                  <a:gd name="connsiteY78" fmla="*/ 1325707 h 1742593"/>
                  <a:gd name="connsiteX79" fmla="*/ 1628978 w 1733835"/>
                  <a:gd name="connsiteY79" fmla="*/ 1291070 h 1742593"/>
                  <a:gd name="connsiteX80" fmla="*/ 1661882 w 1733835"/>
                  <a:gd name="connsiteY80" fmla="*/ 1221798 h 1742593"/>
                  <a:gd name="connsiteX81" fmla="*/ 1686994 w 1733835"/>
                  <a:gd name="connsiteY81" fmla="*/ 1159452 h 1742593"/>
                  <a:gd name="connsiteX82" fmla="*/ 1699116 w 1733835"/>
                  <a:gd name="connsiteY82" fmla="*/ 1115291 h 1742593"/>
                  <a:gd name="connsiteX83" fmla="*/ 1714703 w 1733835"/>
                  <a:gd name="connsiteY83" fmla="*/ 1055543 h 1742593"/>
                  <a:gd name="connsiteX84" fmla="*/ 1721630 w 1733835"/>
                  <a:gd name="connsiteY84" fmla="*/ 1013979 h 1742593"/>
                  <a:gd name="connsiteX85" fmla="*/ 1730289 w 1733835"/>
                  <a:gd name="connsiteY85" fmla="*/ 959427 h 1742593"/>
                  <a:gd name="connsiteX86" fmla="*/ 1732887 w 1733835"/>
                  <a:gd name="connsiteY86" fmla="*/ 845993 h 1742593"/>
                  <a:gd name="connsiteX87" fmla="*/ 1723362 w 1733835"/>
                  <a:gd name="connsiteY87" fmla="*/ 730827 h 1742593"/>
                  <a:gd name="connsiteX88" fmla="*/ 817621 w 1733835"/>
                  <a:gd name="connsiteY88" fmla="*/ 694459 h 1742593"/>
                  <a:gd name="connsiteX89" fmla="*/ 599412 w 1733835"/>
                  <a:gd name="connsiteY89" fmla="*/ 463262 h 1742593"/>
                  <a:gd name="connsiteX90" fmla="*/ 833207 w 1733835"/>
                  <a:gd name="connsiteY90" fmla="*/ 232930 h 1742593"/>
                  <a:gd name="connsiteX91" fmla="*/ 1059210 w 1733835"/>
                  <a:gd name="connsiteY91" fmla="*/ 469323 h 1742593"/>
                  <a:gd name="connsiteX92" fmla="*/ 817621 w 1733835"/>
                  <a:gd name="connsiteY92" fmla="*/ 694459 h 17425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1733835" h="1742593">
                    <a:moveTo>
                      <a:pt x="1723362" y="730827"/>
                    </a:moveTo>
                    <a:cubicBezTo>
                      <a:pt x="1719033" y="710911"/>
                      <a:pt x="1716435" y="690130"/>
                      <a:pt x="1712105" y="670214"/>
                    </a:cubicBezTo>
                    <a:cubicBezTo>
                      <a:pt x="1708642" y="652030"/>
                      <a:pt x="1704312" y="633845"/>
                      <a:pt x="1698250" y="615661"/>
                    </a:cubicBezTo>
                    <a:cubicBezTo>
                      <a:pt x="1689591" y="589684"/>
                      <a:pt x="1681798" y="564573"/>
                      <a:pt x="1670542" y="540327"/>
                    </a:cubicBezTo>
                    <a:cubicBezTo>
                      <a:pt x="1655821" y="506557"/>
                      <a:pt x="1638503" y="473652"/>
                      <a:pt x="1621185" y="440748"/>
                    </a:cubicBezTo>
                    <a:cubicBezTo>
                      <a:pt x="1615123" y="429491"/>
                      <a:pt x="1607330" y="419100"/>
                      <a:pt x="1601269" y="406977"/>
                    </a:cubicBezTo>
                    <a:cubicBezTo>
                      <a:pt x="1594341" y="393123"/>
                      <a:pt x="1586548" y="382732"/>
                      <a:pt x="1568364" y="385330"/>
                    </a:cubicBezTo>
                    <a:cubicBezTo>
                      <a:pt x="1558839" y="387061"/>
                      <a:pt x="1549314" y="386195"/>
                      <a:pt x="1540655" y="385330"/>
                    </a:cubicBezTo>
                    <a:cubicBezTo>
                      <a:pt x="1536326" y="385330"/>
                      <a:pt x="1531996" y="384464"/>
                      <a:pt x="1527667" y="382732"/>
                    </a:cubicBezTo>
                    <a:cubicBezTo>
                      <a:pt x="1516410" y="378402"/>
                      <a:pt x="1505153" y="372341"/>
                      <a:pt x="1493030" y="368012"/>
                    </a:cubicBezTo>
                    <a:cubicBezTo>
                      <a:pt x="1464455" y="358486"/>
                      <a:pt x="1441076" y="340302"/>
                      <a:pt x="1417696" y="322118"/>
                    </a:cubicBezTo>
                    <a:cubicBezTo>
                      <a:pt x="1401244" y="309130"/>
                      <a:pt x="1387389" y="293543"/>
                      <a:pt x="1372669" y="278823"/>
                    </a:cubicBezTo>
                    <a:cubicBezTo>
                      <a:pt x="1354485" y="258907"/>
                      <a:pt x="1338898" y="236393"/>
                      <a:pt x="1325044" y="212148"/>
                    </a:cubicBezTo>
                    <a:cubicBezTo>
                      <a:pt x="1312055" y="189634"/>
                      <a:pt x="1305128" y="166255"/>
                      <a:pt x="1307726" y="140277"/>
                    </a:cubicBezTo>
                    <a:cubicBezTo>
                      <a:pt x="1307726" y="136814"/>
                      <a:pt x="1308591" y="132484"/>
                      <a:pt x="1307726" y="129021"/>
                    </a:cubicBezTo>
                    <a:cubicBezTo>
                      <a:pt x="1306860" y="124691"/>
                      <a:pt x="1305128" y="119495"/>
                      <a:pt x="1301664" y="117764"/>
                    </a:cubicBezTo>
                    <a:cubicBezTo>
                      <a:pt x="1286944" y="109105"/>
                      <a:pt x="1272223" y="101311"/>
                      <a:pt x="1256637" y="93518"/>
                    </a:cubicBezTo>
                    <a:cubicBezTo>
                      <a:pt x="1242782" y="86591"/>
                      <a:pt x="1228062" y="80530"/>
                      <a:pt x="1213341" y="74468"/>
                    </a:cubicBezTo>
                    <a:cubicBezTo>
                      <a:pt x="1191694" y="65809"/>
                      <a:pt x="1170912" y="56284"/>
                      <a:pt x="1149264" y="47625"/>
                    </a:cubicBezTo>
                    <a:cubicBezTo>
                      <a:pt x="1134544" y="41564"/>
                      <a:pt x="1118957" y="37234"/>
                      <a:pt x="1103371" y="33771"/>
                    </a:cubicBezTo>
                    <a:cubicBezTo>
                      <a:pt x="1083455" y="28575"/>
                      <a:pt x="1063539" y="23380"/>
                      <a:pt x="1042757" y="19050"/>
                    </a:cubicBezTo>
                    <a:cubicBezTo>
                      <a:pt x="1029769" y="16452"/>
                      <a:pt x="1015914" y="14720"/>
                      <a:pt x="1002060" y="12123"/>
                    </a:cubicBezTo>
                    <a:cubicBezTo>
                      <a:pt x="980412" y="8659"/>
                      <a:pt x="958764" y="4330"/>
                      <a:pt x="936250" y="2598"/>
                    </a:cubicBezTo>
                    <a:cubicBezTo>
                      <a:pt x="912871" y="866"/>
                      <a:pt x="889491" y="2598"/>
                      <a:pt x="865246" y="2598"/>
                    </a:cubicBezTo>
                    <a:cubicBezTo>
                      <a:pt x="865246" y="1732"/>
                      <a:pt x="865246" y="866"/>
                      <a:pt x="865246" y="0"/>
                    </a:cubicBezTo>
                    <a:cubicBezTo>
                      <a:pt x="829744" y="2598"/>
                      <a:pt x="793375" y="6061"/>
                      <a:pt x="757873" y="8659"/>
                    </a:cubicBezTo>
                    <a:cubicBezTo>
                      <a:pt x="750946" y="9525"/>
                      <a:pt x="744885" y="8659"/>
                      <a:pt x="737957" y="10391"/>
                    </a:cubicBezTo>
                    <a:cubicBezTo>
                      <a:pt x="713712" y="15586"/>
                      <a:pt x="688600" y="20782"/>
                      <a:pt x="664355" y="25977"/>
                    </a:cubicBezTo>
                    <a:cubicBezTo>
                      <a:pt x="653964" y="28575"/>
                      <a:pt x="642707" y="30307"/>
                      <a:pt x="632316" y="33771"/>
                    </a:cubicBezTo>
                    <a:cubicBezTo>
                      <a:pt x="610669" y="40698"/>
                      <a:pt x="589021" y="47625"/>
                      <a:pt x="567373" y="55418"/>
                    </a:cubicBezTo>
                    <a:cubicBezTo>
                      <a:pt x="550921" y="61480"/>
                      <a:pt x="535335" y="66675"/>
                      <a:pt x="519748" y="73602"/>
                    </a:cubicBezTo>
                    <a:cubicBezTo>
                      <a:pt x="502430" y="81396"/>
                      <a:pt x="485112" y="90920"/>
                      <a:pt x="467794" y="100446"/>
                    </a:cubicBezTo>
                    <a:cubicBezTo>
                      <a:pt x="442682" y="114300"/>
                      <a:pt x="415839" y="126423"/>
                      <a:pt x="392460" y="142875"/>
                    </a:cubicBezTo>
                    <a:cubicBezTo>
                      <a:pt x="357823" y="167120"/>
                      <a:pt x="324053" y="193964"/>
                      <a:pt x="291148" y="221673"/>
                    </a:cubicBezTo>
                    <a:cubicBezTo>
                      <a:pt x="257378" y="250248"/>
                      <a:pt x="227071" y="282286"/>
                      <a:pt x="198496" y="316923"/>
                    </a:cubicBezTo>
                    <a:cubicBezTo>
                      <a:pt x="171653" y="348961"/>
                      <a:pt x="147407" y="382732"/>
                      <a:pt x="126625" y="418234"/>
                    </a:cubicBezTo>
                    <a:cubicBezTo>
                      <a:pt x="109307" y="446809"/>
                      <a:pt x="94587" y="477116"/>
                      <a:pt x="79866" y="506557"/>
                    </a:cubicBezTo>
                    <a:cubicBezTo>
                      <a:pt x="66878" y="533400"/>
                      <a:pt x="56487" y="561109"/>
                      <a:pt x="46096" y="588818"/>
                    </a:cubicBezTo>
                    <a:cubicBezTo>
                      <a:pt x="40900" y="601807"/>
                      <a:pt x="38303" y="615661"/>
                      <a:pt x="33973" y="629516"/>
                    </a:cubicBezTo>
                    <a:cubicBezTo>
                      <a:pt x="29644" y="643371"/>
                      <a:pt x="26180" y="657225"/>
                      <a:pt x="22716" y="671080"/>
                    </a:cubicBezTo>
                    <a:cubicBezTo>
                      <a:pt x="20119" y="679739"/>
                      <a:pt x="19253" y="689264"/>
                      <a:pt x="17521" y="697923"/>
                    </a:cubicBezTo>
                    <a:cubicBezTo>
                      <a:pt x="14057" y="714375"/>
                      <a:pt x="8862" y="729961"/>
                      <a:pt x="7130" y="746414"/>
                    </a:cubicBezTo>
                    <a:cubicBezTo>
                      <a:pt x="4532" y="768927"/>
                      <a:pt x="2800" y="790575"/>
                      <a:pt x="1934" y="813089"/>
                    </a:cubicBezTo>
                    <a:cubicBezTo>
                      <a:pt x="-2395" y="876300"/>
                      <a:pt x="1069" y="938646"/>
                      <a:pt x="7130" y="1000991"/>
                    </a:cubicBezTo>
                    <a:cubicBezTo>
                      <a:pt x="7130" y="1002723"/>
                      <a:pt x="7996" y="1004455"/>
                      <a:pt x="7996" y="1006186"/>
                    </a:cubicBezTo>
                    <a:cubicBezTo>
                      <a:pt x="11460" y="1021773"/>
                      <a:pt x="14923" y="1036493"/>
                      <a:pt x="18387" y="1052080"/>
                    </a:cubicBezTo>
                    <a:cubicBezTo>
                      <a:pt x="20985" y="1065068"/>
                      <a:pt x="23582" y="1078057"/>
                      <a:pt x="26180" y="1091911"/>
                    </a:cubicBezTo>
                    <a:cubicBezTo>
                      <a:pt x="27912" y="1098839"/>
                      <a:pt x="28778" y="1105766"/>
                      <a:pt x="31375" y="1111827"/>
                    </a:cubicBezTo>
                    <a:cubicBezTo>
                      <a:pt x="38303" y="1131743"/>
                      <a:pt x="45230" y="1150793"/>
                      <a:pt x="52157" y="1169843"/>
                    </a:cubicBezTo>
                    <a:cubicBezTo>
                      <a:pt x="59085" y="1188893"/>
                      <a:pt x="65146" y="1208809"/>
                      <a:pt x="73805" y="1226993"/>
                    </a:cubicBezTo>
                    <a:cubicBezTo>
                      <a:pt x="86794" y="1253836"/>
                      <a:pt x="100648" y="1279814"/>
                      <a:pt x="116235" y="1305791"/>
                    </a:cubicBezTo>
                    <a:cubicBezTo>
                      <a:pt x="130955" y="1331768"/>
                      <a:pt x="146541" y="1356880"/>
                      <a:pt x="163860" y="1381125"/>
                    </a:cubicBezTo>
                    <a:cubicBezTo>
                      <a:pt x="182910" y="1407968"/>
                      <a:pt x="203691" y="1433945"/>
                      <a:pt x="226205" y="1458191"/>
                    </a:cubicBezTo>
                    <a:cubicBezTo>
                      <a:pt x="250451" y="1485034"/>
                      <a:pt x="276428" y="1511012"/>
                      <a:pt x="303271" y="1534391"/>
                    </a:cubicBezTo>
                    <a:cubicBezTo>
                      <a:pt x="329248" y="1557771"/>
                      <a:pt x="357823" y="1577686"/>
                      <a:pt x="386398" y="1598468"/>
                    </a:cubicBezTo>
                    <a:cubicBezTo>
                      <a:pt x="408046" y="1614055"/>
                      <a:pt x="430560" y="1627909"/>
                      <a:pt x="453939" y="1640032"/>
                    </a:cubicBezTo>
                    <a:cubicBezTo>
                      <a:pt x="476453" y="1652155"/>
                      <a:pt x="500698" y="1662546"/>
                      <a:pt x="524078" y="1672936"/>
                    </a:cubicBezTo>
                    <a:cubicBezTo>
                      <a:pt x="540530" y="1680730"/>
                      <a:pt x="557848" y="1686791"/>
                      <a:pt x="575166" y="1692852"/>
                    </a:cubicBezTo>
                    <a:cubicBezTo>
                      <a:pt x="587289" y="1697182"/>
                      <a:pt x="599412" y="1700646"/>
                      <a:pt x="611535" y="1704109"/>
                    </a:cubicBezTo>
                    <a:cubicBezTo>
                      <a:pt x="629719" y="1709305"/>
                      <a:pt x="647037" y="1715366"/>
                      <a:pt x="665221" y="1719695"/>
                    </a:cubicBezTo>
                    <a:cubicBezTo>
                      <a:pt x="677344" y="1723159"/>
                      <a:pt x="690332" y="1724025"/>
                      <a:pt x="702455" y="1726623"/>
                    </a:cubicBezTo>
                    <a:cubicBezTo>
                      <a:pt x="718041" y="1730086"/>
                      <a:pt x="733628" y="1735282"/>
                      <a:pt x="750080" y="1737014"/>
                    </a:cubicBezTo>
                    <a:cubicBezTo>
                      <a:pt x="781253" y="1739612"/>
                      <a:pt x="811560" y="1741343"/>
                      <a:pt x="842732" y="1742209"/>
                    </a:cubicBezTo>
                    <a:cubicBezTo>
                      <a:pt x="869576" y="1743075"/>
                      <a:pt x="896419" y="1742209"/>
                      <a:pt x="924128" y="1742209"/>
                    </a:cubicBezTo>
                    <a:cubicBezTo>
                      <a:pt x="928457" y="1742209"/>
                      <a:pt x="932787" y="1742209"/>
                      <a:pt x="936250" y="1741343"/>
                    </a:cubicBezTo>
                    <a:cubicBezTo>
                      <a:pt x="957898" y="1737880"/>
                      <a:pt x="980412" y="1735282"/>
                      <a:pt x="1002060" y="1731818"/>
                    </a:cubicBezTo>
                    <a:cubicBezTo>
                      <a:pt x="1018512" y="1729220"/>
                      <a:pt x="1034964" y="1726623"/>
                      <a:pt x="1051417" y="1724025"/>
                    </a:cubicBezTo>
                    <a:cubicBezTo>
                      <a:pt x="1052282" y="1724025"/>
                      <a:pt x="1053148" y="1723159"/>
                      <a:pt x="1054014" y="1723159"/>
                    </a:cubicBezTo>
                    <a:cubicBezTo>
                      <a:pt x="1072198" y="1717964"/>
                      <a:pt x="1091248" y="1713634"/>
                      <a:pt x="1109432" y="1708439"/>
                    </a:cubicBezTo>
                    <a:cubicBezTo>
                      <a:pt x="1119823" y="1705841"/>
                      <a:pt x="1131080" y="1702377"/>
                      <a:pt x="1141471" y="1698914"/>
                    </a:cubicBezTo>
                    <a:cubicBezTo>
                      <a:pt x="1158789" y="1692852"/>
                      <a:pt x="1176107" y="1685925"/>
                      <a:pt x="1193426" y="1679864"/>
                    </a:cubicBezTo>
                    <a:cubicBezTo>
                      <a:pt x="1209012" y="1673802"/>
                      <a:pt x="1224598" y="1666875"/>
                      <a:pt x="1239319" y="1659948"/>
                    </a:cubicBezTo>
                    <a:cubicBezTo>
                      <a:pt x="1254905" y="1652155"/>
                      <a:pt x="1269625" y="1643496"/>
                      <a:pt x="1284346" y="1634836"/>
                    </a:cubicBezTo>
                    <a:cubicBezTo>
                      <a:pt x="1312055" y="1618384"/>
                      <a:pt x="1338898" y="1601932"/>
                      <a:pt x="1365741" y="1584614"/>
                    </a:cubicBezTo>
                    <a:cubicBezTo>
                      <a:pt x="1378730" y="1575955"/>
                      <a:pt x="1391719" y="1565564"/>
                      <a:pt x="1403841" y="1555173"/>
                    </a:cubicBezTo>
                    <a:cubicBezTo>
                      <a:pt x="1420294" y="1542184"/>
                      <a:pt x="1437612" y="1529195"/>
                      <a:pt x="1452332" y="1514475"/>
                    </a:cubicBezTo>
                    <a:cubicBezTo>
                      <a:pt x="1474846" y="1492827"/>
                      <a:pt x="1496494" y="1469448"/>
                      <a:pt x="1517276" y="1446068"/>
                    </a:cubicBezTo>
                    <a:cubicBezTo>
                      <a:pt x="1535460" y="1426152"/>
                      <a:pt x="1551912" y="1405371"/>
                      <a:pt x="1568364" y="1383723"/>
                    </a:cubicBezTo>
                    <a:cubicBezTo>
                      <a:pt x="1582219" y="1365539"/>
                      <a:pt x="1594341" y="1345623"/>
                      <a:pt x="1607330" y="1325707"/>
                    </a:cubicBezTo>
                    <a:cubicBezTo>
                      <a:pt x="1615123" y="1314450"/>
                      <a:pt x="1622917" y="1303193"/>
                      <a:pt x="1628978" y="1291070"/>
                    </a:cubicBezTo>
                    <a:cubicBezTo>
                      <a:pt x="1640235" y="1268557"/>
                      <a:pt x="1651491" y="1245177"/>
                      <a:pt x="1661882" y="1221798"/>
                    </a:cubicBezTo>
                    <a:cubicBezTo>
                      <a:pt x="1670542" y="1201016"/>
                      <a:pt x="1679201" y="1180234"/>
                      <a:pt x="1686994" y="1159452"/>
                    </a:cubicBezTo>
                    <a:cubicBezTo>
                      <a:pt x="1692189" y="1144732"/>
                      <a:pt x="1695653" y="1130012"/>
                      <a:pt x="1699116" y="1115291"/>
                    </a:cubicBezTo>
                    <a:cubicBezTo>
                      <a:pt x="1704312" y="1095375"/>
                      <a:pt x="1710373" y="1075459"/>
                      <a:pt x="1714703" y="1055543"/>
                    </a:cubicBezTo>
                    <a:cubicBezTo>
                      <a:pt x="1718167" y="1041689"/>
                      <a:pt x="1719033" y="1027834"/>
                      <a:pt x="1721630" y="1013979"/>
                    </a:cubicBezTo>
                    <a:cubicBezTo>
                      <a:pt x="1724228" y="995796"/>
                      <a:pt x="1729423" y="977611"/>
                      <a:pt x="1730289" y="959427"/>
                    </a:cubicBezTo>
                    <a:cubicBezTo>
                      <a:pt x="1732021" y="922193"/>
                      <a:pt x="1732021" y="884093"/>
                      <a:pt x="1732887" y="845993"/>
                    </a:cubicBezTo>
                    <a:cubicBezTo>
                      <a:pt x="1735485" y="806161"/>
                      <a:pt x="1732887" y="768061"/>
                      <a:pt x="1723362" y="730827"/>
                    </a:cubicBezTo>
                    <a:close/>
                    <a:moveTo>
                      <a:pt x="817621" y="694459"/>
                    </a:moveTo>
                    <a:cubicBezTo>
                      <a:pt x="705053" y="690130"/>
                      <a:pt x="594216" y="594014"/>
                      <a:pt x="599412" y="463262"/>
                    </a:cubicBezTo>
                    <a:cubicBezTo>
                      <a:pt x="595082" y="333375"/>
                      <a:pt x="705919" y="230332"/>
                      <a:pt x="833207" y="232930"/>
                    </a:cubicBezTo>
                    <a:cubicBezTo>
                      <a:pt x="952703" y="234661"/>
                      <a:pt x="1060942" y="331643"/>
                      <a:pt x="1059210" y="469323"/>
                    </a:cubicBezTo>
                    <a:cubicBezTo>
                      <a:pt x="1058344" y="585354"/>
                      <a:pt x="958764" y="700521"/>
                      <a:pt x="817621" y="694459"/>
                    </a:cubicBezTo>
                    <a:close/>
                  </a:path>
                </a:pathLst>
              </a:custGeom>
              <a:grpFill/>
              <a:ln w="8653" cap="flat">
                <a:noFill/>
                <a:prstDash val="solid"/>
                <a:miter/>
              </a:ln>
            </p:spPr>
            <p:txBody>
              <a:bodyPr rtlCol="0" anchor="ctr"/>
              <a:lstStyle/>
              <a:p>
                <a:endParaRPr lang="en-US"/>
              </a:p>
            </p:txBody>
          </p:sp>
        </p:grpSp>
      </p:grpSp>
      <p:sp>
        <p:nvSpPr>
          <p:cNvPr id="31" name="TextBox 30">
            <a:extLst>
              <a:ext uri="{FF2B5EF4-FFF2-40B4-BE49-F238E27FC236}">
                <a16:creationId xmlns:a16="http://schemas.microsoft.com/office/drawing/2014/main" id="{462865AD-E23D-B0B4-B140-4D8C87159736}"/>
              </a:ext>
            </a:extLst>
          </p:cNvPr>
          <p:cNvSpPr txBox="1"/>
          <p:nvPr/>
        </p:nvSpPr>
        <p:spPr>
          <a:xfrm>
            <a:off x="300447" y="176378"/>
            <a:ext cx="7703522" cy="954107"/>
          </a:xfrm>
          <a:prstGeom prst="rect">
            <a:avLst/>
          </a:prstGeom>
          <a:noFill/>
        </p:spPr>
        <p:txBody>
          <a:bodyPr wrap="square" rtlCol="0">
            <a:spAutoFit/>
          </a:bodyPr>
          <a:lstStyle/>
          <a:p>
            <a:r>
              <a:rPr lang="en-US" sz="2800" b="1" dirty="0">
                <a:solidFill>
                  <a:schemeClr val="tx1">
                    <a:lumMod val="65000"/>
                    <a:lumOff val="35000"/>
                  </a:schemeClr>
                </a:solidFill>
                <a:latin typeface="Century Gothic" panose="020B0502020202020204" pitchFamily="34" charset="0"/>
              </a:rPr>
              <a:t>MARKETING SWOT ANALYSIS </a:t>
            </a:r>
          </a:p>
          <a:p>
            <a:r>
              <a:rPr lang="en-US" sz="2800" b="1" dirty="0">
                <a:solidFill>
                  <a:schemeClr val="tx1">
                    <a:lumMod val="65000"/>
                    <a:lumOff val="35000"/>
                  </a:schemeClr>
                </a:solidFill>
                <a:latin typeface="Century Gothic" panose="020B0502020202020204" pitchFamily="34" charset="0"/>
              </a:rPr>
              <a:t>TEMPLATE</a:t>
            </a:r>
          </a:p>
        </p:txBody>
      </p:sp>
      <p:pic>
        <p:nvPicPr>
          <p:cNvPr id="32" name="Picture 31">
            <a:hlinkClick r:id="rId8"/>
            <a:extLst>
              <a:ext uri="{FF2B5EF4-FFF2-40B4-BE49-F238E27FC236}">
                <a16:creationId xmlns:a16="http://schemas.microsoft.com/office/drawing/2014/main" id="{1A2B46E7-E6AF-206C-ACD1-D7EB794C1647}"/>
              </a:ext>
            </a:extLst>
          </p:cNvPr>
          <p:cNvPicPr>
            <a:picLocks noChangeAspect="1"/>
          </p:cNvPicPr>
          <p:nvPr/>
        </p:nvPicPr>
        <p:blipFill>
          <a:blip r:embed="rId9"/>
          <a:stretch>
            <a:fillRect/>
          </a:stretch>
        </p:blipFill>
        <p:spPr>
          <a:xfrm>
            <a:off x="7531491" y="187164"/>
            <a:ext cx="4321560" cy="599727"/>
          </a:xfrm>
          <a:prstGeom prst="rect">
            <a:avLst/>
          </a:prstGeom>
        </p:spPr>
      </p:pic>
      <p:sp>
        <p:nvSpPr>
          <p:cNvPr id="33" name="TextBox 32">
            <a:extLst>
              <a:ext uri="{FF2B5EF4-FFF2-40B4-BE49-F238E27FC236}">
                <a16:creationId xmlns:a16="http://schemas.microsoft.com/office/drawing/2014/main" id="{94104845-EB21-91BC-CE58-284F33B4C0E9}"/>
              </a:ext>
            </a:extLst>
          </p:cNvPr>
          <p:cNvSpPr txBox="1"/>
          <p:nvPr/>
        </p:nvSpPr>
        <p:spPr>
          <a:xfrm>
            <a:off x="300447" y="1320514"/>
            <a:ext cx="6269873" cy="3966727"/>
          </a:xfrm>
          <a:prstGeom prst="rect">
            <a:avLst/>
          </a:prstGeom>
          <a:noFill/>
        </p:spPr>
        <p:txBody>
          <a:bodyPr wrap="square">
            <a:spAutoFit/>
          </a:bodyPr>
          <a:lstStyle/>
          <a:p>
            <a:pPr>
              <a:lnSpc>
                <a:spcPct val="150000"/>
              </a:lnSpc>
            </a:pPr>
            <a:r>
              <a:rPr lang="en-US" sz="1700" b="0" i="0" u="none" strike="noStrike" dirty="0">
                <a:solidFill>
                  <a:schemeClr val="tx1">
                    <a:lumMod val="85000"/>
                    <a:lumOff val="15000"/>
                  </a:schemeClr>
                </a:solidFill>
                <a:effectLst/>
                <a:latin typeface="Century Gothic" panose="020B0502020202020204" pitchFamily="34" charset="0"/>
              </a:rPr>
              <a:t>Succinctly convey critical information about your company's marketing position to key stakeholders with this marketing SWOT analysis presentation template. The template’s visually compelling presentation style ensures that collaborators and project sponsors remain engaged and can easily digest complex data. By presenting insights in an impactful manner (i.e., through the assessment of internal and external factors), this template helps foster better understanding and collaboration, guiding your team toward successful strategizing.</a:t>
            </a:r>
            <a:endParaRPr lang="en-US" sz="1700" dirty="0">
              <a:solidFill>
                <a:schemeClr val="tx1">
                  <a:lumMod val="85000"/>
                  <a:lumOff val="15000"/>
                </a:schemeClr>
              </a:solidFill>
              <a:latin typeface="Century Gothic" panose="020B0502020202020204" pitchFamily="34" charset="0"/>
            </a:endParaRPr>
          </a:p>
        </p:txBody>
      </p:sp>
    </p:spTree>
    <p:extLst>
      <p:ext uri="{BB962C8B-B14F-4D97-AF65-F5344CB8AC3E}">
        <p14:creationId xmlns:p14="http://schemas.microsoft.com/office/powerpoint/2010/main" val="14528792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E4F0F0"/>
        </a:solid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94947770-B603-216D-F99E-1A96123F7418}"/>
              </a:ext>
            </a:extLst>
          </p:cNvPr>
          <p:cNvGrpSpPr/>
          <p:nvPr/>
        </p:nvGrpSpPr>
        <p:grpSpPr>
          <a:xfrm>
            <a:off x="8840133" y="169496"/>
            <a:ext cx="3183269" cy="3200391"/>
            <a:chOff x="0" y="0"/>
            <a:chExt cx="1554480" cy="1562736"/>
          </a:xfrm>
          <a:effectLst/>
        </p:grpSpPr>
        <p:grpSp>
          <p:nvGrpSpPr>
            <p:cNvPr id="18" name="Group 17">
              <a:extLst>
                <a:ext uri="{FF2B5EF4-FFF2-40B4-BE49-F238E27FC236}">
                  <a16:creationId xmlns:a16="http://schemas.microsoft.com/office/drawing/2014/main" id="{FC5A6F1F-9EAC-C9B6-1113-2F3BC0ED033A}"/>
                </a:ext>
              </a:extLst>
            </p:cNvPr>
            <p:cNvGrpSpPr/>
            <p:nvPr/>
          </p:nvGrpSpPr>
          <p:grpSpPr>
            <a:xfrm>
              <a:off x="0" y="0"/>
              <a:ext cx="1554480" cy="1562736"/>
              <a:chOff x="0" y="-9085"/>
              <a:chExt cx="1679486" cy="1676997"/>
            </a:xfrm>
          </p:grpSpPr>
          <p:sp>
            <p:nvSpPr>
              <p:cNvPr id="23" name="Rectangle 22">
                <a:extLst>
                  <a:ext uri="{FF2B5EF4-FFF2-40B4-BE49-F238E27FC236}">
                    <a16:creationId xmlns:a16="http://schemas.microsoft.com/office/drawing/2014/main" id="{8AFD9A6D-D27E-F0CA-3D44-E2283E44F9C4}"/>
                  </a:ext>
                </a:extLst>
              </p:cNvPr>
              <p:cNvSpPr/>
              <p:nvPr/>
            </p:nvSpPr>
            <p:spPr>
              <a:xfrm>
                <a:off x="856526" y="844952"/>
                <a:ext cx="822960" cy="822960"/>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4" name="Rectangle 23">
                <a:extLst>
                  <a:ext uri="{FF2B5EF4-FFF2-40B4-BE49-F238E27FC236}">
                    <a16:creationId xmlns:a16="http://schemas.microsoft.com/office/drawing/2014/main" id="{8DE102C7-E7CF-6944-0240-3E5F01211738}"/>
                  </a:ext>
                </a:extLst>
              </p:cNvPr>
              <p:cNvSpPr/>
              <p:nvPr/>
            </p:nvSpPr>
            <p:spPr>
              <a:xfrm>
                <a:off x="0" y="844952"/>
                <a:ext cx="822960" cy="822960"/>
              </a:xfrm>
              <a:prstGeom prst="rect">
                <a:avLst/>
              </a:prstGeom>
              <a:solidFill>
                <a:srgbClr val="D0CE6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5" name="Rectangle 24">
                <a:extLst>
                  <a:ext uri="{FF2B5EF4-FFF2-40B4-BE49-F238E27FC236}">
                    <a16:creationId xmlns:a16="http://schemas.microsoft.com/office/drawing/2014/main" id="{F0570E8E-20C5-97F5-5B5D-FEE6D6E7D38E}"/>
                  </a:ext>
                </a:extLst>
              </p:cNvPr>
              <p:cNvSpPr/>
              <p:nvPr/>
            </p:nvSpPr>
            <p:spPr>
              <a:xfrm>
                <a:off x="856526" y="-9085"/>
                <a:ext cx="822960" cy="822960"/>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6" name="Rectangle 25">
                <a:extLst>
                  <a:ext uri="{FF2B5EF4-FFF2-40B4-BE49-F238E27FC236}">
                    <a16:creationId xmlns:a16="http://schemas.microsoft.com/office/drawing/2014/main" id="{5919DC7E-C78B-EAFA-F93F-5973CD09D50B}"/>
                  </a:ext>
                </a:extLst>
              </p:cNvPr>
              <p:cNvSpPr/>
              <p:nvPr/>
            </p:nvSpPr>
            <p:spPr>
              <a:xfrm>
                <a:off x="0" y="-9085"/>
                <a:ext cx="822960" cy="822960"/>
              </a:xfrm>
              <a:prstGeom prst="rect">
                <a:avLst/>
              </a:prstGeom>
              <a:solidFill>
                <a:srgbClr val="DDDBA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19" name="Freeform 18">
              <a:extLst>
                <a:ext uri="{FF2B5EF4-FFF2-40B4-BE49-F238E27FC236}">
                  <a16:creationId xmlns:a16="http://schemas.microsoft.com/office/drawing/2014/main" id="{5D28BB0C-18C4-60DD-7964-3A1E9ECBBA1D}"/>
                </a:ext>
              </a:extLst>
            </p:cNvPr>
            <p:cNvSpPr/>
            <p:nvPr/>
          </p:nvSpPr>
          <p:spPr>
            <a:xfrm>
              <a:off x="219919" y="185195"/>
              <a:ext cx="342900" cy="476250"/>
            </a:xfrm>
            <a:custGeom>
              <a:avLst/>
              <a:gdLst>
                <a:gd name="connsiteX0" fmla="*/ 107632 w 107632"/>
                <a:gd name="connsiteY0" fmla="*/ 42863 h 149542"/>
                <a:gd name="connsiteX1" fmla="*/ 85725 w 107632"/>
                <a:gd name="connsiteY1" fmla="*/ 42863 h 149542"/>
                <a:gd name="connsiteX2" fmla="*/ 65722 w 107632"/>
                <a:gd name="connsiteY2" fmla="*/ 20955 h 149542"/>
                <a:gd name="connsiteX3" fmla="*/ 48577 w 107632"/>
                <a:gd name="connsiteY3" fmla="*/ 25717 h 149542"/>
                <a:gd name="connsiteX4" fmla="*/ 42863 w 107632"/>
                <a:gd name="connsiteY4" fmla="*/ 39052 h 149542"/>
                <a:gd name="connsiteX5" fmla="*/ 74295 w 107632"/>
                <a:gd name="connsiteY5" fmla="*/ 64770 h 149542"/>
                <a:gd name="connsiteX6" fmla="*/ 103822 w 107632"/>
                <a:gd name="connsiteY6" fmla="*/ 87630 h 149542"/>
                <a:gd name="connsiteX7" fmla="*/ 107632 w 107632"/>
                <a:gd name="connsiteY7" fmla="*/ 106680 h 149542"/>
                <a:gd name="connsiteX8" fmla="*/ 95250 w 107632"/>
                <a:gd name="connsiteY8" fmla="*/ 137160 h 149542"/>
                <a:gd name="connsiteX9" fmla="*/ 64770 w 107632"/>
                <a:gd name="connsiteY9" fmla="*/ 149542 h 149542"/>
                <a:gd name="connsiteX10" fmla="*/ 42863 w 107632"/>
                <a:gd name="connsiteY10" fmla="*/ 149542 h 149542"/>
                <a:gd name="connsiteX11" fmla="*/ 0 w 107632"/>
                <a:gd name="connsiteY11" fmla="*/ 106680 h 149542"/>
                <a:gd name="connsiteX12" fmla="*/ 21907 w 107632"/>
                <a:gd name="connsiteY12" fmla="*/ 106680 h 149542"/>
                <a:gd name="connsiteX13" fmla="*/ 41910 w 107632"/>
                <a:gd name="connsiteY13" fmla="*/ 128588 h 149542"/>
                <a:gd name="connsiteX14" fmla="*/ 59055 w 107632"/>
                <a:gd name="connsiteY14" fmla="*/ 123825 h 149542"/>
                <a:gd name="connsiteX15" fmla="*/ 64770 w 107632"/>
                <a:gd name="connsiteY15" fmla="*/ 110490 h 149542"/>
                <a:gd name="connsiteX16" fmla="*/ 33338 w 107632"/>
                <a:gd name="connsiteY16" fmla="*/ 84772 h 149542"/>
                <a:gd name="connsiteX17" fmla="*/ 3810 w 107632"/>
                <a:gd name="connsiteY17" fmla="*/ 61913 h 149542"/>
                <a:gd name="connsiteX18" fmla="*/ 0 w 107632"/>
                <a:gd name="connsiteY18" fmla="*/ 42863 h 149542"/>
                <a:gd name="connsiteX19" fmla="*/ 12382 w 107632"/>
                <a:gd name="connsiteY19" fmla="*/ 12383 h 149542"/>
                <a:gd name="connsiteX20" fmla="*/ 42863 w 107632"/>
                <a:gd name="connsiteY20" fmla="*/ 0 h 149542"/>
                <a:gd name="connsiteX21" fmla="*/ 64770 w 107632"/>
                <a:gd name="connsiteY21" fmla="*/ 0 h 149542"/>
                <a:gd name="connsiteX22" fmla="*/ 107632 w 107632"/>
                <a:gd name="connsiteY22" fmla="*/ 42863 h 149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07632" h="149542">
                  <a:moveTo>
                    <a:pt x="107632" y="42863"/>
                  </a:moveTo>
                  <a:lnTo>
                    <a:pt x="85725" y="42863"/>
                  </a:lnTo>
                  <a:cubicBezTo>
                    <a:pt x="83820" y="28575"/>
                    <a:pt x="77152" y="20955"/>
                    <a:pt x="65722" y="20955"/>
                  </a:cubicBezTo>
                  <a:cubicBezTo>
                    <a:pt x="58102" y="20955"/>
                    <a:pt x="52388" y="22860"/>
                    <a:pt x="48577" y="25717"/>
                  </a:cubicBezTo>
                  <a:cubicBezTo>
                    <a:pt x="44767" y="28575"/>
                    <a:pt x="42863" y="33338"/>
                    <a:pt x="42863" y="39052"/>
                  </a:cubicBezTo>
                  <a:cubicBezTo>
                    <a:pt x="42863" y="45720"/>
                    <a:pt x="53340" y="54292"/>
                    <a:pt x="74295" y="64770"/>
                  </a:cubicBezTo>
                  <a:cubicBezTo>
                    <a:pt x="91440" y="74295"/>
                    <a:pt x="100965" y="81915"/>
                    <a:pt x="103822" y="87630"/>
                  </a:cubicBezTo>
                  <a:cubicBezTo>
                    <a:pt x="106680" y="93345"/>
                    <a:pt x="107632" y="100013"/>
                    <a:pt x="107632" y="106680"/>
                  </a:cubicBezTo>
                  <a:cubicBezTo>
                    <a:pt x="107632" y="118110"/>
                    <a:pt x="103822" y="128588"/>
                    <a:pt x="95250" y="137160"/>
                  </a:cubicBezTo>
                  <a:cubicBezTo>
                    <a:pt x="86677" y="145733"/>
                    <a:pt x="76200" y="149542"/>
                    <a:pt x="64770" y="149542"/>
                  </a:cubicBezTo>
                  <a:lnTo>
                    <a:pt x="42863" y="149542"/>
                  </a:lnTo>
                  <a:cubicBezTo>
                    <a:pt x="14288" y="149542"/>
                    <a:pt x="0" y="135255"/>
                    <a:pt x="0" y="106680"/>
                  </a:cubicBezTo>
                  <a:lnTo>
                    <a:pt x="21907" y="106680"/>
                  </a:lnTo>
                  <a:cubicBezTo>
                    <a:pt x="23813" y="120967"/>
                    <a:pt x="30480" y="128588"/>
                    <a:pt x="41910" y="128588"/>
                  </a:cubicBezTo>
                  <a:cubicBezTo>
                    <a:pt x="49530" y="128588"/>
                    <a:pt x="55245" y="126683"/>
                    <a:pt x="59055" y="123825"/>
                  </a:cubicBezTo>
                  <a:cubicBezTo>
                    <a:pt x="62865" y="120967"/>
                    <a:pt x="64770" y="116205"/>
                    <a:pt x="64770" y="110490"/>
                  </a:cubicBezTo>
                  <a:cubicBezTo>
                    <a:pt x="64770" y="104775"/>
                    <a:pt x="54292" y="96202"/>
                    <a:pt x="33338" y="84772"/>
                  </a:cubicBezTo>
                  <a:cubicBezTo>
                    <a:pt x="16192" y="75247"/>
                    <a:pt x="6667" y="67627"/>
                    <a:pt x="3810" y="61913"/>
                  </a:cubicBezTo>
                  <a:cubicBezTo>
                    <a:pt x="952" y="56197"/>
                    <a:pt x="0" y="49530"/>
                    <a:pt x="0" y="42863"/>
                  </a:cubicBezTo>
                  <a:cubicBezTo>
                    <a:pt x="0" y="31433"/>
                    <a:pt x="3810" y="20955"/>
                    <a:pt x="12382" y="12383"/>
                  </a:cubicBezTo>
                  <a:cubicBezTo>
                    <a:pt x="20955" y="3810"/>
                    <a:pt x="31432" y="0"/>
                    <a:pt x="42863" y="0"/>
                  </a:cubicBezTo>
                  <a:lnTo>
                    <a:pt x="64770" y="0"/>
                  </a:lnTo>
                  <a:cubicBezTo>
                    <a:pt x="91440" y="0"/>
                    <a:pt x="105727" y="14288"/>
                    <a:pt x="107632" y="42863"/>
                  </a:cubicBezTo>
                  <a:close/>
                </a:path>
              </a:pathLst>
            </a:custGeom>
            <a:solidFill>
              <a:schemeClr val="bg1"/>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0" name="Freeform 19">
              <a:extLst>
                <a:ext uri="{FF2B5EF4-FFF2-40B4-BE49-F238E27FC236}">
                  <a16:creationId xmlns:a16="http://schemas.microsoft.com/office/drawing/2014/main" id="{8C6E8285-0DF4-AD9C-668B-EDC07DEE7D93}"/>
                </a:ext>
              </a:extLst>
            </p:cNvPr>
            <p:cNvSpPr/>
            <p:nvPr/>
          </p:nvSpPr>
          <p:spPr>
            <a:xfrm>
              <a:off x="844951" y="196770"/>
              <a:ext cx="651510" cy="455930"/>
            </a:xfrm>
            <a:custGeom>
              <a:avLst/>
              <a:gdLst>
                <a:gd name="connsiteX0" fmla="*/ 0 w 216217"/>
                <a:gd name="connsiteY0" fmla="*/ 0 h 151447"/>
                <a:gd name="connsiteX1" fmla="*/ 42863 w 216217"/>
                <a:gd name="connsiteY1" fmla="*/ 0 h 151447"/>
                <a:gd name="connsiteX2" fmla="*/ 42863 w 216217"/>
                <a:gd name="connsiteY2" fmla="*/ 129540 h 151447"/>
                <a:gd name="connsiteX3" fmla="*/ 64770 w 216217"/>
                <a:gd name="connsiteY3" fmla="*/ 129540 h 151447"/>
                <a:gd name="connsiteX4" fmla="*/ 80010 w 216217"/>
                <a:gd name="connsiteY4" fmla="*/ 122873 h 151447"/>
                <a:gd name="connsiteX5" fmla="*/ 86678 w 216217"/>
                <a:gd name="connsiteY5" fmla="*/ 107633 h 151447"/>
                <a:gd name="connsiteX6" fmla="*/ 86678 w 216217"/>
                <a:gd name="connsiteY6" fmla="*/ 0 h 151447"/>
                <a:gd name="connsiteX7" fmla="*/ 129540 w 216217"/>
                <a:gd name="connsiteY7" fmla="*/ 0 h 151447"/>
                <a:gd name="connsiteX8" fmla="*/ 129540 w 216217"/>
                <a:gd name="connsiteY8" fmla="*/ 129540 h 151447"/>
                <a:gd name="connsiteX9" fmla="*/ 151447 w 216217"/>
                <a:gd name="connsiteY9" fmla="*/ 129540 h 151447"/>
                <a:gd name="connsiteX10" fmla="*/ 166688 w 216217"/>
                <a:gd name="connsiteY10" fmla="*/ 122873 h 151447"/>
                <a:gd name="connsiteX11" fmla="*/ 173355 w 216217"/>
                <a:gd name="connsiteY11" fmla="*/ 107633 h 151447"/>
                <a:gd name="connsiteX12" fmla="*/ 173355 w 216217"/>
                <a:gd name="connsiteY12" fmla="*/ 0 h 151447"/>
                <a:gd name="connsiteX13" fmla="*/ 216218 w 216217"/>
                <a:gd name="connsiteY13" fmla="*/ 0 h 151447"/>
                <a:gd name="connsiteX14" fmla="*/ 216218 w 216217"/>
                <a:gd name="connsiteY14" fmla="*/ 77152 h 151447"/>
                <a:gd name="connsiteX15" fmla="*/ 194310 w 216217"/>
                <a:gd name="connsiteY15" fmla="*/ 129540 h 151447"/>
                <a:gd name="connsiteX16" fmla="*/ 141922 w 216217"/>
                <a:gd name="connsiteY16" fmla="*/ 151448 h 151447"/>
                <a:gd name="connsiteX17" fmla="*/ 85725 w 216217"/>
                <a:gd name="connsiteY17" fmla="*/ 151448 h 151447"/>
                <a:gd name="connsiteX18" fmla="*/ 85725 w 216217"/>
                <a:gd name="connsiteY18" fmla="*/ 144780 h 151447"/>
                <a:gd name="connsiteX19" fmla="*/ 55245 w 216217"/>
                <a:gd name="connsiteY19" fmla="*/ 151448 h 151447"/>
                <a:gd name="connsiteX20" fmla="*/ 0 w 216217"/>
                <a:gd name="connsiteY20" fmla="*/ 151448 h 151447"/>
                <a:gd name="connsiteX21" fmla="*/ 0 w 216217"/>
                <a:gd name="connsiteY21" fmla="*/ 0 h 1514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16217" h="151447">
                  <a:moveTo>
                    <a:pt x="0" y="0"/>
                  </a:moveTo>
                  <a:lnTo>
                    <a:pt x="42863" y="0"/>
                  </a:lnTo>
                  <a:lnTo>
                    <a:pt x="42863" y="129540"/>
                  </a:lnTo>
                  <a:lnTo>
                    <a:pt x="64770" y="129540"/>
                  </a:lnTo>
                  <a:cubicBezTo>
                    <a:pt x="70485" y="129540"/>
                    <a:pt x="76200" y="127635"/>
                    <a:pt x="80010" y="122873"/>
                  </a:cubicBezTo>
                  <a:cubicBezTo>
                    <a:pt x="83820" y="118110"/>
                    <a:pt x="86678" y="113348"/>
                    <a:pt x="86678" y="107633"/>
                  </a:cubicBezTo>
                  <a:lnTo>
                    <a:pt x="86678" y="0"/>
                  </a:lnTo>
                  <a:lnTo>
                    <a:pt x="129540" y="0"/>
                  </a:lnTo>
                  <a:lnTo>
                    <a:pt x="129540" y="129540"/>
                  </a:lnTo>
                  <a:lnTo>
                    <a:pt x="151447" y="129540"/>
                  </a:lnTo>
                  <a:cubicBezTo>
                    <a:pt x="157163" y="129540"/>
                    <a:pt x="161925" y="127635"/>
                    <a:pt x="166688" y="122873"/>
                  </a:cubicBezTo>
                  <a:cubicBezTo>
                    <a:pt x="170497" y="118110"/>
                    <a:pt x="173355" y="113348"/>
                    <a:pt x="173355" y="107633"/>
                  </a:cubicBezTo>
                  <a:lnTo>
                    <a:pt x="173355" y="0"/>
                  </a:lnTo>
                  <a:lnTo>
                    <a:pt x="216218" y="0"/>
                  </a:lnTo>
                  <a:lnTo>
                    <a:pt x="216218" y="77152"/>
                  </a:lnTo>
                  <a:cubicBezTo>
                    <a:pt x="216218" y="97155"/>
                    <a:pt x="208597" y="114300"/>
                    <a:pt x="194310" y="129540"/>
                  </a:cubicBezTo>
                  <a:cubicBezTo>
                    <a:pt x="180022" y="143827"/>
                    <a:pt x="162878" y="151448"/>
                    <a:pt x="141922" y="151448"/>
                  </a:cubicBezTo>
                  <a:lnTo>
                    <a:pt x="85725" y="151448"/>
                  </a:lnTo>
                  <a:lnTo>
                    <a:pt x="85725" y="144780"/>
                  </a:lnTo>
                  <a:cubicBezTo>
                    <a:pt x="77153" y="149542"/>
                    <a:pt x="67628" y="151448"/>
                    <a:pt x="55245" y="151448"/>
                  </a:cubicBezTo>
                  <a:lnTo>
                    <a:pt x="0" y="151448"/>
                  </a:lnTo>
                  <a:lnTo>
                    <a:pt x="0" y="0"/>
                  </a:lnTo>
                  <a:close/>
                </a:path>
              </a:pathLst>
            </a:custGeom>
            <a:solidFill>
              <a:schemeClr val="bg1"/>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1" name="Freeform 20">
              <a:extLst>
                <a:ext uri="{FF2B5EF4-FFF2-40B4-BE49-F238E27FC236}">
                  <a16:creationId xmlns:a16="http://schemas.microsoft.com/office/drawing/2014/main" id="{799AA1DF-F1A5-96FA-9300-BAF5FE6B5330}"/>
                </a:ext>
              </a:extLst>
            </p:cNvPr>
            <p:cNvSpPr/>
            <p:nvPr/>
          </p:nvSpPr>
          <p:spPr>
            <a:xfrm>
              <a:off x="196769" y="960699"/>
              <a:ext cx="387322" cy="498401"/>
            </a:xfrm>
            <a:custGeom>
              <a:avLst/>
              <a:gdLst>
                <a:gd name="connsiteX0" fmla="*/ 42863 w 128587"/>
                <a:gd name="connsiteY0" fmla="*/ 0 h 150495"/>
                <a:gd name="connsiteX1" fmla="*/ 85725 w 128587"/>
                <a:gd name="connsiteY1" fmla="*/ 0 h 150495"/>
                <a:gd name="connsiteX2" fmla="*/ 116205 w 128587"/>
                <a:gd name="connsiteY2" fmla="*/ 12383 h 150495"/>
                <a:gd name="connsiteX3" fmla="*/ 128588 w 128587"/>
                <a:gd name="connsiteY3" fmla="*/ 42863 h 150495"/>
                <a:gd name="connsiteX4" fmla="*/ 128588 w 128587"/>
                <a:gd name="connsiteY4" fmla="*/ 107633 h 150495"/>
                <a:gd name="connsiteX5" fmla="*/ 116205 w 128587"/>
                <a:gd name="connsiteY5" fmla="*/ 138113 h 150495"/>
                <a:gd name="connsiteX6" fmla="*/ 85725 w 128587"/>
                <a:gd name="connsiteY6" fmla="*/ 150495 h 150495"/>
                <a:gd name="connsiteX7" fmla="*/ 42863 w 128587"/>
                <a:gd name="connsiteY7" fmla="*/ 150495 h 150495"/>
                <a:gd name="connsiteX8" fmla="*/ 12383 w 128587"/>
                <a:gd name="connsiteY8" fmla="*/ 138113 h 150495"/>
                <a:gd name="connsiteX9" fmla="*/ 0 w 128587"/>
                <a:gd name="connsiteY9" fmla="*/ 107633 h 150495"/>
                <a:gd name="connsiteX10" fmla="*/ 0 w 128587"/>
                <a:gd name="connsiteY10" fmla="*/ 42863 h 150495"/>
                <a:gd name="connsiteX11" fmla="*/ 12383 w 128587"/>
                <a:gd name="connsiteY11" fmla="*/ 12383 h 150495"/>
                <a:gd name="connsiteX12" fmla="*/ 42863 w 128587"/>
                <a:gd name="connsiteY12" fmla="*/ 0 h 150495"/>
                <a:gd name="connsiteX13" fmla="*/ 42863 w 128587"/>
                <a:gd name="connsiteY13" fmla="*/ 42863 h 150495"/>
                <a:gd name="connsiteX14" fmla="*/ 42863 w 128587"/>
                <a:gd name="connsiteY14" fmla="*/ 107633 h 150495"/>
                <a:gd name="connsiteX15" fmla="*/ 49530 w 128587"/>
                <a:gd name="connsiteY15" fmla="*/ 122872 h 150495"/>
                <a:gd name="connsiteX16" fmla="*/ 64770 w 128587"/>
                <a:gd name="connsiteY16" fmla="*/ 129540 h 150495"/>
                <a:gd name="connsiteX17" fmla="*/ 80010 w 128587"/>
                <a:gd name="connsiteY17" fmla="*/ 122872 h 150495"/>
                <a:gd name="connsiteX18" fmla="*/ 86678 w 128587"/>
                <a:gd name="connsiteY18" fmla="*/ 107633 h 150495"/>
                <a:gd name="connsiteX19" fmla="*/ 86678 w 128587"/>
                <a:gd name="connsiteY19" fmla="*/ 42863 h 150495"/>
                <a:gd name="connsiteX20" fmla="*/ 80010 w 128587"/>
                <a:gd name="connsiteY20" fmla="*/ 27622 h 150495"/>
                <a:gd name="connsiteX21" fmla="*/ 64770 w 128587"/>
                <a:gd name="connsiteY21" fmla="*/ 20955 h 150495"/>
                <a:gd name="connsiteX22" fmla="*/ 49530 w 128587"/>
                <a:gd name="connsiteY22" fmla="*/ 27622 h 150495"/>
                <a:gd name="connsiteX23" fmla="*/ 42863 w 128587"/>
                <a:gd name="connsiteY23" fmla="*/ 42863 h 1504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28587" h="150495">
                  <a:moveTo>
                    <a:pt x="42863" y="0"/>
                  </a:moveTo>
                  <a:lnTo>
                    <a:pt x="85725" y="0"/>
                  </a:lnTo>
                  <a:cubicBezTo>
                    <a:pt x="97155" y="0"/>
                    <a:pt x="107633" y="3810"/>
                    <a:pt x="116205" y="12383"/>
                  </a:cubicBezTo>
                  <a:cubicBezTo>
                    <a:pt x="124778" y="20955"/>
                    <a:pt x="128588" y="30480"/>
                    <a:pt x="128588" y="42863"/>
                  </a:cubicBezTo>
                  <a:lnTo>
                    <a:pt x="128588" y="107633"/>
                  </a:lnTo>
                  <a:cubicBezTo>
                    <a:pt x="128588" y="119063"/>
                    <a:pt x="124778" y="129540"/>
                    <a:pt x="116205" y="138113"/>
                  </a:cubicBezTo>
                  <a:cubicBezTo>
                    <a:pt x="107633" y="146685"/>
                    <a:pt x="98108" y="150495"/>
                    <a:pt x="85725" y="150495"/>
                  </a:cubicBezTo>
                  <a:lnTo>
                    <a:pt x="42863" y="150495"/>
                  </a:lnTo>
                  <a:cubicBezTo>
                    <a:pt x="31433" y="150495"/>
                    <a:pt x="20955" y="146685"/>
                    <a:pt x="12383" y="138113"/>
                  </a:cubicBezTo>
                  <a:cubicBezTo>
                    <a:pt x="3810" y="129540"/>
                    <a:pt x="0" y="119063"/>
                    <a:pt x="0" y="107633"/>
                  </a:cubicBezTo>
                  <a:lnTo>
                    <a:pt x="0" y="42863"/>
                  </a:lnTo>
                  <a:cubicBezTo>
                    <a:pt x="0" y="31433"/>
                    <a:pt x="3810" y="20955"/>
                    <a:pt x="12383" y="12383"/>
                  </a:cubicBezTo>
                  <a:cubicBezTo>
                    <a:pt x="20955" y="4763"/>
                    <a:pt x="31433" y="0"/>
                    <a:pt x="42863" y="0"/>
                  </a:cubicBezTo>
                  <a:close/>
                  <a:moveTo>
                    <a:pt x="42863" y="42863"/>
                  </a:moveTo>
                  <a:lnTo>
                    <a:pt x="42863" y="107633"/>
                  </a:lnTo>
                  <a:cubicBezTo>
                    <a:pt x="42863" y="113347"/>
                    <a:pt x="44768" y="118110"/>
                    <a:pt x="49530" y="122872"/>
                  </a:cubicBezTo>
                  <a:cubicBezTo>
                    <a:pt x="53340" y="127635"/>
                    <a:pt x="59055" y="129540"/>
                    <a:pt x="64770" y="129540"/>
                  </a:cubicBezTo>
                  <a:cubicBezTo>
                    <a:pt x="70485" y="129540"/>
                    <a:pt x="76200" y="127635"/>
                    <a:pt x="80010" y="122872"/>
                  </a:cubicBezTo>
                  <a:cubicBezTo>
                    <a:pt x="83820" y="118110"/>
                    <a:pt x="86678" y="113347"/>
                    <a:pt x="86678" y="107633"/>
                  </a:cubicBezTo>
                  <a:lnTo>
                    <a:pt x="86678" y="42863"/>
                  </a:lnTo>
                  <a:cubicBezTo>
                    <a:pt x="86678" y="37147"/>
                    <a:pt x="84772" y="32385"/>
                    <a:pt x="80010" y="27622"/>
                  </a:cubicBezTo>
                  <a:cubicBezTo>
                    <a:pt x="76200" y="23813"/>
                    <a:pt x="70485" y="20955"/>
                    <a:pt x="64770" y="20955"/>
                  </a:cubicBezTo>
                  <a:cubicBezTo>
                    <a:pt x="59055" y="20955"/>
                    <a:pt x="54293" y="22860"/>
                    <a:pt x="49530" y="27622"/>
                  </a:cubicBezTo>
                  <a:cubicBezTo>
                    <a:pt x="45720" y="32385"/>
                    <a:pt x="42863" y="37147"/>
                    <a:pt x="42863" y="42863"/>
                  </a:cubicBezTo>
                  <a:close/>
                </a:path>
              </a:pathLst>
            </a:custGeom>
            <a:solidFill>
              <a:schemeClr val="bg1"/>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2" name="Freeform 21">
              <a:extLst>
                <a:ext uri="{FF2B5EF4-FFF2-40B4-BE49-F238E27FC236}">
                  <a16:creationId xmlns:a16="http://schemas.microsoft.com/office/drawing/2014/main" id="{AA14FDFE-D24B-B9AA-7485-D15AEBCF901E}"/>
                </a:ext>
              </a:extLst>
            </p:cNvPr>
            <p:cNvSpPr/>
            <p:nvPr/>
          </p:nvSpPr>
          <p:spPr>
            <a:xfrm>
              <a:off x="1053296" y="879676"/>
              <a:ext cx="262255" cy="584200"/>
            </a:xfrm>
            <a:custGeom>
              <a:avLst/>
              <a:gdLst>
                <a:gd name="connsiteX0" fmla="*/ 22860 w 87630"/>
                <a:gd name="connsiteY0" fmla="*/ 0 h 194309"/>
                <a:gd name="connsiteX1" fmla="*/ 65722 w 87630"/>
                <a:gd name="connsiteY1" fmla="*/ 0 h 194309"/>
                <a:gd name="connsiteX2" fmla="*/ 65722 w 87630"/>
                <a:gd name="connsiteY2" fmla="*/ 42863 h 194309"/>
                <a:gd name="connsiteX3" fmla="*/ 87630 w 87630"/>
                <a:gd name="connsiteY3" fmla="*/ 42863 h 194309"/>
                <a:gd name="connsiteX4" fmla="*/ 87630 w 87630"/>
                <a:gd name="connsiteY4" fmla="*/ 64770 h 194309"/>
                <a:gd name="connsiteX5" fmla="*/ 65722 w 87630"/>
                <a:gd name="connsiteY5" fmla="*/ 64770 h 194309"/>
                <a:gd name="connsiteX6" fmla="*/ 65722 w 87630"/>
                <a:gd name="connsiteY6" fmla="*/ 150495 h 194309"/>
                <a:gd name="connsiteX7" fmla="*/ 72390 w 87630"/>
                <a:gd name="connsiteY7" fmla="*/ 166688 h 194309"/>
                <a:gd name="connsiteX8" fmla="*/ 84772 w 87630"/>
                <a:gd name="connsiteY8" fmla="*/ 172403 h 194309"/>
                <a:gd name="connsiteX9" fmla="*/ 86678 w 87630"/>
                <a:gd name="connsiteY9" fmla="*/ 172403 h 194309"/>
                <a:gd name="connsiteX10" fmla="*/ 86678 w 87630"/>
                <a:gd name="connsiteY10" fmla="*/ 194310 h 194309"/>
                <a:gd name="connsiteX11" fmla="*/ 64770 w 87630"/>
                <a:gd name="connsiteY11" fmla="*/ 194310 h 194309"/>
                <a:gd name="connsiteX12" fmla="*/ 34290 w 87630"/>
                <a:gd name="connsiteY12" fmla="*/ 181928 h 194309"/>
                <a:gd name="connsiteX13" fmla="*/ 21907 w 87630"/>
                <a:gd name="connsiteY13" fmla="*/ 151447 h 194309"/>
                <a:gd name="connsiteX14" fmla="*/ 21907 w 87630"/>
                <a:gd name="connsiteY14" fmla="*/ 65722 h 194309"/>
                <a:gd name="connsiteX15" fmla="*/ 0 w 87630"/>
                <a:gd name="connsiteY15" fmla="*/ 65722 h 194309"/>
                <a:gd name="connsiteX16" fmla="*/ 0 w 87630"/>
                <a:gd name="connsiteY16" fmla="*/ 43815 h 194309"/>
                <a:gd name="connsiteX17" fmla="*/ 21907 w 87630"/>
                <a:gd name="connsiteY17" fmla="*/ 43815 h 194309"/>
                <a:gd name="connsiteX18" fmla="*/ 22860 w 87630"/>
                <a:gd name="connsiteY18" fmla="*/ 0 h 194309"/>
                <a:gd name="connsiteX19" fmla="*/ 22860 w 87630"/>
                <a:gd name="connsiteY19" fmla="*/ 0 h 194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7630" h="194309">
                  <a:moveTo>
                    <a:pt x="22860" y="0"/>
                  </a:moveTo>
                  <a:lnTo>
                    <a:pt x="65722" y="0"/>
                  </a:lnTo>
                  <a:lnTo>
                    <a:pt x="65722" y="42863"/>
                  </a:lnTo>
                  <a:lnTo>
                    <a:pt x="87630" y="42863"/>
                  </a:lnTo>
                  <a:lnTo>
                    <a:pt x="87630" y="64770"/>
                  </a:lnTo>
                  <a:lnTo>
                    <a:pt x="65722" y="64770"/>
                  </a:lnTo>
                  <a:lnTo>
                    <a:pt x="65722" y="150495"/>
                  </a:lnTo>
                  <a:cubicBezTo>
                    <a:pt x="65722" y="157163"/>
                    <a:pt x="67628" y="162878"/>
                    <a:pt x="72390" y="166688"/>
                  </a:cubicBezTo>
                  <a:cubicBezTo>
                    <a:pt x="77153" y="170497"/>
                    <a:pt x="80963" y="172403"/>
                    <a:pt x="84772" y="172403"/>
                  </a:cubicBezTo>
                  <a:lnTo>
                    <a:pt x="86678" y="172403"/>
                  </a:lnTo>
                  <a:lnTo>
                    <a:pt x="86678" y="194310"/>
                  </a:lnTo>
                  <a:lnTo>
                    <a:pt x="64770" y="194310"/>
                  </a:lnTo>
                  <a:cubicBezTo>
                    <a:pt x="53340" y="194310"/>
                    <a:pt x="42863" y="190500"/>
                    <a:pt x="34290" y="181928"/>
                  </a:cubicBezTo>
                  <a:cubicBezTo>
                    <a:pt x="25718" y="173355"/>
                    <a:pt x="21907" y="162878"/>
                    <a:pt x="21907" y="151447"/>
                  </a:cubicBezTo>
                  <a:lnTo>
                    <a:pt x="21907" y="65722"/>
                  </a:lnTo>
                  <a:lnTo>
                    <a:pt x="0" y="65722"/>
                  </a:lnTo>
                  <a:lnTo>
                    <a:pt x="0" y="43815"/>
                  </a:lnTo>
                  <a:lnTo>
                    <a:pt x="21907" y="43815"/>
                  </a:lnTo>
                  <a:lnTo>
                    <a:pt x="22860" y="0"/>
                  </a:lnTo>
                  <a:lnTo>
                    <a:pt x="22860" y="0"/>
                  </a:lnTo>
                  <a:close/>
                </a:path>
              </a:pathLst>
            </a:custGeom>
            <a:solidFill>
              <a:schemeClr val="bg1"/>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4" name="Graphic 46">
            <a:extLst>
              <a:ext uri="{FF2B5EF4-FFF2-40B4-BE49-F238E27FC236}">
                <a16:creationId xmlns:a16="http://schemas.microsoft.com/office/drawing/2014/main" id="{481FA181-9D5D-3122-03D2-278E95E2839C}"/>
              </a:ext>
            </a:extLst>
          </p:cNvPr>
          <p:cNvGrpSpPr>
            <a:grpSpLocks noChangeAspect="1"/>
          </p:cNvGrpSpPr>
          <p:nvPr/>
        </p:nvGrpSpPr>
        <p:grpSpPr>
          <a:xfrm>
            <a:off x="372881" y="372685"/>
            <a:ext cx="5519984" cy="723055"/>
            <a:chOff x="0" y="0"/>
            <a:chExt cx="1960530" cy="256800"/>
          </a:xfrm>
          <a:solidFill>
            <a:srgbClr val="231F20"/>
          </a:solidFill>
        </p:grpSpPr>
        <p:sp>
          <p:nvSpPr>
            <p:cNvPr id="5" name="Freeform 4">
              <a:extLst>
                <a:ext uri="{FF2B5EF4-FFF2-40B4-BE49-F238E27FC236}">
                  <a16:creationId xmlns:a16="http://schemas.microsoft.com/office/drawing/2014/main" id="{948BAF2A-329F-78E8-63BB-118194F96B38}"/>
                </a:ext>
              </a:extLst>
            </p:cNvPr>
            <p:cNvSpPr/>
            <p:nvPr/>
          </p:nvSpPr>
          <p:spPr>
            <a:xfrm>
              <a:off x="0" y="42949"/>
              <a:ext cx="128852" cy="149427"/>
            </a:xfrm>
            <a:custGeom>
              <a:avLst/>
              <a:gdLst>
                <a:gd name="connsiteX0" fmla="*/ 85902 w 128852"/>
                <a:gd name="connsiteY0" fmla="*/ 64424 h 149427"/>
                <a:gd name="connsiteX1" fmla="*/ 85902 w 128852"/>
                <a:gd name="connsiteY1" fmla="*/ 42949 h 149427"/>
                <a:gd name="connsiteX2" fmla="*/ 79638 w 128852"/>
                <a:gd name="connsiteY2" fmla="*/ 27738 h 149427"/>
                <a:gd name="connsiteX3" fmla="*/ 64426 w 128852"/>
                <a:gd name="connsiteY3" fmla="*/ 21475 h 149427"/>
                <a:gd name="connsiteX4" fmla="*/ 42951 w 128852"/>
                <a:gd name="connsiteY4" fmla="*/ 21475 h 149427"/>
                <a:gd name="connsiteX5" fmla="*/ 21475 w 128852"/>
                <a:gd name="connsiteY5" fmla="*/ 42949 h 149427"/>
                <a:gd name="connsiteX6" fmla="*/ 0 w 128852"/>
                <a:gd name="connsiteY6" fmla="*/ 42949 h 149427"/>
                <a:gd name="connsiteX7" fmla="*/ 42951 w 128852"/>
                <a:gd name="connsiteY7" fmla="*/ 0 h 149427"/>
                <a:gd name="connsiteX8" fmla="*/ 85902 w 128852"/>
                <a:gd name="connsiteY8" fmla="*/ 0 h 149427"/>
                <a:gd name="connsiteX9" fmla="*/ 116325 w 128852"/>
                <a:gd name="connsiteY9" fmla="*/ 12527 h 149427"/>
                <a:gd name="connsiteX10" fmla="*/ 128853 w 128852"/>
                <a:gd name="connsiteY10" fmla="*/ 42949 h 149427"/>
                <a:gd name="connsiteX11" fmla="*/ 128853 w 128852"/>
                <a:gd name="connsiteY11" fmla="*/ 149427 h 149427"/>
                <a:gd name="connsiteX12" fmla="*/ 85902 w 128852"/>
                <a:gd name="connsiteY12" fmla="*/ 149427 h 149427"/>
                <a:gd name="connsiteX13" fmla="*/ 85902 w 128852"/>
                <a:gd name="connsiteY13" fmla="*/ 127953 h 149427"/>
                <a:gd name="connsiteX14" fmla="*/ 64426 w 128852"/>
                <a:gd name="connsiteY14" fmla="*/ 149427 h 149427"/>
                <a:gd name="connsiteX15" fmla="*/ 42951 w 128852"/>
                <a:gd name="connsiteY15" fmla="*/ 149427 h 149427"/>
                <a:gd name="connsiteX16" fmla="*/ 12527 w 128852"/>
                <a:gd name="connsiteY16" fmla="*/ 136900 h 149427"/>
                <a:gd name="connsiteX17" fmla="*/ 0 w 128852"/>
                <a:gd name="connsiteY17" fmla="*/ 106478 h 149427"/>
                <a:gd name="connsiteX18" fmla="*/ 12527 w 128852"/>
                <a:gd name="connsiteY18" fmla="*/ 76056 h 149427"/>
                <a:gd name="connsiteX19" fmla="*/ 42951 w 128852"/>
                <a:gd name="connsiteY19" fmla="*/ 63529 h 149427"/>
                <a:gd name="connsiteX20" fmla="*/ 85902 w 128852"/>
                <a:gd name="connsiteY20" fmla="*/ 63529 h 149427"/>
                <a:gd name="connsiteX21" fmla="*/ 85902 w 128852"/>
                <a:gd name="connsiteY21" fmla="*/ 85898 h 149427"/>
                <a:gd name="connsiteX22" fmla="*/ 64426 w 128852"/>
                <a:gd name="connsiteY22" fmla="*/ 85898 h 149427"/>
                <a:gd name="connsiteX23" fmla="*/ 49215 w 128852"/>
                <a:gd name="connsiteY23" fmla="*/ 92162 h 149427"/>
                <a:gd name="connsiteX24" fmla="*/ 42951 w 128852"/>
                <a:gd name="connsiteY24" fmla="*/ 107373 h 149427"/>
                <a:gd name="connsiteX25" fmla="*/ 49215 w 128852"/>
                <a:gd name="connsiteY25" fmla="*/ 122584 h 149427"/>
                <a:gd name="connsiteX26" fmla="*/ 64426 w 128852"/>
                <a:gd name="connsiteY26" fmla="*/ 128847 h 149427"/>
                <a:gd name="connsiteX27" fmla="*/ 79638 w 128852"/>
                <a:gd name="connsiteY27" fmla="*/ 122584 h 149427"/>
                <a:gd name="connsiteX28" fmla="*/ 85902 w 128852"/>
                <a:gd name="connsiteY28" fmla="*/ 107373 h 149427"/>
                <a:gd name="connsiteX29" fmla="*/ 85902 w 128852"/>
                <a:gd name="connsiteY29" fmla="*/ 85898 h 1494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28852" h="149427">
                  <a:moveTo>
                    <a:pt x="85902" y="64424"/>
                  </a:moveTo>
                  <a:lnTo>
                    <a:pt x="85902" y="42949"/>
                  </a:lnTo>
                  <a:cubicBezTo>
                    <a:pt x="85902" y="37581"/>
                    <a:pt x="84112" y="32212"/>
                    <a:pt x="79638" y="27738"/>
                  </a:cubicBezTo>
                  <a:cubicBezTo>
                    <a:pt x="75164" y="23264"/>
                    <a:pt x="70690" y="21475"/>
                    <a:pt x="64426" y="21475"/>
                  </a:cubicBezTo>
                  <a:lnTo>
                    <a:pt x="42951" y="21475"/>
                  </a:lnTo>
                  <a:cubicBezTo>
                    <a:pt x="30424" y="21475"/>
                    <a:pt x="23265" y="28633"/>
                    <a:pt x="21475" y="42949"/>
                  </a:cubicBezTo>
                  <a:lnTo>
                    <a:pt x="0" y="42949"/>
                  </a:lnTo>
                  <a:cubicBezTo>
                    <a:pt x="3579" y="14316"/>
                    <a:pt x="17896" y="0"/>
                    <a:pt x="42951" y="0"/>
                  </a:cubicBezTo>
                  <a:lnTo>
                    <a:pt x="85902" y="0"/>
                  </a:lnTo>
                  <a:cubicBezTo>
                    <a:pt x="97534" y="0"/>
                    <a:pt x="107377" y="4474"/>
                    <a:pt x="116325" y="12527"/>
                  </a:cubicBezTo>
                  <a:cubicBezTo>
                    <a:pt x="124379" y="20580"/>
                    <a:pt x="128853" y="31317"/>
                    <a:pt x="128853" y="42949"/>
                  </a:cubicBezTo>
                  <a:lnTo>
                    <a:pt x="128853" y="149427"/>
                  </a:lnTo>
                  <a:lnTo>
                    <a:pt x="85902" y="149427"/>
                  </a:lnTo>
                  <a:lnTo>
                    <a:pt x="85902" y="127953"/>
                  </a:lnTo>
                  <a:cubicBezTo>
                    <a:pt x="84112" y="142269"/>
                    <a:pt x="76954" y="149427"/>
                    <a:pt x="64426" y="149427"/>
                  </a:cubicBezTo>
                  <a:lnTo>
                    <a:pt x="42951" y="149427"/>
                  </a:lnTo>
                  <a:cubicBezTo>
                    <a:pt x="31318" y="149427"/>
                    <a:pt x="21475" y="144953"/>
                    <a:pt x="12527" y="136900"/>
                  </a:cubicBezTo>
                  <a:cubicBezTo>
                    <a:pt x="4474" y="128847"/>
                    <a:pt x="0" y="118110"/>
                    <a:pt x="0" y="106478"/>
                  </a:cubicBezTo>
                  <a:cubicBezTo>
                    <a:pt x="0" y="94846"/>
                    <a:pt x="4474" y="85003"/>
                    <a:pt x="12527" y="76056"/>
                  </a:cubicBezTo>
                  <a:cubicBezTo>
                    <a:pt x="20581" y="68003"/>
                    <a:pt x="31318" y="63529"/>
                    <a:pt x="42951" y="63529"/>
                  </a:cubicBezTo>
                  <a:lnTo>
                    <a:pt x="85902" y="63529"/>
                  </a:lnTo>
                  <a:close/>
                  <a:moveTo>
                    <a:pt x="85902" y="85898"/>
                  </a:moveTo>
                  <a:lnTo>
                    <a:pt x="64426" y="85898"/>
                  </a:lnTo>
                  <a:cubicBezTo>
                    <a:pt x="59057" y="85898"/>
                    <a:pt x="53689" y="87688"/>
                    <a:pt x="49215" y="92162"/>
                  </a:cubicBezTo>
                  <a:cubicBezTo>
                    <a:pt x="44741" y="96636"/>
                    <a:pt x="42951" y="101109"/>
                    <a:pt x="42951" y="107373"/>
                  </a:cubicBezTo>
                  <a:cubicBezTo>
                    <a:pt x="42951" y="113636"/>
                    <a:pt x="44741" y="118110"/>
                    <a:pt x="49215" y="122584"/>
                  </a:cubicBezTo>
                  <a:cubicBezTo>
                    <a:pt x="53689" y="127058"/>
                    <a:pt x="58163" y="128847"/>
                    <a:pt x="64426" y="128847"/>
                  </a:cubicBezTo>
                  <a:cubicBezTo>
                    <a:pt x="70690" y="128847"/>
                    <a:pt x="75164" y="127058"/>
                    <a:pt x="79638" y="122584"/>
                  </a:cubicBezTo>
                  <a:cubicBezTo>
                    <a:pt x="84112" y="118110"/>
                    <a:pt x="85902" y="113636"/>
                    <a:pt x="85902" y="107373"/>
                  </a:cubicBezTo>
                  <a:lnTo>
                    <a:pt x="85902" y="85898"/>
                  </a:lnTo>
                  <a:close/>
                </a:path>
              </a:pathLst>
            </a:custGeom>
            <a:solidFill>
              <a:srgbClr val="231F20"/>
            </a:solidFill>
            <a:ln w="893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 name="Freeform 5">
              <a:extLst>
                <a:ext uri="{FF2B5EF4-FFF2-40B4-BE49-F238E27FC236}">
                  <a16:creationId xmlns:a16="http://schemas.microsoft.com/office/drawing/2014/main" id="{8ADC4E07-85DC-ECC0-FB74-44B4ED67B0BE}"/>
                </a:ext>
              </a:extLst>
            </p:cNvPr>
            <p:cNvSpPr/>
            <p:nvPr/>
          </p:nvSpPr>
          <p:spPr>
            <a:xfrm>
              <a:off x="170909" y="42949"/>
              <a:ext cx="127957" cy="149427"/>
            </a:xfrm>
            <a:custGeom>
              <a:avLst/>
              <a:gdLst>
                <a:gd name="connsiteX0" fmla="*/ 0 w 127957"/>
                <a:gd name="connsiteY0" fmla="*/ 149427 h 149427"/>
                <a:gd name="connsiteX1" fmla="*/ 0 w 127957"/>
                <a:gd name="connsiteY1" fmla="*/ 0 h 149427"/>
                <a:gd name="connsiteX2" fmla="*/ 42951 w 127957"/>
                <a:gd name="connsiteY2" fmla="*/ 0 h 149427"/>
                <a:gd name="connsiteX3" fmla="*/ 42951 w 127957"/>
                <a:gd name="connsiteY3" fmla="*/ 21475 h 149427"/>
                <a:gd name="connsiteX4" fmla="*/ 49215 w 127957"/>
                <a:gd name="connsiteY4" fmla="*/ 5369 h 149427"/>
                <a:gd name="connsiteX5" fmla="*/ 63532 w 127957"/>
                <a:gd name="connsiteY5" fmla="*/ 0 h 149427"/>
                <a:gd name="connsiteX6" fmla="*/ 85007 w 127957"/>
                <a:gd name="connsiteY6" fmla="*/ 0 h 149427"/>
                <a:gd name="connsiteX7" fmla="*/ 115431 w 127957"/>
                <a:gd name="connsiteY7" fmla="*/ 12527 h 149427"/>
                <a:gd name="connsiteX8" fmla="*/ 127958 w 127957"/>
                <a:gd name="connsiteY8" fmla="*/ 42949 h 149427"/>
                <a:gd name="connsiteX9" fmla="*/ 127958 w 127957"/>
                <a:gd name="connsiteY9" fmla="*/ 149427 h 149427"/>
                <a:gd name="connsiteX10" fmla="*/ 85007 w 127957"/>
                <a:gd name="connsiteY10" fmla="*/ 149427 h 149427"/>
                <a:gd name="connsiteX11" fmla="*/ 85007 w 127957"/>
                <a:gd name="connsiteY11" fmla="*/ 42949 h 149427"/>
                <a:gd name="connsiteX12" fmla="*/ 78743 w 127957"/>
                <a:gd name="connsiteY12" fmla="*/ 27738 h 149427"/>
                <a:gd name="connsiteX13" fmla="*/ 63532 w 127957"/>
                <a:gd name="connsiteY13" fmla="*/ 21475 h 149427"/>
                <a:gd name="connsiteX14" fmla="*/ 48320 w 127957"/>
                <a:gd name="connsiteY14" fmla="*/ 27738 h 149427"/>
                <a:gd name="connsiteX15" fmla="*/ 42056 w 127957"/>
                <a:gd name="connsiteY15" fmla="*/ 42949 h 149427"/>
                <a:gd name="connsiteX16" fmla="*/ 42056 w 127957"/>
                <a:gd name="connsiteY16" fmla="*/ 149427 h 149427"/>
                <a:gd name="connsiteX17" fmla="*/ 0 w 127957"/>
                <a:gd name="connsiteY17" fmla="*/ 149427 h 1494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27957" h="149427">
                  <a:moveTo>
                    <a:pt x="0" y="149427"/>
                  </a:moveTo>
                  <a:lnTo>
                    <a:pt x="0" y="0"/>
                  </a:lnTo>
                  <a:lnTo>
                    <a:pt x="42951" y="0"/>
                  </a:lnTo>
                  <a:lnTo>
                    <a:pt x="42951" y="21475"/>
                  </a:lnTo>
                  <a:cubicBezTo>
                    <a:pt x="43846" y="14316"/>
                    <a:pt x="45635" y="8948"/>
                    <a:pt x="49215" y="5369"/>
                  </a:cubicBezTo>
                  <a:cubicBezTo>
                    <a:pt x="52794" y="1790"/>
                    <a:pt x="57268" y="0"/>
                    <a:pt x="63532" y="0"/>
                  </a:cubicBezTo>
                  <a:lnTo>
                    <a:pt x="85007" y="0"/>
                  </a:lnTo>
                  <a:cubicBezTo>
                    <a:pt x="96640" y="0"/>
                    <a:pt x="106483" y="4474"/>
                    <a:pt x="115431" y="12527"/>
                  </a:cubicBezTo>
                  <a:cubicBezTo>
                    <a:pt x="123484" y="20580"/>
                    <a:pt x="127958" y="31317"/>
                    <a:pt x="127958" y="42949"/>
                  </a:cubicBezTo>
                  <a:lnTo>
                    <a:pt x="127958" y="149427"/>
                  </a:lnTo>
                  <a:lnTo>
                    <a:pt x="85007" y="149427"/>
                  </a:lnTo>
                  <a:lnTo>
                    <a:pt x="85007" y="42949"/>
                  </a:lnTo>
                  <a:cubicBezTo>
                    <a:pt x="85007" y="37581"/>
                    <a:pt x="83217" y="32212"/>
                    <a:pt x="78743" y="27738"/>
                  </a:cubicBezTo>
                  <a:cubicBezTo>
                    <a:pt x="74269" y="23264"/>
                    <a:pt x="69795" y="21475"/>
                    <a:pt x="63532" y="21475"/>
                  </a:cubicBezTo>
                  <a:cubicBezTo>
                    <a:pt x="58163" y="21475"/>
                    <a:pt x="52794" y="23264"/>
                    <a:pt x="48320" y="27738"/>
                  </a:cubicBezTo>
                  <a:cubicBezTo>
                    <a:pt x="43846" y="32212"/>
                    <a:pt x="42056" y="36686"/>
                    <a:pt x="42056" y="42949"/>
                  </a:cubicBezTo>
                  <a:lnTo>
                    <a:pt x="42056" y="149427"/>
                  </a:lnTo>
                  <a:lnTo>
                    <a:pt x="0" y="149427"/>
                  </a:lnTo>
                  <a:close/>
                </a:path>
              </a:pathLst>
            </a:custGeom>
            <a:solidFill>
              <a:srgbClr val="231F20"/>
            </a:solidFill>
            <a:ln w="893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 name="Freeform 6">
              <a:extLst>
                <a:ext uri="{FF2B5EF4-FFF2-40B4-BE49-F238E27FC236}">
                  <a16:creationId xmlns:a16="http://schemas.microsoft.com/office/drawing/2014/main" id="{DF390FD2-61ED-8482-57E2-D8C6DC2F4390}"/>
                </a:ext>
              </a:extLst>
            </p:cNvPr>
            <p:cNvSpPr/>
            <p:nvPr/>
          </p:nvSpPr>
          <p:spPr>
            <a:xfrm>
              <a:off x="341818" y="42949"/>
              <a:ext cx="128852" cy="149427"/>
            </a:xfrm>
            <a:custGeom>
              <a:avLst/>
              <a:gdLst>
                <a:gd name="connsiteX0" fmla="*/ 85902 w 128852"/>
                <a:gd name="connsiteY0" fmla="*/ 64424 h 149427"/>
                <a:gd name="connsiteX1" fmla="*/ 85902 w 128852"/>
                <a:gd name="connsiteY1" fmla="*/ 42949 h 149427"/>
                <a:gd name="connsiteX2" fmla="*/ 79638 w 128852"/>
                <a:gd name="connsiteY2" fmla="*/ 27738 h 149427"/>
                <a:gd name="connsiteX3" fmla="*/ 64426 w 128852"/>
                <a:gd name="connsiteY3" fmla="*/ 21475 h 149427"/>
                <a:gd name="connsiteX4" fmla="*/ 42951 w 128852"/>
                <a:gd name="connsiteY4" fmla="*/ 21475 h 149427"/>
                <a:gd name="connsiteX5" fmla="*/ 21475 w 128852"/>
                <a:gd name="connsiteY5" fmla="*/ 42949 h 149427"/>
                <a:gd name="connsiteX6" fmla="*/ 0 w 128852"/>
                <a:gd name="connsiteY6" fmla="*/ 42949 h 149427"/>
                <a:gd name="connsiteX7" fmla="*/ 42951 w 128852"/>
                <a:gd name="connsiteY7" fmla="*/ 0 h 149427"/>
                <a:gd name="connsiteX8" fmla="*/ 85902 w 128852"/>
                <a:gd name="connsiteY8" fmla="*/ 0 h 149427"/>
                <a:gd name="connsiteX9" fmla="*/ 116325 w 128852"/>
                <a:gd name="connsiteY9" fmla="*/ 12527 h 149427"/>
                <a:gd name="connsiteX10" fmla="*/ 128853 w 128852"/>
                <a:gd name="connsiteY10" fmla="*/ 42949 h 149427"/>
                <a:gd name="connsiteX11" fmla="*/ 128853 w 128852"/>
                <a:gd name="connsiteY11" fmla="*/ 149427 h 149427"/>
                <a:gd name="connsiteX12" fmla="*/ 85902 w 128852"/>
                <a:gd name="connsiteY12" fmla="*/ 149427 h 149427"/>
                <a:gd name="connsiteX13" fmla="*/ 85902 w 128852"/>
                <a:gd name="connsiteY13" fmla="*/ 127953 h 149427"/>
                <a:gd name="connsiteX14" fmla="*/ 64426 w 128852"/>
                <a:gd name="connsiteY14" fmla="*/ 149427 h 149427"/>
                <a:gd name="connsiteX15" fmla="*/ 42951 w 128852"/>
                <a:gd name="connsiteY15" fmla="*/ 149427 h 149427"/>
                <a:gd name="connsiteX16" fmla="*/ 12527 w 128852"/>
                <a:gd name="connsiteY16" fmla="*/ 136900 h 149427"/>
                <a:gd name="connsiteX17" fmla="*/ 0 w 128852"/>
                <a:gd name="connsiteY17" fmla="*/ 106478 h 149427"/>
                <a:gd name="connsiteX18" fmla="*/ 12527 w 128852"/>
                <a:gd name="connsiteY18" fmla="*/ 76056 h 149427"/>
                <a:gd name="connsiteX19" fmla="*/ 42951 w 128852"/>
                <a:gd name="connsiteY19" fmla="*/ 63529 h 149427"/>
                <a:gd name="connsiteX20" fmla="*/ 85902 w 128852"/>
                <a:gd name="connsiteY20" fmla="*/ 63529 h 149427"/>
                <a:gd name="connsiteX21" fmla="*/ 85902 w 128852"/>
                <a:gd name="connsiteY21" fmla="*/ 85898 h 149427"/>
                <a:gd name="connsiteX22" fmla="*/ 64426 w 128852"/>
                <a:gd name="connsiteY22" fmla="*/ 85898 h 149427"/>
                <a:gd name="connsiteX23" fmla="*/ 49215 w 128852"/>
                <a:gd name="connsiteY23" fmla="*/ 92162 h 149427"/>
                <a:gd name="connsiteX24" fmla="*/ 42951 w 128852"/>
                <a:gd name="connsiteY24" fmla="*/ 107373 h 149427"/>
                <a:gd name="connsiteX25" fmla="*/ 49215 w 128852"/>
                <a:gd name="connsiteY25" fmla="*/ 122584 h 149427"/>
                <a:gd name="connsiteX26" fmla="*/ 64426 w 128852"/>
                <a:gd name="connsiteY26" fmla="*/ 128847 h 149427"/>
                <a:gd name="connsiteX27" fmla="*/ 79638 w 128852"/>
                <a:gd name="connsiteY27" fmla="*/ 122584 h 149427"/>
                <a:gd name="connsiteX28" fmla="*/ 85902 w 128852"/>
                <a:gd name="connsiteY28" fmla="*/ 107373 h 149427"/>
                <a:gd name="connsiteX29" fmla="*/ 85902 w 128852"/>
                <a:gd name="connsiteY29" fmla="*/ 85898 h 1494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28852" h="149427">
                  <a:moveTo>
                    <a:pt x="85902" y="64424"/>
                  </a:moveTo>
                  <a:lnTo>
                    <a:pt x="85902" y="42949"/>
                  </a:lnTo>
                  <a:cubicBezTo>
                    <a:pt x="85902" y="37581"/>
                    <a:pt x="84112" y="32212"/>
                    <a:pt x="79638" y="27738"/>
                  </a:cubicBezTo>
                  <a:cubicBezTo>
                    <a:pt x="75164" y="23264"/>
                    <a:pt x="70690" y="21475"/>
                    <a:pt x="64426" y="21475"/>
                  </a:cubicBezTo>
                  <a:lnTo>
                    <a:pt x="42951" y="21475"/>
                  </a:lnTo>
                  <a:cubicBezTo>
                    <a:pt x="30424" y="21475"/>
                    <a:pt x="23265" y="28633"/>
                    <a:pt x="21475" y="42949"/>
                  </a:cubicBezTo>
                  <a:lnTo>
                    <a:pt x="0" y="42949"/>
                  </a:lnTo>
                  <a:cubicBezTo>
                    <a:pt x="3579" y="14316"/>
                    <a:pt x="17896" y="0"/>
                    <a:pt x="42951" y="0"/>
                  </a:cubicBezTo>
                  <a:lnTo>
                    <a:pt x="85902" y="0"/>
                  </a:lnTo>
                  <a:cubicBezTo>
                    <a:pt x="97534" y="0"/>
                    <a:pt x="107377" y="4474"/>
                    <a:pt x="116325" y="12527"/>
                  </a:cubicBezTo>
                  <a:cubicBezTo>
                    <a:pt x="124379" y="20580"/>
                    <a:pt x="128853" y="31317"/>
                    <a:pt x="128853" y="42949"/>
                  </a:cubicBezTo>
                  <a:lnTo>
                    <a:pt x="128853" y="149427"/>
                  </a:lnTo>
                  <a:lnTo>
                    <a:pt x="85902" y="149427"/>
                  </a:lnTo>
                  <a:lnTo>
                    <a:pt x="85902" y="127953"/>
                  </a:lnTo>
                  <a:cubicBezTo>
                    <a:pt x="84112" y="142269"/>
                    <a:pt x="76954" y="149427"/>
                    <a:pt x="64426" y="149427"/>
                  </a:cubicBezTo>
                  <a:lnTo>
                    <a:pt x="42951" y="149427"/>
                  </a:lnTo>
                  <a:cubicBezTo>
                    <a:pt x="31318" y="149427"/>
                    <a:pt x="21475" y="144953"/>
                    <a:pt x="12527" y="136900"/>
                  </a:cubicBezTo>
                  <a:cubicBezTo>
                    <a:pt x="4474" y="128847"/>
                    <a:pt x="0" y="118110"/>
                    <a:pt x="0" y="106478"/>
                  </a:cubicBezTo>
                  <a:cubicBezTo>
                    <a:pt x="0" y="94846"/>
                    <a:pt x="4474" y="85003"/>
                    <a:pt x="12527" y="76056"/>
                  </a:cubicBezTo>
                  <a:cubicBezTo>
                    <a:pt x="20581" y="68003"/>
                    <a:pt x="31318" y="63529"/>
                    <a:pt x="42951" y="63529"/>
                  </a:cubicBezTo>
                  <a:lnTo>
                    <a:pt x="85902" y="63529"/>
                  </a:lnTo>
                  <a:close/>
                  <a:moveTo>
                    <a:pt x="85902" y="85898"/>
                  </a:moveTo>
                  <a:lnTo>
                    <a:pt x="64426" y="85898"/>
                  </a:lnTo>
                  <a:cubicBezTo>
                    <a:pt x="59058" y="85898"/>
                    <a:pt x="53689" y="87688"/>
                    <a:pt x="49215" y="92162"/>
                  </a:cubicBezTo>
                  <a:cubicBezTo>
                    <a:pt x="44741" y="96636"/>
                    <a:pt x="42951" y="101109"/>
                    <a:pt x="42951" y="107373"/>
                  </a:cubicBezTo>
                  <a:cubicBezTo>
                    <a:pt x="42951" y="113636"/>
                    <a:pt x="44741" y="118110"/>
                    <a:pt x="49215" y="122584"/>
                  </a:cubicBezTo>
                  <a:cubicBezTo>
                    <a:pt x="53689" y="127058"/>
                    <a:pt x="58163" y="128847"/>
                    <a:pt x="64426" y="128847"/>
                  </a:cubicBezTo>
                  <a:cubicBezTo>
                    <a:pt x="70690" y="128847"/>
                    <a:pt x="75164" y="127058"/>
                    <a:pt x="79638" y="122584"/>
                  </a:cubicBezTo>
                  <a:cubicBezTo>
                    <a:pt x="84112" y="118110"/>
                    <a:pt x="85902" y="113636"/>
                    <a:pt x="85902" y="107373"/>
                  </a:cubicBezTo>
                  <a:lnTo>
                    <a:pt x="85902" y="85898"/>
                  </a:lnTo>
                  <a:close/>
                </a:path>
              </a:pathLst>
            </a:custGeom>
            <a:solidFill>
              <a:srgbClr val="231F20"/>
            </a:solidFill>
            <a:ln w="893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 name="Freeform 7">
              <a:extLst>
                <a:ext uri="{FF2B5EF4-FFF2-40B4-BE49-F238E27FC236}">
                  <a16:creationId xmlns:a16="http://schemas.microsoft.com/office/drawing/2014/main" id="{0413A145-7E13-997C-45B8-DA79A68BC2BC}"/>
                </a:ext>
              </a:extLst>
            </p:cNvPr>
            <p:cNvSpPr/>
            <p:nvPr/>
          </p:nvSpPr>
          <p:spPr>
            <a:xfrm>
              <a:off x="512727" y="0"/>
              <a:ext cx="42950" cy="192376"/>
            </a:xfrm>
            <a:custGeom>
              <a:avLst/>
              <a:gdLst>
                <a:gd name="connsiteX0" fmla="*/ 0 w 42950"/>
                <a:gd name="connsiteY0" fmla="*/ 192376 h 192376"/>
                <a:gd name="connsiteX1" fmla="*/ 0 w 42950"/>
                <a:gd name="connsiteY1" fmla="*/ 0 h 192376"/>
                <a:gd name="connsiteX2" fmla="*/ 42951 w 42950"/>
                <a:gd name="connsiteY2" fmla="*/ 0 h 192376"/>
                <a:gd name="connsiteX3" fmla="*/ 42951 w 42950"/>
                <a:gd name="connsiteY3" fmla="*/ 192376 h 192376"/>
                <a:gd name="connsiteX4" fmla="*/ 0 w 42950"/>
                <a:gd name="connsiteY4" fmla="*/ 192376 h 1923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950" h="192376">
                  <a:moveTo>
                    <a:pt x="0" y="192376"/>
                  </a:moveTo>
                  <a:lnTo>
                    <a:pt x="0" y="0"/>
                  </a:lnTo>
                  <a:lnTo>
                    <a:pt x="42951" y="0"/>
                  </a:lnTo>
                  <a:lnTo>
                    <a:pt x="42951" y="192376"/>
                  </a:lnTo>
                  <a:lnTo>
                    <a:pt x="0" y="192376"/>
                  </a:lnTo>
                  <a:close/>
                </a:path>
              </a:pathLst>
            </a:custGeom>
            <a:solidFill>
              <a:srgbClr val="231F20"/>
            </a:solidFill>
            <a:ln w="893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9" name="Freeform 8">
              <a:extLst>
                <a:ext uri="{FF2B5EF4-FFF2-40B4-BE49-F238E27FC236}">
                  <a16:creationId xmlns:a16="http://schemas.microsoft.com/office/drawing/2014/main" id="{41705003-4E28-F836-9874-110DF68B91AC}"/>
                </a:ext>
              </a:extLst>
            </p:cNvPr>
            <p:cNvSpPr/>
            <p:nvPr/>
          </p:nvSpPr>
          <p:spPr>
            <a:xfrm>
              <a:off x="598629" y="42949"/>
              <a:ext cx="128852" cy="213850"/>
            </a:xfrm>
            <a:custGeom>
              <a:avLst/>
              <a:gdLst>
                <a:gd name="connsiteX0" fmla="*/ 21476 w 128852"/>
                <a:gd name="connsiteY0" fmla="*/ 170902 h 213850"/>
                <a:gd name="connsiteX1" fmla="*/ 42951 w 128852"/>
                <a:gd name="connsiteY1" fmla="*/ 192376 h 213850"/>
                <a:gd name="connsiteX2" fmla="*/ 64426 w 128852"/>
                <a:gd name="connsiteY2" fmla="*/ 192376 h 213850"/>
                <a:gd name="connsiteX3" fmla="*/ 79638 w 128852"/>
                <a:gd name="connsiteY3" fmla="*/ 186113 h 213850"/>
                <a:gd name="connsiteX4" fmla="*/ 85902 w 128852"/>
                <a:gd name="connsiteY4" fmla="*/ 170902 h 213850"/>
                <a:gd name="connsiteX5" fmla="*/ 85902 w 128852"/>
                <a:gd name="connsiteY5" fmla="*/ 127953 h 213850"/>
                <a:gd name="connsiteX6" fmla="*/ 64426 w 128852"/>
                <a:gd name="connsiteY6" fmla="*/ 149427 h 213850"/>
                <a:gd name="connsiteX7" fmla="*/ 42951 w 128852"/>
                <a:gd name="connsiteY7" fmla="*/ 149427 h 213850"/>
                <a:gd name="connsiteX8" fmla="*/ 12527 w 128852"/>
                <a:gd name="connsiteY8" fmla="*/ 136900 h 213850"/>
                <a:gd name="connsiteX9" fmla="*/ 0 w 128852"/>
                <a:gd name="connsiteY9" fmla="*/ 106478 h 213850"/>
                <a:gd name="connsiteX10" fmla="*/ 0 w 128852"/>
                <a:gd name="connsiteY10" fmla="*/ 0 h 213850"/>
                <a:gd name="connsiteX11" fmla="*/ 42951 w 128852"/>
                <a:gd name="connsiteY11" fmla="*/ 0 h 213850"/>
                <a:gd name="connsiteX12" fmla="*/ 42951 w 128852"/>
                <a:gd name="connsiteY12" fmla="*/ 106478 h 213850"/>
                <a:gd name="connsiteX13" fmla="*/ 49215 w 128852"/>
                <a:gd name="connsiteY13" fmla="*/ 121689 h 213850"/>
                <a:gd name="connsiteX14" fmla="*/ 64426 w 128852"/>
                <a:gd name="connsiteY14" fmla="*/ 127953 h 213850"/>
                <a:gd name="connsiteX15" fmla="*/ 79638 w 128852"/>
                <a:gd name="connsiteY15" fmla="*/ 121689 h 213850"/>
                <a:gd name="connsiteX16" fmla="*/ 85902 w 128852"/>
                <a:gd name="connsiteY16" fmla="*/ 106478 h 213850"/>
                <a:gd name="connsiteX17" fmla="*/ 85902 w 128852"/>
                <a:gd name="connsiteY17" fmla="*/ 0 h 213850"/>
                <a:gd name="connsiteX18" fmla="*/ 128853 w 128852"/>
                <a:gd name="connsiteY18" fmla="*/ 0 h 213850"/>
                <a:gd name="connsiteX19" fmla="*/ 128853 w 128852"/>
                <a:gd name="connsiteY19" fmla="*/ 170902 h 213850"/>
                <a:gd name="connsiteX20" fmla="*/ 116325 w 128852"/>
                <a:gd name="connsiteY20" fmla="*/ 201324 h 213850"/>
                <a:gd name="connsiteX21" fmla="*/ 85902 w 128852"/>
                <a:gd name="connsiteY21" fmla="*/ 213851 h 213850"/>
                <a:gd name="connsiteX22" fmla="*/ 42951 w 128852"/>
                <a:gd name="connsiteY22" fmla="*/ 213851 h 213850"/>
                <a:gd name="connsiteX23" fmla="*/ 0 w 128852"/>
                <a:gd name="connsiteY23" fmla="*/ 170902 h 213850"/>
                <a:gd name="connsiteX24" fmla="*/ 21476 w 128852"/>
                <a:gd name="connsiteY24" fmla="*/ 170902 h 2138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28852" h="213850">
                  <a:moveTo>
                    <a:pt x="21476" y="170902"/>
                  </a:moveTo>
                  <a:cubicBezTo>
                    <a:pt x="22370" y="185218"/>
                    <a:pt x="29529" y="192376"/>
                    <a:pt x="42951" y="192376"/>
                  </a:cubicBezTo>
                  <a:lnTo>
                    <a:pt x="64426" y="192376"/>
                  </a:lnTo>
                  <a:cubicBezTo>
                    <a:pt x="70690" y="192376"/>
                    <a:pt x="75164" y="190587"/>
                    <a:pt x="79638" y="186113"/>
                  </a:cubicBezTo>
                  <a:cubicBezTo>
                    <a:pt x="84112" y="181639"/>
                    <a:pt x="85902" y="177165"/>
                    <a:pt x="85902" y="170902"/>
                  </a:cubicBezTo>
                  <a:lnTo>
                    <a:pt x="85902" y="127953"/>
                  </a:lnTo>
                  <a:cubicBezTo>
                    <a:pt x="84112" y="142269"/>
                    <a:pt x="76954" y="149427"/>
                    <a:pt x="64426" y="149427"/>
                  </a:cubicBezTo>
                  <a:lnTo>
                    <a:pt x="42951" y="149427"/>
                  </a:lnTo>
                  <a:cubicBezTo>
                    <a:pt x="31318" y="149427"/>
                    <a:pt x="21476" y="144953"/>
                    <a:pt x="12527" y="136900"/>
                  </a:cubicBezTo>
                  <a:cubicBezTo>
                    <a:pt x="4474" y="128847"/>
                    <a:pt x="0" y="118110"/>
                    <a:pt x="0" y="106478"/>
                  </a:cubicBezTo>
                  <a:lnTo>
                    <a:pt x="0" y="0"/>
                  </a:lnTo>
                  <a:lnTo>
                    <a:pt x="42951" y="0"/>
                  </a:lnTo>
                  <a:lnTo>
                    <a:pt x="42951" y="106478"/>
                  </a:lnTo>
                  <a:cubicBezTo>
                    <a:pt x="42951" y="111847"/>
                    <a:pt x="44741" y="117215"/>
                    <a:pt x="49215" y="121689"/>
                  </a:cubicBezTo>
                  <a:cubicBezTo>
                    <a:pt x="53689" y="126163"/>
                    <a:pt x="58163" y="127953"/>
                    <a:pt x="64426" y="127953"/>
                  </a:cubicBezTo>
                  <a:cubicBezTo>
                    <a:pt x="70690" y="127953"/>
                    <a:pt x="75164" y="126163"/>
                    <a:pt x="79638" y="121689"/>
                  </a:cubicBezTo>
                  <a:cubicBezTo>
                    <a:pt x="84112" y="117215"/>
                    <a:pt x="85902" y="112741"/>
                    <a:pt x="85902" y="106478"/>
                  </a:cubicBezTo>
                  <a:lnTo>
                    <a:pt x="85902" y="0"/>
                  </a:lnTo>
                  <a:lnTo>
                    <a:pt x="128853" y="0"/>
                  </a:lnTo>
                  <a:lnTo>
                    <a:pt x="128853" y="170902"/>
                  </a:lnTo>
                  <a:cubicBezTo>
                    <a:pt x="128853" y="182534"/>
                    <a:pt x="124379" y="192376"/>
                    <a:pt x="116325" y="201324"/>
                  </a:cubicBezTo>
                  <a:cubicBezTo>
                    <a:pt x="108272" y="209377"/>
                    <a:pt x="97534" y="213851"/>
                    <a:pt x="85902" y="213851"/>
                  </a:cubicBezTo>
                  <a:lnTo>
                    <a:pt x="42951" y="213851"/>
                  </a:lnTo>
                  <a:cubicBezTo>
                    <a:pt x="17896" y="213851"/>
                    <a:pt x="3579" y="199534"/>
                    <a:pt x="0" y="170902"/>
                  </a:cubicBezTo>
                  <a:lnTo>
                    <a:pt x="21476" y="170902"/>
                  </a:lnTo>
                  <a:close/>
                </a:path>
              </a:pathLst>
            </a:custGeom>
            <a:solidFill>
              <a:srgbClr val="231F20"/>
            </a:solidFill>
            <a:ln w="893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0" name="Freeform 9">
              <a:extLst>
                <a:ext uri="{FF2B5EF4-FFF2-40B4-BE49-F238E27FC236}">
                  <a16:creationId xmlns:a16="http://schemas.microsoft.com/office/drawing/2014/main" id="{1A2C189C-D8BF-EACF-7C96-6FB9FB1A52E0}"/>
                </a:ext>
              </a:extLst>
            </p:cNvPr>
            <p:cNvSpPr/>
            <p:nvPr/>
          </p:nvSpPr>
          <p:spPr>
            <a:xfrm>
              <a:off x="767748" y="42949"/>
              <a:ext cx="108272" cy="149427"/>
            </a:xfrm>
            <a:custGeom>
              <a:avLst/>
              <a:gdLst>
                <a:gd name="connsiteX0" fmla="*/ 108272 w 108272"/>
                <a:gd name="connsiteY0" fmla="*/ 42949 h 149427"/>
                <a:gd name="connsiteX1" fmla="*/ 86796 w 108272"/>
                <a:gd name="connsiteY1" fmla="*/ 42949 h 149427"/>
                <a:gd name="connsiteX2" fmla="*/ 66216 w 108272"/>
                <a:gd name="connsiteY2" fmla="*/ 21475 h 149427"/>
                <a:gd name="connsiteX3" fmla="*/ 49215 w 108272"/>
                <a:gd name="connsiteY3" fmla="*/ 25949 h 149427"/>
                <a:gd name="connsiteX4" fmla="*/ 43846 w 108272"/>
                <a:gd name="connsiteY4" fmla="*/ 39370 h 149427"/>
                <a:gd name="connsiteX5" fmla="*/ 75164 w 108272"/>
                <a:gd name="connsiteY5" fmla="*/ 65319 h 149427"/>
                <a:gd name="connsiteX6" fmla="*/ 104693 w 108272"/>
                <a:gd name="connsiteY6" fmla="*/ 87688 h 149427"/>
                <a:gd name="connsiteX7" fmla="*/ 108272 w 108272"/>
                <a:gd name="connsiteY7" fmla="*/ 106478 h 149427"/>
                <a:gd name="connsiteX8" fmla="*/ 95745 w 108272"/>
                <a:gd name="connsiteY8" fmla="*/ 136900 h 149427"/>
                <a:gd name="connsiteX9" fmla="*/ 65321 w 108272"/>
                <a:gd name="connsiteY9" fmla="*/ 149427 h 149427"/>
                <a:gd name="connsiteX10" fmla="*/ 43846 w 108272"/>
                <a:gd name="connsiteY10" fmla="*/ 149427 h 149427"/>
                <a:gd name="connsiteX11" fmla="*/ 895 w 108272"/>
                <a:gd name="connsiteY11" fmla="*/ 106478 h 149427"/>
                <a:gd name="connsiteX12" fmla="*/ 22370 w 108272"/>
                <a:gd name="connsiteY12" fmla="*/ 106478 h 149427"/>
                <a:gd name="connsiteX13" fmla="*/ 42056 w 108272"/>
                <a:gd name="connsiteY13" fmla="*/ 127953 h 149427"/>
                <a:gd name="connsiteX14" fmla="*/ 59058 w 108272"/>
                <a:gd name="connsiteY14" fmla="*/ 123479 h 149427"/>
                <a:gd name="connsiteX15" fmla="*/ 64426 w 108272"/>
                <a:gd name="connsiteY15" fmla="*/ 110057 h 149427"/>
                <a:gd name="connsiteX16" fmla="*/ 33108 w 108272"/>
                <a:gd name="connsiteY16" fmla="*/ 84109 h 149427"/>
                <a:gd name="connsiteX17" fmla="*/ 3579 w 108272"/>
                <a:gd name="connsiteY17" fmla="*/ 61740 h 149427"/>
                <a:gd name="connsiteX18" fmla="*/ 0 w 108272"/>
                <a:gd name="connsiteY18" fmla="*/ 42949 h 149427"/>
                <a:gd name="connsiteX19" fmla="*/ 12527 w 108272"/>
                <a:gd name="connsiteY19" fmla="*/ 12527 h 149427"/>
                <a:gd name="connsiteX20" fmla="*/ 42951 w 108272"/>
                <a:gd name="connsiteY20" fmla="*/ 0 h 149427"/>
                <a:gd name="connsiteX21" fmla="*/ 64426 w 108272"/>
                <a:gd name="connsiteY21" fmla="*/ 0 h 149427"/>
                <a:gd name="connsiteX22" fmla="*/ 108272 w 108272"/>
                <a:gd name="connsiteY22" fmla="*/ 42949 h 1494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08272" h="149427">
                  <a:moveTo>
                    <a:pt x="108272" y="42949"/>
                  </a:moveTo>
                  <a:lnTo>
                    <a:pt x="86796" y="42949"/>
                  </a:lnTo>
                  <a:cubicBezTo>
                    <a:pt x="85007" y="28633"/>
                    <a:pt x="77848" y="21475"/>
                    <a:pt x="66216" y="21475"/>
                  </a:cubicBezTo>
                  <a:cubicBezTo>
                    <a:pt x="59058" y="21475"/>
                    <a:pt x="52794" y="23264"/>
                    <a:pt x="49215" y="25949"/>
                  </a:cubicBezTo>
                  <a:cubicBezTo>
                    <a:pt x="45635" y="28633"/>
                    <a:pt x="43846" y="33107"/>
                    <a:pt x="43846" y="39370"/>
                  </a:cubicBezTo>
                  <a:cubicBezTo>
                    <a:pt x="43846" y="45633"/>
                    <a:pt x="54583" y="54581"/>
                    <a:pt x="75164" y="65319"/>
                  </a:cubicBezTo>
                  <a:cubicBezTo>
                    <a:pt x="92165" y="74266"/>
                    <a:pt x="102008" y="82319"/>
                    <a:pt x="104693" y="87688"/>
                  </a:cubicBezTo>
                  <a:cubicBezTo>
                    <a:pt x="107377" y="93951"/>
                    <a:pt x="108272" y="100215"/>
                    <a:pt x="108272" y="106478"/>
                  </a:cubicBezTo>
                  <a:cubicBezTo>
                    <a:pt x="108272" y="118110"/>
                    <a:pt x="103798" y="127953"/>
                    <a:pt x="95745" y="136900"/>
                  </a:cubicBezTo>
                  <a:cubicBezTo>
                    <a:pt x="87691" y="144953"/>
                    <a:pt x="76954" y="149427"/>
                    <a:pt x="65321" y="149427"/>
                  </a:cubicBezTo>
                  <a:lnTo>
                    <a:pt x="43846" y="149427"/>
                  </a:lnTo>
                  <a:cubicBezTo>
                    <a:pt x="15212" y="149427"/>
                    <a:pt x="895" y="135111"/>
                    <a:pt x="895" y="106478"/>
                  </a:cubicBezTo>
                  <a:lnTo>
                    <a:pt x="22370" y="106478"/>
                  </a:lnTo>
                  <a:cubicBezTo>
                    <a:pt x="24160" y="120794"/>
                    <a:pt x="30424" y="127953"/>
                    <a:pt x="42056" y="127953"/>
                  </a:cubicBezTo>
                  <a:cubicBezTo>
                    <a:pt x="50109" y="127953"/>
                    <a:pt x="55478" y="126163"/>
                    <a:pt x="59058" y="123479"/>
                  </a:cubicBezTo>
                  <a:cubicBezTo>
                    <a:pt x="62637" y="120794"/>
                    <a:pt x="64426" y="116320"/>
                    <a:pt x="64426" y="110057"/>
                  </a:cubicBezTo>
                  <a:cubicBezTo>
                    <a:pt x="64426" y="103794"/>
                    <a:pt x="53689" y="95741"/>
                    <a:pt x="33108" y="84109"/>
                  </a:cubicBezTo>
                  <a:cubicBezTo>
                    <a:pt x="16106" y="75161"/>
                    <a:pt x="6264" y="67108"/>
                    <a:pt x="3579" y="61740"/>
                  </a:cubicBezTo>
                  <a:cubicBezTo>
                    <a:pt x="895" y="55476"/>
                    <a:pt x="0" y="49213"/>
                    <a:pt x="0" y="42949"/>
                  </a:cubicBezTo>
                  <a:cubicBezTo>
                    <a:pt x="0" y="31317"/>
                    <a:pt x="4474" y="21475"/>
                    <a:pt x="12527" y="12527"/>
                  </a:cubicBezTo>
                  <a:cubicBezTo>
                    <a:pt x="20581" y="4474"/>
                    <a:pt x="31318" y="0"/>
                    <a:pt x="42951" y="0"/>
                  </a:cubicBezTo>
                  <a:lnTo>
                    <a:pt x="64426" y="0"/>
                  </a:lnTo>
                  <a:cubicBezTo>
                    <a:pt x="92165" y="0"/>
                    <a:pt x="106482" y="14316"/>
                    <a:pt x="108272" y="42949"/>
                  </a:cubicBezTo>
                  <a:close/>
                </a:path>
              </a:pathLst>
            </a:custGeom>
            <a:solidFill>
              <a:srgbClr val="231F20"/>
            </a:solidFill>
            <a:ln w="893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1" name="Freeform 10">
              <a:extLst>
                <a:ext uri="{FF2B5EF4-FFF2-40B4-BE49-F238E27FC236}">
                  <a16:creationId xmlns:a16="http://schemas.microsoft.com/office/drawing/2014/main" id="{43BBD0DB-279D-EC41-E406-B6CA4C49A608}"/>
                </a:ext>
              </a:extLst>
            </p:cNvPr>
            <p:cNvSpPr/>
            <p:nvPr/>
          </p:nvSpPr>
          <p:spPr>
            <a:xfrm>
              <a:off x="918971" y="0"/>
              <a:ext cx="42950" cy="192376"/>
            </a:xfrm>
            <a:custGeom>
              <a:avLst/>
              <a:gdLst>
                <a:gd name="connsiteX0" fmla="*/ 0 w 42950"/>
                <a:gd name="connsiteY0" fmla="*/ 21474 h 192376"/>
                <a:gd name="connsiteX1" fmla="*/ 0 w 42950"/>
                <a:gd name="connsiteY1" fmla="*/ 0 h 192376"/>
                <a:gd name="connsiteX2" fmla="*/ 42951 w 42950"/>
                <a:gd name="connsiteY2" fmla="*/ 0 h 192376"/>
                <a:gd name="connsiteX3" fmla="*/ 42951 w 42950"/>
                <a:gd name="connsiteY3" fmla="*/ 21474 h 192376"/>
                <a:gd name="connsiteX4" fmla="*/ 0 w 42950"/>
                <a:gd name="connsiteY4" fmla="*/ 21474 h 192376"/>
                <a:gd name="connsiteX5" fmla="*/ 0 w 42950"/>
                <a:gd name="connsiteY5" fmla="*/ 192376 h 192376"/>
                <a:gd name="connsiteX6" fmla="*/ 0 w 42950"/>
                <a:gd name="connsiteY6" fmla="*/ 42949 h 192376"/>
                <a:gd name="connsiteX7" fmla="*/ 42951 w 42950"/>
                <a:gd name="connsiteY7" fmla="*/ 42949 h 192376"/>
                <a:gd name="connsiteX8" fmla="*/ 42951 w 42950"/>
                <a:gd name="connsiteY8" fmla="*/ 192376 h 192376"/>
                <a:gd name="connsiteX9" fmla="*/ 0 w 42950"/>
                <a:gd name="connsiteY9" fmla="*/ 192376 h 1923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950" h="192376">
                  <a:moveTo>
                    <a:pt x="0" y="21474"/>
                  </a:moveTo>
                  <a:lnTo>
                    <a:pt x="0" y="0"/>
                  </a:lnTo>
                  <a:lnTo>
                    <a:pt x="42951" y="0"/>
                  </a:lnTo>
                  <a:lnTo>
                    <a:pt x="42951" y="21474"/>
                  </a:lnTo>
                  <a:lnTo>
                    <a:pt x="0" y="21474"/>
                  </a:lnTo>
                  <a:close/>
                  <a:moveTo>
                    <a:pt x="0" y="192376"/>
                  </a:moveTo>
                  <a:lnTo>
                    <a:pt x="0" y="42949"/>
                  </a:lnTo>
                  <a:lnTo>
                    <a:pt x="42951" y="42949"/>
                  </a:lnTo>
                  <a:lnTo>
                    <a:pt x="42951" y="192376"/>
                  </a:lnTo>
                  <a:lnTo>
                    <a:pt x="0" y="192376"/>
                  </a:lnTo>
                  <a:close/>
                </a:path>
              </a:pathLst>
            </a:custGeom>
            <a:solidFill>
              <a:srgbClr val="231F20"/>
            </a:solidFill>
            <a:ln w="893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2" name="Freeform 11">
              <a:extLst>
                <a:ext uri="{FF2B5EF4-FFF2-40B4-BE49-F238E27FC236}">
                  <a16:creationId xmlns:a16="http://schemas.microsoft.com/office/drawing/2014/main" id="{2C71E92A-5722-0AC5-4B57-DB8AB74726CE}"/>
                </a:ext>
              </a:extLst>
            </p:cNvPr>
            <p:cNvSpPr/>
            <p:nvPr/>
          </p:nvSpPr>
          <p:spPr>
            <a:xfrm>
              <a:off x="1002188" y="42949"/>
              <a:ext cx="108272" cy="149427"/>
            </a:xfrm>
            <a:custGeom>
              <a:avLst/>
              <a:gdLst>
                <a:gd name="connsiteX0" fmla="*/ 108272 w 108272"/>
                <a:gd name="connsiteY0" fmla="*/ 42949 h 149427"/>
                <a:gd name="connsiteX1" fmla="*/ 86797 w 108272"/>
                <a:gd name="connsiteY1" fmla="*/ 42949 h 149427"/>
                <a:gd name="connsiteX2" fmla="*/ 66216 w 108272"/>
                <a:gd name="connsiteY2" fmla="*/ 21475 h 149427"/>
                <a:gd name="connsiteX3" fmla="*/ 49215 w 108272"/>
                <a:gd name="connsiteY3" fmla="*/ 25949 h 149427"/>
                <a:gd name="connsiteX4" fmla="*/ 43846 w 108272"/>
                <a:gd name="connsiteY4" fmla="*/ 39370 h 149427"/>
                <a:gd name="connsiteX5" fmla="*/ 75164 w 108272"/>
                <a:gd name="connsiteY5" fmla="*/ 65319 h 149427"/>
                <a:gd name="connsiteX6" fmla="*/ 104693 w 108272"/>
                <a:gd name="connsiteY6" fmla="*/ 87688 h 149427"/>
                <a:gd name="connsiteX7" fmla="*/ 108272 w 108272"/>
                <a:gd name="connsiteY7" fmla="*/ 106478 h 149427"/>
                <a:gd name="connsiteX8" fmla="*/ 95745 w 108272"/>
                <a:gd name="connsiteY8" fmla="*/ 136900 h 149427"/>
                <a:gd name="connsiteX9" fmla="*/ 65321 w 108272"/>
                <a:gd name="connsiteY9" fmla="*/ 149427 h 149427"/>
                <a:gd name="connsiteX10" fmla="*/ 43846 w 108272"/>
                <a:gd name="connsiteY10" fmla="*/ 149427 h 149427"/>
                <a:gd name="connsiteX11" fmla="*/ 895 w 108272"/>
                <a:gd name="connsiteY11" fmla="*/ 106478 h 149427"/>
                <a:gd name="connsiteX12" fmla="*/ 22370 w 108272"/>
                <a:gd name="connsiteY12" fmla="*/ 106478 h 149427"/>
                <a:gd name="connsiteX13" fmla="*/ 42056 w 108272"/>
                <a:gd name="connsiteY13" fmla="*/ 127953 h 149427"/>
                <a:gd name="connsiteX14" fmla="*/ 59058 w 108272"/>
                <a:gd name="connsiteY14" fmla="*/ 123479 h 149427"/>
                <a:gd name="connsiteX15" fmla="*/ 64426 w 108272"/>
                <a:gd name="connsiteY15" fmla="*/ 110057 h 149427"/>
                <a:gd name="connsiteX16" fmla="*/ 33108 w 108272"/>
                <a:gd name="connsiteY16" fmla="*/ 84109 h 149427"/>
                <a:gd name="connsiteX17" fmla="*/ 3579 w 108272"/>
                <a:gd name="connsiteY17" fmla="*/ 61740 h 149427"/>
                <a:gd name="connsiteX18" fmla="*/ 0 w 108272"/>
                <a:gd name="connsiteY18" fmla="*/ 42949 h 149427"/>
                <a:gd name="connsiteX19" fmla="*/ 12528 w 108272"/>
                <a:gd name="connsiteY19" fmla="*/ 12527 h 149427"/>
                <a:gd name="connsiteX20" fmla="*/ 42951 w 108272"/>
                <a:gd name="connsiteY20" fmla="*/ 0 h 149427"/>
                <a:gd name="connsiteX21" fmla="*/ 64426 w 108272"/>
                <a:gd name="connsiteY21" fmla="*/ 0 h 149427"/>
                <a:gd name="connsiteX22" fmla="*/ 108272 w 108272"/>
                <a:gd name="connsiteY22" fmla="*/ 42949 h 1494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08272" h="149427">
                  <a:moveTo>
                    <a:pt x="108272" y="42949"/>
                  </a:moveTo>
                  <a:lnTo>
                    <a:pt x="86797" y="42949"/>
                  </a:lnTo>
                  <a:cubicBezTo>
                    <a:pt x="85007" y="28633"/>
                    <a:pt x="77849" y="21475"/>
                    <a:pt x="66216" y="21475"/>
                  </a:cubicBezTo>
                  <a:cubicBezTo>
                    <a:pt x="59058" y="21475"/>
                    <a:pt x="52794" y="23264"/>
                    <a:pt x="49215" y="25949"/>
                  </a:cubicBezTo>
                  <a:cubicBezTo>
                    <a:pt x="45635" y="28633"/>
                    <a:pt x="43846" y="33107"/>
                    <a:pt x="43846" y="39370"/>
                  </a:cubicBezTo>
                  <a:cubicBezTo>
                    <a:pt x="43846" y="45633"/>
                    <a:pt x="54583" y="54581"/>
                    <a:pt x="75164" y="65319"/>
                  </a:cubicBezTo>
                  <a:cubicBezTo>
                    <a:pt x="92166" y="74266"/>
                    <a:pt x="102009" y="82319"/>
                    <a:pt x="104693" y="87688"/>
                  </a:cubicBezTo>
                  <a:cubicBezTo>
                    <a:pt x="107377" y="93951"/>
                    <a:pt x="108272" y="100215"/>
                    <a:pt x="108272" y="106478"/>
                  </a:cubicBezTo>
                  <a:cubicBezTo>
                    <a:pt x="108272" y="118110"/>
                    <a:pt x="103798" y="127953"/>
                    <a:pt x="95745" y="136900"/>
                  </a:cubicBezTo>
                  <a:cubicBezTo>
                    <a:pt x="87692" y="144953"/>
                    <a:pt x="76954" y="149427"/>
                    <a:pt x="65321" y="149427"/>
                  </a:cubicBezTo>
                  <a:lnTo>
                    <a:pt x="43846" y="149427"/>
                  </a:lnTo>
                  <a:cubicBezTo>
                    <a:pt x="15212" y="149427"/>
                    <a:pt x="895" y="135111"/>
                    <a:pt x="895" y="106478"/>
                  </a:cubicBezTo>
                  <a:lnTo>
                    <a:pt x="22370" y="106478"/>
                  </a:lnTo>
                  <a:cubicBezTo>
                    <a:pt x="24160" y="120794"/>
                    <a:pt x="30424" y="127953"/>
                    <a:pt x="42056" y="127953"/>
                  </a:cubicBezTo>
                  <a:cubicBezTo>
                    <a:pt x="50109" y="127953"/>
                    <a:pt x="55478" y="126163"/>
                    <a:pt x="59058" y="123479"/>
                  </a:cubicBezTo>
                  <a:cubicBezTo>
                    <a:pt x="62637" y="120794"/>
                    <a:pt x="64426" y="116320"/>
                    <a:pt x="64426" y="110057"/>
                  </a:cubicBezTo>
                  <a:cubicBezTo>
                    <a:pt x="64426" y="103794"/>
                    <a:pt x="53689" y="95741"/>
                    <a:pt x="33108" y="84109"/>
                  </a:cubicBezTo>
                  <a:cubicBezTo>
                    <a:pt x="16107" y="75161"/>
                    <a:pt x="6264" y="67108"/>
                    <a:pt x="3579" y="61740"/>
                  </a:cubicBezTo>
                  <a:cubicBezTo>
                    <a:pt x="895" y="55476"/>
                    <a:pt x="0" y="49213"/>
                    <a:pt x="0" y="42949"/>
                  </a:cubicBezTo>
                  <a:cubicBezTo>
                    <a:pt x="0" y="31317"/>
                    <a:pt x="4474" y="21475"/>
                    <a:pt x="12528" y="12527"/>
                  </a:cubicBezTo>
                  <a:cubicBezTo>
                    <a:pt x="20581" y="4474"/>
                    <a:pt x="31318" y="0"/>
                    <a:pt x="42951" y="0"/>
                  </a:cubicBezTo>
                  <a:lnTo>
                    <a:pt x="64426" y="0"/>
                  </a:lnTo>
                  <a:cubicBezTo>
                    <a:pt x="93061" y="0"/>
                    <a:pt x="107377" y="14316"/>
                    <a:pt x="108272" y="42949"/>
                  </a:cubicBezTo>
                  <a:close/>
                </a:path>
              </a:pathLst>
            </a:custGeom>
            <a:solidFill>
              <a:srgbClr val="231F20"/>
            </a:solidFill>
            <a:ln w="893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3" name="Freeform 12">
              <a:extLst>
                <a:ext uri="{FF2B5EF4-FFF2-40B4-BE49-F238E27FC236}">
                  <a16:creationId xmlns:a16="http://schemas.microsoft.com/office/drawing/2014/main" id="{7D607C43-44B5-B2CC-959E-0F1026AB1967}"/>
                </a:ext>
              </a:extLst>
            </p:cNvPr>
            <p:cNvSpPr/>
            <p:nvPr/>
          </p:nvSpPr>
          <p:spPr>
            <a:xfrm>
              <a:off x="1256314" y="42055"/>
              <a:ext cx="127957" cy="214745"/>
            </a:xfrm>
            <a:custGeom>
              <a:avLst/>
              <a:gdLst>
                <a:gd name="connsiteX0" fmla="*/ 127958 w 127957"/>
                <a:gd name="connsiteY0" fmla="*/ 895 h 214745"/>
                <a:gd name="connsiteX1" fmla="*/ 127958 w 127957"/>
                <a:gd name="connsiteY1" fmla="*/ 171796 h 214745"/>
                <a:gd name="connsiteX2" fmla="*/ 115430 w 127957"/>
                <a:gd name="connsiteY2" fmla="*/ 202218 h 214745"/>
                <a:gd name="connsiteX3" fmla="*/ 85902 w 127957"/>
                <a:gd name="connsiteY3" fmla="*/ 214745 h 214745"/>
                <a:gd name="connsiteX4" fmla="*/ 42951 w 127957"/>
                <a:gd name="connsiteY4" fmla="*/ 214745 h 214745"/>
                <a:gd name="connsiteX5" fmla="*/ 0 w 127957"/>
                <a:gd name="connsiteY5" fmla="*/ 171796 h 214745"/>
                <a:gd name="connsiteX6" fmla="*/ 21475 w 127957"/>
                <a:gd name="connsiteY6" fmla="*/ 171796 h 214745"/>
                <a:gd name="connsiteX7" fmla="*/ 42951 w 127957"/>
                <a:gd name="connsiteY7" fmla="*/ 193271 h 214745"/>
                <a:gd name="connsiteX8" fmla="*/ 64426 w 127957"/>
                <a:gd name="connsiteY8" fmla="*/ 193271 h 214745"/>
                <a:gd name="connsiteX9" fmla="*/ 79638 w 127957"/>
                <a:gd name="connsiteY9" fmla="*/ 187007 h 214745"/>
                <a:gd name="connsiteX10" fmla="*/ 85902 w 127957"/>
                <a:gd name="connsiteY10" fmla="*/ 171796 h 214745"/>
                <a:gd name="connsiteX11" fmla="*/ 85902 w 127957"/>
                <a:gd name="connsiteY11" fmla="*/ 128847 h 214745"/>
                <a:gd name="connsiteX12" fmla="*/ 64426 w 127957"/>
                <a:gd name="connsiteY12" fmla="*/ 150322 h 214745"/>
                <a:gd name="connsiteX13" fmla="*/ 42951 w 127957"/>
                <a:gd name="connsiteY13" fmla="*/ 150322 h 214745"/>
                <a:gd name="connsiteX14" fmla="*/ 12527 w 127957"/>
                <a:gd name="connsiteY14" fmla="*/ 137795 h 214745"/>
                <a:gd name="connsiteX15" fmla="*/ 0 w 127957"/>
                <a:gd name="connsiteY15" fmla="*/ 107373 h 214745"/>
                <a:gd name="connsiteX16" fmla="*/ 0 w 127957"/>
                <a:gd name="connsiteY16" fmla="*/ 42949 h 214745"/>
                <a:gd name="connsiteX17" fmla="*/ 12527 w 127957"/>
                <a:gd name="connsiteY17" fmla="*/ 12527 h 214745"/>
                <a:gd name="connsiteX18" fmla="*/ 42951 w 127957"/>
                <a:gd name="connsiteY18" fmla="*/ 0 h 214745"/>
                <a:gd name="connsiteX19" fmla="*/ 127958 w 127957"/>
                <a:gd name="connsiteY19" fmla="*/ 0 h 214745"/>
                <a:gd name="connsiteX20" fmla="*/ 85007 w 127957"/>
                <a:gd name="connsiteY20" fmla="*/ 22369 h 214745"/>
                <a:gd name="connsiteX21" fmla="*/ 63531 w 127957"/>
                <a:gd name="connsiteY21" fmla="*/ 22369 h 214745"/>
                <a:gd name="connsiteX22" fmla="*/ 48320 w 127957"/>
                <a:gd name="connsiteY22" fmla="*/ 28633 h 214745"/>
                <a:gd name="connsiteX23" fmla="*/ 42056 w 127957"/>
                <a:gd name="connsiteY23" fmla="*/ 43844 h 214745"/>
                <a:gd name="connsiteX24" fmla="*/ 42056 w 127957"/>
                <a:gd name="connsiteY24" fmla="*/ 108267 h 214745"/>
                <a:gd name="connsiteX25" fmla="*/ 48320 w 127957"/>
                <a:gd name="connsiteY25" fmla="*/ 123479 h 214745"/>
                <a:gd name="connsiteX26" fmla="*/ 63531 w 127957"/>
                <a:gd name="connsiteY26" fmla="*/ 129742 h 214745"/>
                <a:gd name="connsiteX27" fmla="*/ 78743 w 127957"/>
                <a:gd name="connsiteY27" fmla="*/ 123479 h 214745"/>
                <a:gd name="connsiteX28" fmla="*/ 85007 w 127957"/>
                <a:gd name="connsiteY28" fmla="*/ 108267 h 214745"/>
                <a:gd name="connsiteX29" fmla="*/ 85007 w 127957"/>
                <a:gd name="connsiteY29" fmla="*/ 22369 h 2147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27957" h="214745">
                  <a:moveTo>
                    <a:pt x="127958" y="895"/>
                  </a:moveTo>
                  <a:lnTo>
                    <a:pt x="127958" y="171796"/>
                  </a:lnTo>
                  <a:cubicBezTo>
                    <a:pt x="127958" y="183428"/>
                    <a:pt x="123484" y="193271"/>
                    <a:pt x="115430" y="202218"/>
                  </a:cubicBezTo>
                  <a:cubicBezTo>
                    <a:pt x="107377" y="211166"/>
                    <a:pt x="96639" y="214745"/>
                    <a:pt x="85902" y="214745"/>
                  </a:cubicBezTo>
                  <a:lnTo>
                    <a:pt x="42951" y="214745"/>
                  </a:lnTo>
                  <a:cubicBezTo>
                    <a:pt x="17896" y="214745"/>
                    <a:pt x="3579" y="200429"/>
                    <a:pt x="0" y="171796"/>
                  </a:cubicBezTo>
                  <a:lnTo>
                    <a:pt x="21475" y="171796"/>
                  </a:lnTo>
                  <a:cubicBezTo>
                    <a:pt x="22370" y="186113"/>
                    <a:pt x="29529" y="193271"/>
                    <a:pt x="42951" y="193271"/>
                  </a:cubicBezTo>
                  <a:lnTo>
                    <a:pt x="64426" y="193271"/>
                  </a:lnTo>
                  <a:cubicBezTo>
                    <a:pt x="70690" y="193271"/>
                    <a:pt x="75164" y="191481"/>
                    <a:pt x="79638" y="187007"/>
                  </a:cubicBezTo>
                  <a:cubicBezTo>
                    <a:pt x="84112" y="182534"/>
                    <a:pt x="85902" y="178060"/>
                    <a:pt x="85902" y="171796"/>
                  </a:cubicBezTo>
                  <a:lnTo>
                    <a:pt x="85902" y="128847"/>
                  </a:lnTo>
                  <a:cubicBezTo>
                    <a:pt x="84112" y="143164"/>
                    <a:pt x="76953" y="150322"/>
                    <a:pt x="64426" y="150322"/>
                  </a:cubicBezTo>
                  <a:lnTo>
                    <a:pt x="42951" y="150322"/>
                  </a:lnTo>
                  <a:cubicBezTo>
                    <a:pt x="31318" y="150322"/>
                    <a:pt x="21475" y="145848"/>
                    <a:pt x="12527" y="137795"/>
                  </a:cubicBezTo>
                  <a:cubicBezTo>
                    <a:pt x="4474" y="129742"/>
                    <a:pt x="0" y="119005"/>
                    <a:pt x="0" y="107373"/>
                  </a:cubicBezTo>
                  <a:lnTo>
                    <a:pt x="0" y="42949"/>
                  </a:lnTo>
                  <a:cubicBezTo>
                    <a:pt x="0" y="31317"/>
                    <a:pt x="4474" y="21474"/>
                    <a:pt x="12527" y="12527"/>
                  </a:cubicBezTo>
                  <a:cubicBezTo>
                    <a:pt x="20581" y="4474"/>
                    <a:pt x="31318" y="0"/>
                    <a:pt x="42951" y="0"/>
                  </a:cubicBezTo>
                  <a:lnTo>
                    <a:pt x="127958" y="0"/>
                  </a:lnTo>
                  <a:close/>
                  <a:moveTo>
                    <a:pt x="85007" y="22369"/>
                  </a:moveTo>
                  <a:lnTo>
                    <a:pt x="63531" y="22369"/>
                  </a:lnTo>
                  <a:cubicBezTo>
                    <a:pt x="58163" y="22369"/>
                    <a:pt x="52794" y="24159"/>
                    <a:pt x="48320" y="28633"/>
                  </a:cubicBezTo>
                  <a:cubicBezTo>
                    <a:pt x="43846" y="33106"/>
                    <a:pt x="42056" y="37580"/>
                    <a:pt x="42056" y="43844"/>
                  </a:cubicBezTo>
                  <a:lnTo>
                    <a:pt x="42056" y="108267"/>
                  </a:lnTo>
                  <a:cubicBezTo>
                    <a:pt x="42056" y="113636"/>
                    <a:pt x="43846" y="119005"/>
                    <a:pt x="48320" y="123479"/>
                  </a:cubicBezTo>
                  <a:cubicBezTo>
                    <a:pt x="52794" y="127952"/>
                    <a:pt x="57268" y="129742"/>
                    <a:pt x="63531" y="129742"/>
                  </a:cubicBezTo>
                  <a:cubicBezTo>
                    <a:pt x="69795" y="129742"/>
                    <a:pt x="74269" y="127952"/>
                    <a:pt x="78743" y="123479"/>
                  </a:cubicBezTo>
                  <a:cubicBezTo>
                    <a:pt x="83217" y="119005"/>
                    <a:pt x="85007" y="114531"/>
                    <a:pt x="85007" y="108267"/>
                  </a:cubicBezTo>
                  <a:lnTo>
                    <a:pt x="85007" y="22369"/>
                  </a:lnTo>
                  <a:close/>
                </a:path>
              </a:pathLst>
            </a:custGeom>
            <a:solidFill>
              <a:srgbClr val="231F20"/>
            </a:solidFill>
            <a:ln w="893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4" name="Freeform 13">
              <a:extLst>
                <a:ext uri="{FF2B5EF4-FFF2-40B4-BE49-F238E27FC236}">
                  <a16:creationId xmlns:a16="http://schemas.microsoft.com/office/drawing/2014/main" id="{3C395363-4F15-B1D7-DDD2-AACAD300DAA2}"/>
                </a:ext>
              </a:extLst>
            </p:cNvPr>
            <p:cNvSpPr/>
            <p:nvPr/>
          </p:nvSpPr>
          <p:spPr>
            <a:xfrm>
              <a:off x="1426328" y="42949"/>
              <a:ext cx="128852" cy="150321"/>
            </a:xfrm>
            <a:custGeom>
              <a:avLst/>
              <a:gdLst>
                <a:gd name="connsiteX0" fmla="*/ 42951 w 128852"/>
                <a:gd name="connsiteY0" fmla="*/ 0 h 150321"/>
                <a:gd name="connsiteX1" fmla="*/ 85902 w 128852"/>
                <a:gd name="connsiteY1" fmla="*/ 0 h 150321"/>
                <a:gd name="connsiteX2" fmla="*/ 116325 w 128852"/>
                <a:gd name="connsiteY2" fmla="*/ 12527 h 150321"/>
                <a:gd name="connsiteX3" fmla="*/ 128853 w 128852"/>
                <a:gd name="connsiteY3" fmla="*/ 42949 h 150321"/>
                <a:gd name="connsiteX4" fmla="*/ 128853 w 128852"/>
                <a:gd name="connsiteY4" fmla="*/ 107373 h 150321"/>
                <a:gd name="connsiteX5" fmla="*/ 116325 w 128852"/>
                <a:gd name="connsiteY5" fmla="*/ 137795 h 150321"/>
                <a:gd name="connsiteX6" fmla="*/ 85902 w 128852"/>
                <a:gd name="connsiteY6" fmla="*/ 150322 h 150321"/>
                <a:gd name="connsiteX7" fmla="*/ 42951 w 128852"/>
                <a:gd name="connsiteY7" fmla="*/ 150322 h 150321"/>
                <a:gd name="connsiteX8" fmla="*/ 12527 w 128852"/>
                <a:gd name="connsiteY8" fmla="*/ 137795 h 150321"/>
                <a:gd name="connsiteX9" fmla="*/ 0 w 128852"/>
                <a:gd name="connsiteY9" fmla="*/ 107373 h 150321"/>
                <a:gd name="connsiteX10" fmla="*/ 0 w 128852"/>
                <a:gd name="connsiteY10" fmla="*/ 42949 h 150321"/>
                <a:gd name="connsiteX11" fmla="*/ 12527 w 128852"/>
                <a:gd name="connsiteY11" fmla="*/ 12527 h 150321"/>
                <a:gd name="connsiteX12" fmla="*/ 42951 w 128852"/>
                <a:gd name="connsiteY12" fmla="*/ 0 h 150321"/>
                <a:gd name="connsiteX13" fmla="*/ 42951 w 128852"/>
                <a:gd name="connsiteY13" fmla="*/ 42949 h 150321"/>
                <a:gd name="connsiteX14" fmla="*/ 42951 w 128852"/>
                <a:gd name="connsiteY14" fmla="*/ 107373 h 150321"/>
                <a:gd name="connsiteX15" fmla="*/ 49215 w 128852"/>
                <a:gd name="connsiteY15" fmla="*/ 122584 h 150321"/>
                <a:gd name="connsiteX16" fmla="*/ 64426 w 128852"/>
                <a:gd name="connsiteY16" fmla="*/ 128847 h 150321"/>
                <a:gd name="connsiteX17" fmla="*/ 79638 w 128852"/>
                <a:gd name="connsiteY17" fmla="*/ 122584 h 150321"/>
                <a:gd name="connsiteX18" fmla="*/ 85902 w 128852"/>
                <a:gd name="connsiteY18" fmla="*/ 107373 h 150321"/>
                <a:gd name="connsiteX19" fmla="*/ 85902 w 128852"/>
                <a:gd name="connsiteY19" fmla="*/ 42949 h 150321"/>
                <a:gd name="connsiteX20" fmla="*/ 79638 w 128852"/>
                <a:gd name="connsiteY20" fmla="*/ 27738 h 150321"/>
                <a:gd name="connsiteX21" fmla="*/ 64426 w 128852"/>
                <a:gd name="connsiteY21" fmla="*/ 21475 h 150321"/>
                <a:gd name="connsiteX22" fmla="*/ 49215 w 128852"/>
                <a:gd name="connsiteY22" fmla="*/ 27738 h 150321"/>
                <a:gd name="connsiteX23" fmla="*/ 42951 w 128852"/>
                <a:gd name="connsiteY23" fmla="*/ 42949 h 1503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28852" h="150321">
                  <a:moveTo>
                    <a:pt x="42951" y="0"/>
                  </a:moveTo>
                  <a:lnTo>
                    <a:pt x="85902" y="0"/>
                  </a:lnTo>
                  <a:cubicBezTo>
                    <a:pt x="97534" y="0"/>
                    <a:pt x="107377" y="4474"/>
                    <a:pt x="116325" y="12527"/>
                  </a:cubicBezTo>
                  <a:cubicBezTo>
                    <a:pt x="124379" y="20580"/>
                    <a:pt x="128853" y="31317"/>
                    <a:pt x="128853" y="42949"/>
                  </a:cubicBezTo>
                  <a:lnTo>
                    <a:pt x="128853" y="107373"/>
                  </a:lnTo>
                  <a:cubicBezTo>
                    <a:pt x="128853" y="119005"/>
                    <a:pt x="124379" y="128847"/>
                    <a:pt x="116325" y="137795"/>
                  </a:cubicBezTo>
                  <a:cubicBezTo>
                    <a:pt x="108272" y="146743"/>
                    <a:pt x="97534" y="150322"/>
                    <a:pt x="85902" y="150322"/>
                  </a:cubicBezTo>
                  <a:lnTo>
                    <a:pt x="42951" y="150322"/>
                  </a:lnTo>
                  <a:cubicBezTo>
                    <a:pt x="31318" y="150322"/>
                    <a:pt x="21475" y="145848"/>
                    <a:pt x="12527" y="137795"/>
                  </a:cubicBezTo>
                  <a:cubicBezTo>
                    <a:pt x="4474" y="129742"/>
                    <a:pt x="0" y="119005"/>
                    <a:pt x="0" y="107373"/>
                  </a:cubicBezTo>
                  <a:lnTo>
                    <a:pt x="0" y="42949"/>
                  </a:lnTo>
                  <a:cubicBezTo>
                    <a:pt x="0" y="31317"/>
                    <a:pt x="4474" y="21475"/>
                    <a:pt x="12527" y="12527"/>
                  </a:cubicBezTo>
                  <a:cubicBezTo>
                    <a:pt x="21475" y="4474"/>
                    <a:pt x="31318" y="0"/>
                    <a:pt x="42951" y="0"/>
                  </a:cubicBezTo>
                  <a:close/>
                  <a:moveTo>
                    <a:pt x="42951" y="42949"/>
                  </a:moveTo>
                  <a:lnTo>
                    <a:pt x="42951" y="107373"/>
                  </a:lnTo>
                  <a:cubicBezTo>
                    <a:pt x="42951" y="112741"/>
                    <a:pt x="44741" y="118110"/>
                    <a:pt x="49215" y="122584"/>
                  </a:cubicBezTo>
                  <a:cubicBezTo>
                    <a:pt x="53689" y="127058"/>
                    <a:pt x="58163" y="128847"/>
                    <a:pt x="64426" y="128847"/>
                  </a:cubicBezTo>
                  <a:cubicBezTo>
                    <a:pt x="70690" y="128847"/>
                    <a:pt x="75164" y="127058"/>
                    <a:pt x="79638" y="122584"/>
                  </a:cubicBezTo>
                  <a:cubicBezTo>
                    <a:pt x="84112" y="118110"/>
                    <a:pt x="85902" y="113636"/>
                    <a:pt x="85902" y="107373"/>
                  </a:cubicBezTo>
                  <a:lnTo>
                    <a:pt x="85902" y="42949"/>
                  </a:lnTo>
                  <a:cubicBezTo>
                    <a:pt x="85902" y="37581"/>
                    <a:pt x="84112" y="32212"/>
                    <a:pt x="79638" y="27738"/>
                  </a:cubicBezTo>
                  <a:cubicBezTo>
                    <a:pt x="75164" y="23264"/>
                    <a:pt x="70690" y="21475"/>
                    <a:pt x="64426" y="21475"/>
                  </a:cubicBezTo>
                  <a:cubicBezTo>
                    <a:pt x="59057" y="21475"/>
                    <a:pt x="53689" y="23264"/>
                    <a:pt x="49215" y="27738"/>
                  </a:cubicBezTo>
                  <a:cubicBezTo>
                    <a:pt x="44741" y="32212"/>
                    <a:pt x="42951" y="36686"/>
                    <a:pt x="42951" y="42949"/>
                  </a:cubicBezTo>
                  <a:close/>
                </a:path>
              </a:pathLst>
            </a:custGeom>
            <a:solidFill>
              <a:srgbClr val="231F20"/>
            </a:solidFill>
            <a:ln w="893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5" name="Freeform 14">
              <a:extLst>
                <a:ext uri="{FF2B5EF4-FFF2-40B4-BE49-F238E27FC236}">
                  <a16:creationId xmlns:a16="http://schemas.microsoft.com/office/drawing/2014/main" id="{279A8C0A-DC00-3DB4-9DE2-BA21A59662CD}"/>
                </a:ext>
              </a:extLst>
            </p:cNvPr>
            <p:cNvSpPr/>
            <p:nvPr/>
          </p:nvSpPr>
          <p:spPr>
            <a:xfrm>
              <a:off x="1597237" y="42949"/>
              <a:ext cx="128852" cy="149427"/>
            </a:xfrm>
            <a:custGeom>
              <a:avLst/>
              <a:gdLst>
                <a:gd name="connsiteX0" fmla="*/ 85902 w 128852"/>
                <a:gd name="connsiteY0" fmla="*/ 64424 h 149427"/>
                <a:gd name="connsiteX1" fmla="*/ 85902 w 128852"/>
                <a:gd name="connsiteY1" fmla="*/ 42949 h 149427"/>
                <a:gd name="connsiteX2" fmla="*/ 79638 w 128852"/>
                <a:gd name="connsiteY2" fmla="*/ 27738 h 149427"/>
                <a:gd name="connsiteX3" fmla="*/ 64426 w 128852"/>
                <a:gd name="connsiteY3" fmla="*/ 21475 h 149427"/>
                <a:gd name="connsiteX4" fmla="*/ 42951 w 128852"/>
                <a:gd name="connsiteY4" fmla="*/ 21475 h 149427"/>
                <a:gd name="connsiteX5" fmla="*/ 21476 w 128852"/>
                <a:gd name="connsiteY5" fmla="*/ 42949 h 149427"/>
                <a:gd name="connsiteX6" fmla="*/ 0 w 128852"/>
                <a:gd name="connsiteY6" fmla="*/ 42949 h 149427"/>
                <a:gd name="connsiteX7" fmla="*/ 42951 w 128852"/>
                <a:gd name="connsiteY7" fmla="*/ 0 h 149427"/>
                <a:gd name="connsiteX8" fmla="*/ 85902 w 128852"/>
                <a:gd name="connsiteY8" fmla="*/ 0 h 149427"/>
                <a:gd name="connsiteX9" fmla="*/ 116325 w 128852"/>
                <a:gd name="connsiteY9" fmla="*/ 12527 h 149427"/>
                <a:gd name="connsiteX10" fmla="*/ 128853 w 128852"/>
                <a:gd name="connsiteY10" fmla="*/ 42949 h 149427"/>
                <a:gd name="connsiteX11" fmla="*/ 128853 w 128852"/>
                <a:gd name="connsiteY11" fmla="*/ 149427 h 149427"/>
                <a:gd name="connsiteX12" fmla="*/ 85902 w 128852"/>
                <a:gd name="connsiteY12" fmla="*/ 149427 h 149427"/>
                <a:gd name="connsiteX13" fmla="*/ 85902 w 128852"/>
                <a:gd name="connsiteY13" fmla="*/ 127953 h 149427"/>
                <a:gd name="connsiteX14" fmla="*/ 64426 w 128852"/>
                <a:gd name="connsiteY14" fmla="*/ 149427 h 149427"/>
                <a:gd name="connsiteX15" fmla="*/ 42951 w 128852"/>
                <a:gd name="connsiteY15" fmla="*/ 149427 h 149427"/>
                <a:gd name="connsiteX16" fmla="*/ 12528 w 128852"/>
                <a:gd name="connsiteY16" fmla="*/ 136900 h 149427"/>
                <a:gd name="connsiteX17" fmla="*/ 0 w 128852"/>
                <a:gd name="connsiteY17" fmla="*/ 106478 h 149427"/>
                <a:gd name="connsiteX18" fmla="*/ 12528 w 128852"/>
                <a:gd name="connsiteY18" fmla="*/ 76056 h 149427"/>
                <a:gd name="connsiteX19" fmla="*/ 42951 w 128852"/>
                <a:gd name="connsiteY19" fmla="*/ 63529 h 149427"/>
                <a:gd name="connsiteX20" fmla="*/ 85902 w 128852"/>
                <a:gd name="connsiteY20" fmla="*/ 63529 h 149427"/>
                <a:gd name="connsiteX21" fmla="*/ 85902 w 128852"/>
                <a:gd name="connsiteY21" fmla="*/ 85898 h 149427"/>
                <a:gd name="connsiteX22" fmla="*/ 64426 w 128852"/>
                <a:gd name="connsiteY22" fmla="*/ 85898 h 149427"/>
                <a:gd name="connsiteX23" fmla="*/ 49215 w 128852"/>
                <a:gd name="connsiteY23" fmla="*/ 92162 h 149427"/>
                <a:gd name="connsiteX24" fmla="*/ 42951 w 128852"/>
                <a:gd name="connsiteY24" fmla="*/ 107373 h 149427"/>
                <a:gd name="connsiteX25" fmla="*/ 49215 w 128852"/>
                <a:gd name="connsiteY25" fmla="*/ 122584 h 149427"/>
                <a:gd name="connsiteX26" fmla="*/ 64426 w 128852"/>
                <a:gd name="connsiteY26" fmla="*/ 128847 h 149427"/>
                <a:gd name="connsiteX27" fmla="*/ 79638 w 128852"/>
                <a:gd name="connsiteY27" fmla="*/ 122584 h 149427"/>
                <a:gd name="connsiteX28" fmla="*/ 85902 w 128852"/>
                <a:gd name="connsiteY28" fmla="*/ 107373 h 149427"/>
                <a:gd name="connsiteX29" fmla="*/ 85902 w 128852"/>
                <a:gd name="connsiteY29" fmla="*/ 85898 h 1494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28852" h="149427">
                  <a:moveTo>
                    <a:pt x="85902" y="64424"/>
                  </a:moveTo>
                  <a:lnTo>
                    <a:pt x="85902" y="42949"/>
                  </a:lnTo>
                  <a:cubicBezTo>
                    <a:pt x="85902" y="37581"/>
                    <a:pt x="84112" y="32212"/>
                    <a:pt x="79638" y="27738"/>
                  </a:cubicBezTo>
                  <a:cubicBezTo>
                    <a:pt x="75164" y="23264"/>
                    <a:pt x="70690" y="21475"/>
                    <a:pt x="64426" y="21475"/>
                  </a:cubicBezTo>
                  <a:lnTo>
                    <a:pt x="42951" y="21475"/>
                  </a:lnTo>
                  <a:cubicBezTo>
                    <a:pt x="30424" y="21475"/>
                    <a:pt x="23265" y="28633"/>
                    <a:pt x="21476" y="42949"/>
                  </a:cubicBezTo>
                  <a:lnTo>
                    <a:pt x="0" y="42949"/>
                  </a:lnTo>
                  <a:cubicBezTo>
                    <a:pt x="3579" y="14316"/>
                    <a:pt x="17896" y="0"/>
                    <a:pt x="42951" y="0"/>
                  </a:cubicBezTo>
                  <a:lnTo>
                    <a:pt x="85902" y="0"/>
                  </a:lnTo>
                  <a:cubicBezTo>
                    <a:pt x="97535" y="0"/>
                    <a:pt x="107377" y="4474"/>
                    <a:pt x="116325" y="12527"/>
                  </a:cubicBezTo>
                  <a:cubicBezTo>
                    <a:pt x="124379" y="20580"/>
                    <a:pt x="128853" y="31317"/>
                    <a:pt x="128853" y="42949"/>
                  </a:cubicBezTo>
                  <a:lnTo>
                    <a:pt x="128853" y="149427"/>
                  </a:lnTo>
                  <a:lnTo>
                    <a:pt x="85902" y="149427"/>
                  </a:lnTo>
                  <a:lnTo>
                    <a:pt x="85902" y="127953"/>
                  </a:lnTo>
                  <a:cubicBezTo>
                    <a:pt x="84112" y="142269"/>
                    <a:pt x="76954" y="149427"/>
                    <a:pt x="64426" y="149427"/>
                  </a:cubicBezTo>
                  <a:lnTo>
                    <a:pt x="42951" y="149427"/>
                  </a:lnTo>
                  <a:cubicBezTo>
                    <a:pt x="31318" y="149427"/>
                    <a:pt x="21476" y="144953"/>
                    <a:pt x="12528" y="136900"/>
                  </a:cubicBezTo>
                  <a:cubicBezTo>
                    <a:pt x="4474" y="128847"/>
                    <a:pt x="0" y="118110"/>
                    <a:pt x="0" y="106478"/>
                  </a:cubicBezTo>
                  <a:cubicBezTo>
                    <a:pt x="0" y="94846"/>
                    <a:pt x="4474" y="85003"/>
                    <a:pt x="12528" y="76056"/>
                  </a:cubicBezTo>
                  <a:cubicBezTo>
                    <a:pt x="20581" y="68003"/>
                    <a:pt x="31318" y="63529"/>
                    <a:pt x="42951" y="63529"/>
                  </a:cubicBezTo>
                  <a:lnTo>
                    <a:pt x="85902" y="63529"/>
                  </a:lnTo>
                  <a:close/>
                  <a:moveTo>
                    <a:pt x="85902" y="85898"/>
                  </a:moveTo>
                  <a:lnTo>
                    <a:pt x="64426" y="85898"/>
                  </a:lnTo>
                  <a:cubicBezTo>
                    <a:pt x="59058" y="85898"/>
                    <a:pt x="53689" y="87688"/>
                    <a:pt x="49215" y="92162"/>
                  </a:cubicBezTo>
                  <a:cubicBezTo>
                    <a:pt x="44741" y="96636"/>
                    <a:pt x="42951" y="101109"/>
                    <a:pt x="42951" y="107373"/>
                  </a:cubicBezTo>
                  <a:cubicBezTo>
                    <a:pt x="42951" y="113636"/>
                    <a:pt x="44741" y="118110"/>
                    <a:pt x="49215" y="122584"/>
                  </a:cubicBezTo>
                  <a:cubicBezTo>
                    <a:pt x="53689" y="127058"/>
                    <a:pt x="58163" y="128847"/>
                    <a:pt x="64426" y="128847"/>
                  </a:cubicBezTo>
                  <a:cubicBezTo>
                    <a:pt x="70690" y="128847"/>
                    <a:pt x="75164" y="127058"/>
                    <a:pt x="79638" y="122584"/>
                  </a:cubicBezTo>
                  <a:cubicBezTo>
                    <a:pt x="84112" y="118110"/>
                    <a:pt x="85902" y="113636"/>
                    <a:pt x="85902" y="107373"/>
                  </a:cubicBezTo>
                  <a:lnTo>
                    <a:pt x="85902" y="85898"/>
                  </a:lnTo>
                  <a:close/>
                </a:path>
              </a:pathLst>
            </a:custGeom>
            <a:solidFill>
              <a:srgbClr val="231F20"/>
            </a:solidFill>
            <a:ln w="893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6" name="Freeform 15">
              <a:extLst>
                <a:ext uri="{FF2B5EF4-FFF2-40B4-BE49-F238E27FC236}">
                  <a16:creationId xmlns:a16="http://schemas.microsoft.com/office/drawing/2014/main" id="{43DEA17C-A2DA-3A8E-B57E-E28BC9908603}"/>
                </a:ext>
              </a:extLst>
            </p:cNvPr>
            <p:cNvSpPr/>
            <p:nvPr/>
          </p:nvSpPr>
          <p:spPr>
            <a:xfrm>
              <a:off x="1769041" y="0"/>
              <a:ext cx="42950" cy="192376"/>
            </a:xfrm>
            <a:custGeom>
              <a:avLst/>
              <a:gdLst>
                <a:gd name="connsiteX0" fmla="*/ 0 w 42950"/>
                <a:gd name="connsiteY0" fmla="*/ 192376 h 192376"/>
                <a:gd name="connsiteX1" fmla="*/ 0 w 42950"/>
                <a:gd name="connsiteY1" fmla="*/ 0 h 192376"/>
                <a:gd name="connsiteX2" fmla="*/ 42951 w 42950"/>
                <a:gd name="connsiteY2" fmla="*/ 0 h 192376"/>
                <a:gd name="connsiteX3" fmla="*/ 42951 w 42950"/>
                <a:gd name="connsiteY3" fmla="*/ 192376 h 192376"/>
                <a:gd name="connsiteX4" fmla="*/ 0 w 42950"/>
                <a:gd name="connsiteY4" fmla="*/ 192376 h 1923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950" h="192376">
                  <a:moveTo>
                    <a:pt x="0" y="192376"/>
                  </a:moveTo>
                  <a:lnTo>
                    <a:pt x="0" y="0"/>
                  </a:lnTo>
                  <a:lnTo>
                    <a:pt x="42951" y="0"/>
                  </a:lnTo>
                  <a:lnTo>
                    <a:pt x="42951" y="192376"/>
                  </a:lnTo>
                  <a:lnTo>
                    <a:pt x="0" y="192376"/>
                  </a:lnTo>
                  <a:close/>
                </a:path>
              </a:pathLst>
            </a:custGeom>
            <a:solidFill>
              <a:srgbClr val="231F20"/>
            </a:solidFill>
            <a:ln w="893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7" name="Freeform 16">
              <a:extLst>
                <a:ext uri="{FF2B5EF4-FFF2-40B4-BE49-F238E27FC236}">
                  <a16:creationId xmlns:a16="http://schemas.microsoft.com/office/drawing/2014/main" id="{F44D785B-F6C3-2089-9306-7C494AD45FF2}"/>
                </a:ext>
              </a:extLst>
            </p:cNvPr>
            <p:cNvSpPr/>
            <p:nvPr/>
          </p:nvSpPr>
          <p:spPr>
            <a:xfrm>
              <a:off x="1852258" y="42949"/>
              <a:ext cx="108272" cy="149427"/>
            </a:xfrm>
            <a:custGeom>
              <a:avLst/>
              <a:gdLst>
                <a:gd name="connsiteX0" fmla="*/ 108272 w 108272"/>
                <a:gd name="connsiteY0" fmla="*/ 42949 h 149427"/>
                <a:gd name="connsiteX1" fmla="*/ 86797 w 108272"/>
                <a:gd name="connsiteY1" fmla="*/ 42949 h 149427"/>
                <a:gd name="connsiteX2" fmla="*/ 66216 w 108272"/>
                <a:gd name="connsiteY2" fmla="*/ 21475 h 149427"/>
                <a:gd name="connsiteX3" fmla="*/ 49215 w 108272"/>
                <a:gd name="connsiteY3" fmla="*/ 25949 h 149427"/>
                <a:gd name="connsiteX4" fmla="*/ 43846 w 108272"/>
                <a:gd name="connsiteY4" fmla="*/ 39370 h 149427"/>
                <a:gd name="connsiteX5" fmla="*/ 75164 w 108272"/>
                <a:gd name="connsiteY5" fmla="*/ 65319 h 149427"/>
                <a:gd name="connsiteX6" fmla="*/ 104693 w 108272"/>
                <a:gd name="connsiteY6" fmla="*/ 87688 h 149427"/>
                <a:gd name="connsiteX7" fmla="*/ 108272 w 108272"/>
                <a:gd name="connsiteY7" fmla="*/ 106478 h 149427"/>
                <a:gd name="connsiteX8" fmla="*/ 95745 w 108272"/>
                <a:gd name="connsiteY8" fmla="*/ 136900 h 149427"/>
                <a:gd name="connsiteX9" fmla="*/ 65321 w 108272"/>
                <a:gd name="connsiteY9" fmla="*/ 149427 h 149427"/>
                <a:gd name="connsiteX10" fmla="*/ 43846 w 108272"/>
                <a:gd name="connsiteY10" fmla="*/ 149427 h 149427"/>
                <a:gd name="connsiteX11" fmla="*/ 895 w 108272"/>
                <a:gd name="connsiteY11" fmla="*/ 106478 h 149427"/>
                <a:gd name="connsiteX12" fmla="*/ 22370 w 108272"/>
                <a:gd name="connsiteY12" fmla="*/ 106478 h 149427"/>
                <a:gd name="connsiteX13" fmla="*/ 42056 w 108272"/>
                <a:gd name="connsiteY13" fmla="*/ 127953 h 149427"/>
                <a:gd name="connsiteX14" fmla="*/ 59058 w 108272"/>
                <a:gd name="connsiteY14" fmla="*/ 123479 h 149427"/>
                <a:gd name="connsiteX15" fmla="*/ 64426 w 108272"/>
                <a:gd name="connsiteY15" fmla="*/ 110057 h 149427"/>
                <a:gd name="connsiteX16" fmla="*/ 33108 w 108272"/>
                <a:gd name="connsiteY16" fmla="*/ 84109 h 149427"/>
                <a:gd name="connsiteX17" fmla="*/ 3579 w 108272"/>
                <a:gd name="connsiteY17" fmla="*/ 61740 h 149427"/>
                <a:gd name="connsiteX18" fmla="*/ 0 w 108272"/>
                <a:gd name="connsiteY18" fmla="*/ 42949 h 149427"/>
                <a:gd name="connsiteX19" fmla="*/ 12528 w 108272"/>
                <a:gd name="connsiteY19" fmla="*/ 12527 h 149427"/>
                <a:gd name="connsiteX20" fmla="*/ 42951 w 108272"/>
                <a:gd name="connsiteY20" fmla="*/ 0 h 149427"/>
                <a:gd name="connsiteX21" fmla="*/ 64426 w 108272"/>
                <a:gd name="connsiteY21" fmla="*/ 0 h 149427"/>
                <a:gd name="connsiteX22" fmla="*/ 108272 w 108272"/>
                <a:gd name="connsiteY22" fmla="*/ 42949 h 1494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08272" h="149427">
                  <a:moveTo>
                    <a:pt x="108272" y="42949"/>
                  </a:moveTo>
                  <a:lnTo>
                    <a:pt x="86797" y="42949"/>
                  </a:lnTo>
                  <a:cubicBezTo>
                    <a:pt x="85007" y="28633"/>
                    <a:pt x="77849" y="21475"/>
                    <a:pt x="66216" y="21475"/>
                  </a:cubicBezTo>
                  <a:cubicBezTo>
                    <a:pt x="59058" y="21475"/>
                    <a:pt x="52794" y="23264"/>
                    <a:pt x="49215" y="25949"/>
                  </a:cubicBezTo>
                  <a:cubicBezTo>
                    <a:pt x="45635" y="28633"/>
                    <a:pt x="43846" y="33107"/>
                    <a:pt x="43846" y="39370"/>
                  </a:cubicBezTo>
                  <a:cubicBezTo>
                    <a:pt x="43846" y="45633"/>
                    <a:pt x="54583" y="54581"/>
                    <a:pt x="75164" y="65319"/>
                  </a:cubicBezTo>
                  <a:cubicBezTo>
                    <a:pt x="92166" y="74266"/>
                    <a:pt x="102009" y="82319"/>
                    <a:pt x="104693" y="87688"/>
                  </a:cubicBezTo>
                  <a:cubicBezTo>
                    <a:pt x="107377" y="93951"/>
                    <a:pt x="108272" y="100215"/>
                    <a:pt x="108272" y="106478"/>
                  </a:cubicBezTo>
                  <a:cubicBezTo>
                    <a:pt x="108272" y="118110"/>
                    <a:pt x="103798" y="127953"/>
                    <a:pt x="95745" y="136900"/>
                  </a:cubicBezTo>
                  <a:cubicBezTo>
                    <a:pt x="87692" y="144953"/>
                    <a:pt x="76954" y="149427"/>
                    <a:pt x="65321" y="149427"/>
                  </a:cubicBezTo>
                  <a:lnTo>
                    <a:pt x="43846" y="149427"/>
                  </a:lnTo>
                  <a:cubicBezTo>
                    <a:pt x="15212" y="149427"/>
                    <a:pt x="895" y="135111"/>
                    <a:pt x="895" y="106478"/>
                  </a:cubicBezTo>
                  <a:lnTo>
                    <a:pt x="22370" y="106478"/>
                  </a:lnTo>
                  <a:cubicBezTo>
                    <a:pt x="24160" y="120794"/>
                    <a:pt x="30424" y="127953"/>
                    <a:pt x="42056" y="127953"/>
                  </a:cubicBezTo>
                  <a:cubicBezTo>
                    <a:pt x="50109" y="127953"/>
                    <a:pt x="55478" y="126163"/>
                    <a:pt x="59058" y="123479"/>
                  </a:cubicBezTo>
                  <a:cubicBezTo>
                    <a:pt x="62637" y="120794"/>
                    <a:pt x="64426" y="116320"/>
                    <a:pt x="64426" y="110057"/>
                  </a:cubicBezTo>
                  <a:cubicBezTo>
                    <a:pt x="64426" y="103794"/>
                    <a:pt x="53689" y="95741"/>
                    <a:pt x="33108" y="84109"/>
                  </a:cubicBezTo>
                  <a:cubicBezTo>
                    <a:pt x="16107" y="75161"/>
                    <a:pt x="6264" y="67108"/>
                    <a:pt x="3579" y="61740"/>
                  </a:cubicBezTo>
                  <a:cubicBezTo>
                    <a:pt x="895" y="55476"/>
                    <a:pt x="0" y="49213"/>
                    <a:pt x="0" y="42949"/>
                  </a:cubicBezTo>
                  <a:cubicBezTo>
                    <a:pt x="0" y="31317"/>
                    <a:pt x="4474" y="21475"/>
                    <a:pt x="12528" y="12527"/>
                  </a:cubicBezTo>
                  <a:cubicBezTo>
                    <a:pt x="20581" y="4474"/>
                    <a:pt x="31318" y="0"/>
                    <a:pt x="42951" y="0"/>
                  </a:cubicBezTo>
                  <a:lnTo>
                    <a:pt x="64426" y="0"/>
                  </a:lnTo>
                  <a:cubicBezTo>
                    <a:pt x="92166" y="0"/>
                    <a:pt x="106483" y="14316"/>
                    <a:pt x="108272" y="42949"/>
                  </a:cubicBezTo>
                  <a:close/>
                </a:path>
              </a:pathLst>
            </a:custGeom>
            <a:solidFill>
              <a:srgbClr val="231F20"/>
            </a:solidFill>
            <a:ln w="893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36" name="Rectangle 35">
            <a:extLst>
              <a:ext uri="{FF2B5EF4-FFF2-40B4-BE49-F238E27FC236}">
                <a16:creationId xmlns:a16="http://schemas.microsoft.com/office/drawing/2014/main" id="{BFDDB2A3-15A5-365E-0929-1C8FD7555108}"/>
              </a:ext>
            </a:extLst>
          </p:cNvPr>
          <p:cNvSpPr/>
          <p:nvPr/>
        </p:nvSpPr>
        <p:spPr>
          <a:xfrm flipH="1">
            <a:off x="0" y="6412089"/>
            <a:ext cx="12192000" cy="445911"/>
          </a:xfrm>
          <a:prstGeom prst="rect">
            <a:avLst/>
          </a:prstGeom>
          <a:solidFill>
            <a:srgbClr val="C3CFC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Graphic 38">
            <a:extLst>
              <a:ext uri="{FF2B5EF4-FFF2-40B4-BE49-F238E27FC236}">
                <a16:creationId xmlns:a16="http://schemas.microsoft.com/office/drawing/2014/main" id="{ABCB1657-97C6-FE60-E033-8916A83BE02B}"/>
              </a:ext>
            </a:extLst>
          </p:cNvPr>
          <p:cNvSpPr/>
          <p:nvPr/>
        </p:nvSpPr>
        <p:spPr>
          <a:xfrm>
            <a:off x="11819217" y="0"/>
            <a:ext cx="372685" cy="372685"/>
          </a:xfrm>
          <a:custGeom>
            <a:avLst/>
            <a:gdLst>
              <a:gd name="connsiteX0" fmla="*/ 0 w 865909"/>
              <a:gd name="connsiteY0" fmla="*/ 0 h 865909"/>
              <a:gd name="connsiteX1" fmla="*/ 865909 w 865909"/>
              <a:gd name="connsiteY1" fmla="*/ 865909 h 865909"/>
              <a:gd name="connsiteX2" fmla="*/ 865909 w 865909"/>
              <a:gd name="connsiteY2" fmla="*/ 0 h 865909"/>
              <a:gd name="connsiteX3" fmla="*/ 0 w 865909"/>
              <a:gd name="connsiteY3" fmla="*/ 0 h 865909"/>
            </a:gdLst>
            <a:ahLst/>
            <a:cxnLst>
              <a:cxn ang="0">
                <a:pos x="connsiteX0" y="connsiteY0"/>
              </a:cxn>
              <a:cxn ang="0">
                <a:pos x="connsiteX1" y="connsiteY1"/>
              </a:cxn>
              <a:cxn ang="0">
                <a:pos x="connsiteX2" y="connsiteY2"/>
              </a:cxn>
              <a:cxn ang="0">
                <a:pos x="connsiteX3" y="connsiteY3"/>
              </a:cxn>
            </a:cxnLst>
            <a:rect l="l" t="t" r="r" b="b"/>
            <a:pathLst>
              <a:path w="865909" h="865909">
                <a:moveTo>
                  <a:pt x="0" y="0"/>
                </a:moveTo>
                <a:cubicBezTo>
                  <a:pt x="477982" y="0"/>
                  <a:pt x="865909" y="387927"/>
                  <a:pt x="865909" y="865909"/>
                </a:cubicBezTo>
                <a:lnTo>
                  <a:pt x="865909" y="0"/>
                </a:lnTo>
                <a:lnTo>
                  <a:pt x="0" y="0"/>
                </a:lnTo>
                <a:close/>
              </a:path>
            </a:pathLst>
          </a:custGeom>
          <a:solidFill>
            <a:srgbClr val="C3CFCF"/>
          </a:soli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1" name="Graphic 38">
            <a:extLst>
              <a:ext uri="{FF2B5EF4-FFF2-40B4-BE49-F238E27FC236}">
                <a16:creationId xmlns:a16="http://schemas.microsoft.com/office/drawing/2014/main" id="{4AAA957B-0DB9-FE1A-3BEE-92AFD64CBCB7}"/>
              </a:ext>
            </a:extLst>
          </p:cNvPr>
          <p:cNvSpPr/>
          <p:nvPr/>
        </p:nvSpPr>
        <p:spPr>
          <a:xfrm flipH="1">
            <a:off x="0" y="0"/>
            <a:ext cx="372685" cy="372685"/>
          </a:xfrm>
          <a:custGeom>
            <a:avLst/>
            <a:gdLst>
              <a:gd name="connsiteX0" fmla="*/ 0 w 865909"/>
              <a:gd name="connsiteY0" fmla="*/ 0 h 865909"/>
              <a:gd name="connsiteX1" fmla="*/ 865909 w 865909"/>
              <a:gd name="connsiteY1" fmla="*/ 865909 h 865909"/>
              <a:gd name="connsiteX2" fmla="*/ 865909 w 865909"/>
              <a:gd name="connsiteY2" fmla="*/ 0 h 865909"/>
              <a:gd name="connsiteX3" fmla="*/ 0 w 865909"/>
              <a:gd name="connsiteY3" fmla="*/ 0 h 865909"/>
            </a:gdLst>
            <a:ahLst/>
            <a:cxnLst>
              <a:cxn ang="0">
                <a:pos x="connsiteX0" y="connsiteY0"/>
              </a:cxn>
              <a:cxn ang="0">
                <a:pos x="connsiteX1" y="connsiteY1"/>
              </a:cxn>
              <a:cxn ang="0">
                <a:pos x="connsiteX2" y="connsiteY2"/>
              </a:cxn>
              <a:cxn ang="0">
                <a:pos x="connsiteX3" y="connsiteY3"/>
              </a:cxn>
            </a:cxnLst>
            <a:rect l="l" t="t" r="r" b="b"/>
            <a:pathLst>
              <a:path w="865909" h="865909">
                <a:moveTo>
                  <a:pt x="0" y="0"/>
                </a:moveTo>
                <a:cubicBezTo>
                  <a:pt x="477982" y="0"/>
                  <a:pt x="865909" y="387927"/>
                  <a:pt x="865909" y="865909"/>
                </a:cubicBezTo>
                <a:lnTo>
                  <a:pt x="865909" y="0"/>
                </a:lnTo>
                <a:lnTo>
                  <a:pt x="0" y="0"/>
                </a:lnTo>
                <a:close/>
              </a:path>
            </a:pathLst>
          </a:custGeom>
          <a:solidFill>
            <a:srgbClr val="C3CFCF"/>
          </a:soli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3" name="Graphic 38">
            <a:extLst>
              <a:ext uri="{FF2B5EF4-FFF2-40B4-BE49-F238E27FC236}">
                <a16:creationId xmlns:a16="http://schemas.microsoft.com/office/drawing/2014/main" id="{715D4037-A001-13FC-4814-FD250E2D2F77}"/>
              </a:ext>
            </a:extLst>
          </p:cNvPr>
          <p:cNvSpPr/>
          <p:nvPr/>
        </p:nvSpPr>
        <p:spPr>
          <a:xfrm flipV="1">
            <a:off x="11819217" y="6485315"/>
            <a:ext cx="372685" cy="372685"/>
          </a:xfrm>
          <a:custGeom>
            <a:avLst/>
            <a:gdLst>
              <a:gd name="connsiteX0" fmla="*/ 0 w 865909"/>
              <a:gd name="connsiteY0" fmla="*/ 0 h 865909"/>
              <a:gd name="connsiteX1" fmla="*/ 865909 w 865909"/>
              <a:gd name="connsiteY1" fmla="*/ 865909 h 865909"/>
              <a:gd name="connsiteX2" fmla="*/ 865909 w 865909"/>
              <a:gd name="connsiteY2" fmla="*/ 0 h 865909"/>
              <a:gd name="connsiteX3" fmla="*/ 0 w 865909"/>
              <a:gd name="connsiteY3" fmla="*/ 0 h 865909"/>
            </a:gdLst>
            <a:ahLst/>
            <a:cxnLst>
              <a:cxn ang="0">
                <a:pos x="connsiteX0" y="connsiteY0"/>
              </a:cxn>
              <a:cxn ang="0">
                <a:pos x="connsiteX1" y="connsiteY1"/>
              </a:cxn>
              <a:cxn ang="0">
                <a:pos x="connsiteX2" y="connsiteY2"/>
              </a:cxn>
              <a:cxn ang="0">
                <a:pos x="connsiteX3" y="connsiteY3"/>
              </a:cxn>
            </a:cxnLst>
            <a:rect l="l" t="t" r="r" b="b"/>
            <a:pathLst>
              <a:path w="865909" h="865909">
                <a:moveTo>
                  <a:pt x="0" y="0"/>
                </a:moveTo>
                <a:cubicBezTo>
                  <a:pt x="477982" y="0"/>
                  <a:pt x="865909" y="387927"/>
                  <a:pt x="865909" y="865909"/>
                </a:cubicBezTo>
                <a:lnTo>
                  <a:pt x="865909" y="0"/>
                </a:lnTo>
                <a:lnTo>
                  <a:pt x="0" y="0"/>
                </a:lnTo>
                <a:close/>
              </a:path>
            </a:pathLst>
          </a:custGeom>
          <a:solidFill>
            <a:srgbClr val="E4F0F0"/>
          </a:soli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4" name="Graphic 38">
            <a:extLst>
              <a:ext uri="{FF2B5EF4-FFF2-40B4-BE49-F238E27FC236}">
                <a16:creationId xmlns:a16="http://schemas.microsoft.com/office/drawing/2014/main" id="{CD6122C4-0989-0FB0-7442-ECAE33E9BD04}"/>
              </a:ext>
            </a:extLst>
          </p:cNvPr>
          <p:cNvSpPr/>
          <p:nvPr/>
        </p:nvSpPr>
        <p:spPr>
          <a:xfrm flipH="1" flipV="1">
            <a:off x="0" y="6485315"/>
            <a:ext cx="372685" cy="372685"/>
          </a:xfrm>
          <a:custGeom>
            <a:avLst/>
            <a:gdLst>
              <a:gd name="connsiteX0" fmla="*/ 0 w 865909"/>
              <a:gd name="connsiteY0" fmla="*/ 0 h 865909"/>
              <a:gd name="connsiteX1" fmla="*/ 865909 w 865909"/>
              <a:gd name="connsiteY1" fmla="*/ 865909 h 865909"/>
              <a:gd name="connsiteX2" fmla="*/ 865909 w 865909"/>
              <a:gd name="connsiteY2" fmla="*/ 0 h 865909"/>
              <a:gd name="connsiteX3" fmla="*/ 0 w 865909"/>
              <a:gd name="connsiteY3" fmla="*/ 0 h 865909"/>
            </a:gdLst>
            <a:ahLst/>
            <a:cxnLst>
              <a:cxn ang="0">
                <a:pos x="connsiteX0" y="connsiteY0"/>
              </a:cxn>
              <a:cxn ang="0">
                <a:pos x="connsiteX1" y="connsiteY1"/>
              </a:cxn>
              <a:cxn ang="0">
                <a:pos x="connsiteX2" y="connsiteY2"/>
              </a:cxn>
              <a:cxn ang="0">
                <a:pos x="connsiteX3" y="connsiteY3"/>
              </a:cxn>
            </a:cxnLst>
            <a:rect l="l" t="t" r="r" b="b"/>
            <a:pathLst>
              <a:path w="865909" h="865909">
                <a:moveTo>
                  <a:pt x="0" y="0"/>
                </a:moveTo>
                <a:cubicBezTo>
                  <a:pt x="477982" y="0"/>
                  <a:pt x="865909" y="387927"/>
                  <a:pt x="865909" y="865909"/>
                </a:cubicBezTo>
                <a:lnTo>
                  <a:pt x="865909" y="0"/>
                </a:lnTo>
                <a:lnTo>
                  <a:pt x="0" y="0"/>
                </a:lnTo>
                <a:close/>
              </a:path>
            </a:pathLst>
          </a:custGeom>
          <a:solidFill>
            <a:srgbClr val="E4F0F0"/>
          </a:soli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7" name="Rectangle 26">
            <a:extLst>
              <a:ext uri="{FF2B5EF4-FFF2-40B4-BE49-F238E27FC236}">
                <a16:creationId xmlns:a16="http://schemas.microsoft.com/office/drawing/2014/main" id="{269A5CD7-E384-5629-648F-B5529A54C974}"/>
              </a:ext>
            </a:extLst>
          </p:cNvPr>
          <p:cNvSpPr/>
          <p:nvPr/>
        </p:nvSpPr>
        <p:spPr>
          <a:xfrm>
            <a:off x="206585" y="1506187"/>
            <a:ext cx="8008306" cy="44882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37160" tIns="45720" rIns="91440" bIns="45720" numCol="1" spcCol="0" rtlCol="0" fromWordArt="0" anchor="t" anchorCtr="0" forceAA="0" compatLnSpc="1">
            <a:prstTxWarp prst="textNoShape">
              <a:avLst/>
            </a:prstTxWarp>
            <a:noAutofit/>
          </a:bodyPr>
          <a:lstStyle/>
          <a:p>
            <a:pPr marL="0" marR="0">
              <a:lnSpc>
                <a:spcPct val="115000"/>
              </a:lnSpc>
              <a:spcBef>
                <a:spcPts val="0"/>
              </a:spcBef>
              <a:spcAft>
                <a:spcPts val="1000"/>
              </a:spcAft>
            </a:pPr>
            <a:r>
              <a:rPr lang="en-US" sz="1600"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Enter Text</a:t>
            </a:r>
            <a:endParaRPr lang="en-US" sz="1600" dirty="0">
              <a:effectLst/>
              <a:latin typeface="Century Gothic" panose="020B0502020202020204" pitchFamily="34" charset="0"/>
              <a:ea typeface="Calibri" panose="020F0502020204030204" pitchFamily="34" charset="0"/>
              <a:cs typeface="Times New Roman" panose="02020603050405020304" pitchFamily="18" charset="0"/>
            </a:endParaRPr>
          </a:p>
        </p:txBody>
      </p:sp>
      <p:grpSp>
        <p:nvGrpSpPr>
          <p:cNvPr id="28" name="Group 27">
            <a:extLst>
              <a:ext uri="{FF2B5EF4-FFF2-40B4-BE49-F238E27FC236}">
                <a16:creationId xmlns:a16="http://schemas.microsoft.com/office/drawing/2014/main" id="{C81FE263-E3B3-EA26-58CE-3B9F5D67BE0C}"/>
              </a:ext>
            </a:extLst>
          </p:cNvPr>
          <p:cNvGrpSpPr/>
          <p:nvPr/>
        </p:nvGrpSpPr>
        <p:grpSpPr>
          <a:xfrm>
            <a:off x="8835278" y="169487"/>
            <a:ext cx="3194991" cy="3200400"/>
            <a:chOff x="8835278" y="169487"/>
            <a:chExt cx="3194991" cy="3200400"/>
          </a:xfrm>
          <a:solidFill>
            <a:srgbClr val="E4F0F0"/>
          </a:solidFill>
        </p:grpSpPr>
        <p:sp>
          <p:nvSpPr>
            <p:cNvPr id="29" name="Graphic 38">
              <a:extLst>
                <a:ext uri="{FF2B5EF4-FFF2-40B4-BE49-F238E27FC236}">
                  <a16:creationId xmlns:a16="http://schemas.microsoft.com/office/drawing/2014/main" id="{A1DC396E-7866-3472-B7C1-DD3731731925}"/>
                </a:ext>
              </a:extLst>
            </p:cNvPr>
            <p:cNvSpPr/>
            <p:nvPr/>
          </p:nvSpPr>
          <p:spPr>
            <a:xfrm>
              <a:off x="11795505" y="169487"/>
              <a:ext cx="234764" cy="241218"/>
            </a:xfrm>
            <a:custGeom>
              <a:avLst/>
              <a:gdLst>
                <a:gd name="connsiteX0" fmla="*/ 0 w 865909"/>
                <a:gd name="connsiteY0" fmla="*/ 0 h 865909"/>
                <a:gd name="connsiteX1" fmla="*/ 865909 w 865909"/>
                <a:gd name="connsiteY1" fmla="*/ 865909 h 865909"/>
                <a:gd name="connsiteX2" fmla="*/ 865909 w 865909"/>
                <a:gd name="connsiteY2" fmla="*/ 0 h 865909"/>
                <a:gd name="connsiteX3" fmla="*/ 0 w 865909"/>
                <a:gd name="connsiteY3" fmla="*/ 0 h 865909"/>
              </a:gdLst>
              <a:ahLst/>
              <a:cxnLst>
                <a:cxn ang="0">
                  <a:pos x="connsiteX0" y="connsiteY0"/>
                </a:cxn>
                <a:cxn ang="0">
                  <a:pos x="connsiteX1" y="connsiteY1"/>
                </a:cxn>
                <a:cxn ang="0">
                  <a:pos x="connsiteX2" y="connsiteY2"/>
                </a:cxn>
                <a:cxn ang="0">
                  <a:pos x="connsiteX3" y="connsiteY3"/>
                </a:cxn>
              </a:cxnLst>
              <a:rect l="l" t="t" r="r" b="b"/>
              <a:pathLst>
                <a:path w="865909" h="865909">
                  <a:moveTo>
                    <a:pt x="0" y="0"/>
                  </a:moveTo>
                  <a:cubicBezTo>
                    <a:pt x="477982" y="0"/>
                    <a:pt x="865909" y="387927"/>
                    <a:pt x="865909" y="865909"/>
                  </a:cubicBezTo>
                  <a:lnTo>
                    <a:pt x="865909" y="0"/>
                  </a:lnTo>
                  <a:lnTo>
                    <a:pt x="0" y="0"/>
                  </a:lnTo>
                  <a:close/>
                </a:path>
              </a:pathLst>
            </a:custGeom>
            <a:grp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0" name="Graphic 38">
              <a:extLst>
                <a:ext uri="{FF2B5EF4-FFF2-40B4-BE49-F238E27FC236}">
                  <a16:creationId xmlns:a16="http://schemas.microsoft.com/office/drawing/2014/main" id="{9CBA3860-4DCB-F436-0B51-2E116E35039A}"/>
                </a:ext>
              </a:extLst>
            </p:cNvPr>
            <p:cNvSpPr/>
            <p:nvPr/>
          </p:nvSpPr>
          <p:spPr>
            <a:xfrm flipH="1">
              <a:off x="8835278" y="169487"/>
              <a:ext cx="234764" cy="241218"/>
            </a:xfrm>
            <a:custGeom>
              <a:avLst/>
              <a:gdLst>
                <a:gd name="connsiteX0" fmla="*/ 0 w 865909"/>
                <a:gd name="connsiteY0" fmla="*/ 0 h 865909"/>
                <a:gd name="connsiteX1" fmla="*/ 865909 w 865909"/>
                <a:gd name="connsiteY1" fmla="*/ 865909 h 865909"/>
                <a:gd name="connsiteX2" fmla="*/ 865909 w 865909"/>
                <a:gd name="connsiteY2" fmla="*/ 0 h 865909"/>
                <a:gd name="connsiteX3" fmla="*/ 0 w 865909"/>
                <a:gd name="connsiteY3" fmla="*/ 0 h 865909"/>
              </a:gdLst>
              <a:ahLst/>
              <a:cxnLst>
                <a:cxn ang="0">
                  <a:pos x="connsiteX0" y="connsiteY0"/>
                </a:cxn>
                <a:cxn ang="0">
                  <a:pos x="connsiteX1" y="connsiteY1"/>
                </a:cxn>
                <a:cxn ang="0">
                  <a:pos x="connsiteX2" y="connsiteY2"/>
                </a:cxn>
                <a:cxn ang="0">
                  <a:pos x="connsiteX3" y="connsiteY3"/>
                </a:cxn>
              </a:cxnLst>
              <a:rect l="l" t="t" r="r" b="b"/>
              <a:pathLst>
                <a:path w="865909" h="865909">
                  <a:moveTo>
                    <a:pt x="0" y="0"/>
                  </a:moveTo>
                  <a:cubicBezTo>
                    <a:pt x="477982" y="0"/>
                    <a:pt x="865909" y="387927"/>
                    <a:pt x="865909" y="865909"/>
                  </a:cubicBezTo>
                  <a:lnTo>
                    <a:pt x="865909" y="0"/>
                  </a:lnTo>
                  <a:lnTo>
                    <a:pt x="0" y="0"/>
                  </a:lnTo>
                  <a:close/>
                </a:path>
              </a:pathLst>
            </a:custGeom>
            <a:grp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1" name="Graphic 38">
              <a:extLst>
                <a:ext uri="{FF2B5EF4-FFF2-40B4-BE49-F238E27FC236}">
                  <a16:creationId xmlns:a16="http://schemas.microsoft.com/office/drawing/2014/main" id="{2B9EC079-7E24-4DD0-7D2A-3B458CE9147E}"/>
                </a:ext>
              </a:extLst>
            </p:cNvPr>
            <p:cNvSpPr/>
            <p:nvPr/>
          </p:nvSpPr>
          <p:spPr>
            <a:xfrm flipV="1">
              <a:off x="11795505" y="3128669"/>
              <a:ext cx="234764" cy="241218"/>
            </a:xfrm>
            <a:custGeom>
              <a:avLst/>
              <a:gdLst>
                <a:gd name="connsiteX0" fmla="*/ 0 w 865909"/>
                <a:gd name="connsiteY0" fmla="*/ 0 h 865909"/>
                <a:gd name="connsiteX1" fmla="*/ 865909 w 865909"/>
                <a:gd name="connsiteY1" fmla="*/ 865909 h 865909"/>
                <a:gd name="connsiteX2" fmla="*/ 865909 w 865909"/>
                <a:gd name="connsiteY2" fmla="*/ 0 h 865909"/>
                <a:gd name="connsiteX3" fmla="*/ 0 w 865909"/>
                <a:gd name="connsiteY3" fmla="*/ 0 h 865909"/>
              </a:gdLst>
              <a:ahLst/>
              <a:cxnLst>
                <a:cxn ang="0">
                  <a:pos x="connsiteX0" y="connsiteY0"/>
                </a:cxn>
                <a:cxn ang="0">
                  <a:pos x="connsiteX1" y="connsiteY1"/>
                </a:cxn>
                <a:cxn ang="0">
                  <a:pos x="connsiteX2" y="connsiteY2"/>
                </a:cxn>
                <a:cxn ang="0">
                  <a:pos x="connsiteX3" y="connsiteY3"/>
                </a:cxn>
              </a:cxnLst>
              <a:rect l="l" t="t" r="r" b="b"/>
              <a:pathLst>
                <a:path w="865909" h="865909">
                  <a:moveTo>
                    <a:pt x="0" y="0"/>
                  </a:moveTo>
                  <a:cubicBezTo>
                    <a:pt x="477982" y="0"/>
                    <a:pt x="865909" y="387927"/>
                    <a:pt x="865909" y="865909"/>
                  </a:cubicBezTo>
                  <a:lnTo>
                    <a:pt x="865909" y="0"/>
                  </a:lnTo>
                  <a:lnTo>
                    <a:pt x="0" y="0"/>
                  </a:lnTo>
                  <a:close/>
                </a:path>
              </a:pathLst>
            </a:custGeom>
            <a:grp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2" name="Graphic 38">
              <a:extLst>
                <a:ext uri="{FF2B5EF4-FFF2-40B4-BE49-F238E27FC236}">
                  <a16:creationId xmlns:a16="http://schemas.microsoft.com/office/drawing/2014/main" id="{935FA455-6987-C728-B690-532EAB2828C1}"/>
                </a:ext>
              </a:extLst>
            </p:cNvPr>
            <p:cNvSpPr/>
            <p:nvPr/>
          </p:nvSpPr>
          <p:spPr>
            <a:xfrm flipH="1" flipV="1">
              <a:off x="8835278" y="3128669"/>
              <a:ext cx="234764" cy="241218"/>
            </a:xfrm>
            <a:custGeom>
              <a:avLst/>
              <a:gdLst>
                <a:gd name="connsiteX0" fmla="*/ 0 w 865909"/>
                <a:gd name="connsiteY0" fmla="*/ 0 h 865909"/>
                <a:gd name="connsiteX1" fmla="*/ 865909 w 865909"/>
                <a:gd name="connsiteY1" fmla="*/ 865909 h 865909"/>
                <a:gd name="connsiteX2" fmla="*/ 865909 w 865909"/>
                <a:gd name="connsiteY2" fmla="*/ 0 h 865909"/>
                <a:gd name="connsiteX3" fmla="*/ 0 w 865909"/>
                <a:gd name="connsiteY3" fmla="*/ 0 h 865909"/>
              </a:gdLst>
              <a:ahLst/>
              <a:cxnLst>
                <a:cxn ang="0">
                  <a:pos x="connsiteX0" y="connsiteY0"/>
                </a:cxn>
                <a:cxn ang="0">
                  <a:pos x="connsiteX1" y="connsiteY1"/>
                </a:cxn>
                <a:cxn ang="0">
                  <a:pos x="connsiteX2" y="connsiteY2"/>
                </a:cxn>
                <a:cxn ang="0">
                  <a:pos x="connsiteX3" y="connsiteY3"/>
                </a:cxn>
              </a:cxnLst>
              <a:rect l="l" t="t" r="r" b="b"/>
              <a:pathLst>
                <a:path w="865909" h="865909">
                  <a:moveTo>
                    <a:pt x="0" y="0"/>
                  </a:moveTo>
                  <a:cubicBezTo>
                    <a:pt x="477982" y="0"/>
                    <a:pt x="865909" y="387927"/>
                    <a:pt x="865909" y="865909"/>
                  </a:cubicBezTo>
                  <a:lnTo>
                    <a:pt x="865909" y="0"/>
                  </a:lnTo>
                  <a:lnTo>
                    <a:pt x="0" y="0"/>
                  </a:lnTo>
                  <a:close/>
                </a:path>
              </a:pathLst>
            </a:custGeom>
            <a:grp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Tree>
    <p:extLst>
      <p:ext uri="{BB962C8B-B14F-4D97-AF65-F5344CB8AC3E}">
        <p14:creationId xmlns:p14="http://schemas.microsoft.com/office/powerpoint/2010/main" val="38976154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DDDBA0"/>
        </a:solid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94947770-B603-216D-F99E-1A96123F7418}"/>
              </a:ext>
            </a:extLst>
          </p:cNvPr>
          <p:cNvGrpSpPr/>
          <p:nvPr/>
        </p:nvGrpSpPr>
        <p:grpSpPr>
          <a:xfrm>
            <a:off x="8840133" y="169496"/>
            <a:ext cx="3183269" cy="3200391"/>
            <a:chOff x="0" y="0"/>
            <a:chExt cx="1554480" cy="1562736"/>
          </a:xfrm>
          <a:effectLst/>
        </p:grpSpPr>
        <p:grpSp>
          <p:nvGrpSpPr>
            <p:cNvPr id="18" name="Group 17">
              <a:extLst>
                <a:ext uri="{FF2B5EF4-FFF2-40B4-BE49-F238E27FC236}">
                  <a16:creationId xmlns:a16="http://schemas.microsoft.com/office/drawing/2014/main" id="{FC5A6F1F-9EAC-C9B6-1113-2F3BC0ED033A}"/>
                </a:ext>
              </a:extLst>
            </p:cNvPr>
            <p:cNvGrpSpPr/>
            <p:nvPr/>
          </p:nvGrpSpPr>
          <p:grpSpPr>
            <a:xfrm>
              <a:off x="0" y="0"/>
              <a:ext cx="1554480" cy="1562736"/>
              <a:chOff x="0" y="-9085"/>
              <a:chExt cx="1679486" cy="1676997"/>
            </a:xfrm>
          </p:grpSpPr>
          <p:sp>
            <p:nvSpPr>
              <p:cNvPr id="23" name="Rectangle 22">
                <a:extLst>
                  <a:ext uri="{FF2B5EF4-FFF2-40B4-BE49-F238E27FC236}">
                    <a16:creationId xmlns:a16="http://schemas.microsoft.com/office/drawing/2014/main" id="{8AFD9A6D-D27E-F0CA-3D44-E2283E44F9C4}"/>
                  </a:ext>
                </a:extLst>
              </p:cNvPr>
              <p:cNvSpPr/>
              <p:nvPr/>
            </p:nvSpPr>
            <p:spPr>
              <a:xfrm>
                <a:off x="856526" y="844952"/>
                <a:ext cx="822960" cy="822960"/>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4" name="Rectangle 23">
                <a:extLst>
                  <a:ext uri="{FF2B5EF4-FFF2-40B4-BE49-F238E27FC236}">
                    <a16:creationId xmlns:a16="http://schemas.microsoft.com/office/drawing/2014/main" id="{8DE102C7-E7CF-6944-0240-3E5F01211738}"/>
                  </a:ext>
                </a:extLst>
              </p:cNvPr>
              <p:cNvSpPr/>
              <p:nvPr/>
            </p:nvSpPr>
            <p:spPr>
              <a:xfrm>
                <a:off x="0" y="844952"/>
                <a:ext cx="822960" cy="822960"/>
              </a:xfrm>
              <a:prstGeom prst="rect">
                <a:avLst/>
              </a:prstGeom>
              <a:solidFill>
                <a:srgbClr val="D0CE6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5" name="Rectangle 24">
                <a:extLst>
                  <a:ext uri="{FF2B5EF4-FFF2-40B4-BE49-F238E27FC236}">
                    <a16:creationId xmlns:a16="http://schemas.microsoft.com/office/drawing/2014/main" id="{F0570E8E-20C5-97F5-5B5D-FEE6D6E7D38E}"/>
                  </a:ext>
                </a:extLst>
              </p:cNvPr>
              <p:cNvSpPr/>
              <p:nvPr/>
            </p:nvSpPr>
            <p:spPr>
              <a:xfrm>
                <a:off x="856526" y="-9085"/>
                <a:ext cx="822960" cy="822960"/>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6" name="Oval 25">
                <a:extLst>
                  <a:ext uri="{FF2B5EF4-FFF2-40B4-BE49-F238E27FC236}">
                    <a16:creationId xmlns:a16="http://schemas.microsoft.com/office/drawing/2014/main" id="{5919DC7E-C78B-EAFA-F93F-5973CD09D50B}"/>
                  </a:ext>
                </a:extLst>
              </p:cNvPr>
              <p:cNvSpPr/>
              <p:nvPr/>
            </p:nvSpPr>
            <p:spPr>
              <a:xfrm>
                <a:off x="0" y="-9085"/>
                <a:ext cx="822960" cy="822960"/>
              </a:xfrm>
              <a:prstGeom prst="ellipse">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19" name="Freeform 18">
              <a:extLst>
                <a:ext uri="{FF2B5EF4-FFF2-40B4-BE49-F238E27FC236}">
                  <a16:creationId xmlns:a16="http://schemas.microsoft.com/office/drawing/2014/main" id="{5D28BB0C-18C4-60DD-7964-3A1E9ECBBA1D}"/>
                </a:ext>
              </a:extLst>
            </p:cNvPr>
            <p:cNvSpPr/>
            <p:nvPr/>
          </p:nvSpPr>
          <p:spPr>
            <a:xfrm>
              <a:off x="219919" y="185195"/>
              <a:ext cx="342900" cy="476250"/>
            </a:xfrm>
            <a:custGeom>
              <a:avLst/>
              <a:gdLst>
                <a:gd name="connsiteX0" fmla="*/ 107632 w 107632"/>
                <a:gd name="connsiteY0" fmla="*/ 42863 h 149542"/>
                <a:gd name="connsiteX1" fmla="*/ 85725 w 107632"/>
                <a:gd name="connsiteY1" fmla="*/ 42863 h 149542"/>
                <a:gd name="connsiteX2" fmla="*/ 65722 w 107632"/>
                <a:gd name="connsiteY2" fmla="*/ 20955 h 149542"/>
                <a:gd name="connsiteX3" fmla="*/ 48577 w 107632"/>
                <a:gd name="connsiteY3" fmla="*/ 25717 h 149542"/>
                <a:gd name="connsiteX4" fmla="*/ 42863 w 107632"/>
                <a:gd name="connsiteY4" fmla="*/ 39052 h 149542"/>
                <a:gd name="connsiteX5" fmla="*/ 74295 w 107632"/>
                <a:gd name="connsiteY5" fmla="*/ 64770 h 149542"/>
                <a:gd name="connsiteX6" fmla="*/ 103822 w 107632"/>
                <a:gd name="connsiteY6" fmla="*/ 87630 h 149542"/>
                <a:gd name="connsiteX7" fmla="*/ 107632 w 107632"/>
                <a:gd name="connsiteY7" fmla="*/ 106680 h 149542"/>
                <a:gd name="connsiteX8" fmla="*/ 95250 w 107632"/>
                <a:gd name="connsiteY8" fmla="*/ 137160 h 149542"/>
                <a:gd name="connsiteX9" fmla="*/ 64770 w 107632"/>
                <a:gd name="connsiteY9" fmla="*/ 149542 h 149542"/>
                <a:gd name="connsiteX10" fmla="*/ 42863 w 107632"/>
                <a:gd name="connsiteY10" fmla="*/ 149542 h 149542"/>
                <a:gd name="connsiteX11" fmla="*/ 0 w 107632"/>
                <a:gd name="connsiteY11" fmla="*/ 106680 h 149542"/>
                <a:gd name="connsiteX12" fmla="*/ 21907 w 107632"/>
                <a:gd name="connsiteY12" fmla="*/ 106680 h 149542"/>
                <a:gd name="connsiteX13" fmla="*/ 41910 w 107632"/>
                <a:gd name="connsiteY13" fmla="*/ 128588 h 149542"/>
                <a:gd name="connsiteX14" fmla="*/ 59055 w 107632"/>
                <a:gd name="connsiteY14" fmla="*/ 123825 h 149542"/>
                <a:gd name="connsiteX15" fmla="*/ 64770 w 107632"/>
                <a:gd name="connsiteY15" fmla="*/ 110490 h 149542"/>
                <a:gd name="connsiteX16" fmla="*/ 33338 w 107632"/>
                <a:gd name="connsiteY16" fmla="*/ 84772 h 149542"/>
                <a:gd name="connsiteX17" fmla="*/ 3810 w 107632"/>
                <a:gd name="connsiteY17" fmla="*/ 61913 h 149542"/>
                <a:gd name="connsiteX18" fmla="*/ 0 w 107632"/>
                <a:gd name="connsiteY18" fmla="*/ 42863 h 149542"/>
                <a:gd name="connsiteX19" fmla="*/ 12382 w 107632"/>
                <a:gd name="connsiteY19" fmla="*/ 12383 h 149542"/>
                <a:gd name="connsiteX20" fmla="*/ 42863 w 107632"/>
                <a:gd name="connsiteY20" fmla="*/ 0 h 149542"/>
                <a:gd name="connsiteX21" fmla="*/ 64770 w 107632"/>
                <a:gd name="connsiteY21" fmla="*/ 0 h 149542"/>
                <a:gd name="connsiteX22" fmla="*/ 107632 w 107632"/>
                <a:gd name="connsiteY22" fmla="*/ 42863 h 149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07632" h="149542">
                  <a:moveTo>
                    <a:pt x="107632" y="42863"/>
                  </a:moveTo>
                  <a:lnTo>
                    <a:pt x="85725" y="42863"/>
                  </a:lnTo>
                  <a:cubicBezTo>
                    <a:pt x="83820" y="28575"/>
                    <a:pt x="77152" y="20955"/>
                    <a:pt x="65722" y="20955"/>
                  </a:cubicBezTo>
                  <a:cubicBezTo>
                    <a:pt x="58102" y="20955"/>
                    <a:pt x="52388" y="22860"/>
                    <a:pt x="48577" y="25717"/>
                  </a:cubicBezTo>
                  <a:cubicBezTo>
                    <a:pt x="44767" y="28575"/>
                    <a:pt x="42863" y="33338"/>
                    <a:pt x="42863" y="39052"/>
                  </a:cubicBezTo>
                  <a:cubicBezTo>
                    <a:pt x="42863" y="45720"/>
                    <a:pt x="53340" y="54292"/>
                    <a:pt x="74295" y="64770"/>
                  </a:cubicBezTo>
                  <a:cubicBezTo>
                    <a:pt x="91440" y="74295"/>
                    <a:pt x="100965" y="81915"/>
                    <a:pt x="103822" y="87630"/>
                  </a:cubicBezTo>
                  <a:cubicBezTo>
                    <a:pt x="106680" y="93345"/>
                    <a:pt x="107632" y="100013"/>
                    <a:pt x="107632" y="106680"/>
                  </a:cubicBezTo>
                  <a:cubicBezTo>
                    <a:pt x="107632" y="118110"/>
                    <a:pt x="103822" y="128588"/>
                    <a:pt x="95250" y="137160"/>
                  </a:cubicBezTo>
                  <a:cubicBezTo>
                    <a:pt x="86677" y="145733"/>
                    <a:pt x="76200" y="149542"/>
                    <a:pt x="64770" y="149542"/>
                  </a:cubicBezTo>
                  <a:lnTo>
                    <a:pt x="42863" y="149542"/>
                  </a:lnTo>
                  <a:cubicBezTo>
                    <a:pt x="14288" y="149542"/>
                    <a:pt x="0" y="135255"/>
                    <a:pt x="0" y="106680"/>
                  </a:cubicBezTo>
                  <a:lnTo>
                    <a:pt x="21907" y="106680"/>
                  </a:lnTo>
                  <a:cubicBezTo>
                    <a:pt x="23813" y="120967"/>
                    <a:pt x="30480" y="128588"/>
                    <a:pt x="41910" y="128588"/>
                  </a:cubicBezTo>
                  <a:cubicBezTo>
                    <a:pt x="49530" y="128588"/>
                    <a:pt x="55245" y="126683"/>
                    <a:pt x="59055" y="123825"/>
                  </a:cubicBezTo>
                  <a:cubicBezTo>
                    <a:pt x="62865" y="120967"/>
                    <a:pt x="64770" y="116205"/>
                    <a:pt x="64770" y="110490"/>
                  </a:cubicBezTo>
                  <a:cubicBezTo>
                    <a:pt x="64770" y="104775"/>
                    <a:pt x="54292" y="96202"/>
                    <a:pt x="33338" y="84772"/>
                  </a:cubicBezTo>
                  <a:cubicBezTo>
                    <a:pt x="16192" y="75247"/>
                    <a:pt x="6667" y="67627"/>
                    <a:pt x="3810" y="61913"/>
                  </a:cubicBezTo>
                  <a:cubicBezTo>
                    <a:pt x="952" y="56197"/>
                    <a:pt x="0" y="49530"/>
                    <a:pt x="0" y="42863"/>
                  </a:cubicBezTo>
                  <a:cubicBezTo>
                    <a:pt x="0" y="31433"/>
                    <a:pt x="3810" y="20955"/>
                    <a:pt x="12382" y="12383"/>
                  </a:cubicBezTo>
                  <a:cubicBezTo>
                    <a:pt x="20955" y="3810"/>
                    <a:pt x="31432" y="0"/>
                    <a:pt x="42863" y="0"/>
                  </a:cubicBezTo>
                  <a:lnTo>
                    <a:pt x="64770" y="0"/>
                  </a:lnTo>
                  <a:cubicBezTo>
                    <a:pt x="91440" y="0"/>
                    <a:pt x="105727" y="14288"/>
                    <a:pt x="107632" y="42863"/>
                  </a:cubicBezTo>
                  <a:close/>
                </a:path>
              </a:pathLst>
            </a:custGeom>
            <a:solidFill>
              <a:srgbClr val="DDDBA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0" name="Freeform 19">
              <a:extLst>
                <a:ext uri="{FF2B5EF4-FFF2-40B4-BE49-F238E27FC236}">
                  <a16:creationId xmlns:a16="http://schemas.microsoft.com/office/drawing/2014/main" id="{8C6E8285-0DF4-AD9C-668B-EDC07DEE7D93}"/>
                </a:ext>
              </a:extLst>
            </p:cNvPr>
            <p:cNvSpPr/>
            <p:nvPr/>
          </p:nvSpPr>
          <p:spPr>
            <a:xfrm>
              <a:off x="844951" y="196770"/>
              <a:ext cx="651510" cy="455930"/>
            </a:xfrm>
            <a:custGeom>
              <a:avLst/>
              <a:gdLst>
                <a:gd name="connsiteX0" fmla="*/ 0 w 216217"/>
                <a:gd name="connsiteY0" fmla="*/ 0 h 151447"/>
                <a:gd name="connsiteX1" fmla="*/ 42863 w 216217"/>
                <a:gd name="connsiteY1" fmla="*/ 0 h 151447"/>
                <a:gd name="connsiteX2" fmla="*/ 42863 w 216217"/>
                <a:gd name="connsiteY2" fmla="*/ 129540 h 151447"/>
                <a:gd name="connsiteX3" fmla="*/ 64770 w 216217"/>
                <a:gd name="connsiteY3" fmla="*/ 129540 h 151447"/>
                <a:gd name="connsiteX4" fmla="*/ 80010 w 216217"/>
                <a:gd name="connsiteY4" fmla="*/ 122873 h 151447"/>
                <a:gd name="connsiteX5" fmla="*/ 86678 w 216217"/>
                <a:gd name="connsiteY5" fmla="*/ 107633 h 151447"/>
                <a:gd name="connsiteX6" fmla="*/ 86678 w 216217"/>
                <a:gd name="connsiteY6" fmla="*/ 0 h 151447"/>
                <a:gd name="connsiteX7" fmla="*/ 129540 w 216217"/>
                <a:gd name="connsiteY7" fmla="*/ 0 h 151447"/>
                <a:gd name="connsiteX8" fmla="*/ 129540 w 216217"/>
                <a:gd name="connsiteY8" fmla="*/ 129540 h 151447"/>
                <a:gd name="connsiteX9" fmla="*/ 151447 w 216217"/>
                <a:gd name="connsiteY9" fmla="*/ 129540 h 151447"/>
                <a:gd name="connsiteX10" fmla="*/ 166688 w 216217"/>
                <a:gd name="connsiteY10" fmla="*/ 122873 h 151447"/>
                <a:gd name="connsiteX11" fmla="*/ 173355 w 216217"/>
                <a:gd name="connsiteY11" fmla="*/ 107633 h 151447"/>
                <a:gd name="connsiteX12" fmla="*/ 173355 w 216217"/>
                <a:gd name="connsiteY12" fmla="*/ 0 h 151447"/>
                <a:gd name="connsiteX13" fmla="*/ 216218 w 216217"/>
                <a:gd name="connsiteY13" fmla="*/ 0 h 151447"/>
                <a:gd name="connsiteX14" fmla="*/ 216218 w 216217"/>
                <a:gd name="connsiteY14" fmla="*/ 77152 h 151447"/>
                <a:gd name="connsiteX15" fmla="*/ 194310 w 216217"/>
                <a:gd name="connsiteY15" fmla="*/ 129540 h 151447"/>
                <a:gd name="connsiteX16" fmla="*/ 141922 w 216217"/>
                <a:gd name="connsiteY16" fmla="*/ 151448 h 151447"/>
                <a:gd name="connsiteX17" fmla="*/ 85725 w 216217"/>
                <a:gd name="connsiteY17" fmla="*/ 151448 h 151447"/>
                <a:gd name="connsiteX18" fmla="*/ 85725 w 216217"/>
                <a:gd name="connsiteY18" fmla="*/ 144780 h 151447"/>
                <a:gd name="connsiteX19" fmla="*/ 55245 w 216217"/>
                <a:gd name="connsiteY19" fmla="*/ 151448 h 151447"/>
                <a:gd name="connsiteX20" fmla="*/ 0 w 216217"/>
                <a:gd name="connsiteY20" fmla="*/ 151448 h 151447"/>
                <a:gd name="connsiteX21" fmla="*/ 0 w 216217"/>
                <a:gd name="connsiteY21" fmla="*/ 0 h 1514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16217" h="151447">
                  <a:moveTo>
                    <a:pt x="0" y="0"/>
                  </a:moveTo>
                  <a:lnTo>
                    <a:pt x="42863" y="0"/>
                  </a:lnTo>
                  <a:lnTo>
                    <a:pt x="42863" y="129540"/>
                  </a:lnTo>
                  <a:lnTo>
                    <a:pt x="64770" y="129540"/>
                  </a:lnTo>
                  <a:cubicBezTo>
                    <a:pt x="70485" y="129540"/>
                    <a:pt x="76200" y="127635"/>
                    <a:pt x="80010" y="122873"/>
                  </a:cubicBezTo>
                  <a:cubicBezTo>
                    <a:pt x="83820" y="118110"/>
                    <a:pt x="86678" y="113348"/>
                    <a:pt x="86678" y="107633"/>
                  </a:cubicBezTo>
                  <a:lnTo>
                    <a:pt x="86678" y="0"/>
                  </a:lnTo>
                  <a:lnTo>
                    <a:pt x="129540" y="0"/>
                  </a:lnTo>
                  <a:lnTo>
                    <a:pt x="129540" y="129540"/>
                  </a:lnTo>
                  <a:lnTo>
                    <a:pt x="151447" y="129540"/>
                  </a:lnTo>
                  <a:cubicBezTo>
                    <a:pt x="157163" y="129540"/>
                    <a:pt x="161925" y="127635"/>
                    <a:pt x="166688" y="122873"/>
                  </a:cubicBezTo>
                  <a:cubicBezTo>
                    <a:pt x="170497" y="118110"/>
                    <a:pt x="173355" y="113348"/>
                    <a:pt x="173355" y="107633"/>
                  </a:cubicBezTo>
                  <a:lnTo>
                    <a:pt x="173355" y="0"/>
                  </a:lnTo>
                  <a:lnTo>
                    <a:pt x="216218" y="0"/>
                  </a:lnTo>
                  <a:lnTo>
                    <a:pt x="216218" y="77152"/>
                  </a:lnTo>
                  <a:cubicBezTo>
                    <a:pt x="216218" y="97155"/>
                    <a:pt x="208597" y="114300"/>
                    <a:pt x="194310" y="129540"/>
                  </a:cubicBezTo>
                  <a:cubicBezTo>
                    <a:pt x="180022" y="143827"/>
                    <a:pt x="162878" y="151448"/>
                    <a:pt x="141922" y="151448"/>
                  </a:cubicBezTo>
                  <a:lnTo>
                    <a:pt x="85725" y="151448"/>
                  </a:lnTo>
                  <a:lnTo>
                    <a:pt x="85725" y="144780"/>
                  </a:lnTo>
                  <a:cubicBezTo>
                    <a:pt x="77153" y="149542"/>
                    <a:pt x="67628" y="151448"/>
                    <a:pt x="55245" y="151448"/>
                  </a:cubicBezTo>
                  <a:lnTo>
                    <a:pt x="0" y="151448"/>
                  </a:lnTo>
                  <a:lnTo>
                    <a:pt x="0" y="0"/>
                  </a:lnTo>
                  <a:close/>
                </a:path>
              </a:pathLst>
            </a:custGeom>
            <a:solidFill>
              <a:schemeClr val="bg1">
                <a:alpha val="50000"/>
              </a:schemeClr>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1" name="Freeform 20">
              <a:extLst>
                <a:ext uri="{FF2B5EF4-FFF2-40B4-BE49-F238E27FC236}">
                  <a16:creationId xmlns:a16="http://schemas.microsoft.com/office/drawing/2014/main" id="{799AA1DF-F1A5-96FA-9300-BAF5FE6B5330}"/>
                </a:ext>
              </a:extLst>
            </p:cNvPr>
            <p:cNvSpPr/>
            <p:nvPr/>
          </p:nvSpPr>
          <p:spPr>
            <a:xfrm>
              <a:off x="196769" y="960699"/>
              <a:ext cx="387322" cy="498401"/>
            </a:xfrm>
            <a:custGeom>
              <a:avLst/>
              <a:gdLst>
                <a:gd name="connsiteX0" fmla="*/ 42863 w 128587"/>
                <a:gd name="connsiteY0" fmla="*/ 0 h 150495"/>
                <a:gd name="connsiteX1" fmla="*/ 85725 w 128587"/>
                <a:gd name="connsiteY1" fmla="*/ 0 h 150495"/>
                <a:gd name="connsiteX2" fmla="*/ 116205 w 128587"/>
                <a:gd name="connsiteY2" fmla="*/ 12383 h 150495"/>
                <a:gd name="connsiteX3" fmla="*/ 128588 w 128587"/>
                <a:gd name="connsiteY3" fmla="*/ 42863 h 150495"/>
                <a:gd name="connsiteX4" fmla="*/ 128588 w 128587"/>
                <a:gd name="connsiteY4" fmla="*/ 107633 h 150495"/>
                <a:gd name="connsiteX5" fmla="*/ 116205 w 128587"/>
                <a:gd name="connsiteY5" fmla="*/ 138113 h 150495"/>
                <a:gd name="connsiteX6" fmla="*/ 85725 w 128587"/>
                <a:gd name="connsiteY6" fmla="*/ 150495 h 150495"/>
                <a:gd name="connsiteX7" fmla="*/ 42863 w 128587"/>
                <a:gd name="connsiteY7" fmla="*/ 150495 h 150495"/>
                <a:gd name="connsiteX8" fmla="*/ 12383 w 128587"/>
                <a:gd name="connsiteY8" fmla="*/ 138113 h 150495"/>
                <a:gd name="connsiteX9" fmla="*/ 0 w 128587"/>
                <a:gd name="connsiteY9" fmla="*/ 107633 h 150495"/>
                <a:gd name="connsiteX10" fmla="*/ 0 w 128587"/>
                <a:gd name="connsiteY10" fmla="*/ 42863 h 150495"/>
                <a:gd name="connsiteX11" fmla="*/ 12383 w 128587"/>
                <a:gd name="connsiteY11" fmla="*/ 12383 h 150495"/>
                <a:gd name="connsiteX12" fmla="*/ 42863 w 128587"/>
                <a:gd name="connsiteY12" fmla="*/ 0 h 150495"/>
                <a:gd name="connsiteX13" fmla="*/ 42863 w 128587"/>
                <a:gd name="connsiteY13" fmla="*/ 42863 h 150495"/>
                <a:gd name="connsiteX14" fmla="*/ 42863 w 128587"/>
                <a:gd name="connsiteY14" fmla="*/ 107633 h 150495"/>
                <a:gd name="connsiteX15" fmla="*/ 49530 w 128587"/>
                <a:gd name="connsiteY15" fmla="*/ 122872 h 150495"/>
                <a:gd name="connsiteX16" fmla="*/ 64770 w 128587"/>
                <a:gd name="connsiteY16" fmla="*/ 129540 h 150495"/>
                <a:gd name="connsiteX17" fmla="*/ 80010 w 128587"/>
                <a:gd name="connsiteY17" fmla="*/ 122872 h 150495"/>
                <a:gd name="connsiteX18" fmla="*/ 86678 w 128587"/>
                <a:gd name="connsiteY18" fmla="*/ 107633 h 150495"/>
                <a:gd name="connsiteX19" fmla="*/ 86678 w 128587"/>
                <a:gd name="connsiteY19" fmla="*/ 42863 h 150495"/>
                <a:gd name="connsiteX20" fmla="*/ 80010 w 128587"/>
                <a:gd name="connsiteY20" fmla="*/ 27622 h 150495"/>
                <a:gd name="connsiteX21" fmla="*/ 64770 w 128587"/>
                <a:gd name="connsiteY21" fmla="*/ 20955 h 150495"/>
                <a:gd name="connsiteX22" fmla="*/ 49530 w 128587"/>
                <a:gd name="connsiteY22" fmla="*/ 27622 h 150495"/>
                <a:gd name="connsiteX23" fmla="*/ 42863 w 128587"/>
                <a:gd name="connsiteY23" fmla="*/ 42863 h 1504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28587" h="150495">
                  <a:moveTo>
                    <a:pt x="42863" y="0"/>
                  </a:moveTo>
                  <a:lnTo>
                    <a:pt x="85725" y="0"/>
                  </a:lnTo>
                  <a:cubicBezTo>
                    <a:pt x="97155" y="0"/>
                    <a:pt x="107633" y="3810"/>
                    <a:pt x="116205" y="12383"/>
                  </a:cubicBezTo>
                  <a:cubicBezTo>
                    <a:pt x="124778" y="20955"/>
                    <a:pt x="128588" y="30480"/>
                    <a:pt x="128588" y="42863"/>
                  </a:cubicBezTo>
                  <a:lnTo>
                    <a:pt x="128588" y="107633"/>
                  </a:lnTo>
                  <a:cubicBezTo>
                    <a:pt x="128588" y="119063"/>
                    <a:pt x="124778" y="129540"/>
                    <a:pt x="116205" y="138113"/>
                  </a:cubicBezTo>
                  <a:cubicBezTo>
                    <a:pt x="107633" y="146685"/>
                    <a:pt x="98108" y="150495"/>
                    <a:pt x="85725" y="150495"/>
                  </a:cubicBezTo>
                  <a:lnTo>
                    <a:pt x="42863" y="150495"/>
                  </a:lnTo>
                  <a:cubicBezTo>
                    <a:pt x="31433" y="150495"/>
                    <a:pt x="20955" y="146685"/>
                    <a:pt x="12383" y="138113"/>
                  </a:cubicBezTo>
                  <a:cubicBezTo>
                    <a:pt x="3810" y="129540"/>
                    <a:pt x="0" y="119063"/>
                    <a:pt x="0" y="107633"/>
                  </a:cubicBezTo>
                  <a:lnTo>
                    <a:pt x="0" y="42863"/>
                  </a:lnTo>
                  <a:cubicBezTo>
                    <a:pt x="0" y="31433"/>
                    <a:pt x="3810" y="20955"/>
                    <a:pt x="12383" y="12383"/>
                  </a:cubicBezTo>
                  <a:cubicBezTo>
                    <a:pt x="20955" y="4763"/>
                    <a:pt x="31433" y="0"/>
                    <a:pt x="42863" y="0"/>
                  </a:cubicBezTo>
                  <a:close/>
                  <a:moveTo>
                    <a:pt x="42863" y="42863"/>
                  </a:moveTo>
                  <a:lnTo>
                    <a:pt x="42863" y="107633"/>
                  </a:lnTo>
                  <a:cubicBezTo>
                    <a:pt x="42863" y="113347"/>
                    <a:pt x="44768" y="118110"/>
                    <a:pt x="49530" y="122872"/>
                  </a:cubicBezTo>
                  <a:cubicBezTo>
                    <a:pt x="53340" y="127635"/>
                    <a:pt x="59055" y="129540"/>
                    <a:pt x="64770" y="129540"/>
                  </a:cubicBezTo>
                  <a:cubicBezTo>
                    <a:pt x="70485" y="129540"/>
                    <a:pt x="76200" y="127635"/>
                    <a:pt x="80010" y="122872"/>
                  </a:cubicBezTo>
                  <a:cubicBezTo>
                    <a:pt x="83820" y="118110"/>
                    <a:pt x="86678" y="113347"/>
                    <a:pt x="86678" y="107633"/>
                  </a:cubicBezTo>
                  <a:lnTo>
                    <a:pt x="86678" y="42863"/>
                  </a:lnTo>
                  <a:cubicBezTo>
                    <a:pt x="86678" y="37147"/>
                    <a:pt x="84772" y="32385"/>
                    <a:pt x="80010" y="27622"/>
                  </a:cubicBezTo>
                  <a:cubicBezTo>
                    <a:pt x="76200" y="23813"/>
                    <a:pt x="70485" y="20955"/>
                    <a:pt x="64770" y="20955"/>
                  </a:cubicBezTo>
                  <a:cubicBezTo>
                    <a:pt x="59055" y="20955"/>
                    <a:pt x="54293" y="22860"/>
                    <a:pt x="49530" y="27622"/>
                  </a:cubicBezTo>
                  <a:cubicBezTo>
                    <a:pt x="45720" y="32385"/>
                    <a:pt x="42863" y="37147"/>
                    <a:pt x="42863" y="42863"/>
                  </a:cubicBezTo>
                  <a:close/>
                </a:path>
              </a:pathLst>
            </a:custGeom>
            <a:solidFill>
              <a:schemeClr val="bg1">
                <a:alpha val="50000"/>
              </a:schemeClr>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2" name="Freeform 21">
              <a:extLst>
                <a:ext uri="{FF2B5EF4-FFF2-40B4-BE49-F238E27FC236}">
                  <a16:creationId xmlns:a16="http://schemas.microsoft.com/office/drawing/2014/main" id="{AA14FDFE-D24B-B9AA-7485-D15AEBCF901E}"/>
                </a:ext>
              </a:extLst>
            </p:cNvPr>
            <p:cNvSpPr/>
            <p:nvPr/>
          </p:nvSpPr>
          <p:spPr>
            <a:xfrm>
              <a:off x="1053296" y="879676"/>
              <a:ext cx="262255" cy="584200"/>
            </a:xfrm>
            <a:custGeom>
              <a:avLst/>
              <a:gdLst>
                <a:gd name="connsiteX0" fmla="*/ 22860 w 87630"/>
                <a:gd name="connsiteY0" fmla="*/ 0 h 194309"/>
                <a:gd name="connsiteX1" fmla="*/ 65722 w 87630"/>
                <a:gd name="connsiteY1" fmla="*/ 0 h 194309"/>
                <a:gd name="connsiteX2" fmla="*/ 65722 w 87630"/>
                <a:gd name="connsiteY2" fmla="*/ 42863 h 194309"/>
                <a:gd name="connsiteX3" fmla="*/ 87630 w 87630"/>
                <a:gd name="connsiteY3" fmla="*/ 42863 h 194309"/>
                <a:gd name="connsiteX4" fmla="*/ 87630 w 87630"/>
                <a:gd name="connsiteY4" fmla="*/ 64770 h 194309"/>
                <a:gd name="connsiteX5" fmla="*/ 65722 w 87630"/>
                <a:gd name="connsiteY5" fmla="*/ 64770 h 194309"/>
                <a:gd name="connsiteX6" fmla="*/ 65722 w 87630"/>
                <a:gd name="connsiteY6" fmla="*/ 150495 h 194309"/>
                <a:gd name="connsiteX7" fmla="*/ 72390 w 87630"/>
                <a:gd name="connsiteY7" fmla="*/ 166688 h 194309"/>
                <a:gd name="connsiteX8" fmla="*/ 84772 w 87630"/>
                <a:gd name="connsiteY8" fmla="*/ 172403 h 194309"/>
                <a:gd name="connsiteX9" fmla="*/ 86678 w 87630"/>
                <a:gd name="connsiteY9" fmla="*/ 172403 h 194309"/>
                <a:gd name="connsiteX10" fmla="*/ 86678 w 87630"/>
                <a:gd name="connsiteY10" fmla="*/ 194310 h 194309"/>
                <a:gd name="connsiteX11" fmla="*/ 64770 w 87630"/>
                <a:gd name="connsiteY11" fmla="*/ 194310 h 194309"/>
                <a:gd name="connsiteX12" fmla="*/ 34290 w 87630"/>
                <a:gd name="connsiteY12" fmla="*/ 181928 h 194309"/>
                <a:gd name="connsiteX13" fmla="*/ 21907 w 87630"/>
                <a:gd name="connsiteY13" fmla="*/ 151447 h 194309"/>
                <a:gd name="connsiteX14" fmla="*/ 21907 w 87630"/>
                <a:gd name="connsiteY14" fmla="*/ 65722 h 194309"/>
                <a:gd name="connsiteX15" fmla="*/ 0 w 87630"/>
                <a:gd name="connsiteY15" fmla="*/ 65722 h 194309"/>
                <a:gd name="connsiteX16" fmla="*/ 0 w 87630"/>
                <a:gd name="connsiteY16" fmla="*/ 43815 h 194309"/>
                <a:gd name="connsiteX17" fmla="*/ 21907 w 87630"/>
                <a:gd name="connsiteY17" fmla="*/ 43815 h 194309"/>
                <a:gd name="connsiteX18" fmla="*/ 22860 w 87630"/>
                <a:gd name="connsiteY18" fmla="*/ 0 h 194309"/>
                <a:gd name="connsiteX19" fmla="*/ 22860 w 87630"/>
                <a:gd name="connsiteY19" fmla="*/ 0 h 194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7630" h="194309">
                  <a:moveTo>
                    <a:pt x="22860" y="0"/>
                  </a:moveTo>
                  <a:lnTo>
                    <a:pt x="65722" y="0"/>
                  </a:lnTo>
                  <a:lnTo>
                    <a:pt x="65722" y="42863"/>
                  </a:lnTo>
                  <a:lnTo>
                    <a:pt x="87630" y="42863"/>
                  </a:lnTo>
                  <a:lnTo>
                    <a:pt x="87630" y="64770"/>
                  </a:lnTo>
                  <a:lnTo>
                    <a:pt x="65722" y="64770"/>
                  </a:lnTo>
                  <a:lnTo>
                    <a:pt x="65722" y="150495"/>
                  </a:lnTo>
                  <a:cubicBezTo>
                    <a:pt x="65722" y="157163"/>
                    <a:pt x="67628" y="162878"/>
                    <a:pt x="72390" y="166688"/>
                  </a:cubicBezTo>
                  <a:cubicBezTo>
                    <a:pt x="77153" y="170497"/>
                    <a:pt x="80963" y="172403"/>
                    <a:pt x="84772" y="172403"/>
                  </a:cubicBezTo>
                  <a:lnTo>
                    <a:pt x="86678" y="172403"/>
                  </a:lnTo>
                  <a:lnTo>
                    <a:pt x="86678" y="194310"/>
                  </a:lnTo>
                  <a:lnTo>
                    <a:pt x="64770" y="194310"/>
                  </a:lnTo>
                  <a:cubicBezTo>
                    <a:pt x="53340" y="194310"/>
                    <a:pt x="42863" y="190500"/>
                    <a:pt x="34290" y="181928"/>
                  </a:cubicBezTo>
                  <a:cubicBezTo>
                    <a:pt x="25718" y="173355"/>
                    <a:pt x="21907" y="162878"/>
                    <a:pt x="21907" y="151447"/>
                  </a:cubicBezTo>
                  <a:lnTo>
                    <a:pt x="21907" y="65722"/>
                  </a:lnTo>
                  <a:lnTo>
                    <a:pt x="0" y="65722"/>
                  </a:lnTo>
                  <a:lnTo>
                    <a:pt x="0" y="43815"/>
                  </a:lnTo>
                  <a:lnTo>
                    <a:pt x="21907" y="43815"/>
                  </a:lnTo>
                  <a:lnTo>
                    <a:pt x="22860" y="0"/>
                  </a:lnTo>
                  <a:lnTo>
                    <a:pt x="22860" y="0"/>
                  </a:lnTo>
                  <a:close/>
                </a:path>
              </a:pathLst>
            </a:custGeom>
            <a:solidFill>
              <a:schemeClr val="bg1">
                <a:alpha val="50000"/>
              </a:schemeClr>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36" name="Rectangle 35">
            <a:extLst>
              <a:ext uri="{FF2B5EF4-FFF2-40B4-BE49-F238E27FC236}">
                <a16:creationId xmlns:a16="http://schemas.microsoft.com/office/drawing/2014/main" id="{BFDDB2A3-15A5-365E-0929-1C8FD7555108}"/>
              </a:ext>
            </a:extLst>
          </p:cNvPr>
          <p:cNvSpPr/>
          <p:nvPr/>
        </p:nvSpPr>
        <p:spPr>
          <a:xfrm flipH="1">
            <a:off x="0" y="6412089"/>
            <a:ext cx="12192000" cy="445911"/>
          </a:xfrm>
          <a:prstGeom prst="rect">
            <a:avLst/>
          </a:prstGeom>
          <a:solidFill>
            <a:srgbClr val="B5B38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Graphic 38">
            <a:extLst>
              <a:ext uri="{FF2B5EF4-FFF2-40B4-BE49-F238E27FC236}">
                <a16:creationId xmlns:a16="http://schemas.microsoft.com/office/drawing/2014/main" id="{ABCB1657-97C6-FE60-E033-8916A83BE02B}"/>
              </a:ext>
            </a:extLst>
          </p:cNvPr>
          <p:cNvSpPr/>
          <p:nvPr/>
        </p:nvSpPr>
        <p:spPr>
          <a:xfrm>
            <a:off x="11819217" y="0"/>
            <a:ext cx="372685" cy="372685"/>
          </a:xfrm>
          <a:custGeom>
            <a:avLst/>
            <a:gdLst>
              <a:gd name="connsiteX0" fmla="*/ 0 w 865909"/>
              <a:gd name="connsiteY0" fmla="*/ 0 h 865909"/>
              <a:gd name="connsiteX1" fmla="*/ 865909 w 865909"/>
              <a:gd name="connsiteY1" fmla="*/ 865909 h 865909"/>
              <a:gd name="connsiteX2" fmla="*/ 865909 w 865909"/>
              <a:gd name="connsiteY2" fmla="*/ 0 h 865909"/>
              <a:gd name="connsiteX3" fmla="*/ 0 w 865909"/>
              <a:gd name="connsiteY3" fmla="*/ 0 h 865909"/>
            </a:gdLst>
            <a:ahLst/>
            <a:cxnLst>
              <a:cxn ang="0">
                <a:pos x="connsiteX0" y="connsiteY0"/>
              </a:cxn>
              <a:cxn ang="0">
                <a:pos x="connsiteX1" y="connsiteY1"/>
              </a:cxn>
              <a:cxn ang="0">
                <a:pos x="connsiteX2" y="connsiteY2"/>
              </a:cxn>
              <a:cxn ang="0">
                <a:pos x="connsiteX3" y="connsiteY3"/>
              </a:cxn>
            </a:cxnLst>
            <a:rect l="l" t="t" r="r" b="b"/>
            <a:pathLst>
              <a:path w="865909" h="865909">
                <a:moveTo>
                  <a:pt x="0" y="0"/>
                </a:moveTo>
                <a:cubicBezTo>
                  <a:pt x="477982" y="0"/>
                  <a:pt x="865909" y="387927"/>
                  <a:pt x="865909" y="865909"/>
                </a:cubicBezTo>
                <a:lnTo>
                  <a:pt x="865909" y="0"/>
                </a:lnTo>
                <a:lnTo>
                  <a:pt x="0" y="0"/>
                </a:lnTo>
                <a:close/>
              </a:path>
            </a:pathLst>
          </a:custGeom>
          <a:solidFill>
            <a:srgbClr val="B5B385"/>
          </a:soli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1" name="Graphic 38">
            <a:extLst>
              <a:ext uri="{FF2B5EF4-FFF2-40B4-BE49-F238E27FC236}">
                <a16:creationId xmlns:a16="http://schemas.microsoft.com/office/drawing/2014/main" id="{4AAA957B-0DB9-FE1A-3BEE-92AFD64CBCB7}"/>
              </a:ext>
            </a:extLst>
          </p:cNvPr>
          <p:cNvSpPr/>
          <p:nvPr/>
        </p:nvSpPr>
        <p:spPr>
          <a:xfrm flipH="1">
            <a:off x="196" y="-1"/>
            <a:ext cx="372685" cy="372685"/>
          </a:xfrm>
          <a:custGeom>
            <a:avLst/>
            <a:gdLst>
              <a:gd name="connsiteX0" fmla="*/ 0 w 865909"/>
              <a:gd name="connsiteY0" fmla="*/ 0 h 865909"/>
              <a:gd name="connsiteX1" fmla="*/ 865909 w 865909"/>
              <a:gd name="connsiteY1" fmla="*/ 865909 h 865909"/>
              <a:gd name="connsiteX2" fmla="*/ 865909 w 865909"/>
              <a:gd name="connsiteY2" fmla="*/ 0 h 865909"/>
              <a:gd name="connsiteX3" fmla="*/ 0 w 865909"/>
              <a:gd name="connsiteY3" fmla="*/ 0 h 865909"/>
            </a:gdLst>
            <a:ahLst/>
            <a:cxnLst>
              <a:cxn ang="0">
                <a:pos x="connsiteX0" y="connsiteY0"/>
              </a:cxn>
              <a:cxn ang="0">
                <a:pos x="connsiteX1" y="connsiteY1"/>
              </a:cxn>
              <a:cxn ang="0">
                <a:pos x="connsiteX2" y="connsiteY2"/>
              </a:cxn>
              <a:cxn ang="0">
                <a:pos x="connsiteX3" y="connsiteY3"/>
              </a:cxn>
            </a:cxnLst>
            <a:rect l="l" t="t" r="r" b="b"/>
            <a:pathLst>
              <a:path w="865909" h="865909">
                <a:moveTo>
                  <a:pt x="0" y="0"/>
                </a:moveTo>
                <a:cubicBezTo>
                  <a:pt x="477982" y="0"/>
                  <a:pt x="865909" y="387927"/>
                  <a:pt x="865909" y="865909"/>
                </a:cubicBezTo>
                <a:lnTo>
                  <a:pt x="865909" y="0"/>
                </a:lnTo>
                <a:lnTo>
                  <a:pt x="0" y="0"/>
                </a:lnTo>
                <a:close/>
              </a:path>
            </a:pathLst>
          </a:custGeom>
          <a:solidFill>
            <a:srgbClr val="B5B385"/>
          </a:soli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nvGrpSpPr>
          <p:cNvPr id="29" name="Graphic 128">
            <a:extLst>
              <a:ext uri="{FF2B5EF4-FFF2-40B4-BE49-F238E27FC236}">
                <a16:creationId xmlns:a16="http://schemas.microsoft.com/office/drawing/2014/main" id="{689477EF-3624-9B99-C51A-87CD9F116A6A}"/>
              </a:ext>
            </a:extLst>
          </p:cNvPr>
          <p:cNvGrpSpPr>
            <a:grpSpLocks noChangeAspect="1"/>
          </p:cNvGrpSpPr>
          <p:nvPr/>
        </p:nvGrpSpPr>
        <p:grpSpPr>
          <a:xfrm>
            <a:off x="412676" y="372684"/>
            <a:ext cx="3779497" cy="731520"/>
            <a:chOff x="0" y="0"/>
            <a:chExt cx="1335404" cy="259080"/>
          </a:xfrm>
          <a:solidFill>
            <a:srgbClr val="000000"/>
          </a:solidFill>
        </p:grpSpPr>
        <p:sp>
          <p:nvSpPr>
            <p:cNvPr id="31" name="Freeform 30">
              <a:extLst>
                <a:ext uri="{FF2B5EF4-FFF2-40B4-BE49-F238E27FC236}">
                  <a16:creationId xmlns:a16="http://schemas.microsoft.com/office/drawing/2014/main" id="{9EC9A14C-AB66-1AC0-B52A-74E99A55ACC1}"/>
                </a:ext>
              </a:extLst>
            </p:cNvPr>
            <p:cNvSpPr/>
            <p:nvPr/>
          </p:nvSpPr>
          <p:spPr>
            <a:xfrm>
              <a:off x="0" y="43816"/>
              <a:ext cx="107632" cy="149542"/>
            </a:xfrm>
            <a:custGeom>
              <a:avLst/>
              <a:gdLst>
                <a:gd name="connsiteX0" fmla="*/ 107632 w 107632"/>
                <a:gd name="connsiteY0" fmla="*/ 42863 h 149542"/>
                <a:gd name="connsiteX1" fmla="*/ 85725 w 107632"/>
                <a:gd name="connsiteY1" fmla="*/ 42863 h 149542"/>
                <a:gd name="connsiteX2" fmla="*/ 65722 w 107632"/>
                <a:gd name="connsiteY2" fmla="*/ 20955 h 149542"/>
                <a:gd name="connsiteX3" fmla="*/ 48577 w 107632"/>
                <a:gd name="connsiteY3" fmla="*/ 25717 h 149542"/>
                <a:gd name="connsiteX4" fmla="*/ 42863 w 107632"/>
                <a:gd name="connsiteY4" fmla="*/ 39052 h 149542"/>
                <a:gd name="connsiteX5" fmla="*/ 74295 w 107632"/>
                <a:gd name="connsiteY5" fmla="*/ 64770 h 149542"/>
                <a:gd name="connsiteX6" fmla="*/ 103822 w 107632"/>
                <a:gd name="connsiteY6" fmla="*/ 87630 h 149542"/>
                <a:gd name="connsiteX7" fmla="*/ 107632 w 107632"/>
                <a:gd name="connsiteY7" fmla="*/ 106680 h 149542"/>
                <a:gd name="connsiteX8" fmla="*/ 95250 w 107632"/>
                <a:gd name="connsiteY8" fmla="*/ 137160 h 149542"/>
                <a:gd name="connsiteX9" fmla="*/ 64770 w 107632"/>
                <a:gd name="connsiteY9" fmla="*/ 149542 h 149542"/>
                <a:gd name="connsiteX10" fmla="*/ 42863 w 107632"/>
                <a:gd name="connsiteY10" fmla="*/ 149542 h 149542"/>
                <a:gd name="connsiteX11" fmla="*/ 0 w 107632"/>
                <a:gd name="connsiteY11" fmla="*/ 106680 h 149542"/>
                <a:gd name="connsiteX12" fmla="*/ 21907 w 107632"/>
                <a:gd name="connsiteY12" fmla="*/ 106680 h 149542"/>
                <a:gd name="connsiteX13" fmla="*/ 41910 w 107632"/>
                <a:gd name="connsiteY13" fmla="*/ 128588 h 149542"/>
                <a:gd name="connsiteX14" fmla="*/ 59055 w 107632"/>
                <a:gd name="connsiteY14" fmla="*/ 123825 h 149542"/>
                <a:gd name="connsiteX15" fmla="*/ 64770 w 107632"/>
                <a:gd name="connsiteY15" fmla="*/ 110490 h 149542"/>
                <a:gd name="connsiteX16" fmla="*/ 33338 w 107632"/>
                <a:gd name="connsiteY16" fmla="*/ 84772 h 149542"/>
                <a:gd name="connsiteX17" fmla="*/ 3810 w 107632"/>
                <a:gd name="connsiteY17" fmla="*/ 61913 h 149542"/>
                <a:gd name="connsiteX18" fmla="*/ 0 w 107632"/>
                <a:gd name="connsiteY18" fmla="*/ 42863 h 149542"/>
                <a:gd name="connsiteX19" fmla="*/ 12382 w 107632"/>
                <a:gd name="connsiteY19" fmla="*/ 12383 h 149542"/>
                <a:gd name="connsiteX20" fmla="*/ 42863 w 107632"/>
                <a:gd name="connsiteY20" fmla="*/ 0 h 149542"/>
                <a:gd name="connsiteX21" fmla="*/ 64770 w 107632"/>
                <a:gd name="connsiteY21" fmla="*/ 0 h 149542"/>
                <a:gd name="connsiteX22" fmla="*/ 107632 w 107632"/>
                <a:gd name="connsiteY22" fmla="*/ 42863 h 149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07632" h="149542">
                  <a:moveTo>
                    <a:pt x="107632" y="42863"/>
                  </a:moveTo>
                  <a:lnTo>
                    <a:pt x="85725" y="42863"/>
                  </a:lnTo>
                  <a:cubicBezTo>
                    <a:pt x="83820" y="28575"/>
                    <a:pt x="77152" y="20955"/>
                    <a:pt x="65722" y="20955"/>
                  </a:cubicBezTo>
                  <a:cubicBezTo>
                    <a:pt x="58102" y="20955"/>
                    <a:pt x="52388" y="22860"/>
                    <a:pt x="48577" y="25717"/>
                  </a:cubicBezTo>
                  <a:cubicBezTo>
                    <a:pt x="44767" y="28575"/>
                    <a:pt x="42863" y="33338"/>
                    <a:pt x="42863" y="39052"/>
                  </a:cubicBezTo>
                  <a:cubicBezTo>
                    <a:pt x="42863" y="45720"/>
                    <a:pt x="53340" y="54292"/>
                    <a:pt x="74295" y="64770"/>
                  </a:cubicBezTo>
                  <a:cubicBezTo>
                    <a:pt x="91440" y="74295"/>
                    <a:pt x="100965" y="81915"/>
                    <a:pt x="103822" y="87630"/>
                  </a:cubicBezTo>
                  <a:cubicBezTo>
                    <a:pt x="106680" y="93345"/>
                    <a:pt x="107632" y="100013"/>
                    <a:pt x="107632" y="106680"/>
                  </a:cubicBezTo>
                  <a:cubicBezTo>
                    <a:pt x="107632" y="118110"/>
                    <a:pt x="103822" y="128588"/>
                    <a:pt x="95250" y="137160"/>
                  </a:cubicBezTo>
                  <a:cubicBezTo>
                    <a:pt x="86677" y="145733"/>
                    <a:pt x="76200" y="149542"/>
                    <a:pt x="64770" y="149542"/>
                  </a:cubicBezTo>
                  <a:lnTo>
                    <a:pt x="42863" y="149542"/>
                  </a:lnTo>
                  <a:cubicBezTo>
                    <a:pt x="14288" y="149542"/>
                    <a:pt x="0" y="135255"/>
                    <a:pt x="0" y="106680"/>
                  </a:cubicBezTo>
                  <a:lnTo>
                    <a:pt x="21907" y="106680"/>
                  </a:lnTo>
                  <a:cubicBezTo>
                    <a:pt x="23813" y="120967"/>
                    <a:pt x="30480" y="128588"/>
                    <a:pt x="41910" y="128588"/>
                  </a:cubicBezTo>
                  <a:cubicBezTo>
                    <a:pt x="49530" y="128588"/>
                    <a:pt x="55245" y="126683"/>
                    <a:pt x="59055" y="123825"/>
                  </a:cubicBezTo>
                  <a:cubicBezTo>
                    <a:pt x="62865" y="120967"/>
                    <a:pt x="64770" y="116205"/>
                    <a:pt x="64770" y="110490"/>
                  </a:cubicBezTo>
                  <a:cubicBezTo>
                    <a:pt x="64770" y="104775"/>
                    <a:pt x="54292" y="96202"/>
                    <a:pt x="33338" y="84772"/>
                  </a:cubicBezTo>
                  <a:cubicBezTo>
                    <a:pt x="16192" y="75247"/>
                    <a:pt x="6667" y="67627"/>
                    <a:pt x="3810" y="61913"/>
                  </a:cubicBezTo>
                  <a:cubicBezTo>
                    <a:pt x="952" y="56197"/>
                    <a:pt x="0" y="49530"/>
                    <a:pt x="0" y="42863"/>
                  </a:cubicBezTo>
                  <a:cubicBezTo>
                    <a:pt x="0" y="31433"/>
                    <a:pt x="3810" y="20955"/>
                    <a:pt x="12382" y="12383"/>
                  </a:cubicBezTo>
                  <a:cubicBezTo>
                    <a:pt x="20955" y="3810"/>
                    <a:pt x="31432" y="0"/>
                    <a:pt x="42863" y="0"/>
                  </a:cubicBezTo>
                  <a:lnTo>
                    <a:pt x="64770" y="0"/>
                  </a:lnTo>
                  <a:cubicBezTo>
                    <a:pt x="91440" y="0"/>
                    <a:pt x="105727" y="14288"/>
                    <a:pt x="107632" y="42863"/>
                  </a:cubicBezTo>
                  <a:close/>
                </a:path>
              </a:pathLst>
            </a:custGeom>
            <a:solidFill>
              <a:srgbClr val="00000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2" name="Freeform 31">
              <a:extLst>
                <a:ext uri="{FF2B5EF4-FFF2-40B4-BE49-F238E27FC236}">
                  <a16:creationId xmlns:a16="http://schemas.microsoft.com/office/drawing/2014/main" id="{323C6A30-200B-60F8-2175-154A909F21F9}"/>
                </a:ext>
              </a:extLst>
            </p:cNvPr>
            <p:cNvSpPr/>
            <p:nvPr/>
          </p:nvSpPr>
          <p:spPr>
            <a:xfrm>
              <a:off x="150495" y="0"/>
              <a:ext cx="86677" cy="194310"/>
            </a:xfrm>
            <a:custGeom>
              <a:avLst/>
              <a:gdLst>
                <a:gd name="connsiteX0" fmla="*/ 21907 w 86677"/>
                <a:gd name="connsiteY0" fmla="*/ 0 h 194310"/>
                <a:gd name="connsiteX1" fmla="*/ 64770 w 86677"/>
                <a:gd name="connsiteY1" fmla="*/ 0 h 194310"/>
                <a:gd name="connsiteX2" fmla="*/ 64770 w 86677"/>
                <a:gd name="connsiteY2" fmla="*/ 42863 h 194310"/>
                <a:gd name="connsiteX3" fmla="*/ 86678 w 86677"/>
                <a:gd name="connsiteY3" fmla="*/ 42863 h 194310"/>
                <a:gd name="connsiteX4" fmla="*/ 86678 w 86677"/>
                <a:gd name="connsiteY4" fmla="*/ 64770 h 194310"/>
                <a:gd name="connsiteX5" fmla="*/ 64770 w 86677"/>
                <a:gd name="connsiteY5" fmla="*/ 64770 h 194310"/>
                <a:gd name="connsiteX6" fmla="*/ 64770 w 86677"/>
                <a:gd name="connsiteY6" fmla="*/ 150495 h 194310"/>
                <a:gd name="connsiteX7" fmla="*/ 71438 w 86677"/>
                <a:gd name="connsiteY7" fmla="*/ 166688 h 194310"/>
                <a:gd name="connsiteX8" fmla="*/ 83820 w 86677"/>
                <a:gd name="connsiteY8" fmla="*/ 172403 h 194310"/>
                <a:gd name="connsiteX9" fmla="*/ 85725 w 86677"/>
                <a:gd name="connsiteY9" fmla="*/ 172403 h 194310"/>
                <a:gd name="connsiteX10" fmla="*/ 85725 w 86677"/>
                <a:gd name="connsiteY10" fmla="*/ 194310 h 194310"/>
                <a:gd name="connsiteX11" fmla="*/ 63818 w 86677"/>
                <a:gd name="connsiteY11" fmla="*/ 194310 h 194310"/>
                <a:gd name="connsiteX12" fmla="*/ 33338 w 86677"/>
                <a:gd name="connsiteY12" fmla="*/ 181928 h 194310"/>
                <a:gd name="connsiteX13" fmla="*/ 20955 w 86677"/>
                <a:gd name="connsiteY13" fmla="*/ 151448 h 194310"/>
                <a:gd name="connsiteX14" fmla="*/ 20955 w 86677"/>
                <a:gd name="connsiteY14" fmla="*/ 65723 h 194310"/>
                <a:gd name="connsiteX15" fmla="*/ 0 w 86677"/>
                <a:gd name="connsiteY15" fmla="*/ 65723 h 194310"/>
                <a:gd name="connsiteX16" fmla="*/ 0 w 86677"/>
                <a:gd name="connsiteY16" fmla="*/ 43815 h 194310"/>
                <a:gd name="connsiteX17" fmla="*/ 21907 w 86677"/>
                <a:gd name="connsiteY17" fmla="*/ 43815 h 194310"/>
                <a:gd name="connsiteX18" fmla="*/ 21907 w 86677"/>
                <a:gd name="connsiteY18" fmla="*/ 0 h 194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86677" h="194310">
                  <a:moveTo>
                    <a:pt x="21907" y="0"/>
                  </a:moveTo>
                  <a:lnTo>
                    <a:pt x="64770" y="0"/>
                  </a:lnTo>
                  <a:lnTo>
                    <a:pt x="64770" y="42863"/>
                  </a:lnTo>
                  <a:lnTo>
                    <a:pt x="86678" y="42863"/>
                  </a:lnTo>
                  <a:lnTo>
                    <a:pt x="86678" y="64770"/>
                  </a:lnTo>
                  <a:lnTo>
                    <a:pt x="64770" y="64770"/>
                  </a:lnTo>
                  <a:lnTo>
                    <a:pt x="64770" y="150495"/>
                  </a:lnTo>
                  <a:cubicBezTo>
                    <a:pt x="64770" y="157163"/>
                    <a:pt x="66675" y="162878"/>
                    <a:pt x="71438" y="166688"/>
                  </a:cubicBezTo>
                  <a:cubicBezTo>
                    <a:pt x="76200" y="170498"/>
                    <a:pt x="80010" y="172403"/>
                    <a:pt x="83820" y="172403"/>
                  </a:cubicBezTo>
                  <a:lnTo>
                    <a:pt x="85725" y="172403"/>
                  </a:lnTo>
                  <a:lnTo>
                    <a:pt x="85725" y="194310"/>
                  </a:lnTo>
                  <a:lnTo>
                    <a:pt x="63818" y="194310"/>
                  </a:lnTo>
                  <a:cubicBezTo>
                    <a:pt x="52388" y="194310"/>
                    <a:pt x="41910" y="190500"/>
                    <a:pt x="33338" y="181928"/>
                  </a:cubicBezTo>
                  <a:cubicBezTo>
                    <a:pt x="24765" y="173355"/>
                    <a:pt x="20955" y="162878"/>
                    <a:pt x="20955" y="151448"/>
                  </a:cubicBezTo>
                  <a:lnTo>
                    <a:pt x="20955" y="65723"/>
                  </a:lnTo>
                  <a:lnTo>
                    <a:pt x="0" y="65723"/>
                  </a:lnTo>
                  <a:lnTo>
                    <a:pt x="0" y="43815"/>
                  </a:lnTo>
                  <a:lnTo>
                    <a:pt x="21907" y="43815"/>
                  </a:lnTo>
                  <a:lnTo>
                    <a:pt x="21907" y="0"/>
                  </a:lnTo>
                  <a:close/>
                </a:path>
              </a:pathLst>
            </a:custGeom>
            <a:solidFill>
              <a:srgbClr val="00000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3" name="Freeform 32">
              <a:extLst>
                <a:ext uri="{FF2B5EF4-FFF2-40B4-BE49-F238E27FC236}">
                  <a16:creationId xmlns:a16="http://schemas.microsoft.com/office/drawing/2014/main" id="{CEFBE46A-A507-7DFA-65F8-46E18EFD20B7}"/>
                </a:ext>
              </a:extLst>
            </p:cNvPr>
            <p:cNvSpPr/>
            <p:nvPr/>
          </p:nvSpPr>
          <p:spPr>
            <a:xfrm>
              <a:off x="280035" y="43816"/>
              <a:ext cx="107632" cy="150495"/>
            </a:xfrm>
            <a:custGeom>
              <a:avLst/>
              <a:gdLst>
                <a:gd name="connsiteX0" fmla="*/ 42863 w 107632"/>
                <a:gd name="connsiteY0" fmla="*/ 150495 h 150495"/>
                <a:gd name="connsiteX1" fmla="*/ 0 w 107632"/>
                <a:gd name="connsiteY1" fmla="*/ 150495 h 150495"/>
                <a:gd name="connsiteX2" fmla="*/ 0 w 107632"/>
                <a:gd name="connsiteY2" fmla="*/ 0 h 150495"/>
                <a:gd name="connsiteX3" fmla="*/ 42863 w 107632"/>
                <a:gd name="connsiteY3" fmla="*/ 0 h 150495"/>
                <a:gd name="connsiteX4" fmla="*/ 42863 w 107632"/>
                <a:gd name="connsiteY4" fmla="*/ 42863 h 150495"/>
                <a:gd name="connsiteX5" fmla="*/ 56197 w 107632"/>
                <a:gd name="connsiteY5" fmla="*/ 10477 h 150495"/>
                <a:gd name="connsiteX6" fmla="*/ 85725 w 107632"/>
                <a:gd name="connsiteY6" fmla="*/ 0 h 150495"/>
                <a:gd name="connsiteX7" fmla="*/ 107632 w 107632"/>
                <a:gd name="connsiteY7" fmla="*/ 0 h 150495"/>
                <a:gd name="connsiteX8" fmla="*/ 107632 w 107632"/>
                <a:gd name="connsiteY8" fmla="*/ 42863 h 150495"/>
                <a:gd name="connsiteX9" fmla="*/ 64770 w 107632"/>
                <a:gd name="connsiteY9" fmla="*/ 42863 h 150495"/>
                <a:gd name="connsiteX10" fmla="*/ 49530 w 107632"/>
                <a:gd name="connsiteY10" fmla="*/ 49530 h 150495"/>
                <a:gd name="connsiteX11" fmla="*/ 42863 w 107632"/>
                <a:gd name="connsiteY11" fmla="*/ 64770 h 150495"/>
                <a:gd name="connsiteX12" fmla="*/ 42863 w 107632"/>
                <a:gd name="connsiteY12" fmla="*/ 150495 h 150495"/>
                <a:gd name="connsiteX13" fmla="*/ 42863 w 107632"/>
                <a:gd name="connsiteY13" fmla="*/ 150495 h 1504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7632" h="150495">
                  <a:moveTo>
                    <a:pt x="42863" y="150495"/>
                  </a:moveTo>
                  <a:lnTo>
                    <a:pt x="0" y="150495"/>
                  </a:lnTo>
                  <a:lnTo>
                    <a:pt x="0" y="0"/>
                  </a:lnTo>
                  <a:lnTo>
                    <a:pt x="42863" y="0"/>
                  </a:lnTo>
                  <a:lnTo>
                    <a:pt x="42863" y="42863"/>
                  </a:lnTo>
                  <a:cubicBezTo>
                    <a:pt x="44767" y="28575"/>
                    <a:pt x="48578" y="18097"/>
                    <a:pt x="56197" y="10477"/>
                  </a:cubicBezTo>
                  <a:cubicBezTo>
                    <a:pt x="63817" y="2858"/>
                    <a:pt x="73342" y="0"/>
                    <a:pt x="85725" y="0"/>
                  </a:cubicBezTo>
                  <a:lnTo>
                    <a:pt x="107632" y="0"/>
                  </a:lnTo>
                  <a:lnTo>
                    <a:pt x="107632" y="42863"/>
                  </a:lnTo>
                  <a:lnTo>
                    <a:pt x="64770" y="42863"/>
                  </a:lnTo>
                  <a:cubicBezTo>
                    <a:pt x="59055" y="42863"/>
                    <a:pt x="54292" y="44767"/>
                    <a:pt x="49530" y="49530"/>
                  </a:cubicBezTo>
                  <a:cubicBezTo>
                    <a:pt x="45720" y="53340"/>
                    <a:pt x="42863" y="59055"/>
                    <a:pt x="42863" y="64770"/>
                  </a:cubicBezTo>
                  <a:lnTo>
                    <a:pt x="42863" y="150495"/>
                  </a:lnTo>
                  <a:lnTo>
                    <a:pt x="42863" y="150495"/>
                  </a:lnTo>
                  <a:close/>
                </a:path>
              </a:pathLst>
            </a:custGeom>
            <a:solidFill>
              <a:srgbClr val="00000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4" name="Freeform 33">
              <a:extLst>
                <a:ext uri="{FF2B5EF4-FFF2-40B4-BE49-F238E27FC236}">
                  <a16:creationId xmlns:a16="http://schemas.microsoft.com/office/drawing/2014/main" id="{CC8B5FB3-FA2C-469B-8302-31A725920F2B}"/>
                </a:ext>
              </a:extLst>
            </p:cNvPr>
            <p:cNvSpPr/>
            <p:nvPr/>
          </p:nvSpPr>
          <p:spPr>
            <a:xfrm>
              <a:off x="411479" y="43816"/>
              <a:ext cx="128587" cy="150495"/>
            </a:xfrm>
            <a:custGeom>
              <a:avLst/>
              <a:gdLst>
                <a:gd name="connsiteX0" fmla="*/ 126683 w 128587"/>
                <a:gd name="connsiteY0" fmla="*/ 85725 h 150495"/>
                <a:gd name="connsiteX1" fmla="*/ 40958 w 128587"/>
                <a:gd name="connsiteY1" fmla="*/ 85725 h 150495"/>
                <a:gd name="connsiteX2" fmla="*/ 40958 w 128587"/>
                <a:gd name="connsiteY2" fmla="*/ 107633 h 150495"/>
                <a:gd name="connsiteX3" fmla="*/ 47625 w 128587"/>
                <a:gd name="connsiteY3" fmla="*/ 122872 h 150495"/>
                <a:gd name="connsiteX4" fmla="*/ 62865 w 128587"/>
                <a:gd name="connsiteY4" fmla="*/ 129540 h 150495"/>
                <a:gd name="connsiteX5" fmla="*/ 84772 w 128587"/>
                <a:gd name="connsiteY5" fmla="*/ 129540 h 150495"/>
                <a:gd name="connsiteX6" fmla="*/ 106680 w 128587"/>
                <a:gd name="connsiteY6" fmla="*/ 107633 h 150495"/>
                <a:gd name="connsiteX7" fmla="*/ 128588 w 128587"/>
                <a:gd name="connsiteY7" fmla="*/ 107633 h 150495"/>
                <a:gd name="connsiteX8" fmla="*/ 85725 w 128587"/>
                <a:gd name="connsiteY8" fmla="*/ 150495 h 150495"/>
                <a:gd name="connsiteX9" fmla="*/ 42863 w 128587"/>
                <a:gd name="connsiteY9" fmla="*/ 150495 h 150495"/>
                <a:gd name="connsiteX10" fmla="*/ 12383 w 128587"/>
                <a:gd name="connsiteY10" fmla="*/ 138113 h 150495"/>
                <a:gd name="connsiteX11" fmla="*/ 0 w 128587"/>
                <a:gd name="connsiteY11" fmla="*/ 107633 h 150495"/>
                <a:gd name="connsiteX12" fmla="*/ 0 w 128587"/>
                <a:gd name="connsiteY12" fmla="*/ 42863 h 150495"/>
                <a:gd name="connsiteX13" fmla="*/ 12383 w 128587"/>
                <a:gd name="connsiteY13" fmla="*/ 12383 h 150495"/>
                <a:gd name="connsiteX14" fmla="*/ 42863 w 128587"/>
                <a:gd name="connsiteY14" fmla="*/ 0 h 150495"/>
                <a:gd name="connsiteX15" fmla="*/ 85725 w 128587"/>
                <a:gd name="connsiteY15" fmla="*/ 0 h 150495"/>
                <a:gd name="connsiteX16" fmla="*/ 116205 w 128587"/>
                <a:gd name="connsiteY16" fmla="*/ 12383 h 150495"/>
                <a:gd name="connsiteX17" fmla="*/ 128588 w 128587"/>
                <a:gd name="connsiteY17" fmla="*/ 42863 h 150495"/>
                <a:gd name="connsiteX18" fmla="*/ 128588 w 128587"/>
                <a:gd name="connsiteY18" fmla="*/ 85725 h 150495"/>
                <a:gd name="connsiteX19" fmla="*/ 126683 w 128587"/>
                <a:gd name="connsiteY19" fmla="*/ 85725 h 150495"/>
                <a:gd name="connsiteX20" fmla="*/ 40958 w 128587"/>
                <a:gd name="connsiteY20" fmla="*/ 64770 h 150495"/>
                <a:gd name="connsiteX21" fmla="*/ 83820 w 128587"/>
                <a:gd name="connsiteY21" fmla="*/ 64770 h 150495"/>
                <a:gd name="connsiteX22" fmla="*/ 83820 w 128587"/>
                <a:gd name="connsiteY22" fmla="*/ 42863 h 150495"/>
                <a:gd name="connsiteX23" fmla="*/ 77153 w 128587"/>
                <a:gd name="connsiteY23" fmla="*/ 27622 h 150495"/>
                <a:gd name="connsiteX24" fmla="*/ 61913 w 128587"/>
                <a:gd name="connsiteY24" fmla="*/ 20955 h 150495"/>
                <a:gd name="connsiteX25" fmla="*/ 46672 w 128587"/>
                <a:gd name="connsiteY25" fmla="*/ 27622 h 150495"/>
                <a:gd name="connsiteX26" fmla="*/ 40005 w 128587"/>
                <a:gd name="connsiteY26" fmla="*/ 42863 h 150495"/>
                <a:gd name="connsiteX27" fmla="*/ 40005 w 128587"/>
                <a:gd name="connsiteY27" fmla="*/ 64770 h 150495"/>
                <a:gd name="connsiteX28" fmla="*/ 40958 w 128587"/>
                <a:gd name="connsiteY28" fmla="*/ 64770 h 1504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28587" h="150495">
                  <a:moveTo>
                    <a:pt x="126683" y="85725"/>
                  </a:moveTo>
                  <a:lnTo>
                    <a:pt x="40958" y="85725"/>
                  </a:lnTo>
                  <a:lnTo>
                    <a:pt x="40958" y="107633"/>
                  </a:lnTo>
                  <a:cubicBezTo>
                    <a:pt x="40958" y="113347"/>
                    <a:pt x="42863" y="118110"/>
                    <a:pt x="47625" y="122872"/>
                  </a:cubicBezTo>
                  <a:cubicBezTo>
                    <a:pt x="51435" y="127635"/>
                    <a:pt x="57150" y="129540"/>
                    <a:pt x="62865" y="129540"/>
                  </a:cubicBezTo>
                  <a:lnTo>
                    <a:pt x="84772" y="129540"/>
                  </a:lnTo>
                  <a:cubicBezTo>
                    <a:pt x="99060" y="129540"/>
                    <a:pt x="106680" y="121920"/>
                    <a:pt x="106680" y="107633"/>
                  </a:cubicBezTo>
                  <a:lnTo>
                    <a:pt x="128588" y="107633"/>
                  </a:lnTo>
                  <a:cubicBezTo>
                    <a:pt x="125730" y="136208"/>
                    <a:pt x="111443" y="150495"/>
                    <a:pt x="85725" y="150495"/>
                  </a:cubicBezTo>
                  <a:lnTo>
                    <a:pt x="42863" y="150495"/>
                  </a:lnTo>
                  <a:cubicBezTo>
                    <a:pt x="31433" y="150495"/>
                    <a:pt x="20955" y="146685"/>
                    <a:pt x="12383" y="138113"/>
                  </a:cubicBezTo>
                  <a:cubicBezTo>
                    <a:pt x="3810" y="129540"/>
                    <a:pt x="0" y="119063"/>
                    <a:pt x="0" y="107633"/>
                  </a:cubicBezTo>
                  <a:lnTo>
                    <a:pt x="0" y="42863"/>
                  </a:lnTo>
                  <a:cubicBezTo>
                    <a:pt x="0" y="31433"/>
                    <a:pt x="3810" y="20955"/>
                    <a:pt x="12383" y="12383"/>
                  </a:cubicBezTo>
                  <a:cubicBezTo>
                    <a:pt x="20955" y="3810"/>
                    <a:pt x="31433" y="0"/>
                    <a:pt x="42863" y="0"/>
                  </a:cubicBezTo>
                  <a:lnTo>
                    <a:pt x="85725" y="0"/>
                  </a:lnTo>
                  <a:cubicBezTo>
                    <a:pt x="97155" y="0"/>
                    <a:pt x="107633" y="3810"/>
                    <a:pt x="116205" y="12383"/>
                  </a:cubicBezTo>
                  <a:cubicBezTo>
                    <a:pt x="124778" y="20955"/>
                    <a:pt x="128588" y="30480"/>
                    <a:pt x="128588" y="42863"/>
                  </a:cubicBezTo>
                  <a:lnTo>
                    <a:pt x="128588" y="85725"/>
                  </a:lnTo>
                  <a:lnTo>
                    <a:pt x="126683" y="85725"/>
                  </a:lnTo>
                  <a:close/>
                  <a:moveTo>
                    <a:pt x="40958" y="64770"/>
                  </a:moveTo>
                  <a:lnTo>
                    <a:pt x="83820" y="64770"/>
                  </a:lnTo>
                  <a:lnTo>
                    <a:pt x="83820" y="42863"/>
                  </a:lnTo>
                  <a:cubicBezTo>
                    <a:pt x="83820" y="37147"/>
                    <a:pt x="81915" y="32385"/>
                    <a:pt x="77153" y="27622"/>
                  </a:cubicBezTo>
                  <a:cubicBezTo>
                    <a:pt x="73343" y="23813"/>
                    <a:pt x="67628" y="20955"/>
                    <a:pt x="61913" y="20955"/>
                  </a:cubicBezTo>
                  <a:cubicBezTo>
                    <a:pt x="56197" y="20955"/>
                    <a:pt x="51435" y="22860"/>
                    <a:pt x="46672" y="27622"/>
                  </a:cubicBezTo>
                  <a:cubicBezTo>
                    <a:pt x="42863" y="31433"/>
                    <a:pt x="40005" y="37147"/>
                    <a:pt x="40005" y="42863"/>
                  </a:cubicBezTo>
                  <a:lnTo>
                    <a:pt x="40005" y="64770"/>
                  </a:lnTo>
                  <a:lnTo>
                    <a:pt x="40958" y="64770"/>
                  </a:lnTo>
                  <a:close/>
                </a:path>
              </a:pathLst>
            </a:custGeom>
            <a:solidFill>
              <a:srgbClr val="00000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5" name="Freeform 34">
              <a:extLst>
                <a:ext uri="{FF2B5EF4-FFF2-40B4-BE49-F238E27FC236}">
                  <a16:creationId xmlns:a16="http://schemas.microsoft.com/office/drawing/2014/main" id="{6D2B5569-6E3A-B48E-FB1C-48277E041656}"/>
                </a:ext>
              </a:extLst>
            </p:cNvPr>
            <p:cNvSpPr/>
            <p:nvPr/>
          </p:nvSpPr>
          <p:spPr>
            <a:xfrm>
              <a:off x="581025" y="43816"/>
              <a:ext cx="128587" cy="150495"/>
            </a:xfrm>
            <a:custGeom>
              <a:avLst/>
              <a:gdLst>
                <a:gd name="connsiteX0" fmla="*/ 0 w 128587"/>
                <a:gd name="connsiteY0" fmla="*/ 150495 h 150495"/>
                <a:gd name="connsiteX1" fmla="*/ 0 w 128587"/>
                <a:gd name="connsiteY1" fmla="*/ 0 h 150495"/>
                <a:gd name="connsiteX2" fmla="*/ 42863 w 128587"/>
                <a:gd name="connsiteY2" fmla="*/ 0 h 150495"/>
                <a:gd name="connsiteX3" fmla="*/ 42863 w 128587"/>
                <a:gd name="connsiteY3" fmla="*/ 21908 h 150495"/>
                <a:gd name="connsiteX4" fmla="*/ 49530 w 128587"/>
                <a:gd name="connsiteY4" fmla="*/ 5715 h 150495"/>
                <a:gd name="connsiteX5" fmla="*/ 63817 w 128587"/>
                <a:gd name="connsiteY5" fmla="*/ 0 h 150495"/>
                <a:gd name="connsiteX6" fmla="*/ 85725 w 128587"/>
                <a:gd name="connsiteY6" fmla="*/ 0 h 150495"/>
                <a:gd name="connsiteX7" fmla="*/ 116205 w 128587"/>
                <a:gd name="connsiteY7" fmla="*/ 12383 h 150495"/>
                <a:gd name="connsiteX8" fmla="*/ 128588 w 128587"/>
                <a:gd name="connsiteY8" fmla="*/ 42863 h 150495"/>
                <a:gd name="connsiteX9" fmla="*/ 128588 w 128587"/>
                <a:gd name="connsiteY9" fmla="*/ 150495 h 150495"/>
                <a:gd name="connsiteX10" fmla="*/ 85725 w 128587"/>
                <a:gd name="connsiteY10" fmla="*/ 150495 h 150495"/>
                <a:gd name="connsiteX11" fmla="*/ 85725 w 128587"/>
                <a:gd name="connsiteY11" fmla="*/ 42863 h 150495"/>
                <a:gd name="connsiteX12" fmla="*/ 79057 w 128587"/>
                <a:gd name="connsiteY12" fmla="*/ 27622 h 150495"/>
                <a:gd name="connsiteX13" fmla="*/ 63817 w 128587"/>
                <a:gd name="connsiteY13" fmla="*/ 20955 h 150495"/>
                <a:gd name="connsiteX14" fmla="*/ 48577 w 128587"/>
                <a:gd name="connsiteY14" fmla="*/ 27622 h 150495"/>
                <a:gd name="connsiteX15" fmla="*/ 41910 w 128587"/>
                <a:gd name="connsiteY15" fmla="*/ 42863 h 150495"/>
                <a:gd name="connsiteX16" fmla="*/ 41910 w 128587"/>
                <a:gd name="connsiteY16" fmla="*/ 150495 h 150495"/>
                <a:gd name="connsiteX17" fmla="*/ 0 w 128587"/>
                <a:gd name="connsiteY17" fmla="*/ 150495 h 1504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28587" h="150495">
                  <a:moveTo>
                    <a:pt x="0" y="150495"/>
                  </a:moveTo>
                  <a:lnTo>
                    <a:pt x="0" y="0"/>
                  </a:lnTo>
                  <a:lnTo>
                    <a:pt x="42863" y="0"/>
                  </a:lnTo>
                  <a:lnTo>
                    <a:pt x="42863" y="21908"/>
                  </a:lnTo>
                  <a:cubicBezTo>
                    <a:pt x="43815" y="14288"/>
                    <a:pt x="45720" y="9525"/>
                    <a:pt x="49530" y="5715"/>
                  </a:cubicBezTo>
                  <a:cubicBezTo>
                    <a:pt x="53340" y="1905"/>
                    <a:pt x="58102" y="0"/>
                    <a:pt x="63817" y="0"/>
                  </a:cubicBezTo>
                  <a:lnTo>
                    <a:pt x="85725" y="0"/>
                  </a:lnTo>
                  <a:cubicBezTo>
                    <a:pt x="97155" y="0"/>
                    <a:pt x="107632" y="3810"/>
                    <a:pt x="116205" y="12383"/>
                  </a:cubicBezTo>
                  <a:cubicBezTo>
                    <a:pt x="124777" y="20955"/>
                    <a:pt x="128588" y="30480"/>
                    <a:pt x="128588" y="42863"/>
                  </a:cubicBezTo>
                  <a:lnTo>
                    <a:pt x="128588" y="150495"/>
                  </a:lnTo>
                  <a:lnTo>
                    <a:pt x="85725" y="150495"/>
                  </a:lnTo>
                  <a:lnTo>
                    <a:pt x="85725" y="42863"/>
                  </a:lnTo>
                  <a:cubicBezTo>
                    <a:pt x="85725" y="37147"/>
                    <a:pt x="83820" y="32385"/>
                    <a:pt x="79057" y="27622"/>
                  </a:cubicBezTo>
                  <a:cubicBezTo>
                    <a:pt x="75247" y="23813"/>
                    <a:pt x="69532" y="20955"/>
                    <a:pt x="63817" y="20955"/>
                  </a:cubicBezTo>
                  <a:cubicBezTo>
                    <a:pt x="58102" y="20955"/>
                    <a:pt x="53340" y="22860"/>
                    <a:pt x="48577" y="27622"/>
                  </a:cubicBezTo>
                  <a:cubicBezTo>
                    <a:pt x="44767" y="31433"/>
                    <a:pt x="41910" y="37147"/>
                    <a:pt x="41910" y="42863"/>
                  </a:cubicBezTo>
                  <a:lnTo>
                    <a:pt x="41910" y="150495"/>
                  </a:lnTo>
                  <a:lnTo>
                    <a:pt x="0" y="150495"/>
                  </a:lnTo>
                  <a:close/>
                </a:path>
              </a:pathLst>
            </a:custGeom>
            <a:solidFill>
              <a:srgbClr val="00000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7" name="Freeform 36">
              <a:extLst>
                <a:ext uri="{FF2B5EF4-FFF2-40B4-BE49-F238E27FC236}">
                  <a16:creationId xmlns:a16="http://schemas.microsoft.com/office/drawing/2014/main" id="{ABE1C721-5E31-F9C9-6D32-C73AC0BD5F12}"/>
                </a:ext>
              </a:extLst>
            </p:cNvPr>
            <p:cNvSpPr/>
            <p:nvPr/>
          </p:nvSpPr>
          <p:spPr>
            <a:xfrm>
              <a:off x="754379" y="43816"/>
              <a:ext cx="128587" cy="215264"/>
            </a:xfrm>
            <a:custGeom>
              <a:avLst/>
              <a:gdLst>
                <a:gd name="connsiteX0" fmla="*/ 128588 w 128587"/>
                <a:gd name="connsiteY0" fmla="*/ 0 h 215264"/>
                <a:gd name="connsiteX1" fmla="*/ 128588 w 128587"/>
                <a:gd name="connsiteY1" fmla="*/ 172402 h 215264"/>
                <a:gd name="connsiteX2" fmla="*/ 116205 w 128587"/>
                <a:gd name="connsiteY2" fmla="*/ 202883 h 215264"/>
                <a:gd name="connsiteX3" fmla="*/ 85725 w 128587"/>
                <a:gd name="connsiteY3" fmla="*/ 215265 h 215264"/>
                <a:gd name="connsiteX4" fmla="*/ 42863 w 128587"/>
                <a:gd name="connsiteY4" fmla="*/ 215265 h 215264"/>
                <a:gd name="connsiteX5" fmla="*/ 0 w 128587"/>
                <a:gd name="connsiteY5" fmla="*/ 172402 h 215264"/>
                <a:gd name="connsiteX6" fmla="*/ 21908 w 128587"/>
                <a:gd name="connsiteY6" fmla="*/ 172402 h 215264"/>
                <a:gd name="connsiteX7" fmla="*/ 43815 w 128587"/>
                <a:gd name="connsiteY7" fmla="*/ 194310 h 215264"/>
                <a:gd name="connsiteX8" fmla="*/ 65722 w 128587"/>
                <a:gd name="connsiteY8" fmla="*/ 194310 h 215264"/>
                <a:gd name="connsiteX9" fmla="*/ 80963 w 128587"/>
                <a:gd name="connsiteY9" fmla="*/ 187642 h 215264"/>
                <a:gd name="connsiteX10" fmla="*/ 87630 w 128587"/>
                <a:gd name="connsiteY10" fmla="*/ 172402 h 215264"/>
                <a:gd name="connsiteX11" fmla="*/ 87630 w 128587"/>
                <a:gd name="connsiteY11" fmla="*/ 129540 h 215264"/>
                <a:gd name="connsiteX12" fmla="*/ 65722 w 128587"/>
                <a:gd name="connsiteY12" fmla="*/ 151447 h 215264"/>
                <a:gd name="connsiteX13" fmla="*/ 43815 w 128587"/>
                <a:gd name="connsiteY13" fmla="*/ 151447 h 215264"/>
                <a:gd name="connsiteX14" fmla="*/ 13335 w 128587"/>
                <a:gd name="connsiteY14" fmla="*/ 139065 h 215264"/>
                <a:gd name="connsiteX15" fmla="*/ 953 w 128587"/>
                <a:gd name="connsiteY15" fmla="*/ 108585 h 215264"/>
                <a:gd name="connsiteX16" fmla="*/ 953 w 128587"/>
                <a:gd name="connsiteY16" fmla="*/ 43815 h 215264"/>
                <a:gd name="connsiteX17" fmla="*/ 13335 w 128587"/>
                <a:gd name="connsiteY17" fmla="*/ 13335 h 215264"/>
                <a:gd name="connsiteX18" fmla="*/ 43815 w 128587"/>
                <a:gd name="connsiteY18" fmla="*/ 952 h 215264"/>
                <a:gd name="connsiteX19" fmla="*/ 128588 w 128587"/>
                <a:gd name="connsiteY19" fmla="*/ 952 h 215264"/>
                <a:gd name="connsiteX20" fmla="*/ 128588 w 128587"/>
                <a:gd name="connsiteY20" fmla="*/ 0 h 215264"/>
                <a:gd name="connsiteX21" fmla="*/ 85725 w 128587"/>
                <a:gd name="connsiteY21" fmla="*/ 20955 h 215264"/>
                <a:gd name="connsiteX22" fmla="*/ 63818 w 128587"/>
                <a:gd name="connsiteY22" fmla="*/ 20955 h 215264"/>
                <a:gd name="connsiteX23" fmla="*/ 48578 w 128587"/>
                <a:gd name="connsiteY23" fmla="*/ 27622 h 215264"/>
                <a:gd name="connsiteX24" fmla="*/ 41910 w 128587"/>
                <a:gd name="connsiteY24" fmla="*/ 42863 h 215264"/>
                <a:gd name="connsiteX25" fmla="*/ 41910 w 128587"/>
                <a:gd name="connsiteY25" fmla="*/ 107633 h 215264"/>
                <a:gd name="connsiteX26" fmla="*/ 48578 w 128587"/>
                <a:gd name="connsiteY26" fmla="*/ 122872 h 215264"/>
                <a:gd name="connsiteX27" fmla="*/ 63818 w 128587"/>
                <a:gd name="connsiteY27" fmla="*/ 129540 h 215264"/>
                <a:gd name="connsiteX28" fmla="*/ 79058 w 128587"/>
                <a:gd name="connsiteY28" fmla="*/ 122872 h 215264"/>
                <a:gd name="connsiteX29" fmla="*/ 85725 w 128587"/>
                <a:gd name="connsiteY29" fmla="*/ 107633 h 215264"/>
                <a:gd name="connsiteX30" fmla="*/ 85725 w 128587"/>
                <a:gd name="connsiteY30" fmla="*/ 20955 h 215264"/>
                <a:gd name="connsiteX31" fmla="*/ 85725 w 128587"/>
                <a:gd name="connsiteY31" fmla="*/ 20955 h 2152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128587" h="215264">
                  <a:moveTo>
                    <a:pt x="128588" y="0"/>
                  </a:moveTo>
                  <a:lnTo>
                    <a:pt x="128588" y="172402"/>
                  </a:lnTo>
                  <a:cubicBezTo>
                    <a:pt x="128588" y="183833"/>
                    <a:pt x="124778" y="194310"/>
                    <a:pt x="116205" y="202883"/>
                  </a:cubicBezTo>
                  <a:cubicBezTo>
                    <a:pt x="107633" y="211455"/>
                    <a:pt x="98108" y="215265"/>
                    <a:pt x="85725" y="215265"/>
                  </a:cubicBezTo>
                  <a:lnTo>
                    <a:pt x="42863" y="215265"/>
                  </a:lnTo>
                  <a:cubicBezTo>
                    <a:pt x="17145" y="215265"/>
                    <a:pt x="2858" y="200977"/>
                    <a:pt x="0" y="172402"/>
                  </a:cubicBezTo>
                  <a:lnTo>
                    <a:pt x="21908" y="172402"/>
                  </a:lnTo>
                  <a:cubicBezTo>
                    <a:pt x="22860" y="186690"/>
                    <a:pt x="30480" y="194310"/>
                    <a:pt x="43815" y="194310"/>
                  </a:cubicBezTo>
                  <a:lnTo>
                    <a:pt x="65722" y="194310"/>
                  </a:lnTo>
                  <a:cubicBezTo>
                    <a:pt x="71438" y="194310"/>
                    <a:pt x="77153" y="192405"/>
                    <a:pt x="80963" y="187642"/>
                  </a:cubicBezTo>
                  <a:cubicBezTo>
                    <a:pt x="84772" y="183833"/>
                    <a:pt x="87630" y="178117"/>
                    <a:pt x="87630" y="172402"/>
                  </a:cubicBezTo>
                  <a:lnTo>
                    <a:pt x="87630" y="129540"/>
                  </a:lnTo>
                  <a:cubicBezTo>
                    <a:pt x="85725" y="143827"/>
                    <a:pt x="79058" y="151447"/>
                    <a:pt x="65722" y="151447"/>
                  </a:cubicBezTo>
                  <a:lnTo>
                    <a:pt x="43815" y="151447"/>
                  </a:lnTo>
                  <a:cubicBezTo>
                    <a:pt x="32385" y="151447"/>
                    <a:pt x="21908" y="147638"/>
                    <a:pt x="13335" y="139065"/>
                  </a:cubicBezTo>
                  <a:cubicBezTo>
                    <a:pt x="4763" y="130492"/>
                    <a:pt x="953" y="120015"/>
                    <a:pt x="953" y="108585"/>
                  </a:cubicBezTo>
                  <a:lnTo>
                    <a:pt x="953" y="43815"/>
                  </a:lnTo>
                  <a:cubicBezTo>
                    <a:pt x="953" y="32385"/>
                    <a:pt x="4763" y="21908"/>
                    <a:pt x="13335" y="13335"/>
                  </a:cubicBezTo>
                  <a:cubicBezTo>
                    <a:pt x="21908" y="4763"/>
                    <a:pt x="32385" y="952"/>
                    <a:pt x="43815" y="952"/>
                  </a:cubicBezTo>
                  <a:lnTo>
                    <a:pt x="128588" y="952"/>
                  </a:lnTo>
                  <a:lnTo>
                    <a:pt x="128588" y="0"/>
                  </a:lnTo>
                  <a:close/>
                  <a:moveTo>
                    <a:pt x="85725" y="20955"/>
                  </a:moveTo>
                  <a:lnTo>
                    <a:pt x="63818" y="20955"/>
                  </a:lnTo>
                  <a:cubicBezTo>
                    <a:pt x="58103" y="20955"/>
                    <a:pt x="53340" y="22860"/>
                    <a:pt x="48578" y="27622"/>
                  </a:cubicBezTo>
                  <a:cubicBezTo>
                    <a:pt x="44768" y="31433"/>
                    <a:pt x="41910" y="37147"/>
                    <a:pt x="41910" y="42863"/>
                  </a:cubicBezTo>
                  <a:lnTo>
                    <a:pt x="41910" y="107633"/>
                  </a:lnTo>
                  <a:cubicBezTo>
                    <a:pt x="41910" y="113347"/>
                    <a:pt x="43815" y="118110"/>
                    <a:pt x="48578" y="122872"/>
                  </a:cubicBezTo>
                  <a:cubicBezTo>
                    <a:pt x="52388" y="127635"/>
                    <a:pt x="58103" y="129540"/>
                    <a:pt x="63818" y="129540"/>
                  </a:cubicBezTo>
                  <a:cubicBezTo>
                    <a:pt x="69533" y="129540"/>
                    <a:pt x="75247" y="127635"/>
                    <a:pt x="79058" y="122872"/>
                  </a:cubicBezTo>
                  <a:cubicBezTo>
                    <a:pt x="82868" y="118110"/>
                    <a:pt x="85725" y="113347"/>
                    <a:pt x="85725" y="107633"/>
                  </a:cubicBezTo>
                  <a:lnTo>
                    <a:pt x="85725" y="20955"/>
                  </a:lnTo>
                  <a:lnTo>
                    <a:pt x="85725" y="20955"/>
                  </a:lnTo>
                  <a:close/>
                </a:path>
              </a:pathLst>
            </a:custGeom>
            <a:solidFill>
              <a:srgbClr val="00000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8" name="Freeform 37">
              <a:extLst>
                <a:ext uri="{FF2B5EF4-FFF2-40B4-BE49-F238E27FC236}">
                  <a16:creationId xmlns:a16="http://schemas.microsoft.com/office/drawing/2014/main" id="{E873BB1B-3371-D8CA-A99D-F772FFD647D0}"/>
                </a:ext>
              </a:extLst>
            </p:cNvPr>
            <p:cNvSpPr/>
            <p:nvPr/>
          </p:nvSpPr>
          <p:spPr>
            <a:xfrm>
              <a:off x="924877" y="0"/>
              <a:ext cx="87630" cy="194310"/>
            </a:xfrm>
            <a:custGeom>
              <a:avLst/>
              <a:gdLst>
                <a:gd name="connsiteX0" fmla="*/ 22860 w 87630"/>
                <a:gd name="connsiteY0" fmla="*/ 0 h 194310"/>
                <a:gd name="connsiteX1" fmla="*/ 65723 w 87630"/>
                <a:gd name="connsiteY1" fmla="*/ 0 h 194310"/>
                <a:gd name="connsiteX2" fmla="*/ 65723 w 87630"/>
                <a:gd name="connsiteY2" fmla="*/ 42863 h 194310"/>
                <a:gd name="connsiteX3" fmla="*/ 87630 w 87630"/>
                <a:gd name="connsiteY3" fmla="*/ 42863 h 194310"/>
                <a:gd name="connsiteX4" fmla="*/ 87630 w 87630"/>
                <a:gd name="connsiteY4" fmla="*/ 64770 h 194310"/>
                <a:gd name="connsiteX5" fmla="*/ 65723 w 87630"/>
                <a:gd name="connsiteY5" fmla="*/ 64770 h 194310"/>
                <a:gd name="connsiteX6" fmla="*/ 65723 w 87630"/>
                <a:gd name="connsiteY6" fmla="*/ 150495 h 194310"/>
                <a:gd name="connsiteX7" fmla="*/ 72390 w 87630"/>
                <a:gd name="connsiteY7" fmla="*/ 166688 h 194310"/>
                <a:gd name="connsiteX8" fmla="*/ 84773 w 87630"/>
                <a:gd name="connsiteY8" fmla="*/ 172403 h 194310"/>
                <a:gd name="connsiteX9" fmla="*/ 86678 w 87630"/>
                <a:gd name="connsiteY9" fmla="*/ 172403 h 194310"/>
                <a:gd name="connsiteX10" fmla="*/ 86678 w 87630"/>
                <a:gd name="connsiteY10" fmla="*/ 194310 h 194310"/>
                <a:gd name="connsiteX11" fmla="*/ 64770 w 87630"/>
                <a:gd name="connsiteY11" fmla="*/ 194310 h 194310"/>
                <a:gd name="connsiteX12" fmla="*/ 34290 w 87630"/>
                <a:gd name="connsiteY12" fmla="*/ 181928 h 194310"/>
                <a:gd name="connsiteX13" fmla="*/ 21908 w 87630"/>
                <a:gd name="connsiteY13" fmla="*/ 151448 h 194310"/>
                <a:gd name="connsiteX14" fmla="*/ 21908 w 87630"/>
                <a:gd name="connsiteY14" fmla="*/ 65723 h 194310"/>
                <a:gd name="connsiteX15" fmla="*/ 0 w 87630"/>
                <a:gd name="connsiteY15" fmla="*/ 65723 h 194310"/>
                <a:gd name="connsiteX16" fmla="*/ 0 w 87630"/>
                <a:gd name="connsiteY16" fmla="*/ 43815 h 194310"/>
                <a:gd name="connsiteX17" fmla="*/ 21908 w 87630"/>
                <a:gd name="connsiteY17" fmla="*/ 43815 h 194310"/>
                <a:gd name="connsiteX18" fmla="*/ 22860 w 87630"/>
                <a:gd name="connsiteY18" fmla="*/ 0 h 194310"/>
                <a:gd name="connsiteX19" fmla="*/ 22860 w 87630"/>
                <a:gd name="connsiteY19" fmla="*/ 0 h 194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7630" h="194310">
                  <a:moveTo>
                    <a:pt x="22860" y="0"/>
                  </a:moveTo>
                  <a:lnTo>
                    <a:pt x="65723" y="0"/>
                  </a:lnTo>
                  <a:lnTo>
                    <a:pt x="65723" y="42863"/>
                  </a:lnTo>
                  <a:lnTo>
                    <a:pt x="87630" y="42863"/>
                  </a:lnTo>
                  <a:lnTo>
                    <a:pt x="87630" y="64770"/>
                  </a:lnTo>
                  <a:lnTo>
                    <a:pt x="65723" y="64770"/>
                  </a:lnTo>
                  <a:lnTo>
                    <a:pt x="65723" y="150495"/>
                  </a:lnTo>
                  <a:cubicBezTo>
                    <a:pt x="65723" y="157163"/>
                    <a:pt x="67628" y="162878"/>
                    <a:pt x="72390" y="166688"/>
                  </a:cubicBezTo>
                  <a:cubicBezTo>
                    <a:pt x="77153" y="170498"/>
                    <a:pt x="80963" y="172403"/>
                    <a:pt x="84773" y="172403"/>
                  </a:cubicBezTo>
                  <a:lnTo>
                    <a:pt x="86678" y="172403"/>
                  </a:lnTo>
                  <a:lnTo>
                    <a:pt x="86678" y="194310"/>
                  </a:lnTo>
                  <a:lnTo>
                    <a:pt x="64770" y="194310"/>
                  </a:lnTo>
                  <a:cubicBezTo>
                    <a:pt x="53340" y="194310"/>
                    <a:pt x="42863" y="190500"/>
                    <a:pt x="34290" y="181928"/>
                  </a:cubicBezTo>
                  <a:cubicBezTo>
                    <a:pt x="25718" y="173355"/>
                    <a:pt x="21908" y="162878"/>
                    <a:pt x="21908" y="151448"/>
                  </a:cubicBezTo>
                  <a:lnTo>
                    <a:pt x="21908" y="65723"/>
                  </a:lnTo>
                  <a:lnTo>
                    <a:pt x="0" y="65723"/>
                  </a:lnTo>
                  <a:lnTo>
                    <a:pt x="0" y="43815"/>
                  </a:lnTo>
                  <a:lnTo>
                    <a:pt x="21908" y="43815"/>
                  </a:lnTo>
                  <a:lnTo>
                    <a:pt x="22860" y="0"/>
                  </a:lnTo>
                  <a:lnTo>
                    <a:pt x="22860" y="0"/>
                  </a:lnTo>
                  <a:close/>
                </a:path>
              </a:pathLst>
            </a:custGeom>
            <a:solidFill>
              <a:srgbClr val="00000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9" name="Freeform 38">
              <a:extLst>
                <a:ext uri="{FF2B5EF4-FFF2-40B4-BE49-F238E27FC236}">
                  <a16:creationId xmlns:a16="http://schemas.microsoft.com/office/drawing/2014/main" id="{7C32EA74-891F-9C32-5021-E653B81B6D34}"/>
                </a:ext>
              </a:extLst>
            </p:cNvPr>
            <p:cNvSpPr/>
            <p:nvPr/>
          </p:nvSpPr>
          <p:spPr>
            <a:xfrm>
              <a:off x="1055370" y="0"/>
              <a:ext cx="128587" cy="194310"/>
            </a:xfrm>
            <a:custGeom>
              <a:avLst/>
              <a:gdLst>
                <a:gd name="connsiteX0" fmla="*/ 0 w 128587"/>
                <a:gd name="connsiteY0" fmla="*/ 194310 h 194310"/>
                <a:gd name="connsiteX1" fmla="*/ 0 w 128587"/>
                <a:gd name="connsiteY1" fmla="*/ 0 h 194310"/>
                <a:gd name="connsiteX2" fmla="*/ 42863 w 128587"/>
                <a:gd name="connsiteY2" fmla="*/ 0 h 194310"/>
                <a:gd name="connsiteX3" fmla="*/ 42863 w 128587"/>
                <a:gd name="connsiteY3" fmla="*/ 64770 h 194310"/>
                <a:gd name="connsiteX4" fmla="*/ 49530 w 128587"/>
                <a:gd name="connsiteY4" fmla="*/ 48578 h 194310"/>
                <a:gd name="connsiteX5" fmla="*/ 63818 w 128587"/>
                <a:gd name="connsiteY5" fmla="*/ 42863 h 194310"/>
                <a:gd name="connsiteX6" fmla="*/ 85725 w 128587"/>
                <a:gd name="connsiteY6" fmla="*/ 42863 h 194310"/>
                <a:gd name="connsiteX7" fmla="*/ 116205 w 128587"/>
                <a:gd name="connsiteY7" fmla="*/ 55245 h 194310"/>
                <a:gd name="connsiteX8" fmla="*/ 128588 w 128587"/>
                <a:gd name="connsiteY8" fmla="*/ 85725 h 194310"/>
                <a:gd name="connsiteX9" fmla="*/ 128588 w 128587"/>
                <a:gd name="connsiteY9" fmla="*/ 193358 h 194310"/>
                <a:gd name="connsiteX10" fmla="*/ 85725 w 128587"/>
                <a:gd name="connsiteY10" fmla="*/ 193358 h 194310"/>
                <a:gd name="connsiteX11" fmla="*/ 85725 w 128587"/>
                <a:gd name="connsiteY11" fmla="*/ 85725 h 194310"/>
                <a:gd name="connsiteX12" fmla="*/ 79057 w 128587"/>
                <a:gd name="connsiteY12" fmla="*/ 70485 h 194310"/>
                <a:gd name="connsiteX13" fmla="*/ 63818 w 128587"/>
                <a:gd name="connsiteY13" fmla="*/ 63817 h 194310"/>
                <a:gd name="connsiteX14" fmla="*/ 48577 w 128587"/>
                <a:gd name="connsiteY14" fmla="*/ 70485 h 194310"/>
                <a:gd name="connsiteX15" fmla="*/ 41910 w 128587"/>
                <a:gd name="connsiteY15" fmla="*/ 85725 h 194310"/>
                <a:gd name="connsiteX16" fmla="*/ 41910 w 128587"/>
                <a:gd name="connsiteY16" fmla="*/ 193358 h 194310"/>
                <a:gd name="connsiteX17" fmla="*/ 0 w 128587"/>
                <a:gd name="connsiteY17" fmla="*/ 194310 h 194310"/>
                <a:gd name="connsiteX18" fmla="*/ 0 w 128587"/>
                <a:gd name="connsiteY18" fmla="*/ 194310 h 194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8587" h="194310">
                  <a:moveTo>
                    <a:pt x="0" y="194310"/>
                  </a:moveTo>
                  <a:lnTo>
                    <a:pt x="0" y="0"/>
                  </a:lnTo>
                  <a:lnTo>
                    <a:pt x="42863" y="0"/>
                  </a:lnTo>
                  <a:lnTo>
                    <a:pt x="42863" y="64770"/>
                  </a:lnTo>
                  <a:cubicBezTo>
                    <a:pt x="43815" y="57150"/>
                    <a:pt x="45720" y="52388"/>
                    <a:pt x="49530" y="48578"/>
                  </a:cubicBezTo>
                  <a:cubicBezTo>
                    <a:pt x="53340" y="44767"/>
                    <a:pt x="58102" y="42863"/>
                    <a:pt x="63818" y="42863"/>
                  </a:cubicBezTo>
                  <a:lnTo>
                    <a:pt x="85725" y="42863"/>
                  </a:lnTo>
                  <a:cubicBezTo>
                    <a:pt x="97155" y="42863"/>
                    <a:pt x="107632" y="46673"/>
                    <a:pt x="116205" y="55245"/>
                  </a:cubicBezTo>
                  <a:cubicBezTo>
                    <a:pt x="124777" y="63817"/>
                    <a:pt x="128588" y="73342"/>
                    <a:pt x="128588" y="85725"/>
                  </a:cubicBezTo>
                  <a:lnTo>
                    <a:pt x="128588" y="193358"/>
                  </a:lnTo>
                  <a:lnTo>
                    <a:pt x="85725" y="193358"/>
                  </a:lnTo>
                  <a:lnTo>
                    <a:pt x="85725" y="85725"/>
                  </a:lnTo>
                  <a:cubicBezTo>
                    <a:pt x="85725" y="80010"/>
                    <a:pt x="83820" y="75248"/>
                    <a:pt x="79057" y="70485"/>
                  </a:cubicBezTo>
                  <a:cubicBezTo>
                    <a:pt x="75248" y="66675"/>
                    <a:pt x="69532" y="63817"/>
                    <a:pt x="63818" y="63817"/>
                  </a:cubicBezTo>
                  <a:cubicBezTo>
                    <a:pt x="58102" y="63817"/>
                    <a:pt x="53340" y="65723"/>
                    <a:pt x="48577" y="70485"/>
                  </a:cubicBezTo>
                  <a:cubicBezTo>
                    <a:pt x="44768" y="74295"/>
                    <a:pt x="41910" y="80010"/>
                    <a:pt x="41910" y="85725"/>
                  </a:cubicBezTo>
                  <a:lnTo>
                    <a:pt x="41910" y="193358"/>
                  </a:lnTo>
                  <a:lnTo>
                    <a:pt x="0" y="194310"/>
                  </a:lnTo>
                  <a:lnTo>
                    <a:pt x="0" y="194310"/>
                  </a:lnTo>
                  <a:close/>
                </a:path>
              </a:pathLst>
            </a:custGeom>
            <a:solidFill>
              <a:srgbClr val="00000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2" name="Freeform 41">
              <a:extLst>
                <a:ext uri="{FF2B5EF4-FFF2-40B4-BE49-F238E27FC236}">
                  <a16:creationId xmlns:a16="http://schemas.microsoft.com/office/drawing/2014/main" id="{32112315-097A-9AA6-E32C-7F03ECB9D5C3}"/>
                </a:ext>
              </a:extLst>
            </p:cNvPr>
            <p:cNvSpPr/>
            <p:nvPr/>
          </p:nvSpPr>
          <p:spPr>
            <a:xfrm>
              <a:off x="1227772" y="43816"/>
              <a:ext cx="107632" cy="149542"/>
            </a:xfrm>
            <a:custGeom>
              <a:avLst/>
              <a:gdLst>
                <a:gd name="connsiteX0" fmla="*/ 107633 w 107632"/>
                <a:gd name="connsiteY0" fmla="*/ 42863 h 149542"/>
                <a:gd name="connsiteX1" fmla="*/ 85725 w 107632"/>
                <a:gd name="connsiteY1" fmla="*/ 42863 h 149542"/>
                <a:gd name="connsiteX2" fmla="*/ 65723 w 107632"/>
                <a:gd name="connsiteY2" fmla="*/ 20955 h 149542"/>
                <a:gd name="connsiteX3" fmla="*/ 48578 w 107632"/>
                <a:gd name="connsiteY3" fmla="*/ 25717 h 149542"/>
                <a:gd name="connsiteX4" fmla="*/ 42863 w 107632"/>
                <a:gd name="connsiteY4" fmla="*/ 39052 h 149542"/>
                <a:gd name="connsiteX5" fmla="*/ 74295 w 107632"/>
                <a:gd name="connsiteY5" fmla="*/ 64770 h 149542"/>
                <a:gd name="connsiteX6" fmla="*/ 103823 w 107632"/>
                <a:gd name="connsiteY6" fmla="*/ 87630 h 149542"/>
                <a:gd name="connsiteX7" fmla="*/ 107633 w 107632"/>
                <a:gd name="connsiteY7" fmla="*/ 106680 h 149542"/>
                <a:gd name="connsiteX8" fmla="*/ 95250 w 107632"/>
                <a:gd name="connsiteY8" fmla="*/ 137160 h 149542"/>
                <a:gd name="connsiteX9" fmla="*/ 64770 w 107632"/>
                <a:gd name="connsiteY9" fmla="*/ 149542 h 149542"/>
                <a:gd name="connsiteX10" fmla="*/ 42863 w 107632"/>
                <a:gd name="connsiteY10" fmla="*/ 149542 h 149542"/>
                <a:gd name="connsiteX11" fmla="*/ 0 w 107632"/>
                <a:gd name="connsiteY11" fmla="*/ 106680 h 149542"/>
                <a:gd name="connsiteX12" fmla="*/ 21908 w 107632"/>
                <a:gd name="connsiteY12" fmla="*/ 106680 h 149542"/>
                <a:gd name="connsiteX13" fmla="*/ 41910 w 107632"/>
                <a:gd name="connsiteY13" fmla="*/ 128588 h 149542"/>
                <a:gd name="connsiteX14" fmla="*/ 59055 w 107632"/>
                <a:gd name="connsiteY14" fmla="*/ 123825 h 149542"/>
                <a:gd name="connsiteX15" fmla="*/ 64770 w 107632"/>
                <a:gd name="connsiteY15" fmla="*/ 110490 h 149542"/>
                <a:gd name="connsiteX16" fmla="*/ 33338 w 107632"/>
                <a:gd name="connsiteY16" fmla="*/ 84772 h 149542"/>
                <a:gd name="connsiteX17" fmla="*/ 3810 w 107632"/>
                <a:gd name="connsiteY17" fmla="*/ 61913 h 149542"/>
                <a:gd name="connsiteX18" fmla="*/ 0 w 107632"/>
                <a:gd name="connsiteY18" fmla="*/ 42863 h 149542"/>
                <a:gd name="connsiteX19" fmla="*/ 12383 w 107632"/>
                <a:gd name="connsiteY19" fmla="*/ 12383 h 149542"/>
                <a:gd name="connsiteX20" fmla="*/ 42863 w 107632"/>
                <a:gd name="connsiteY20" fmla="*/ 0 h 149542"/>
                <a:gd name="connsiteX21" fmla="*/ 64770 w 107632"/>
                <a:gd name="connsiteY21" fmla="*/ 0 h 149542"/>
                <a:gd name="connsiteX22" fmla="*/ 107633 w 107632"/>
                <a:gd name="connsiteY22" fmla="*/ 42863 h 149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07632" h="149542">
                  <a:moveTo>
                    <a:pt x="107633" y="42863"/>
                  </a:moveTo>
                  <a:lnTo>
                    <a:pt x="85725" y="42863"/>
                  </a:lnTo>
                  <a:cubicBezTo>
                    <a:pt x="83820" y="28575"/>
                    <a:pt x="77153" y="20955"/>
                    <a:pt x="65723" y="20955"/>
                  </a:cubicBezTo>
                  <a:cubicBezTo>
                    <a:pt x="58103" y="20955"/>
                    <a:pt x="52388" y="22860"/>
                    <a:pt x="48578" y="25717"/>
                  </a:cubicBezTo>
                  <a:cubicBezTo>
                    <a:pt x="44768" y="28575"/>
                    <a:pt x="42863" y="33338"/>
                    <a:pt x="42863" y="39052"/>
                  </a:cubicBezTo>
                  <a:cubicBezTo>
                    <a:pt x="42863" y="45720"/>
                    <a:pt x="53340" y="54292"/>
                    <a:pt x="74295" y="64770"/>
                  </a:cubicBezTo>
                  <a:cubicBezTo>
                    <a:pt x="91440" y="74295"/>
                    <a:pt x="100965" y="81915"/>
                    <a:pt x="103823" y="87630"/>
                  </a:cubicBezTo>
                  <a:cubicBezTo>
                    <a:pt x="106680" y="93345"/>
                    <a:pt x="107633" y="100013"/>
                    <a:pt x="107633" y="106680"/>
                  </a:cubicBezTo>
                  <a:cubicBezTo>
                    <a:pt x="107633" y="118110"/>
                    <a:pt x="103823" y="128588"/>
                    <a:pt x="95250" y="137160"/>
                  </a:cubicBezTo>
                  <a:cubicBezTo>
                    <a:pt x="86678" y="145733"/>
                    <a:pt x="76200" y="149542"/>
                    <a:pt x="64770" y="149542"/>
                  </a:cubicBezTo>
                  <a:lnTo>
                    <a:pt x="42863" y="149542"/>
                  </a:lnTo>
                  <a:cubicBezTo>
                    <a:pt x="14288" y="149542"/>
                    <a:pt x="0" y="135255"/>
                    <a:pt x="0" y="106680"/>
                  </a:cubicBezTo>
                  <a:lnTo>
                    <a:pt x="21908" y="106680"/>
                  </a:lnTo>
                  <a:cubicBezTo>
                    <a:pt x="23813" y="120967"/>
                    <a:pt x="30480" y="128588"/>
                    <a:pt x="41910" y="128588"/>
                  </a:cubicBezTo>
                  <a:cubicBezTo>
                    <a:pt x="49530" y="128588"/>
                    <a:pt x="55245" y="126683"/>
                    <a:pt x="59055" y="123825"/>
                  </a:cubicBezTo>
                  <a:cubicBezTo>
                    <a:pt x="62865" y="120967"/>
                    <a:pt x="64770" y="116205"/>
                    <a:pt x="64770" y="110490"/>
                  </a:cubicBezTo>
                  <a:cubicBezTo>
                    <a:pt x="64770" y="104775"/>
                    <a:pt x="54293" y="96202"/>
                    <a:pt x="33338" y="84772"/>
                  </a:cubicBezTo>
                  <a:cubicBezTo>
                    <a:pt x="16193" y="75247"/>
                    <a:pt x="6668" y="67627"/>
                    <a:pt x="3810" y="61913"/>
                  </a:cubicBezTo>
                  <a:cubicBezTo>
                    <a:pt x="953" y="56197"/>
                    <a:pt x="0" y="49530"/>
                    <a:pt x="0" y="42863"/>
                  </a:cubicBezTo>
                  <a:cubicBezTo>
                    <a:pt x="0" y="31433"/>
                    <a:pt x="3810" y="20955"/>
                    <a:pt x="12383" y="12383"/>
                  </a:cubicBezTo>
                  <a:cubicBezTo>
                    <a:pt x="20955" y="3810"/>
                    <a:pt x="31433" y="0"/>
                    <a:pt x="42863" y="0"/>
                  </a:cubicBezTo>
                  <a:lnTo>
                    <a:pt x="64770" y="0"/>
                  </a:lnTo>
                  <a:cubicBezTo>
                    <a:pt x="91440" y="0"/>
                    <a:pt x="106680" y="14288"/>
                    <a:pt x="107633" y="42863"/>
                  </a:cubicBezTo>
                  <a:close/>
                </a:path>
              </a:pathLst>
            </a:custGeom>
            <a:solidFill>
              <a:srgbClr val="00000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30" name="Rectangle 29">
            <a:extLst>
              <a:ext uri="{FF2B5EF4-FFF2-40B4-BE49-F238E27FC236}">
                <a16:creationId xmlns:a16="http://schemas.microsoft.com/office/drawing/2014/main" id="{84016633-1180-53B9-49D2-A247C8D144AB}"/>
              </a:ext>
            </a:extLst>
          </p:cNvPr>
          <p:cNvSpPr/>
          <p:nvPr/>
        </p:nvSpPr>
        <p:spPr>
          <a:xfrm>
            <a:off x="8856760" y="4213326"/>
            <a:ext cx="3148799" cy="13218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37160" tIns="45720" rIns="91440" bIns="45720" numCol="1" spcCol="0" rtlCol="0" fromWordArt="0" anchor="t" anchorCtr="0" forceAA="0" compatLnSpc="1">
            <a:prstTxWarp prst="textNoShape">
              <a:avLst/>
            </a:prstTxWarp>
            <a:noAutofit/>
          </a:bodyPr>
          <a:lstStyle/>
          <a:p>
            <a:pPr marL="0" marR="0">
              <a:lnSpc>
                <a:spcPct val="107000"/>
              </a:lnSpc>
              <a:spcBef>
                <a:spcPts val="0"/>
              </a:spcBef>
              <a:spcAft>
                <a:spcPts val="600"/>
              </a:spcAft>
            </a:pPr>
            <a:r>
              <a:rPr lang="en-US" sz="1200" dirty="0">
                <a:solidFill>
                  <a:srgbClr val="404040"/>
                </a:solidFill>
                <a:effectLst/>
                <a:latin typeface="Century Gothic" panose="020B0502020202020204" pitchFamily="34" charset="0"/>
                <a:ea typeface="Calibri" panose="020F0502020204030204" pitchFamily="34" charset="0"/>
                <a:cs typeface="Times New Roman" panose="02020603050405020304" pitchFamily="18" charset="0"/>
              </a:rPr>
              <a:t>In the </a:t>
            </a:r>
            <a:r>
              <a:rPr lang="en-US" sz="1200" i="1" dirty="0">
                <a:solidFill>
                  <a:srgbClr val="404040"/>
                </a:solidFill>
                <a:effectLst/>
                <a:latin typeface="Century Gothic" panose="020B0502020202020204" pitchFamily="34" charset="0"/>
                <a:ea typeface="Calibri" panose="020F0502020204030204" pitchFamily="34" charset="0"/>
                <a:cs typeface="Times New Roman" panose="02020603050405020304" pitchFamily="18" charset="0"/>
              </a:rPr>
              <a:t>Strengths</a:t>
            </a:r>
            <a:r>
              <a:rPr lang="en-US" sz="1200" dirty="0">
                <a:solidFill>
                  <a:srgbClr val="404040"/>
                </a:solidFill>
                <a:effectLst/>
                <a:latin typeface="Century Gothic" panose="020B0502020202020204" pitchFamily="34" charset="0"/>
                <a:ea typeface="Calibri" panose="020F0502020204030204" pitchFamily="34" charset="0"/>
                <a:cs typeface="Times New Roman" panose="02020603050405020304" pitchFamily="18" charset="0"/>
              </a:rPr>
              <a:t> section of your marketing SWOT analysis, detail the unique advantages, assets, resources, and attributes that give the organization a competitive edge in its market.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720"/>
              </a:spcAft>
            </a:pPr>
            <a:r>
              <a:rPr lang="en-US" sz="1200" b="1" dirty="0">
                <a:solidFill>
                  <a:srgbClr val="404040"/>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43" name="Graphic 38">
            <a:extLst>
              <a:ext uri="{FF2B5EF4-FFF2-40B4-BE49-F238E27FC236}">
                <a16:creationId xmlns:a16="http://schemas.microsoft.com/office/drawing/2014/main" id="{62097677-08C1-1D9A-2561-10C8A21924B2}"/>
              </a:ext>
            </a:extLst>
          </p:cNvPr>
          <p:cNvSpPr/>
          <p:nvPr/>
        </p:nvSpPr>
        <p:spPr>
          <a:xfrm flipV="1">
            <a:off x="11819217" y="6485315"/>
            <a:ext cx="372685" cy="372685"/>
          </a:xfrm>
          <a:custGeom>
            <a:avLst/>
            <a:gdLst>
              <a:gd name="connsiteX0" fmla="*/ 0 w 865909"/>
              <a:gd name="connsiteY0" fmla="*/ 0 h 865909"/>
              <a:gd name="connsiteX1" fmla="*/ 865909 w 865909"/>
              <a:gd name="connsiteY1" fmla="*/ 865909 h 865909"/>
              <a:gd name="connsiteX2" fmla="*/ 865909 w 865909"/>
              <a:gd name="connsiteY2" fmla="*/ 0 h 865909"/>
              <a:gd name="connsiteX3" fmla="*/ 0 w 865909"/>
              <a:gd name="connsiteY3" fmla="*/ 0 h 865909"/>
            </a:gdLst>
            <a:ahLst/>
            <a:cxnLst>
              <a:cxn ang="0">
                <a:pos x="connsiteX0" y="connsiteY0"/>
              </a:cxn>
              <a:cxn ang="0">
                <a:pos x="connsiteX1" y="connsiteY1"/>
              </a:cxn>
              <a:cxn ang="0">
                <a:pos x="connsiteX2" y="connsiteY2"/>
              </a:cxn>
              <a:cxn ang="0">
                <a:pos x="connsiteX3" y="connsiteY3"/>
              </a:cxn>
            </a:cxnLst>
            <a:rect l="l" t="t" r="r" b="b"/>
            <a:pathLst>
              <a:path w="865909" h="865909">
                <a:moveTo>
                  <a:pt x="0" y="0"/>
                </a:moveTo>
                <a:cubicBezTo>
                  <a:pt x="477982" y="0"/>
                  <a:pt x="865909" y="387927"/>
                  <a:pt x="865909" y="865909"/>
                </a:cubicBezTo>
                <a:lnTo>
                  <a:pt x="865909" y="0"/>
                </a:lnTo>
                <a:lnTo>
                  <a:pt x="0" y="0"/>
                </a:lnTo>
                <a:close/>
              </a:path>
            </a:pathLst>
          </a:custGeom>
          <a:solidFill>
            <a:srgbClr val="DDDBA0"/>
          </a:soli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4" name="Graphic 38">
            <a:extLst>
              <a:ext uri="{FF2B5EF4-FFF2-40B4-BE49-F238E27FC236}">
                <a16:creationId xmlns:a16="http://schemas.microsoft.com/office/drawing/2014/main" id="{D597EB20-5C0C-540A-5702-5DBD1F2C9D16}"/>
              </a:ext>
            </a:extLst>
          </p:cNvPr>
          <p:cNvSpPr/>
          <p:nvPr/>
        </p:nvSpPr>
        <p:spPr>
          <a:xfrm flipH="1" flipV="1">
            <a:off x="0" y="6485315"/>
            <a:ext cx="372685" cy="372685"/>
          </a:xfrm>
          <a:custGeom>
            <a:avLst/>
            <a:gdLst>
              <a:gd name="connsiteX0" fmla="*/ 0 w 865909"/>
              <a:gd name="connsiteY0" fmla="*/ 0 h 865909"/>
              <a:gd name="connsiteX1" fmla="*/ 865909 w 865909"/>
              <a:gd name="connsiteY1" fmla="*/ 865909 h 865909"/>
              <a:gd name="connsiteX2" fmla="*/ 865909 w 865909"/>
              <a:gd name="connsiteY2" fmla="*/ 0 h 865909"/>
              <a:gd name="connsiteX3" fmla="*/ 0 w 865909"/>
              <a:gd name="connsiteY3" fmla="*/ 0 h 865909"/>
            </a:gdLst>
            <a:ahLst/>
            <a:cxnLst>
              <a:cxn ang="0">
                <a:pos x="connsiteX0" y="connsiteY0"/>
              </a:cxn>
              <a:cxn ang="0">
                <a:pos x="connsiteX1" y="connsiteY1"/>
              </a:cxn>
              <a:cxn ang="0">
                <a:pos x="connsiteX2" y="connsiteY2"/>
              </a:cxn>
              <a:cxn ang="0">
                <a:pos x="connsiteX3" y="connsiteY3"/>
              </a:cxn>
            </a:cxnLst>
            <a:rect l="l" t="t" r="r" b="b"/>
            <a:pathLst>
              <a:path w="865909" h="865909">
                <a:moveTo>
                  <a:pt x="0" y="0"/>
                </a:moveTo>
                <a:cubicBezTo>
                  <a:pt x="477982" y="0"/>
                  <a:pt x="865909" y="387927"/>
                  <a:pt x="865909" y="865909"/>
                </a:cubicBezTo>
                <a:lnTo>
                  <a:pt x="865909" y="0"/>
                </a:lnTo>
                <a:lnTo>
                  <a:pt x="0" y="0"/>
                </a:lnTo>
                <a:close/>
              </a:path>
            </a:pathLst>
          </a:custGeom>
          <a:solidFill>
            <a:srgbClr val="DDDBA0"/>
          </a:soli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pic>
        <p:nvPicPr>
          <p:cNvPr id="46" name="Graphic 45" descr="Badge Tick1 with solid fill">
            <a:extLst>
              <a:ext uri="{FF2B5EF4-FFF2-40B4-BE49-F238E27FC236}">
                <a16:creationId xmlns:a16="http://schemas.microsoft.com/office/drawing/2014/main" id="{975188DA-E0E0-C212-E516-E1456080847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925060" y="5559213"/>
            <a:ext cx="601626" cy="601626"/>
          </a:xfrm>
          <a:prstGeom prst="rect">
            <a:avLst/>
          </a:prstGeom>
        </p:spPr>
      </p:pic>
      <p:pic>
        <p:nvPicPr>
          <p:cNvPr id="47" name="Graphic 46" descr="Warning with solid fill">
            <a:extLst>
              <a:ext uri="{FF2B5EF4-FFF2-40B4-BE49-F238E27FC236}">
                <a16:creationId xmlns:a16="http://schemas.microsoft.com/office/drawing/2014/main" id="{E3793D28-6ABC-3873-DA52-2B1A699E1C1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9712747" y="5530690"/>
            <a:ext cx="601626" cy="601626"/>
          </a:xfrm>
          <a:prstGeom prst="rect">
            <a:avLst/>
          </a:prstGeom>
        </p:spPr>
      </p:pic>
      <p:pic>
        <p:nvPicPr>
          <p:cNvPr id="48" name="Graphic 47">
            <a:extLst>
              <a:ext uri="{FF2B5EF4-FFF2-40B4-BE49-F238E27FC236}">
                <a16:creationId xmlns:a16="http://schemas.microsoft.com/office/drawing/2014/main" id="{CD7E914D-FCC1-D6FC-68D4-032AEE992A81}"/>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0500433" y="5607064"/>
            <a:ext cx="532471" cy="532472"/>
          </a:xfrm>
          <a:prstGeom prst="rect">
            <a:avLst/>
          </a:prstGeom>
        </p:spPr>
      </p:pic>
      <p:grpSp>
        <p:nvGrpSpPr>
          <p:cNvPr id="49" name="Group 48">
            <a:extLst>
              <a:ext uri="{FF2B5EF4-FFF2-40B4-BE49-F238E27FC236}">
                <a16:creationId xmlns:a16="http://schemas.microsoft.com/office/drawing/2014/main" id="{C46FCD63-80BF-3B1B-1FC5-649F40538F67}"/>
              </a:ext>
            </a:extLst>
          </p:cNvPr>
          <p:cNvGrpSpPr/>
          <p:nvPr/>
        </p:nvGrpSpPr>
        <p:grpSpPr>
          <a:xfrm>
            <a:off x="11248732" y="5595114"/>
            <a:ext cx="728679" cy="521480"/>
            <a:chOff x="8244117" y="4602260"/>
            <a:chExt cx="2714941" cy="1942948"/>
          </a:xfrm>
          <a:solidFill>
            <a:schemeClr val="bg1">
              <a:alpha val="75000"/>
            </a:schemeClr>
          </a:solidFill>
        </p:grpSpPr>
        <p:sp>
          <p:nvSpPr>
            <p:cNvPr id="50" name="Freeform 49">
              <a:extLst>
                <a:ext uri="{FF2B5EF4-FFF2-40B4-BE49-F238E27FC236}">
                  <a16:creationId xmlns:a16="http://schemas.microsoft.com/office/drawing/2014/main" id="{2847075E-A74D-2F9F-CC86-2307F62896E7}"/>
                </a:ext>
              </a:extLst>
            </p:cNvPr>
            <p:cNvSpPr/>
            <p:nvPr/>
          </p:nvSpPr>
          <p:spPr>
            <a:xfrm>
              <a:off x="9858899" y="4602260"/>
              <a:ext cx="1100159" cy="254749"/>
            </a:xfrm>
            <a:custGeom>
              <a:avLst/>
              <a:gdLst>
                <a:gd name="connsiteX0" fmla="*/ 775330 w 1100159"/>
                <a:gd name="connsiteY0" fmla="*/ 168316 h 254749"/>
                <a:gd name="connsiteX1" fmla="*/ 707789 w 1100159"/>
                <a:gd name="connsiteY1" fmla="*/ 167450 h 254749"/>
                <a:gd name="connsiteX2" fmla="*/ 641980 w 1100159"/>
                <a:gd name="connsiteY2" fmla="*/ 161389 h 254749"/>
                <a:gd name="connsiteX3" fmla="*/ 557121 w 1100159"/>
                <a:gd name="connsiteY3" fmla="*/ 150132 h 254749"/>
                <a:gd name="connsiteX4" fmla="*/ 475725 w 1100159"/>
                <a:gd name="connsiteY4" fmla="*/ 138875 h 254749"/>
                <a:gd name="connsiteX5" fmla="*/ 424637 w 1100159"/>
                <a:gd name="connsiteY5" fmla="*/ 133680 h 254749"/>
                <a:gd name="connsiteX6" fmla="*/ 306873 w 1100159"/>
                <a:gd name="connsiteY6" fmla="*/ 128484 h 254749"/>
                <a:gd name="connsiteX7" fmla="*/ 238466 w 1100159"/>
                <a:gd name="connsiteY7" fmla="*/ 135411 h 254749"/>
                <a:gd name="connsiteX8" fmla="*/ 122434 w 1100159"/>
                <a:gd name="connsiteY8" fmla="*/ 184768 h 254749"/>
                <a:gd name="connsiteX9" fmla="*/ 60955 w 1100159"/>
                <a:gd name="connsiteY9" fmla="*/ 246248 h 254749"/>
                <a:gd name="connsiteX10" fmla="*/ 36709 w 1100159"/>
                <a:gd name="connsiteY10" fmla="*/ 248845 h 254749"/>
                <a:gd name="connsiteX11" fmla="*/ 2073 w 1100159"/>
                <a:gd name="connsiteY11" fmla="*/ 214209 h 254749"/>
                <a:gd name="connsiteX12" fmla="*/ 1207 w 1100159"/>
                <a:gd name="connsiteY12" fmla="*/ 202086 h 254749"/>
                <a:gd name="connsiteX13" fmla="*/ 62686 w 1100159"/>
                <a:gd name="connsiteY13" fmla="*/ 138009 h 254749"/>
                <a:gd name="connsiteX14" fmla="*/ 127630 w 1100159"/>
                <a:gd name="connsiteY14" fmla="*/ 96445 h 254749"/>
                <a:gd name="connsiteX15" fmla="*/ 209891 w 1100159"/>
                <a:gd name="connsiteY15" fmla="*/ 66139 h 254749"/>
                <a:gd name="connsiteX16" fmla="*/ 257516 w 1100159"/>
                <a:gd name="connsiteY16" fmla="*/ 58345 h 254749"/>
                <a:gd name="connsiteX17" fmla="*/ 363157 w 1100159"/>
                <a:gd name="connsiteY17" fmla="*/ 53150 h 254749"/>
                <a:gd name="connsiteX18" fmla="*/ 445418 w 1100159"/>
                <a:gd name="connsiteY18" fmla="*/ 59211 h 254749"/>
                <a:gd name="connsiteX19" fmla="*/ 536339 w 1100159"/>
                <a:gd name="connsiteY19" fmla="*/ 70468 h 254749"/>
                <a:gd name="connsiteX20" fmla="*/ 617734 w 1100159"/>
                <a:gd name="connsiteY20" fmla="*/ 81725 h 254749"/>
                <a:gd name="connsiteX21" fmla="*/ 661896 w 1100159"/>
                <a:gd name="connsiteY21" fmla="*/ 86920 h 254749"/>
                <a:gd name="connsiteX22" fmla="*/ 729437 w 1100159"/>
                <a:gd name="connsiteY22" fmla="*/ 92982 h 254749"/>
                <a:gd name="connsiteX23" fmla="*/ 804771 w 1100159"/>
                <a:gd name="connsiteY23" fmla="*/ 96445 h 254749"/>
                <a:gd name="connsiteX24" fmla="*/ 867982 w 1100159"/>
                <a:gd name="connsiteY24" fmla="*/ 87786 h 254749"/>
                <a:gd name="connsiteX25" fmla="*/ 874043 w 1100159"/>
                <a:gd name="connsiteY25" fmla="*/ 86920 h 254749"/>
                <a:gd name="connsiteX26" fmla="*/ 932059 w 1100159"/>
                <a:gd name="connsiteY26" fmla="*/ 72200 h 254749"/>
                <a:gd name="connsiteX27" fmla="*/ 998734 w 1100159"/>
                <a:gd name="connsiteY27" fmla="*/ 39295 h 254749"/>
                <a:gd name="connsiteX28" fmla="*/ 1041164 w 1100159"/>
                <a:gd name="connsiteY28" fmla="*/ 5525 h 254749"/>
                <a:gd name="connsiteX29" fmla="*/ 1062812 w 1100159"/>
                <a:gd name="connsiteY29" fmla="*/ 5525 h 254749"/>
                <a:gd name="connsiteX30" fmla="*/ 1095716 w 1100159"/>
                <a:gd name="connsiteY30" fmla="*/ 39295 h 254749"/>
                <a:gd name="connsiteX31" fmla="*/ 1094850 w 1100159"/>
                <a:gd name="connsiteY31" fmla="*/ 58345 h 254749"/>
                <a:gd name="connsiteX32" fmla="*/ 1022980 w 1100159"/>
                <a:gd name="connsiteY32" fmla="*/ 110300 h 254749"/>
                <a:gd name="connsiteX33" fmla="*/ 969293 w 1100159"/>
                <a:gd name="connsiteY33" fmla="*/ 137143 h 254749"/>
                <a:gd name="connsiteX34" fmla="*/ 901752 w 1100159"/>
                <a:gd name="connsiteY34" fmla="*/ 156193 h 254749"/>
                <a:gd name="connsiteX35" fmla="*/ 853262 w 1100159"/>
                <a:gd name="connsiteY35" fmla="*/ 165718 h 254749"/>
                <a:gd name="connsiteX36" fmla="*/ 809100 w 1100159"/>
                <a:gd name="connsiteY36" fmla="*/ 167450 h 254749"/>
                <a:gd name="connsiteX37" fmla="*/ 775330 w 1100159"/>
                <a:gd name="connsiteY37" fmla="*/ 168316 h 254749"/>
                <a:gd name="connsiteX38" fmla="*/ 775330 w 1100159"/>
                <a:gd name="connsiteY38" fmla="*/ 168316 h 2547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1100159" h="254749">
                  <a:moveTo>
                    <a:pt x="775330" y="168316"/>
                  </a:moveTo>
                  <a:cubicBezTo>
                    <a:pt x="752816" y="168316"/>
                    <a:pt x="730302" y="170914"/>
                    <a:pt x="707789" y="167450"/>
                  </a:cubicBezTo>
                  <a:cubicBezTo>
                    <a:pt x="686141" y="163986"/>
                    <a:pt x="663627" y="164852"/>
                    <a:pt x="641980" y="161389"/>
                  </a:cubicBezTo>
                  <a:cubicBezTo>
                    <a:pt x="613405" y="156193"/>
                    <a:pt x="585696" y="152729"/>
                    <a:pt x="557121" y="150132"/>
                  </a:cubicBezTo>
                  <a:cubicBezTo>
                    <a:pt x="530277" y="147534"/>
                    <a:pt x="502568" y="145802"/>
                    <a:pt x="475725" y="138875"/>
                  </a:cubicBezTo>
                  <a:cubicBezTo>
                    <a:pt x="458407" y="134545"/>
                    <a:pt x="441955" y="137143"/>
                    <a:pt x="424637" y="133680"/>
                  </a:cubicBezTo>
                  <a:cubicBezTo>
                    <a:pt x="385671" y="125886"/>
                    <a:pt x="345839" y="128484"/>
                    <a:pt x="306873" y="128484"/>
                  </a:cubicBezTo>
                  <a:cubicBezTo>
                    <a:pt x="283493" y="128484"/>
                    <a:pt x="260114" y="130216"/>
                    <a:pt x="238466" y="135411"/>
                  </a:cubicBezTo>
                  <a:cubicBezTo>
                    <a:pt x="196902" y="144936"/>
                    <a:pt x="157071" y="157925"/>
                    <a:pt x="122434" y="184768"/>
                  </a:cubicBezTo>
                  <a:cubicBezTo>
                    <a:pt x="99055" y="202952"/>
                    <a:pt x="77407" y="222002"/>
                    <a:pt x="60955" y="246248"/>
                  </a:cubicBezTo>
                  <a:cubicBezTo>
                    <a:pt x="54027" y="256639"/>
                    <a:pt x="45368" y="257505"/>
                    <a:pt x="36709" y="248845"/>
                  </a:cubicBezTo>
                  <a:cubicBezTo>
                    <a:pt x="24587" y="237589"/>
                    <a:pt x="12464" y="226332"/>
                    <a:pt x="2073" y="214209"/>
                  </a:cubicBezTo>
                  <a:cubicBezTo>
                    <a:pt x="-525" y="211611"/>
                    <a:pt x="-525" y="203818"/>
                    <a:pt x="1207" y="202086"/>
                  </a:cubicBezTo>
                  <a:cubicBezTo>
                    <a:pt x="21123" y="180439"/>
                    <a:pt x="41039" y="157925"/>
                    <a:pt x="62686" y="138009"/>
                  </a:cubicBezTo>
                  <a:cubicBezTo>
                    <a:pt x="81737" y="120691"/>
                    <a:pt x="105116" y="108568"/>
                    <a:pt x="127630" y="96445"/>
                  </a:cubicBezTo>
                  <a:cubicBezTo>
                    <a:pt x="153607" y="82591"/>
                    <a:pt x="181316" y="73932"/>
                    <a:pt x="209891" y="66139"/>
                  </a:cubicBezTo>
                  <a:cubicBezTo>
                    <a:pt x="225478" y="61809"/>
                    <a:pt x="241930" y="60943"/>
                    <a:pt x="257516" y="58345"/>
                  </a:cubicBezTo>
                  <a:cubicBezTo>
                    <a:pt x="293018" y="53150"/>
                    <a:pt x="328521" y="49686"/>
                    <a:pt x="363157" y="53150"/>
                  </a:cubicBezTo>
                  <a:cubicBezTo>
                    <a:pt x="390866" y="55748"/>
                    <a:pt x="418575" y="55748"/>
                    <a:pt x="445418" y="59211"/>
                  </a:cubicBezTo>
                  <a:cubicBezTo>
                    <a:pt x="475725" y="63541"/>
                    <a:pt x="506032" y="67870"/>
                    <a:pt x="536339" y="70468"/>
                  </a:cubicBezTo>
                  <a:cubicBezTo>
                    <a:pt x="563182" y="73066"/>
                    <a:pt x="590891" y="75664"/>
                    <a:pt x="617734" y="81725"/>
                  </a:cubicBezTo>
                  <a:cubicBezTo>
                    <a:pt x="632455" y="85189"/>
                    <a:pt x="647175" y="85189"/>
                    <a:pt x="661896" y="86920"/>
                  </a:cubicBezTo>
                  <a:cubicBezTo>
                    <a:pt x="684409" y="88652"/>
                    <a:pt x="706923" y="91250"/>
                    <a:pt x="729437" y="92982"/>
                  </a:cubicBezTo>
                  <a:cubicBezTo>
                    <a:pt x="754548" y="94714"/>
                    <a:pt x="779659" y="97311"/>
                    <a:pt x="804771" y="96445"/>
                  </a:cubicBezTo>
                  <a:cubicBezTo>
                    <a:pt x="825552" y="95580"/>
                    <a:pt x="846334" y="91250"/>
                    <a:pt x="867982" y="87786"/>
                  </a:cubicBezTo>
                  <a:cubicBezTo>
                    <a:pt x="869714" y="87786"/>
                    <a:pt x="872312" y="86920"/>
                    <a:pt x="874043" y="86920"/>
                  </a:cubicBezTo>
                  <a:cubicBezTo>
                    <a:pt x="894825" y="88652"/>
                    <a:pt x="913875" y="79127"/>
                    <a:pt x="932059" y="72200"/>
                  </a:cubicBezTo>
                  <a:cubicBezTo>
                    <a:pt x="955439" y="63541"/>
                    <a:pt x="977953" y="52284"/>
                    <a:pt x="998734" y="39295"/>
                  </a:cubicBezTo>
                  <a:cubicBezTo>
                    <a:pt x="1014321" y="29770"/>
                    <a:pt x="1027309" y="16782"/>
                    <a:pt x="1041164" y="5525"/>
                  </a:cubicBezTo>
                  <a:cubicBezTo>
                    <a:pt x="1049823" y="-1402"/>
                    <a:pt x="1054152" y="-2268"/>
                    <a:pt x="1062812" y="5525"/>
                  </a:cubicBezTo>
                  <a:cubicBezTo>
                    <a:pt x="1074069" y="16782"/>
                    <a:pt x="1085325" y="28039"/>
                    <a:pt x="1095716" y="39295"/>
                  </a:cubicBezTo>
                  <a:cubicBezTo>
                    <a:pt x="1101777" y="45357"/>
                    <a:pt x="1101777" y="53150"/>
                    <a:pt x="1094850" y="58345"/>
                  </a:cubicBezTo>
                  <a:cubicBezTo>
                    <a:pt x="1071471" y="76529"/>
                    <a:pt x="1047225" y="94714"/>
                    <a:pt x="1022980" y="110300"/>
                  </a:cubicBezTo>
                  <a:cubicBezTo>
                    <a:pt x="1006527" y="121557"/>
                    <a:pt x="988343" y="131082"/>
                    <a:pt x="969293" y="137143"/>
                  </a:cubicBezTo>
                  <a:cubicBezTo>
                    <a:pt x="946780" y="144936"/>
                    <a:pt x="925998" y="154461"/>
                    <a:pt x="901752" y="156193"/>
                  </a:cubicBezTo>
                  <a:cubicBezTo>
                    <a:pt x="885300" y="157059"/>
                    <a:pt x="869714" y="163986"/>
                    <a:pt x="853262" y="165718"/>
                  </a:cubicBezTo>
                  <a:cubicBezTo>
                    <a:pt x="838541" y="167450"/>
                    <a:pt x="823821" y="167450"/>
                    <a:pt x="809100" y="167450"/>
                  </a:cubicBezTo>
                  <a:cubicBezTo>
                    <a:pt x="796978" y="169182"/>
                    <a:pt x="785721" y="169182"/>
                    <a:pt x="775330" y="168316"/>
                  </a:cubicBezTo>
                  <a:cubicBezTo>
                    <a:pt x="775330" y="169182"/>
                    <a:pt x="775330" y="169182"/>
                    <a:pt x="775330" y="168316"/>
                  </a:cubicBezTo>
                  <a:close/>
                </a:path>
              </a:pathLst>
            </a:custGeom>
            <a:grpFill/>
            <a:ln w="8653"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98341942-F981-F95C-2974-D1C63015302F}"/>
                </a:ext>
              </a:extLst>
            </p:cNvPr>
            <p:cNvSpPr/>
            <p:nvPr/>
          </p:nvSpPr>
          <p:spPr>
            <a:xfrm>
              <a:off x="9596870" y="4787028"/>
              <a:ext cx="363577" cy="354645"/>
            </a:xfrm>
            <a:custGeom>
              <a:avLst/>
              <a:gdLst>
                <a:gd name="connsiteX0" fmla="*/ 0 w 363577"/>
                <a:gd name="connsiteY0" fmla="*/ 160193 h 354645"/>
                <a:gd name="connsiteX1" fmla="*/ 8659 w 363577"/>
                <a:gd name="connsiteY1" fmla="*/ 146339 h 354645"/>
                <a:gd name="connsiteX2" fmla="*/ 69273 w 363577"/>
                <a:gd name="connsiteY2" fmla="*/ 85725 h 354645"/>
                <a:gd name="connsiteX3" fmla="*/ 148071 w 363577"/>
                <a:gd name="connsiteY3" fmla="*/ 5195 h 354645"/>
                <a:gd name="connsiteX4" fmla="*/ 167986 w 363577"/>
                <a:gd name="connsiteY4" fmla="*/ 5195 h 354645"/>
                <a:gd name="connsiteX5" fmla="*/ 266700 w 363577"/>
                <a:gd name="connsiteY5" fmla="*/ 97848 h 354645"/>
                <a:gd name="connsiteX6" fmla="*/ 314325 w 363577"/>
                <a:gd name="connsiteY6" fmla="*/ 145473 h 354645"/>
                <a:gd name="connsiteX7" fmla="*/ 356755 w 363577"/>
                <a:gd name="connsiteY7" fmla="*/ 183573 h 354645"/>
                <a:gd name="connsiteX8" fmla="*/ 356755 w 363577"/>
                <a:gd name="connsiteY8" fmla="*/ 206086 h 354645"/>
                <a:gd name="connsiteX9" fmla="*/ 275359 w 363577"/>
                <a:gd name="connsiteY9" fmla="*/ 289214 h 354645"/>
                <a:gd name="connsiteX10" fmla="*/ 220807 w 363577"/>
                <a:gd name="connsiteY10" fmla="*/ 346364 h 354645"/>
                <a:gd name="connsiteX11" fmla="*/ 195696 w 363577"/>
                <a:gd name="connsiteY11" fmla="*/ 351559 h 354645"/>
                <a:gd name="connsiteX12" fmla="*/ 117764 w 363577"/>
                <a:gd name="connsiteY12" fmla="*/ 314325 h 354645"/>
                <a:gd name="connsiteX13" fmla="*/ 97848 w 363577"/>
                <a:gd name="connsiteY13" fmla="*/ 298739 h 354645"/>
                <a:gd name="connsiteX14" fmla="*/ 41564 w 363577"/>
                <a:gd name="connsiteY14" fmla="*/ 241589 h 354645"/>
                <a:gd name="connsiteX15" fmla="*/ 14721 w 363577"/>
                <a:gd name="connsiteY15" fmla="*/ 194830 h 354645"/>
                <a:gd name="connsiteX16" fmla="*/ 6061 w 363577"/>
                <a:gd name="connsiteY16" fmla="*/ 176646 h 354645"/>
                <a:gd name="connsiteX17" fmla="*/ 0 w 363577"/>
                <a:gd name="connsiteY17" fmla="*/ 160193 h 3546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63577" h="354645">
                  <a:moveTo>
                    <a:pt x="0" y="160193"/>
                  </a:moveTo>
                  <a:cubicBezTo>
                    <a:pt x="2598" y="155864"/>
                    <a:pt x="4330" y="150668"/>
                    <a:pt x="8659" y="146339"/>
                  </a:cubicBezTo>
                  <a:cubicBezTo>
                    <a:pt x="28575" y="125557"/>
                    <a:pt x="49357" y="105641"/>
                    <a:pt x="69273" y="85725"/>
                  </a:cubicBezTo>
                  <a:cubicBezTo>
                    <a:pt x="96116" y="58882"/>
                    <a:pt x="122093" y="32039"/>
                    <a:pt x="148071" y="5195"/>
                  </a:cubicBezTo>
                  <a:cubicBezTo>
                    <a:pt x="154998" y="-1732"/>
                    <a:pt x="160193" y="-1732"/>
                    <a:pt x="167986" y="5195"/>
                  </a:cubicBezTo>
                  <a:cubicBezTo>
                    <a:pt x="200891" y="36368"/>
                    <a:pt x="233795" y="66675"/>
                    <a:pt x="266700" y="97848"/>
                  </a:cubicBezTo>
                  <a:cubicBezTo>
                    <a:pt x="283152" y="113434"/>
                    <a:pt x="298739" y="129886"/>
                    <a:pt x="314325" y="145473"/>
                  </a:cubicBezTo>
                  <a:cubicBezTo>
                    <a:pt x="328180" y="158461"/>
                    <a:pt x="342900" y="170584"/>
                    <a:pt x="356755" y="183573"/>
                  </a:cubicBezTo>
                  <a:cubicBezTo>
                    <a:pt x="366280" y="192232"/>
                    <a:pt x="365414" y="196561"/>
                    <a:pt x="356755" y="206086"/>
                  </a:cubicBezTo>
                  <a:cubicBezTo>
                    <a:pt x="329911" y="233795"/>
                    <a:pt x="302202" y="261505"/>
                    <a:pt x="275359" y="289214"/>
                  </a:cubicBezTo>
                  <a:cubicBezTo>
                    <a:pt x="257175" y="308264"/>
                    <a:pt x="238991" y="327314"/>
                    <a:pt x="220807" y="346364"/>
                  </a:cubicBezTo>
                  <a:cubicBezTo>
                    <a:pt x="213880" y="354157"/>
                    <a:pt x="206952" y="357621"/>
                    <a:pt x="195696" y="351559"/>
                  </a:cubicBezTo>
                  <a:cubicBezTo>
                    <a:pt x="169718" y="338570"/>
                    <a:pt x="143741" y="327314"/>
                    <a:pt x="117764" y="314325"/>
                  </a:cubicBezTo>
                  <a:cubicBezTo>
                    <a:pt x="109971" y="310861"/>
                    <a:pt x="104775" y="303934"/>
                    <a:pt x="97848" y="298739"/>
                  </a:cubicBezTo>
                  <a:cubicBezTo>
                    <a:pt x="75334" y="283152"/>
                    <a:pt x="57150" y="263236"/>
                    <a:pt x="41564" y="241589"/>
                  </a:cubicBezTo>
                  <a:cubicBezTo>
                    <a:pt x="31173" y="226868"/>
                    <a:pt x="23380" y="210416"/>
                    <a:pt x="14721" y="194830"/>
                  </a:cubicBezTo>
                  <a:cubicBezTo>
                    <a:pt x="11257" y="188768"/>
                    <a:pt x="8659" y="182707"/>
                    <a:pt x="6061" y="176646"/>
                  </a:cubicBezTo>
                  <a:cubicBezTo>
                    <a:pt x="2598" y="172316"/>
                    <a:pt x="1732" y="167120"/>
                    <a:pt x="0" y="160193"/>
                  </a:cubicBezTo>
                  <a:close/>
                </a:path>
              </a:pathLst>
            </a:custGeom>
            <a:grpFill/>
            <a:ln w="8653"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F59F72E1-B08D-C108-9BE5-050C61DE9761}"/>
                </a:ext>
              </a:extLst>
            </p:cNvPr>
            <p:cNvSpPr/>
            <p:nvPr/>
          </p:nvSpPr>
          <p:spPr>
            <a:xfrm>
              <a:off x="8244117" y="4802615"/>
              <a:ext cx="1733835" cy="1742593"/>
            </a:xfrm>
            <a:custGeom>
              <a:avLst/>
              <a:gdLst>
                <a:gd name="connsiteX0" fmla="*/ 1723362 w 1733835"/>
                <a:gd name="connsiteY0" fmla="*/ 730827 h 1742593"/>
                <a:gd name="connsiteX1" fmla="*/ 1712105 w 1733835"/>
                <a:gd name="connsiteY1" fmla="*/ 670214 h 1742593"/>
                <a:gd name="connsiteX2" fmla="*/ 1698250 w 1733835"/>
                <a:gd name="connsiteY2" fmla="*/ 615661 h 1742593"/>
                <a:gd name="connsiteX3" fmla="*/ 1670542 w 1733835"/>
                <a:gd name="connsiteY3" fmla="*/ 540327 h 1742593"/>
                <a:gd name="connsiteX4" fmla="*/ 1621185 w 1733835"/>
                <a:gd name="connsiteY4" fmla="*/ 440748 h 1742593"/>
                <a:gd name="connsiteX5" fmla="*/ 1601269 w 1733835"/>
                <a:gd name="connsiteY5" fmla="*/ 406977 h 1742593"/>
                <a:gd name="connsiteX6" fmla="*/ 1568364 w 1733835"/>
                <a:gd name="connsiteY6" fmla="*/ 385330 h 1742593"/>
                <a:gd name="connsiteX7" fmla="*/ 1540655 w 1733835"/>
                <a:gd name="connsiteY7" fmla="*/ 385330 h 1742593"/>
                <a:gd name="connsiteX8" fmla="*/ 1527667 w 1733835"/>
                <a:gd name="connsiteY8" fmla="*/ 382732 h 1742593"/>
                <a:gd name="connsiteX9" fmla="*/ 1493030 w 1733835"/>
                <a:gd name="connsiteY9" fmla="*/ 368012 h 1742593"/>
                <a:gd name="connsiteX10" fmla="*/ 1417696 w 1733835"/>
                <a:gd name="connsiteY10" fmla="*/ 322118 h 1742593"/>
                <a:gd name="connsiteX11" fmla="*/ 1372669 w 1733835"/>
                <a:gd name="connsiteY11" fmla="*/ 278823 h 1742593"/>
                <a:gd name="connsiteX12" fmla="*/ 1325044 w 1733835"/>
                <a:gd name="connsiteY12" fmla="*/ 212148 h 1742593"/>
                <a:gd name="connsiteX13" fmla="*/ 1307726 w 1733835"/>
                <a:gd name="connsiteY13" fmla="*/ 140277 h 1742593"/>
                <a:gd name="connsiteX14" fmla="*/ 1307726 w 1733835"/>
                <a:gd name="connsiteY14" fmla="*/ 129021 h 1742593"/>
                <a:gd name="connsiteX15" fmla="*/ 1301664 w 1733835"/>
                <a:gd name="connsiteY15" fmla="*/ 117764 h 1742593"/>
                <a:gd name="connsiteX16" fmla="*/ 1256637 w 1733835"/>
                <a:gd name="connsiteY16" fmla="*/ 93518 h 1742593"/>
                <a:gd name="connsiteX17" fmla="*/ 1213341 w 1733835"/>
                <a:gd name="connsiteY17" fmla="*/ 74468 h 1742593"/>
                <a:gd name="connsiteX18" fmla="*/ 1149264 w 1733835"/>
                <a:gd name="connsiteY18" fmla="*/ 47625 h 1742593"/>
                <a:gd name="connsiteX19" fmla="*/ 1103371 w 1733835"/>
                <a:gd name="connsiteY19" fmla="*/ 33771 h 1742593"/>
                <a:gd name="connsiteX20" fmla="*/ 1042757 w 1733835"/>
                <a:gd name="connsiteY20" fmla="*/ 19050 h 1742593"/>
                <a:gd name="connsiteX21" fmla="*/ 1002060 w 1733835"/>
                <a:gd name="connsiteY21" fmla="*/ 12123 h 1742593"/>
                <a:gd name="connsiteX22" fmla="*/ 936250 w 1733835"/>
                <a:gd name="connsiteY22" fmla="*/ 2598 h 1742593"/>
                <a:gd name="connsiteX23" fmla="*/ 865246 w 1733835"/>
                <a:gd name="connsiteY23" fmla="*/ 2598 h 1742593"/>
                <a:gd name="connsiteX24" fmla="*/ 865246 w 1733835"/>
                <a:gd name="connsiteY24" fmla="*/ 0 h 1742593"/>
                <a:gd name="connsiteX25" fmla="*/ 757873 w 1733835"/>
                <a:gd name="connsiteY25" fmla="*/ 8659 h 1742593"/>
                <a:gd name="connsiteX26" fmla="*/ 737957 w 1733835"/>
                <a:gd name="connsiteY26" fmla="*/ 10391 h 1742593"/>
                <a:gd name="connsiteX27" fmla="*/ 664355 w 1733835"/>
                <a:gd name="connsiteY27" fmla="*/ 25977 h 1742593"/>
                <a:gd name="connsiteX28" fmla="*/ 632316 w 1733835"/>
                <a:gd name="connsiteY28" fmla="*/ 33771 h 1742593"/>
                <a:gd name="connsiteX29" fmla="*/ 567373 w 1733835"/>
                <a:gd name="connsiteY29" fmla="*/ 55418 h 1742593"/>
                <a:gd name="connsiteX30" fmla="*/ 519748 w 1733835"/>
                <a:gd name="connsiteY30" fmla="*/ 73602 h 1742593"/>
                <a:gd name="connsiteX31" fmla="*/ 467794 w 1733835"/>
                <a:gd name="connsiteY31" fmla="*/ 100446 h 1742593"/>
                <a:gd name="connsiteX32" fmla="*/ 392460 w 1733835"/>
                <a:gd name="connsiteY32" fmla="*/ 142875 h 1742593"/>
                <a:gd name="connsiteX33" fmla="*/ 291148 w 1733835"/>
                <a:gd name="connsiteY33" fmla="*/ 221673 h 1742593"/>
                <a:gd name="connsiteX34" fmla="*/ 198496 w 1733835"/>
                <a:gd name="connsiteY34" fmla="*/ 316923 h 1742593"/>
                <a:gd name="connsiteX35" fmla="*/ 126625 w 1733835"/>
                <a:gd name="connsiteY35" fmla="*/ 418234 h 1742593"/>
                <a:gd name="connsiteX36" fmla="*/ 79866 w 1733835"/>
                <a:gd name="connsiteY36" fmla="*/ 506557 h 1742593"/>
                <a:gd name="connsiteX37" fmla="*/ 46096 w 1733835"/>
                <a:gd name="connsiteY37" fmla="*/ 588818 h 1742593"/>
                <a:gd name="connsiteX38" fmla="*/ 33973 w 1733835"/>
                <a:gd name="connsiteY38" fmla="*/ 629516 h 1742593"/>
                <a:gd name="connsiteX39" fmla="*/ 22716 w 1733835"/>
                <a:gd name="connsiteY39" fmla="*/ 671080 h 1742593"/>
                <a:gd name="connsiteX40" fmla="*/ 17521 w 1733835"/>
                <a:gd name="connsiteY40" fmla="*/ 697923 h 1742593"/>
                <a:gd name="connsiteX41" fmla="*/ 7130 w 1733835"/>
                <a:gd name="connsiteY41" fmla="*/ 746414 h 1742593"/>
                <a:gd name="connsiteX42" fmla="*/ 1934 w 1733835"/>
                <a:gd name="connsiteY42" fmla="*/ 813089 h 1742593"/>
                <a:gd name="connsiteX43" fmla="*/ 7130 w 1733835"/>
                <a:gd name="connsiteY43" fmla="*/ 1000991 h 1742593"/>
                <a:gd name="connsiteX44" fmla="*/ 7996 w 1733835"/>
                <a:gd name="connsiteY44" fmla="*/ 1006186 h 1742593"/>
                <a:gd name="connsiteX45" fmla="*/ 18387 w 1733835"/>
                <a:gd name="connsiteY45" fmla="*/ 1052080 h 1742593"/>
                <a:gd name="connsiteX46" fmla="*/ 26180 w 1733835"/>
                <a:gd name="connsiteY46" fmla="*/ 1091911 h 1742593"/>
                <a:gd name="connsiteX47" fmla="*/ 31375 w 1733835"/>
                <a:gd name="connsiteY47" fmla="*/ 1111827 h 1742593"/>
                <a:gd name="connsiteX48" fmla="*/ 52157 w 1733835"/>
                <a:gd name="connsiteY48" fmla="*/ 1169843 h 1742593"/>
                <a:gd name="connsiteX49" fmla="*/ 73805 w 1733835"/>
                <a:gd name="connsiteY49" fmla="*/ 1226993 h 1742593"/>
                <a:gd name="connsiteX50" fmla="*/ 116235 w 1733835"/>
                <a:gd name="connsiteY50" fmla="*/ 1305791 h 1742593"/>
                <a:gd name="connsiteX51" fmla="*/ 163860 w 1733835"/>
                <a:gd name="connsiteY51" fmla="*/ 1381125 h 1742593"/>
                <a:gd name="connsiteX52" fmla="*/ 226205 w 1733835"/>
                <a:gd name="connsiteY52" fmla="*/ 1458191 h 1742593"/>
                <a:gd name="connsiteX53" fmla="*/ 303271 w 1733835"/>
                <a:gd name="connsiteY53" fmla="*/ 1534391 h 1742593"/>
                <a:gd name="connsiteX54" fmla="*/ 386398 w 1733835"/>
                <a:gd name="connsiteY54" fmla="*/ 1598468 h 1742593"/>
                <a:gd name="connsiteX55" fmla="*/ 453939 w 1733835"/>
                <a:gd name="connsiteY55" fmla="*/ 1640032 h 1742593"/>
                <a:gd name="connsiteX56" fmla="*/ 524078 w 1733835"/>
                <a:gd name="connsiteY56" fmla="*/ 1672936 h 1742593"/>
                <a:gd name="connsiteX57" fmla="*/ 575166 w 1733835"/>
                <a:gd name="connsiteY57" fmla="*/ 1692852 h 1742593"/>
                <a:gd name="connsiteX58" fmla="*/ 611535 w 1733835"/>
                <a:gd name="connsiteY58" fmla="*/ 1704109 h 1742593"/>
                <a:gd name="connsiteX59" fmla="*/ 665221 w 1733835"/>
                <a:gd name="connsiteY59" fmla="*/ 1719695 h 1742593"/>
                <a:gd name="connsiteX60" fmla="*/ 702455 w 1733835"/>
                <a:gd name="connsiteY60" fmla="*/ 1726623 h 1742593"/>
                <a:gd name="connsiteX61" fmla="*/ 750080 w 1733835"/>
                <a:gd name="connsiteY61" fmla="*/ 1737014 h 1742593"/>
                <a:gd name="connsiteX62" fmla="*/ 842732 w 1733835"/>
                <a:gd name="connsiteY62" fmla="*/ 1742209 h 1742593"/>
                <a:gd name="connsiteX63" fmla="*/ 924128 w 1733835"/>
                <a:gd name="connsiteY63" fmla="*/ 1742209 h 1742593"/>
                <a:gd name="connsiteX64" fmla="*/ 936250 w 1733835"/>
                <a:gd name="connsiteY64" fmla="*/ 1741343 h 1742593"/>
                <a:gd name="connsiteX65" fmla="*/ 1002060 w 1733835"/>
                <a:gd name="connsiteY65" fmla="*/ 1731818 h 1742593"/>
                <a:gd name="connsiteX66" fmla="*/ 1051417 w 1733835"/>
                <a:gd name="connsiteY66" fmla="*/ 1724025 h 1742593"/>
                <a:gd name="connsiteX67" fmla="*/ 1054014 w 1733835"/>
                <a:gd name="connsiteY67" fmla="*/ 1723159 h 1742593"/>
                <a:gd name="connsiteX68" fmla="*/ 1109432 w 1733835"/>
                <a:gd name="connsiteY68" fmla="*/ 1708439 h 1742593"/>
                <a:gd name="connsiteX69" fmla="*/ 1141471 w 1733835"/>
                <a:gd name="connsiteY69" fmla="*/ 1698914 h 1742593"/>
                <a:gd name="connsiteX70" fmla="*/ 1193426 w 1733835"/>
                <a:gd name="connsiteY70" fmla="*/ 1679864 h 1742593"/>
                <a:gd name="connsiteX71" fmla="*/ 1239319 w 1733835"/>
                <a:gd name="connsiteY71" fmla="*/ 1659948 h 1742593"/>
                <a:gd name="connsiteX72" fmla="*/ 1284346 w 1733835"/>
                <a:gd name="connsiteY72" fmla="*/ 1634836 h 1742593"/>
                <a:gd name="connsiteX73" fmla="*/ 1365741 w 1733835"/>
                <a:gd name="connsiteY73" fmla="*/ 1584614 h 1742593"/>
                <a:gd name="connsiteX74" fmla="*/ 1403841 w 1733835"/>
                <a:gd name="connsiteY74" fmla="*/ 1555173 h 1742593"/>
                <a:gd name="connsiteX75" fmla="*/ 1452332 w 1733835"/>
                <a:gd name="connsiteY75" fmla="*/ 1514475 h 1742593"/>
                <a:gd name="connsiteX76" fmla="*/ 1517276 w 1733835"/>
                <a:gd name="connsiteY76" fmla="*/ 1446068 h 1742593"/>
                <a:gd name="connsiteX77" fmla="*/ 1568364 w 1733835"/>
                <a:gd name="connsiteY77" fmla="*/ 1383723 h 1742593"/>
                <a:gd name="connsiteX78" fmla="*/ 1607330 w 1733835"/>
                <a:gd name="connsiteY78" fmla="*/ 1325707 h 1742593"/>
                <a:gd name="connsiteX79" fmla="*/ 1628978 w 1733835"/>
                <a:gd name="connsiteY79" fmla="*/ 1291070 h 1742593"/>
                <a:gd name="connsiteX80" fmla="*/ 1661882 w 1733835"/>
                <a:gd name="connsiteY80" fmla="*/ 1221798 h 1742593"/>
                <a:gd name="connsiteX81" fmla="*/ 1686994 w 1733835"/>
                <a:gd name="connsiteY81" fmla="*/ 1159452 h 1742593"/>
                <a:gd name="connsiteX82" fmla="*/ 1699116 w 1733835"/>
                <a:gd name="connsiteY82" fmla="*/ 1115291 h 1742593"/>
                <a:gd name="connsiteX83" fmla="*/ 1714703 w 1733835"/>
                <a:gd name="connsiteY83" fmla="*/ 1055543 h 1742593"/>
                <a:gd name="connsiteX84" fmla="*/ 1721630 w 1733835"/>
                <a:gd name="connsiteY84" fmla="*/ 1013979 h 1742593"/>
                <a:gd name="connsiteX85" fmla="*/ 1730289 w 1733835"/>
                <a:gd name="connsiteY85" fmla="*/ 959427 h 1742593"/>
                <a:gd name="connsiteX86" fmla="*/ 1732887 w 1733835"/>
                <a:gd name="connsiteY86" fmla="*/ 845993 h 1742593"/>
                <a:gd name="connsiteX87" fmla="*/ 1723362 w 1733835"/>
                <a:gd name="connsiteY87" fmla="*/ 730827 h 1742593"/>
                <a:gd name="connsiteX88" fmla="*/ 817621 w 1733835"/>
                <a:gd name="connsiteY88" fmla="*/ 694459 h 1742593"/>
                <a:gd name="connsiteX89" fmla="*/ 599412 w 1733835"/>
                <a:gd name="connsiteY89" fmla="*/ 463262 h 1742593"/>
                <a:gd name="connsiteX90" fmla="*/ 833207 w 1733835"/>
                <a:gd name="connsiteY90" fmla="*/ 232930 h 1742593"/>
                <a:gd name="connsiteX91" fmla="*/ 1059210 w 1733835"/>
                <a:gd name="connsiteY91" fmla="*/ 469323 h 1742593"/>
                <a:gd name="connsiteX92" fmla="*/ 817621 w 1733835"/>
                <a:gd name="connsiteY92" fmla="*/ 694459 h 17425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1733835" h="1742593">
                  <a:moveTo>
                    <a:pt x="1723362" y="730827"/>
                  </a:moveTo>
                  <a:cubicBezTo>
                    <a:pt x="1719033" y="710911"/>
                    <a:pt x="1716435" y="690130"/>
                    <a:pt x="1712105" y="670214"/>
                  </a:cubicBezTo>
                  <a:cubicBezTo>
                    <a:pt x="1708642" y="652030"/>
                    <a:pt x="1704312" y="633845"/>
                    <a:pt x="1698250" y="615661"/>
                  </a:cubicBezTo>
                  <a:cubicBezTo>
                    <a:pt x="1689591" y="589684"/>
                    <a:pt x="1681798" y="564573"/>
                    <a:pt x="1670542" y="540327"/>
                  </a:cubicBezTo>
                  <a:cubicBezTo>
                    <a:pt x="1655821" y="506557"/>
                    <a:pt x="1638503" y="473652"/>
                    <a:pt x="1621185" y="440748"/>
                  </a:cubicBezTo>
                  <a:cubicBezTo>
                    <a:pt x="1615123" y="429491"/>
                    <a:pt x="1607330" y="419100"/>
                    <a:pt x="1601269" y="406977"/>
                  </a:cubicBezTo>
                  <a:cubicBezTo>
                    <a:pt x="1594341" y="393123"/>
                    <a:pt x="1586548" y="382732"/>
                    <a:pt x="1568364" y="385330"/>
                  </a:cubicBezTo>
                  <a:cubicBezTo>
                    <a:pt x="1558839" y="387061"/>
                    <a:pt x="1549314" y="386195"/>
                    <a:pt x="1540655" y="385330"/>
                  </a:cubicBezTo>
                  <a:cubicBezTo>
                    <a:pt x="1536326" y="385330"/>
                    <a:pt x="1531996" y="384464"/>
                    <a:pt x="1527667" y="382732"/>
                  </a:cubicBezTo>
                  <a:cubicBezTo>
                    <a:pt x="1516410" y="378402"/>
                    <a:pt x="1505153" y="372341"/>
                    <a:pt x="1493030" y="368012"/>
                  </a:cubicBezTo>
                  <a:cubicBezTo>
                    <a:pt x="1464455" y="358486"/>
                    <a:pt x="1441076" y="340302"/>
                    <a:pt x="1417696" y="322118"/>
                  </a:cubicBezTo>
                  <a:cubicBezTo>
                    <a:pt x="1401244" y="309130"/>
                    <a:pt x="1387389" y="293543"/>
                    <a:pt x="1372669" y="278823"/>
                  </a:cubicBezTo>
                  <a:cubicBezTo>
                    <a:pt x="1354485" y="258907"/>
                    <a:pt x="1338898" y="236393"/>
                    <a:pt x="1325044" y="212148"/>
                  </a:cubicBezTo>
                  <a:cubicBezTo>
                    <a:pt x="1312055" y="189634"/>
                    <a:pt x="1305128" y="166255"/>
                    <a:pt x="1307726" y="140277"/>
                  </a:cubicBezTo>
                  <a:cubicBezTo>
                    <a:pt x="1307726" y="136814"/>
                    <a:pt x="1308591" y="132484"/>
                    <a:pt x="1307726" y="129021"/>
                  </a:cubicBezTo>
                  <a:cubicBezTo>
                    <a:pt x="1306860" y="124691"/>
                    <a:pt x="1305128" y="119495"/>
                    <a:pt x="1301664" y="117764"/>
                  </a:cubicBezTo>
                  <a:cubicBezTo>
                    <a:pt x="1286944" y="109105"/>
                    <a:pt x="1272223" y="101311"/>
                    <a:pt x="1256637" y="93518"/>
                  </a:cubicBezTo>
                  <a:cubicBezTo>
                    <a:pt x="1242782" y="86591"/>
                    <a:pt x="1228062" y="80530"/>
                    <a:pt x="1213341" y="74468"/>
                  </a:cubicBezTo>
                  <a:cubicBezTo>
                    <a:pt x="1191694" y="65809"/>
                    <a:pt x="1170912" y="56284"/>
                    <a:pt x="1149264" y="47625"/>
                  </a:cubicBezTo>
                  <a:cubicBezTo>
                    <a:pt x="1134544" y="41564"/>
                    <a:pt x="1118957" y="37234"/>
                    <a:pt x="1103371" y="33771"/>
                  </a:cubicBezTo>
                  <a:cubicBezTo>
                    <a:pt x="1083455" y="28575"/>
                    <a:pt x="1063539" y="23380"/>
                    <a:pt x="1042757" y="19050"/>
                  </a:cubicBezTo>
                  <a:cubicBezTo>
                    <a:pt x="1029769" y="16452"/>
                    <a:pt x="1015914" y="14720"/>
                    <a:pt x="1002060" y="12123"/>
                  </a:cubicBezTo>
                  <a:cubicBezTo>
                    <a:pt x="980412" y="8659"/>
                    <a:pt x="958764" y="4330"/>
                    <a:pt x="936250" y="2598"/>
                  </a:cubicBezTo>
                  <a:cubicBezTo>
                    <a:pt x="912871" y="866"/>
                    <a:pt x="889491" y="2598"/>
                    <a:pt x="865246" y="2598"/>
                  </a:cubicBezTo>
                  <a:cubicBezTo>
                    <a:pt x="865246" y="1732"/>
                    <a:pt x="865246" y="866"/>
                    <a:pt x="865246" y="0"/>
                  </a:cubicBezTo>
                  <a:cubicBezTo>
                    <a:pt x="829744" y="2598"/>
                    <a:pt x="793375" y="6061"/>
                    <a:pt x="757873" y="8659"/>
                  </a:cubicBezTo>
                  <a:cubicBezTo>
                    <a:pt x="750946" y="9525"/>
                    <a:pt x="744885" y="8659"/>
                    <a:pt x="737957" y="10391"/>
                  </a:cubicBezTo>
                  <a:cubicBezTo>
                    <a:pt x="713712" y="15586"/>
                    <a:pt x="688600" y="20782"/>
                    <a:pt x="664355" y="25977"/>
                  </a:cubicBezTo>
                  <a:cubicBezTo>
                    <a:pt x="653964" y="28575"/>
                    <a:pt x="642707" y="30307"/>
                    <a:pt x="632316" y="33771"/>
                  </a:cubicBezTo>
                  <a:cubicBezTo>
                    <a:pt x="610669" y="40698"/>
                    <a:pt x="589021" y="47625"/>
                    <a:pt x="567373" y="55418"/>
                  </a:cubicBezTo>
                  <a:cubicBezTo>
                    <a:pt x="550921" y="61480"/>
                    <a:pt x="535335" y="66675"/>
                    <a:pt x="519748" y="73602"/>
                  </a:cubicBezTo>
                  <a:cubicBezTo>
                    <a:pt x="502430" y="81396"/>
                    <a:pt x="485112" y="90920"/>
                    <a:pt x="467794" y="100446"/>
                  </a:cubicBezTo>
                  <a:cubicBezTo>
                    <a:pt x="442682" y="114300"/>
                    <a:pt x="415839" y="126423"/>
                    <a:pt x="392460" y="142875"/>
                  </a:cubicBezTo>
                  <a:cubicBezTo>
                    <a:pt x="357823" y="167120"/>
                    <a:pt x="324053" y="193964"/>
                    <a:pt x="291148" y="221673"/>
                  </a:cubicBezTo>
                  <a:cubicBezTo>
                    <a:pt x="257378" y="250248"/>
                    <a:pt x="227071" y="282286"/>
                    <a:pt x="198496" y="316923"/>
                  </a:cubicBezTo>
                  <a:cubicBezTo>
                    <a:pt x="171653" y="348961"/>
                    <a:pt x="147407" y="382732"/>
                    <a:pt x="126625" y="418234"/>
                  </a:cubicBezTo>
                  <a:cubicBezTo>
                    <a:pt x="109307" y="446809"/>
                    <a:pt x="94587" y="477116"/>
                    <a:pt x="79866" y="506557"/>
                  </a:cubicBezTo>
                  <a:cubicBezTo>
                    <a:pt x="66878" y="533400"/>
                    <a:pt x="56487" y="561109"/>
                    <a:pt x="46096" y="588818"/>
                  </a:cubicBezTo>
                  <a:cubicBezTo>
                    <a:pt x="40900" y="601807"/>
                    <a:pt x="38303" y="615661"/>
                    <a:pt x="33973" y="629516"/>
                  </a:cubicBezTo>
                  <a:cubicBezTo>
                    <a:pt x="29644" y="643371"/>
                    <a:pt x="26180" y="657225"/>
                    <a:pt x="22716" y="671080"/>
                  </a:cubicBezTo>
                  <a:cubicBezTo>
                    <a:pt x="20119" y="679739"/>
                    <a:pt x="19253" y="689264"/>
                    <a:pt x="17521" y="697923"/>
                  </a:cubicBezTo>
                  <a:cubicBezTo>
                    <a:pt x="14057" y="714375"/>
                    <a:pt x="8862" y="729961"/>
                    <a:pt x="7130" y="746414"/>
                  </a:cubicBezTo>
                  <a:cubicBezTo>
                    <a:pt x="4532" y="768927"/>
                    <a:pt x="2800" y="790575"/>
                    <a:pt x="1934" y="813089"/>
                  </a:cubicBezTo>
                  <a:cubicBezTo>
                    <a:pt x="-2395" y="876300"/>
                    <a:pt x="1069" y="938646"/>
                    <a:pt x="7130" y="1000991"/>
                  </a:cubicBezTo>
                  <a:cubicBezTo>
                    <a:pt x="7130" y="1002723"/>
                    <a:pt x="7996" y="1004455"/>
                    <a:pt x="7996" y="1006186"/>
                  </a:cubicBezTo>
                  <a:cubicBezTo>
                    <a:pt x="11460" y="1021773"/>
                    <a:pt x="14923" y="1036493"/>
                    <a:pt x="18387" y="1052080"/>
                  </a:cubicBezTo>
                  <a:cubicBezTo>
                    <a:pt x="20985" y="1065068"/>
                    <a:pt x="23582" y="1078057"/>
                    <a:pt x="26180" y="1091911"/>
                  </a:cubicBezTo>
                  <a:cubicBezTo>
                    <a:pt x="27912" y="1098839"/>
                    <a:pt x="28778" y="1105766"/>
                    <a:pt x="31375" y="1111827"/>
                  </a:cubicBezTo>
                  <a:cubicBezTo>
                    <a:pt x="38303" y="1131743"/>
                    <a:pt x="45230" y="1150793"/>
                    <a:pt x="52157" y="1169843"/>
                  </a:cubicBezTo>
                  <a:cubicBezTo>
                    <a:pt x="59085" y="1188893"/>
                    <a:pt x="65146" y="1208809"/>
                    <a:pt x="73805" y="1226993"/>
                  </a:cubicBezTo>
                  <a:cubicBezTo>
                    <a:pt x="86794" y="1253836"/>
                    <a:pt x="100648" y="1279814"/>
                    <a:pt x="116235" y="1305791"/>
                  </a:cubicBezTo>
                  <a:cubicBezTo>
                    <a:pt x="130955" y="1331768"/>
                    <a:pt x="146541" y="1356880"/>
                    <a:pt x="163860" y="1381125"/>
                  </a:cubicBezTo>
                  <a:cubicBezTo>
                    <a:pt x="182910" y="1407968"/>
                    <a:pt x="203691" y="1433945"/>
                    <a:pt x="226205" y="1458191"/>
                  </a:cubicBezTo>
                  <a:cubicBezTo>
                    <a:pt x="250451" y="1485034"/>
                    <a:pt x="276428" y="1511012"/>
                    <a:pt x="303271" y="1534391"/>
                  </a:cubicBezTo>
                  <a:cubicBezTo>
                    <a:pt x="329248" y="1557771"/>
                    <a:pt x="357823" y="1577686"/>
                    <a:pt x="386398" y="1598468"/>
                  </a:cubicBezTo>
                  <a:cubicBezTo>
                    <a:pt x="408046" y="1614055"/>
                    <a:pt x="430560" y="1627909"/>
                    <a:pt x="453939" y="1640032"/>
                  </a:cubicBezTo>
                  <a:cubicBezTo>
                    <a:pt x="476453" y="1652155"/>
                    <a:pt x="500698" y="1662546"/>
                    <a:pt x="524078" y="1672936"/>
                  </a:cubicBezTo>
                  <a:cubicBezTo>
                    <a:pt x="540530" y="1680730"/>
                    <a:pt x="557848" y="1686791"/>
                    <a:pt x="575166" y="1692852"/>
                  </a:cubicBezTo>
                  <a:cubicBezTo>
                    <a:pt x="587289" y="1697182"/>
                    <a:pt x="599412" y="1700646"/>
                    <a:pt x="611535" y="1704109"/>
                  </a:cubicBezTo>
                  <a:cubicBezTo>
                    <a:pt x="629719" y="1709305"/>
                    <a:pt x="647037" y="1715366"/>
                    <a:pt x="665221" y="1719695"/>
                  </a:cubicBezTo>
                  <a:cubicBezTo>
                    <a:pt x="677344" y="1723159"/>
                    <a:pt x="690332" y="1724025"/>
                    <a:pt x="702455" y="1726623"/>
                  </a:cubicBezTo>
                  <a:cubicBezTo>
                    <a:pt x="718041" y="1730086"/>
                    <a:pt x="733628" y="1735282"/>
                    <a:pt x="750080" y="1737014"/>
                  </a:cubicBezTo>
                  <a:cubicBezTo>
                    <a:pt x="781253" y="1739612"/>
                    <a:pt x="811560" y="1741343"/>
                    <a:pt x="842732" y="1742209"/>
                  </a:cubicBezTo>
                  <a:cubicBezTo>
                    <a:pt x="869576" y="1743075"/>
                    <a:pt x="896419" y="1742209"/>
                    <a:pt x="924128" y="1742209"/>
                  </a:cubicBezTo>
                  <a:cubicBezTo>
                    <a:pt x="928457" y="1742209"/>
                    <a:pt x="932787" y="1742209"/>
                    <a:pt x="936250" y="1741343"/>
                  </a:cubicBezTo>
                  <a:cubicBezTo>
                    <a:pt x="957898" y="1737880"/>
                    <a:pt x="980412" y="1735282"/>
                    <a:pt x="1002060" y="1731818"/>
                  </a:cubicBezTo>
                  <a:cubicBezTo>
                    <a:pt x="1018512" y="1729220"/>
                    <a:pt x="1034964" y="1726623"/>
                    <a:pt x="1051417" y="1724025"/>
                  </a:cubicBezTo>
                  <a:cubicBezTo>
                    <a:pt x="1052282" y="1724025"/>
                    <a:pt x="1053148" y="1723159"/>
                    <a:pt x="1054014" y="1723159"/>
                  </a:cubicBezTo>
                  <a:cubicBezTo>
                    <a:pt x="1072198" y="1717964"/>
                    <a:pt x="1091248" y="1713634"/>
                    <a:pt x="1109432" y="1708439"/>
                  </a:cubicBezTo>
                  <a:cubicBezTo>
                    <a:pt x="1119823" y="1705841"/>
                    <a:pt x="1131080" y="1702377"/>
                    <a:pt x="1141471" y="1698914"/>
                  </a:cubicBezTo>
                  <a:cubicBezTo>
                    <a:pt x="1158789" y="1692852"/>
                    <a:pt x="1176107" y="1685925"/>
                    <a:pt x="1193426" y="1679864"/>
                  </a:cubicBezTo>
                  <a:cubicBezTo>
                    <a:pt x="1209012" y="1673802"/>
                    <a:pt x="1224598" y="1666875"/>
                    <a:pt x="1239319" y="1659948"/>
                  </a:cubicBezTo>
                  <a:cubicBezTo>
                    <a:pt x="1254905" y="1652155"/>
                    <a:pt x="1269625" y="1643496"/>
                    <a:pt x="1284346" y="1634836"/>
                  </a:cubicBezTo>
                  <a:cubicBezTo>
                    <a:pt x="1312055" y="1618384"/>
                    <a:pt x="1338898" y="1601932"/>
                    <a:pt x="1365741" y="1584614"/>
                  </a:cubicBezTo>
                  <a:cubicBezTo>
                    <a:pt x="1378730" y="1575955"/>
                    <a:pt x="1391719" y="1565564"/>
                    <a:pt x="1403841" y="1555173"/>
                  </a:cubicBezTo>
                  <a:cubicBezTo>
                    <a:pt x="1420294" y="1542184"/>
                    <a:pt x="1437612" y="1529195"/>
                    <a:pt x="1452332" y="1514475"/>
                  </a:cubicBezTo>
                  <a:cubicBezTo>
                    <a:pt x="1474846" y="1492827"/>
                    <a:pt x="1496494" y="1469448"/>
                    <a:pt x="1517276" y="1446068"/>
                  </a:cubicBezTo>
                  <a:cubicBezTo>
                    <a:pt x="1535460" y="1426152"/>
                    <a:pt x="1551912" y="1405371"/>
                    <a:pt x="1568364" y="1383723"/>
                  </a:cubicBezTo>
                  <a:cubicBezTo>
                    <a:pt x="1582219" y="1365539"/>
                    <a:pt x="1594341" y="1345623"/>
                    <a:pt x="1607330" y="1325707"/>
                  </a:cubicBezTo>
                  <a:cubicBezTo>
                    <a:pt x="1615123" y="1314450"/>
                    <a:pt x="1622917" y="1303193"/>
                    <a:pt x="1628978" y="1291070"/>
                  </a:cubicBezTo>
                  <a:cubicBezTo>
                    <a:pt x="1640235" y="1268557"/>
                    <a:pt x="1651491" y="1245177"/>
                    <a:pt x="1661882" y="1221798"/>
                  </a:cubicBezTo>
                  <a:cubicBezTo>
                    <a:pt x="1670542" y="1201016"/>
                    <a:pt x="1679201" y="1180234"/>
                    <a:pt x="1686994" y="1159452"/>
                  </a:cubicBezTo>
                  <a:cubicBezTo>
                    <a:pt x="1692189" y="1144732"/>
                    <a:pt x="1695653" y="1130012"/>
                    <a:pt x="1699116" y="1115291"/>
                  </a:cubicBezTo>
                  <a:cubicBezTo>
                    <a:pt x="1704312" y="1095375"/>
                    <a:pt x="1710373" y="1075459"/>
                    <a:pt x="1714703" y="1055543"/>
                  </a:cubicBezTo>
                  <a:cubicBezTo>
                    <a:pt x="1718167" y="1041689"/>
                    <a:pt x="1719033" y="1027834"/>
                    <a:pt x="1721630" y="1013979"/>
                  </a:cubicBezTo>
                  <a:cubicBezTo>
                    <a:pt x="1724228" y="995796"/>
                    <a:pt x="1729423" y="977611"/>
                    <a:pt x="1730289" y="959427"/>
                  </a:cubicBezTo>
                  <a:cubicBezTo>
                    <a:pt x="1732021" y="922193"/>
                    <a:pt x="1732021" y="884093"/>
                    <a:pt x="1732887" y="845993"/>
                  </a:cubicBezTo>
                  <a:cubicBezTo>
                    <a:pt x="1735485" y="806161"/>
                    <a:pt x="1732887" y="768061"/>
                    <a:pt x="1723362" y="730827"/>
                  </a:cubicBezTo>
                  <a:close/>
                  <a:moveTo>
                    <a:pt x="817621" y="694459"/>
                  </a:moveTo>
                  <a:cubicBezTo>
                    <a:pt x="705053" y="690130"/>
                    <a:pt x="594216" y="594014"/>
                    <a:pt x="599412" y="463262"/>
                  </a:cubicBezTo>
                  <a:cubicBezTo>
                    <a:pt x="595082" y="333375"/>
                    <a:pt x="705919" y="230332"/>
                    <a:pt x="833207" y="232930"/>
                  </a:cubicBezTo>
                  <a:cubicBezTo>
                    <a:pt x="952703" y="234661"/>
                    <a:pt x="1060942" y="331643"/>
                    <a:pt x="1059210" y="469323"/>
                  </a:cubicBezTo>
                  <a:cubicBezTo>
                    <a:pt x="1058344" y="585354"/>
                    <a:pt x="958764" y="700521"/>
                    <a:pt x="817621" y="694459"/>
                  </a:cubicBezTo>
                  <a:close/>
                </a:path>
              </a:pathLst>
            </a:custGeom>
            <a:grpFill/>
            <a:ln w="8653" cap="flat">
              <a:noFill/>
              <a:prstDash val="solid"/>
              <a:miter/>
            </a:ln>
          </p:spPr>
          <p:txBody>
            <a:bodyPr rtlCol="0" anchor="ctr"/>
            <a:lstStyle/>
            <a:p>
              <a:endParaRPr lang="en-US"/>
            </a:p>
          </p:txBody>
        </p:sp>
      </p:grpSp>
      <p:sp>
        <p:nvSpPr>
          <p:cNvPr id="2" name="Rectangle 1">
            <a:extLst>
              <a:ext uri="{FF2B5EF4-FFF2-40B4-BE49-F238E27FC236}">
                <a16:creationId xmlns:a16="http://schemas.microsoft.com/office/drawing/2014/main" id="{9FC969E3-CA04-29B6-083B-6D896EA639C7}"/>
              </a:ext>
            </a:extLst>
          </p:cNvPr>
          <p:cNvSpPr/>
          <p:nvPr/>
        </p:nvSpPr>
        <p:spPr>
          <a:xfrm>
            <a:off x="206585" y="1506187"/>
            <a:ext cx="8008306" cy="44882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37160" tIns="45720" rIns="91440" bIns="45720" numCol="1" spcCol="0" rtlCol="0" fromWordArt="0" anchor="t" anchorCtr="0" forceAA="0" compatLnSpc="1">
            <a:prstTxWarp prst="textNoShape">
              <a:avLst/>
            </a:prstTxWarp>
            <a:noAutofit/>
          </a:bodyPr>
          <a:lstStyle/>
          <a:p>
            <a:pPr marL="0" marR="0">
              <a:lnSpc>
                <a:spcPct val="115000"/>
              </a:lnSpc>
              <a:spcBef>
                <a:spcPts val="0"/>
              </a:spcBef>
              <a:spcAft>
                <a:spcPts val="1000"/>
              </a:spcAft>
            </a:pPr>
            <a:r>
              <a:rPr lang="en-US" sz="1600"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Enter Text</a:t>
            </a:r>
            <a:endParaRPr lang="en-US" sz="1600" dirty="0">
              <a:effectLst/>
              <a:latin typeface="Century Gothic" panose="020B0502020202020204" pitchFamily="34" charset="0"/>
              <a:ea typeface="Calibri" panose="020F0502020204030204" pitchFamily="34" charset="0"/>
              <a:cs typeface="Times New Roman" panose="02020603050405020304" pitchFamily="18" charset="0"/>
            </a:endParaRPr>
          </a:p>
        </p:txBody>
      </p:sp>
      <p:grpSp>
        <p:nvGrpSpPr>
          <p:cNvPr id="4" name="Group 3">
            <a:extLst>
              <a:ext uri="{FF2B5EF4-FFF2-40B4-BE49-F238E27FC236}">
                <a16:creationId xmlns:a16="http://schemas.microsoft.com/office/drawing/2014/main" id="{CC009465-4FF1-FF89-E383-99D34442D786}"/>
              </a:ext>
            </a:extLst>
          </p:cNvPr>
          <p:cNvGrpSpPr/>
          <p:nvPr/>
        </p:nvGrpSpPr>
        <p:grpSpPr>
          <a:xfrm>
            <a:off x="8835278" y="169487"/>
            <a:ext cx="3194991" cy="3200400"/>
            <a:chOff x="8835278" y="169487"/>
            <a:chExt cx="3194991" cy="3200400"/>
          </a:xfrm>
          <a:solidFill>
            <a:srgbClr val="DDDBA0"/>
          </a:solidFill>
        </p:grpSpPr>
        <p:sp>
          <p:nvSpPr>
            <p:cNvPr id="5" name="Graphic 38">
              <a:extLst>
                <a:ext uri="{FF2B5EF4-FFF2-40B4-BE49-F238E27FC236}">
                  <a16:creationId xmlns:a16="http://schemas.microsoft.com/office/drawing/2014/main" id="{8B19A1BF-4704-C483-1F81-7C96DDB84761}"/>
                </a:ext>
              </a:extLst>
            </p:cNvPr>
            <p:cNvSpPr/>
            <p:nvPr/>
          </p:nvSpPr>
          <p:spPr>
            <a:xfrm>
              <a:off x="11795505" y="169487"/>
              <a:ext cx="234764" cy="241218"/>
            </a:xfrm>
            <a:custGeom>
              <a:avLst/>
              <a:gdLst>
                <a:gd name="connsiteX0" fmla="*/ 0 w 865909"/>
                <a:gd name="connsiteY0" fmla="*/ 0 h 865909"/>
                <a:gd name="connsiteX1" fmla="*/ 865909 w 865909"/>
                <a:gd name="connsiteY1" fmla="*/ 865909 h 865909"/>
                <a:gd name="connsiteX2" fmla="*/ 865909 w 865909"/>
                <a:gd name="connsiteY2" fmla="*/ 0 h 865909"/>
                <a:gd name="connsiteX3" fmla="*/ 0 w 865909"/>
                <a:gd name="connsiteY3" fmla="*/ 0 h 865909"/>
              </a:gdLst>
              <a:ahLst/>
              <a:cxnLst>
                <a:cxn ang="0">
                  <a:pos x="connsiteX0" y="connsiteY0"/>
                </a:cxn>
                <a:cxn ang="0">
                  <a:pos x="connsiteX1" y="connsiteY1"/>
                </a:cxn>
                <a:cxn ang="0">
                  <a:pos x="connsiteX2" y="connsiteY2"/>
                </a:cxn>
                <a:cxn ang="0">
                  <a:pos x="connsiteX3" y="connsiteY3"/>
                </a:cxn>
              </a:cxnLst>
              <a:rect l="l" t="t" r="r" b="b"/>
              <a:pathLst>
                <a:path w="865909" h="865909">
                  <a:moveTo>
                    <a:pt x="0" y="0"/>
                  </a:moveTo>
                  <a:cubicBezTo>
                    <a:pt x="477982" y="0"/>
                    <a:pt x="865909" y="387927"/>
                    <a:pt x="865909" y="865909"/>
                  </a:cubicBezTo>
                  <a:lnTo>
                    <a:pt x="865909" y="0"/>
                  </a:lnTo>
                  <a:lnTo>
                    <a:pt x="0" y="0"/>
                  </a:lnTo>
                  <a:close/>
                </a:path>
              </a:pathLst>
            </a:custGeom>
            <a:grp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 name="Graphic 38">
              <a:extLst>
                <a:ext uri="{FF2B5EF4-FFF2-40B4-BE49-F238E27FC236}">
                  <a16:creationId xmlns:a16="http://schemas.microsoft.com/office/drawing/2014/main" id="{3F916D42-AD32-8FF4-DB01-F3E722AAD3EC}"/>
                </a:ext>
              </a:extLst>
            </p:cNvPr>
            <p:cNvSpPr/>
            <p:nvPr/>
          </p:nvSpPr>
          <p:spPr>
            <a:xfrm flipH="1">
              <a:off x="8835278" y="169487"/>
              <a:ext cx="234764" cy="241218"/>
            </a:xfrm>
            <a:custGeom>
              <a:avLst/>
              <a:gdLst>
                <a:gd name="connsiteX0" fmla="*/ 0 w 865909"/>
                <a:gd name="connsiteY0" fmla="*/ 0 h 865909"/>
                <a:gd name="connsiteX1" fmla="*/ 865909 w 865909"/>
                <a:gd name="connsiteY1" fmla="*/ 865909 h 865909"/>
                <a:gd name="connsiteX2" fmla="*/ 865909 w 865909"/>
                <a:gd name="connsiteY2" fmla="*/ 0 h 865909"/>
                <a:gd name="connsiteX3" fmla="*/ 0 w 865909"/>
                <a:gd name="connsiteY3" fmla="*/ 0 h 865909"/>
              </a:gdLst>
              <a:ahLst/>
              <a:cxnLst>
                <a:cxn ang="0">
                  <a:pos x="connsiteX0" y="connsiteY0"/>
                </a:cxn>
                <a:cxn ang="0">
                  <a:pos x="connsiteX1" y="connsiteY1"/>
                </a:cxn>
                <a:cxn ang="0">
                  <a:pos x="connsiteX2" y="connsiteY2"/>
                </a:cxn>
                <a:cxn ang="0">
                  <a:pos x="connsiteX3" y="connsiteY3"/>
                </a:cxn>
              </a:cxnLst>
              <a:rect l="l" t="t" r="r" b="b"/>
              <a:pathLst>
                <a:path w="865909" h="865909">
                  <a:moveTo>
                    <a:pt x="0" y="0"/>
                  </a:moveTo>
                  <a:cubicBezTo>
                    <a:pt x="477982" y="0"/>
                    <a:pt x="865909" y="387927"/>
                    <a:pt x="865909" y="865909"/>
                  </a:cubicBezTo>
                  <a:lnTo>
                    <a:pt x="865909" y="0"/>
                  </a:lnTo>
                  <a:lnTo>
                    <a:pt x="0" y="0"/>
                  </a:lnTo>
                  <a:close/>
                </a:path>
              </a:pathLst>
            </a:custGeom>
            <a:grp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 name="Graphic 38">
              <a:extLst>
                <a:ext uri="{FF2B5EF4-FFF2-40B4-BE49-F238E27FC236}">
                  <a16:creationId xmlns:a16="http://schemas.microsoft.com/office/drawing/2014/main" id="{9E25CD4F-CF1A-9ECF-32EC-EB3D6BA44D86}"/>
                </a:ext>
              </a:extLst>
            </p:cNvPr>
            <p:cNvSpPr/>
            <p:nvPr/>
          </p:nvSpPr>
          <p:spPr>
            <a:xfrm flipV="1">
              <a:off x="11795505" y="3128669"/>
              <a:ext cx="234764" cy="241218"/>
            </a:xfrm>
            <a:custGeom>
              <a:avLst/>
              <a:gdLst>
                <a:gd name="connsiteX0" fmla="*/ 0 w 865909"/>
                <a:gd name="connsiteY0" fmla="*/ 0 h 865909"/>
                <a:gd name="connsiteX1" fmla="*/ 865909 w 865909"/>
                <a:gd name="connsiteY1" fmla="*/ 865909 h 865909"/>
                <a:gd name="connsiteX2" fmla="*/ 865909 w 865909"/>
                <a:gd name="connsiteY2" fmla="*/ 0 h 865909"/>
                <a:gd name="connsiteX3" fmla="*/ 0 w 865909"/>
                <a:gd name="connsiteY3" fmla="*/ 0 h 865909"/>
              </a:gdLst>
              <a:ahLst/>
              <a:cxnLst>
                <a:cxn ang="0">
                  <a:pos x="connsiteX0" y="connsiteY0"/>
                </a:cxn>
                <a:cxn ang="0">
                  <a:pos x="connsiteX1" y="connsiteY1"/>
                </a:cxn>
                <a:cxn ang="0">
                  <a:pos x="connsiteX2" y="connsiteY2"/>
                </a:cxn>
                <a:cxn ang="0">
                  <a:pos x="connsiteX3" y="connsiteY3"/>
                </a:cxn>
              </a:cxnLst>
              <a:rect l="l" t="t" r="r" b="b"/>
              <a:pathLst>
                <a:path w="865909" h="865909">
                  <a:moveTo>
                    <a:pt x="0" y="0"/>
                  </a:moveTo>
                  <a:cubicBezTo>
                    <a:pt x="477982" y="0"/>
                    <a:pt x="865909" y="387927"/>
                    <a:pt x="865909" y="865909"/>
                  </a:cubicBezTo>
                  <a:lnTo>
                    <a:pt x="865909" y="0"/>
                  </a:lnTo>
                  <a:lnTo>
                    <a:pt x="0" y="0"/>
                  </a:lnTo>
                  <a:close/>
                </a:path>
              </a:pathLst>
            </a:custGeom>
            <a:grp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 name="Graphic 38">
              <a:extLst>
                <a:ext uri="{FF2B5EF4-FFF2-40B4-BE49-F238E27FC236}">
                  <a16:creationId xmlns:a16="http://schemas.microsoft.com/office/drawing/2014/main" id="{0EC3BEFD-90BE-5C26-CB4F-9A522EBC3000}"/>
                </a:ext>
              </a:extLst>
            </p:cNvPr>
            <p:cNvSpPr/>
            <p:nvPr/>
          </p:nvSpPr>
          <p:spPr>
            <a:xfrm flipH="1" flipV="1">
              <a:off x="8835278" y="3128669"/>
              <a:ext cx="234764" cy="241218"/>
            </a:xfrm>
            <a:custGeom>
              <a:avLst/>
              <a:gdLst>
                <a:gd name="connsiteX0" fmla="*/ 0 w 865909"/>
                <a:gd name="connsiteY0" fmla="*/ 0 h 865909"/>
                <a:gd name="connsiteX1" fmla="*/ 865909 w 865909"/>
                <a:gd name="connsiteY1" fmla="*/ 865909 h 865909"/>
                <a:gd name="connsiteX2" fmla="*/ 865909 w 865909"/>
                <a:gd name="connsiteY2" fmla="*/ 0 h 865909"/>
                <a:gd name="connsiteX3" fmla="*/ 0 w 865909"/>
                <a:gd name="connsiteY3" fmla="*/ 0 h 865909"/>
              </a:gdLst>
              <a:ahLst/>
              <a:cxnLst>
                <a:cxn ang="0">
                  <a:pos x="connsiteX0" y="connsiteY0"/>
                </a:cxn>
                <a:cxn ang="0">
                  <a:pos x="connsiteX1" y="connsiteY1"/>
                </a:cxn>
                <a:cxn ang="0">
                  <a:pos x="connsiteX2" y="connsiteY2"/>
                </a:cxn>
                <a:cxn ang="0">
                  <a:pos x="connsiteX3" y="connsiteY3"/>
                </a:cxn>
              </a:cxnLst>
              <a:rect l="l" t="t" r="r" b="b"/>
              <a:pathLst>
                <a:path w="865909" h="865909">
                  <a:moveTo>
                    <a:pt x="0" y="0"/>
                  </a:moveTo>
                  <a:cubicBezTo>
                    <a:pt x="477982" y="0"/>
                    <a:pt x="865909" y="387927"/>
                    <a:pt x="865909" y="865909"/>
                  </a:cubicBezTo>
                  <a:lnTo>
                    <a:pt x="865909" y="0"/>
                  </a:lnTo>
                  <a:lnTo>
                    <a:pt x="0" y="0"/>
                  </a:lnTo>
                  <a:close/>
                </a:path>
              </a:pathLst>
            </a:custGeom>
            <a:grp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Tree>
    <p:extLst>
      <p:ext uri="{BB962C8B-B14F-4D97-AF65-F5344CB8AC3E}">
        <p14:creationId xmlns:p14="http://schemas.microsoft.com/office/powerpoint/2010/main" val="12119119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E699"/>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B4C735C4-0AD0-C23A-6B77-A21C85992607}"/>
              </a:ext>
            </a:extLst>
          </p:cNvPr>
          <p:cNvSpPr/>
          <p:nvPr/>
        </p:nvSpPr>
        <p:spPr>
          <a:xfrm>
            <a:off x="8840133" y="169496"/>
            <a:ext cx="1559824" cy="1570542"/>
          </a:xfrm>
          <a:prstGeom prst="rect">
            <a:avLst/>
          </a:prstGeom>
          <a:solidFill>
            <a:srgbClr val="DDDBA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nvGrpSpPr>
          <p:cNvPr id="3" name="Group 2">
            <a:extLst>
              <a:ext uri="{FF2B5EF4-FFF2-40B4-BE49-F238E27FC236}">
                <a16:creationId xmlns:a16="http://schemas.microsoft.com/office/drawing/2014/main" id="{94947770-B603-216D-F99E-1A96123F7418}"/>
              </a:ext>
            </a:extLst>
          </p:cNvPr>
          <p:cNvGrpSpPr/>
          <p:nvPr/>
        </p:nvGrpSpPr>
        <p:grpSpPr>
          <a:xfrm>
            <a:off x="8840133" y="169496"/>
            <a:ext cx="3183269" cy="3200391"/>
            <a:chOff x="0" y="0"/>
            <a:chExt cx="1554480" cy="1562736"/>
          </a:xfrm>
          <a:effectLst/>
        </p:grpSpPr>
        <p:grpSp>
          <p:nvGrpSpPr>
            <p:cNvPr id="18" name="Group 17">
              <a:extLst>
                <a:ext uri="{FF2B5EF4-FFF2-40B4-BE49-F238E27FC236}">
                  <a16:creationId xmlns:a16="http://schemas.microsoft.com/office/drawing/2014/main" id="{FC5A6F1F-9EAC-C9B6-1113-2F3BC0ED033A}"/>
                </a:ext>
              </a:extLst>
            </p:cNvPr>
            <p:cNvGrpSpPr/>
            <p:nvPr/>
          </p:nvGrpSpPr>
          <p:grpSpPr>
            <a:xfrm>
              <a:off x="0" y="0"/>
              <a:ext cx="1554480" cy="1562736"/>
              <a:chOff x="0" y="-9085"/>
              <a:chExt cx="1679486" cy="1676997"/>
            </a:xfrm>
          </p:grpSpPr>
          <p:sp>
            <p:nvSpPr>
              <p:cNvPr id="23" name="Rectangle 22">
                <a:extLst>
                  <a:ext uri="{FF2B5EF4-FFF2-40B4-BE49-F238E27FC236}">
                    <a16:creationId xmlns:a16="http://schemas.microsoft.com/office/drawing/2014/main" id="{8AFD9A6D-D27E-F0CA-3D44-E2283E44F9C4}"/>
                  </a:ext>
                </a:extLst>
              </p:cNvPr>
              <p:cNvSpPr/>
              <p:nvPr/>
            </p:nvSpPr>
            <p:spPr>
              <a:xfrm>
                <a:off x="856526" y="844952"/>
                <a:ext cx="822960" cy="822960"/>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4" name="Rectangle 23">
                <a:extLst>
                  <a:ext uri="{FF2B5EF4-FFF2-40B4-BE49-F238E27FC236}">
                    <a16:creationId xmlns:a16="http://schemas.microsoft.com/office/drawing/2014/main" id="{8DE102C7-E7CF-6944-0240-3E5F01211738}"/>
                  </a:ext>
                </a:extLst>
              </p:cNvPr>
              <p:cNvSpPr/>
              <p:nvPr/>
            </p:nvSpPr>
            <p:spPr>
              <a:xfrm>
                <a:off x="0" y="844952"/>
                <a:ext cx="822960" cy="822960"/>
              </a:xfrm>
              <a:prstGeom prst="rect">
                <a:avLst/>
              </a:prstGeom>
              <a:solidFill>
                <a:srgbClr val="D0CE6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5" name="Oval 24">
                <a:extLst>
                  <a:ext uri="{FF2B5EF4-FFF2-40B4-BE49-F238E27FC236}">
                    <a16:creationId xmlns:a16="http://schemas.microsoft.com/office/drawing/2014/main" id="{F0570E8E-20C5-97F5-5B5D-FEE6D6E7D38E}"/>
                  </a:ext>
                </a:extLst>
              </p:cNvPr>
              <p:cNvSpPr/>
              <p:nvPr/>
            </p:nvSpPr>
            <p:spPr>
              <a:xfrm>
                <a:off x="856526" y="-9085"/>
                <a:ext cx="822960" cy="822960"/>
              </a:xfrm>
              <a:prstGeom prst="ellipse">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19" name="Freeform 18">
              <a:extLst>
                <a:ext uri="{FF2B5EF4-FFF2-40B4-BE49-F238E27FC236}">
                  <a16:creationId xmlns:a16="http://schemas.microsoft.com/office/drawing/2014/main" id="{5D28BB0C-18C4-60DD-7964-3A1E9ECBBA1D}"/>
                </a:ext>
              </a:extLst>
            </p:cNvPr>
            <p:cNvSpPr/>
            <p:nvPr/>
          </p:nvSpPr>
          <p:spPr>
            <a:xfrm>
              <a:off x="219919" y="185195"/>
              <a:ext cx="342900" cy="476250"/>
            </a:xfrm>
            <a:custGeom>
              <a:avLst/>
              <a:gdLst>
                <a:gd name="connsiteX0" fmla="*/ 107632 w 107632"/>
                <a:gd name="connsiteY0" fmla="*/ 42863 h 149542"/>
                <a:gd name="connsiteX1" fmla="*/ 85725 w 107632"/>
                <a:gd name="connsiteY1" fmla="*/ 42863 h 149542"/>
                <a:gd name="connsiteX2" fmla="*/ 65722 w 107632"/>
                <a:gd name="connsiteY2" fmla="*/ 20955 h 149542"/>
                <a:gd name="connsiteX3" fmla="*/ 48577 w 107632"/>
                <a:gd name="connsiteY3" fmla="*/ 25717 h 149542"/>
                <a:gd name="connsiteX4" fmla="*/ 42863 w 107632"/>
                <a:gd name="connsiteY4" fmla="*/ 39052 h 149542"/>
                <a:gd name="connsiteX5" fmla="*/ 74295 w 107632"/>
                <a:gd name="connsiteY5" fmla="*/ 64770 h 149542"/>
                <a:gd name="connsiteX6" fmla="*/ 103822 w 107632"/>
                <a:gd name="connsiteY6" fmla="*/ 87630 h 149542"/>
                <a:gd name="connsiteX7" fmla="*/ 107632 w 107632"/>
                <a:gd name="connsiteY7" fmla="*/ 106680 h 149542"/>
                <a:gd name="connsiteX8" fmla="*/ 95250 w 107632"/>
                <a:gd name="connsiteY8" fmla="*/ 137160 h 149542"/>
                <a:gd name="connsiteX9" fmla="*/ 64770 w 107632"/>
                <a:gd name="connsiteY9" fmla="*/ 149542 h 149542"/>
                <a:gd name="connsiteX10" fmla="*/ 42863 w 107632"/>
                <a:gd name="connsiteY10" fmla="*/ 149542 h 149542"/>
                <a:gd name="connsiteX11" fmla="*/ 0 w 107632"/>
                <a:gd name="connsiteY11" fmla="*/ 106680 h 149542"/>
                <a:gd name="connsiteX12" fmla="*/ 21907 w 107632"/>
                <a:gd name="connsiteY12" fmla="*/ 106680 h 149542"/>
                <a:gd name="connsiteX13" fmla="*/ 41910 w 107632"/>
                <a:gd name="connsiteY13" fmla="*/ 128588 h 149542"/>
                <a:gd name="connsiteX14" fmla="*/ 59055 w 107632"/>
                <a:gd name="connsiteY14" fmla="*/ 123825 h 149542"/>
                <a:gd name="connsiteX15" fmla="*/ 64770 w 107632"/>
                <a:gd name="connsiteY15" fmla="*/ 110490 h 149542"/>
                <a:gd name="connsiteX16" fmla="*/ 33338 w 107632"/>
                <a:gd name="connsiteY16" fmla="*/ 84772 h 149542"/>
                <a:gd name="connsiteX17" fmla="*/ 3810 w 107632"/>
                <a:gd name="connsiteY17" fmla="*/ 61913 h 149542"/>
                <a:gd name="connsiteX18" fmla="*/ 0 w 107632"/>
                <a:gd name="connsiteY18" fmla="*/ 42863 h 149542"/>
                <a:gd name="connsiteX19" fmla="*/ 12382 w 107632"/>
                <a:gd name="connsiteY19" fmla="*/ 12383 h 149542"/>
                <a:gd name="connsiteX20" fmla="*/ 42863 w 107632"/>
                <a:gd name="connsiteY20" fmla="*/ 0 h 149542"/>
                <a:gd name="connsiteX21" fmla="*/ 64770 w 107632"/>
                <a:gd name="connsiteY21" fmla="*/ 0 h 149542"/>
                <a:gd name="connsiteX22" fmla="*/ 107632 w 107632"/>
                <a:gd name="connsiteY22" fmla="*/ 42863 h 149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07632" h="149542">
                  <a:moveTo>
                    <a:pt x="107632" y="42863"/>
                  </a:moveTo>
                  <a:lnTo>
                    <a:pt x="85725" y="42863"/>
                  </a:lnTo>
                  <a:cubicBezTo>
                    <a:pt x="83820" y="28575"/>
                    <a:pt x="77152" y="20955"/>
                    <a:pt x="65722" y="20955"/>
                  </a:cubicBezTo>
                  <a:cubicBezTo>
                    <a:pt x="58102" y="20955"/>
                    <a:pt x="52388" y="22860"/>
                    <a:pt x="48577" y="25717"/>
                  </a:cubicBezTo>
                  <a:cubicBezTo>
                    <a:pt x="44767" y="28575"/>
                    <a:pt x="42863" y="33338"/>
                    <a:pt x="42863" y="39052"/>
                  </a:cubicBezTo>
                  <a:cubicBezTo>
                    <a:pt x="42863" y="45720"/>
                    <a:pt x="53340" y="54292"/>
                    <a:pt x="74295" y="64770"/>
                  </a:cubicBezTo>
                  <a:cubicBezTo>
                    <a:pt x="91440" y="74295"/>
                    <a:pt x="100965" y="81915"/>
                    <a:pt x="103822" y="87630"/>
                  </a:cubicBezTo>
                  <a:cubicBezTo>
                    <a:pt x="106680" y="93345"/>
                    <a:pt x="107632" y="100013"/>
                    <a:pt x="107632" y="106680"/>
                  </a:cubicBezTo>
                  <a:cubicBezTo>
                    <a:pt x="107632" y="118110"/>
                    <a:pt x="103822" y="128588"/>
                    <a:pt x="95250" y="137160"/>
                  </a:cubicBezTo>
                  <a:cubicBezTo>
                    <a:pt x="86677" y="145733"/>
                    <a:pt x="76200" y="149542"/>
                    <a:pt x="64770" y="149542"/>
                  </a:cubicBezTo>
                  <a:lnTo>
                    <a:pt x="42863" y="149542"/>
                  </a:lnTo>
                  <a:cubicBezTo>
                    <a:pt x="14288" y="149542"/>
                    <a:pt x="0" y="135255"/>
                    <a:pt x="0" y="106680"/>
                  </a:cubicBezTo>
                  <a:lnTo>
                    <a:pt x="21907" y="106680"/>
                  </a:lnTo>
                  <a:cubicBezTo>
                    <a:pt x="23813" y="120967"/>
                    <a:pt x="30480" y="128588"/>
                    <a:pt x="41910" y="128588"/>
                  </a:cubicBezTo>
                  <a:cubicBezTo>
                    <a:pt x="49530" y="128588"/>
                    <a:pt x="55245" y="126683"/>
                    <a:pt x="59055" y="123825"/>
                  </a:cubicBezTo>
                  <a:cubicBezTo>
                    <a:pt x="62865" y="120967"/>
                    <a:pt x="64770" y="116205"/>
                    <a:pt x="64770" y="110490"/>
                  </a:cubicBezTo>
                  <a:cubicBezTo>
                    <a:pt x="64770" y="104775"/>
                    <a:pt x="54292" y="96202"/>
                    <a:pt x="33338" y="84772"/>
                  </a:cubicBezTo>
                  <a:cubicBezTo>
                    <a:pt x="16192" y="75247"/>
                    <a:pt x="6667" y="67627"/>
                    <a:pt x="3810" y="61913"/>
                  </a:cubicBezTo>
                  <a:cubicBezTo>
                    <a:pt x="952" y="56197"/>
                    <a:pt x="0" y="49530"/>
                    <a:pt x="0" y="42863"/>
                  </a:cubicBezTo>
                  <a:cubicBezTo>
                    <a:pt x="0" y="31433"/>
                    <a:pt x="3810" y="20955"/>
                    <a:pt x="12382" y="12383"/>
                  </a:cubicBezTo>
                  <a:cubicBezTo>
                    <a:pt x="20955" y="3810"/>
                    <a:pt x="31432" y="0"/>
                    <a:pt x="42863" y="0"/>
                  </a:cubicBezTo>
                  <a:lnTo>
                    <a:pt x="64770" y="0"/>
                  </a:lnTo>
                  <a:cubicBezTo>
                    <a:pt x="91440" y="0"/>
                    <a:pt x="105727" y="14288"/>
                    <a:pt x="107632" y="42863"/>
                  </a:cubicBezTo>
                  <a:close/>
                </a:path>
              </a:pathLst>
            </a:custGeom>
            <a:solidFill>
              <a:schemeClr val="bg1">
                <a:alpha val="50000"/>
              </a:schemeClr>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0" name="Freeform 19">
              <a:extLst>
                <a:ext uri="{FF2B5EF4-FFF2-40B4-BE49-F238E27FC236}">
                  <a16:creationId xmlns:a16="http://schemas.microsoft.com/office/drawing/2014/main" id="{8C6E8285-0DF4-AD9C-668B-EDC07DEE7D93}"/>
                </a:ext>
              </a:extLst>
            </p:cNvPr>
            <p:cNvSpPr/>
            <p:nvPr/>
          </p:nvSpPr>
          <p:spPr>
            <a:xfrm>
              <a:off x="867165" y="185720"/>
              <a:ext cx="648712" cy="453972"/>
            </a:xfrm>
            <a:custGeom>
              <a:avLst/>
              <a:gdLst>
                <a:gd name="connsiteX0" fmla="*/ 0 w 216217"/>
                <a:gd name="connsiteY0" fmla="*/ 0 h 151447"/>
                <a:gd name="connsiteX1" fmla="*/ 42863 w 216217"/>
                <a:gd name="connsiteY1" fmla="*/ 0 h 151447"/>
                <a:gd name="connsiteX2" fmla="*/ 42863 w 216217"/>
                <a:gd name="connsiteY2" fmla="*/ 129540 h 151447"/>
                <a:gd name="connsiteX3" fmla="*/ 64770 w 216217"/>
                <a:gd name="connsiteY3" fmla="*/ 129540 h 151447"/>
                <a:gd name="connsiteX4" fmla="*/ 80010 w 216217"/>
                <a:gd name="connsiteY4" fmla="*/ 122873 h 151447"/>
                <a:gd name="connsiteX5" fmla="*/ 86678 w 216217"/>
                <a:gd name="connsiteY5" fmla="*/ 107633 h 151447"/>
                <a:gd name="connsiteX6" fmla="*/ 86678 w 216217"/>
                <a:gd name="connsiteY6" fmla="*/ 0 h 151447"/>
                <a:gd name="connsiteX7" fmla="*/ 129540 w 216217"/>
                <a:gd name="connsiteY7" fmla="*/ 0 h 151447"/>
                <a:gd name="connsiteX8" fmla="*/ 129540 w 216217"/>
                <a:gd name="connsiteY8" fmla="*/ 129540 h 151447"/>
                <a:gd name="connsiteX9" fmla="*/ 151447 w 216217"/>
                <a:gd name="connsiteY9" fmla="*/ 129540 h 151447"/>
                <a:gd name="connsiteX10" fmla="*/ 166688 w 216217"/>
                <a:gd name="connsiteY10" fmla="*/ 122873 h 151447"/>
                <a:gd name="connsiteX11" fmla="*/ 173355 w 216217"/>
                <a:gd name="connsiteY11" fmla="*/ 107633 h 151447"/>
                <a:gd name="connsiteX12" fmla="*/ 173355 w 216217"/>
                <a:gd name="connsiteY12" fmla="*/ 0 h 151447"/>
                <a:gd name="connsiteX13" fmla="*/ 216218 w 216217"/>
                <a:gd name="connsiteY13" fmla="*/ 0 h 151447"/>
                <a:gd name="connsiteX14" fmla="*/ 216218 w 216217"/>
                <a:gd name="connsiteY14" fmla="*/ 77152 h 151447"/>
                <a:gd name="connsiteX15" fmla="*/ 194310 w 216217"/>
                <a:gd name="connsiteY15" fmla="*/ 129540 h 151447"/>
                <a:gd name="connsiteX16" fmla="*/ 141922 w 216217"/>
                <a:gd name="connsiteY16" fmla="*/ 151448 h 151447"/>
                <a:gd name="connsiteX17" fmla="*/ 85725 w 216217"/>
                <a:gd name="connsiteY17" fmla="*/ 151448 h 151447"/>
                <a:gd name="connsiteX18" fmla="*/ 85725 w 216217"/>
                <a:gd name="connsiteY18" fmla="*/ 144780 h 151447"/>
                <a:gd name="connsiteX19" fmla="*/ 55245 w 216217"/>
                <a:gd name="connsiteY19" fmla="*/ 151448 h 151447"/>
                <a:gd name="connsiteX20" fmla="*/ 0 w 216217"/>
                <a:gd name="connsiteY20" fmla="*/ 151448 h 151447"/>
                <a:gd name="connsiteX21" fmla="*/ 0 w 216217"/>
                <a:gd name="connsiteY21" fmla="*/ 0 h 1514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16217" h="151447">
                  <a:moveTo>
                    <a:pt x="0" y="0"/>
                  </a:moveTo>
                  <a:lnTo>
                    <a:pt x="42863" y="0"/>
                  </a:lnTo>
                  <a:lnTo>
                    <a:pt x="42863" y="129540"/>
                  </a:lnTo>
                  <a:lnTo>
                    <a:pt x="64770" y="129540"/>
                  </a:lnTo>
                  <a:cubicBezTo>
                    <a:pt x="70485" y="129540"/>
                    <a:pt x="76200" y="127635"/>
                    <a:pt x="80010" y="122873"/>
                  </a:cubicBezTo>
                  <a:cubicBezTo>
                    <a:pt x="83820" y="118110"/>
                    <a:pt x="86678" y="113348"/>
                    <a:pt x="86678" y="107633"/>
                  </a:cubicBezTo>
                  <a:lnTo>
                    <a:pt x="86678" y="0"/>
                  </a:lnTo>
                  <a:lnTo>
                    <a:pt x="129540" y="0"/>
                  </a:lnTo>
                  <a:lnTo>
                    <a:pt x="129540" y="129540"/>
                  </a:lnTo>
                  <a:lnTo>
                    <a:pt x="151447" y="129540"/>
                  </a:lnTo>
                  <a:cubicBezTo>
                    <a:pt x="157163" y="129540"/>
                    <a:pt x="161925" y="127635"/>
                    <a:pt x="166688" y="122873"/>
                  </a:cubicBezTo>
                  <a:cubicBezTo>
                    <a:pt x="170497" y="118110"/>
                    <a:pt x="173355" y="113348"/>
                    <a:pt x="173355" y="107633"/>
                  </a:cubicBezTo>
                  <a:lnTo>
                    <a:pt x="173355" y="0"/>
                  </a:lnTo>
                  <a:lnTo>
                    <a:pt x="216218" y="0"/>
                  </a:lnTo>
                  <a:lnTo>
                    <a:pt x="216218" y="77152"/>
                  </a:lnTo>
                  <a:cubicBezTo>
                    <a:pt x="216218" y="97155"/>
                    <a:pt x="208597" y="114300"/>
                    <a:pt x="194310" y="129540"/>
                  </a:cubicBezTo>
                  <a:cubicBezTo>
                    <a:pt x="180022" y="143827"/>
                    <a:pt x="162878" y="151448"/>
                    <a:pt x="141922" y="151448"/>
                  </a:cubicBezTo>
                  <a:lnTo>
                    <a:pt x="85725" y="151448"/>
                  </a:lnTo>
                  <a:lnTo>
                    <a:pt x="85725" y="144780"/>
                  </a:lnTo>
                  <a:cubicBezTo>
                    <a:pt x="77153" y="149542"/>
                    <a:pt x="67628" y="151448"/>
                    <a:pt x="55245" y="151448"/>
                  </a:cubicBezTo>
                  <a:lnTo>
                    <a:pt x="0" y="151448"/>
                  </a:lnTo>
                  <a:lnTo>
                    <a:pt x="0" y="0"/>
                  </a:lnTo>
                  <a:close/>
                </a:path>
              </a:pathLst>
            </a:custGeom>
            <a:solidFill>
              <a:srgbClr val="FFE699"/>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1" name="Freeform 20">
              <a:extLst>
                <a:ext uri="{FF2B5EF4-FFF2-40B4-BE49-F238E27FC236}">
                  <a16:creationId xmlns:a16="http://schemas.microsoft.com/office/drawing/2014/main" id="{799AA1DF-F1A5-96FA-9300-BAF5FE6B5330}"/>
                </a:ext>
              </a:extLst>
            </p:cNvPr>
            <p:cNvSpPr/>
            <p:nvPr/>
          </p:nvSpPr>
          <p:spPr>
            <a:xfrm>
              <a:off x="196769" y="960699"/>
              <a:ext cx="387322" cy="498401"/>
            </a:xfrm>
            <a:custGeom>
              <a:avLst/>
              <a:gdLst>
                <a:gd name="connsiteX0" fmla="*/ 42863 w 128587"/>
                <a:gd name="connsiteY0" fmla="*/ 0 h 150495"/>
                <a:gd name="connsiteX1" fmla="*/ 85725 w 128587"/>
                <a:gd name="connsiteY1" fmla="*/ 0 h 150495"/>
                <a:gd name="connsiteX2" fmla="*/ 116205 w 128587"/>
                <a:gd name="connsiteY2" fmla="*/ 12383 h 150495"/>
                <a:gd name="connsiteX3" fmla="*/ 128588 w 128587"/>
                <a:gd name="connsiteY3" fmla="*/ 42863 h 150495"/>
                <a:gd name="connsiteX4" fmla="*/ 128588 w 128587"/>
                <a:gd name="connsiteY4" fmla="*/ 107633 h 150495"/>
                <a:gd name="connsiteX5" fmla="*/ 116205 w 128587"/>
                <a:gd name="connsiteY5" fmla="*/ 138113 h 150495"/>
                <a:gd name="connsiteX6" fmla="*/ 85725 w 128587"/>
                <a:gd name="connsiteY6" fmla="*/ 150495 h 150495"/>
                <a:gd name="connsiteX7" fmla="*/ 42863 w 128587"/>
                <a:gd name="connsiteY7" fmla="*/ 150495 h 150495"/>
                <a:gd name="connsiteX8" fmla="*/ 12383 w 128587"/>
                <a:gd name="connsiteY8" fmla="*/ 138113 h 150495"/>
                <a:gd name="connsiteX9" fmla="*/ 0 w 128587"/>
                <a:gd name="connsiteY9" fmla="*/ 107633 h 150495"/>
                <a:gd name="connsiteX10" fmla="*/ 0 w 128587"/>
                <a:gd name="connsiteY10" fmla="*/ 42863 h 150495"/>
                <a:gd name="connsiteX11" fmla="*/ 12383 w 128587"/>
                <a:gd name="connsiteY11" fmla="*/ 12383 h 150495"/>
                <a:gd name="connsiteX12" fmla="*/ 42863 w 128587"/>
                <a:gd name="connsiteY12" fmla="*/ 0 h 150495"/>
                <a:gd name="connsiteX13" fmla="*/ 42863 w 128587"/>
                <a:gd name="connsiteY13" fmla="*/ 42863 h 150495"/>
                <a:gd name="connsiteX14" fmla="*/ 42863 w 128587"/>
                <a:gd name="connsiteY14" fmla="*/ 107633 h 150495"/>
                <a:gd name="connsiteX15" fmla="*/ 49530 w 128587"/>
                <a:gd name="connsiteY15" fmla="*/ 122872 h 150495"/>
                <a:gd name="connsiteX16" fmla="*/ 64770 w 128587"/>
                <a:gd name="connsiteY16" fmla="*/ 129540 h 150495"/>
                <a:gd name="connsiteX17" fmla="*/ 80010 w 128587"/>
                <a:gd name="connsiteY17" fmla="*/ 122872 h 150495"/>
                <a:gd name="connsiteX18" fmla="*/ 86678 w 128587"/>
                <a:gd name="connsiteY18" fmla="*/ 107633 h 150495"/>
                <a:gd name="connsiteX19" fmla="*/ 86678 w 128587"/>
                <a:gd name="connsiteY19" fmla="*/ 42863 h 150495"/>
                <a:gd name="connsiteX20" fmla="*/ 80010 w 128587"/>
                <a:gd name="connsiteY20" fmla="*/ 27622 h 150495"/>
                <a:gd name="connsiteX21" fmla="*/ 64770 w 128587"/>
                <a:gd name="connsiteY21" fmla="*/ 20955 h 150495"/>
                <a:gd name="connsiteX22" fmla="*/ 49530 w 128587"/>
                <a:gd name="connsiteY22" fmla="*/ 27622 h 150495"/>
                <a:gd name="connsiteX23" fmla="*/ 42863 w 128587"/>
                <a:gd name="connsiteY23" fmla="*/ 42863 h 1504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28587" h="150495">
                  <a:moveTo>
                    <a:pt x="42863" y="0"/>
                  </a:moveTo>
                  <a:lnTo>
                    <a:pt x="85725" y="0"/>
                  </a:lnTo>
                  <a:cubicBezTo>
                    <a:pt x="97155" y="0"/>
                    <a:pt x="107633" y="3810"/>
                    <a:pt x="116205" y="12383"/>
                  </a:cubicBezTo>
                  <a:cubicBezTo>
                    <a:pt x="124778" y="20955"/>
                    <a:pt x="128588" y="30480"/>
                    <a:pt x="128588" y="42863"/>
                  </a:cubicBezTo>
                  <a:lnTo>
                    <a:pt x="128588" y="107633"/>
                  </a:lnTo>
                  <a:cubicBezTo>
                    <a:pt x="128588" y="119063"/>
                    <a:pt x="124778" y="129540"/>
                    <a:pt x="116205" y="138113"/>
                  </a:cubicBezTo>
                  <a:cubicBezTo>
                    <a:pt x="107633" y="146685"/>
                    <a:pt x="98108" y="150495"/>
                    <a:pt x="85725" y="150495"/>
                  </a:cubicBezTo>
                  <a:lnTo>
                    <a:pt x="42863" y="150495"/>
                  </a:lnTo>
                  <a:cubicBezTo>
                    <a:pt x="31433" y="150495"/>
                    <a:pt x="20955" y="146685"/>
                    <a:pt x="12383" y="138113"/>
                  </a:cubicBezTo>
                  <a:cubicBezTo>
                    <a:pt x="3810" y="129540"/>
                    <a:pt x="0" y="119063"/>
                    <a:pt x="0" y="107633"/>
                  </a:cubicBezTo>
                  <a:lnTo>
                    <a:pt x="0" y="42863"/>
                  </a:lnTo>
                  <a:cubicBezTo>
                    <a:pt x="0" y="31433"/>
                    <a:pt x="3810" y="20955"/>
                    <a:pt x="12383" y="12383"/>
                  </a:cubicBezTo>
                  <a:cubicBezTo>
                    <a:pt x="20955" y="4763"/>
                    <a:pt x="31433" y="0"/>
                    <a:pt x="42863" y="0"/>
                  </a:cubicBezTo>
                  <a:close/>
                  <a:moveTo>
                    <a:pt x="42863" y="42863"/>
                  </a:moveTo>
                  <a:lnTo>
                    <a:pt x="42863" y="107633"/>
                  </a:lnTo>
                  <a:cubicBezTo>
                    <a:pt x="42863" y="113347"/>
                    <a:pt x="44768" y="118110"/>
                    <a:pt x="49530" y="122872"/>
                  </a:cubicBezTo>
                  <a:cubicBezTo>
                    <a:pt x="53340" y="127635"/>
                    <a:pt x="59055" y="129540"/>
                    <a:pt x="64770" y="129540"/>
                  </a:cubicBezTo>
                  <a:cubicBezTo>
                    <a:pt x="70485" y="129540"/>
                    <a:pt x="76200" y="127635"/>
                    <a:pt x="80010" y="122872"/>
                  </a:cubicBezTo>
                  <a:cubicBezTo>
                    <a:pt x="83820" y="118110"/>
                    <a:pt x="86678" y="113347"/>
                    <a:pt x="86678" y="107633"/>
                  </a:cubicBezTo>
                  <a:lnTo>
                    <a:pt x="86678" y="42863"/>
                  </a:lnTo>
                  <a:cubicBezTo>
                    <a:pt x="86678" y="37147"/>
                    <a:pt x="84772" y="32385"/>
                    <a:pt x="80010" y="27622"/>
                  </a:cubicBezTo>
                  <a:cubicBezTo>
                    <a:pt x="76200" y="23813"/>
                    <a:pt x="70485" y="20955"/>
                    <a:pt x="64770" y="20955"/>
                  </a:cubicBezTo>
                  <a:cubicBezTo>
                    <a:pt x="59055" y="20955"/>
                    <a:pt x="54293" y="22860"/>
                    <a:pt x="49530" y="27622"/>
                  </a:cubicBezTo>
                  <a:cubicBezTo>
                    <a:pt x="45720" y="32385"/>
                    <a:pt x="42863" y="37147"/>
                    <a:pt x="42863" y="42863"/>
                  </a:cubicBezTo>
                  <a:close/>
                </a:path>
              </a:pathLst>
            </a:custGeom>
            <a:solidFill>
              <a:schemeClr val="bg1">
                <a:alpha val="50000"/>
              </a:schemeClr>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2" name="Freeform 21">
              <a:extLst>
                <a:ext uri="{FF2B5EF4-FFF2-40B4-BE49-F238E27FC236}">
                  <a16:creationId xmlns:a16="http://schemas.microsoft.com/office/drawing/2014/main" id="{AA14FDFE-D24B-B9AA-7485-D15AEBCF901E}"/>
                </a:ext>
              </a:extLst>
            </p:cNvPr>
            <p:cNvSpPr/>
            <p:nvPr/>
          </p:nvSpPr>
          <p:spPr>
            <a:xfrm>
              <a:off x="1053296" y="879676"/>
              <a:ext cx="262255" cy="584200"/>
            </a:xfrm>
            <a:custGeom>
              <a:avLst/>
              <a:gdLst>
                <a:gd name="connsiteX0" fmla="*/ 22860 w 87630"/>
                <a:gd name="connsiteY0" fmla="*/ 0 h 194309"/>
                <a:gd name="connsiteX1" fmla="*/ 65722 w 87630"/>
                <a:gd name="connsiteY1" fmla="*/ 0 h 194309"/>
                <a:gd name="connsiteX2" fmla="*/ 65722 w 87630"/>
                <a:gd name="connsiteY2" fmla="*/ 42863 h 194309"/>
                <a:gd name="connsiteX3" fmla="*/ 87630 w 87630"/>
                <a:gd name="connsiteY3" fmla="*/ 42863 h 194309"/>
                <a:gd name="connsiteX4" fmla="*/ 87630 w 87630"/>
                <a:gd name="connsiteY4" fmla="*/ 64770 h 194309"/>
                <a:gd name="connsiteX5" fmla="*/ 65722 w 87630"/>
                <a:gd name="connsiteY5" fmla="*/ 64770 h 194309"/>
                <a:gd name="connsiteX6" fmla="*/ 65722 w 87630"/>
                <a:gd name="connsiteY6" fmla="*/ 150495 h 194309"/>
                <a:gd name="connsiteX7" fmla="*/ 72390 w 87630"/>
                <a:gd name="connsiteY7" fmla="*/ 166688 h 194309"/>
                <a:gd name="connsiteX8" fmla="*/ 84772 w 87630"/>
                <a:gd name="connsiteY8" fmla="*/ 172403 h 194309"/>
                <a:gd name="connsiteX9" fmla="*/ 86678 w 87630"/>
                <a:gd name="connsiteY9" fmla="*/ 172403 h 194309"/>
                <a:gd name="connsiteX10" fmla="*/ 86678 w 87630"/>
                <a:gd name="connsiteY10" fmla="*/ 194310 h 194309"/>
                <a:gd name="connsiteX11" fmla="*/ 64770 w 87630"/>
                <a:gd name="connsiteY11" fmla="*/ 194310 h 194309"/>
                <a:gd name="connsiteX12" fmla="*/ 34290 w 87630"/>
                <a:gd name="connsiteY12" fmla="*/ 181928 h 194309"/>
                <a:gd name="connsiteX13" fmla="*/ 21907 w 87630"/>
                <a:gd name="connsiteY13" fmla="*/ 151447 h 194309"/>
                <a:gd name="connsiteX14" fmla="*/ 21907 w 87630"/>
                <a:gd name="connsiteY14" fmla="*/ 65722 h 194309"/>
                <a:gd name="connsiteX15" fmla="*/ 0 w 87630"/>
                <a:gd name="connsiteY15" fmla="*/ 65722 h 194309"/>
                <a:gd name="connsiteX16" fmla="*/ 0 w 87630"/>
                <a:gd name="connsiteY16" fmla="*/ 43815 h 194309"/>
                <a:gd name="connsiteX17" fmla="*/ 21907 w 87630"/>
                <a:gd name="connsiteY17" fmla="*/ 43815 h 194309"/>
                <a:gd name="connsiteX18" fmla="*/ 22860 w 87630"/>
                <a:gd name="connsiteY18" fmla="*/ 0 h 194309"/>
                <a:gd name="connsiteX19" fmla="*/ 22860 w 87630"/>
                <a:gd name="connsiteY19" fmla="*/ 0 h 194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7630" h="194309">
                  <a:moveTo>
                    <a:pt x="22860" y="0"/>
                  </a:moveTo>
                  <a:lnTo>
                    <a:pt x="65722" y="0"/>
                  </a:lnTo>
                  <a:lnTo>
                    <a:pt x="65722" y="42863"/>
                  </a:lnTo>
                  <a:lnTo>
                    <a:pt x="87630" y="42863"/>
                  </a:lnTo>
                  <a:lnTo>
                    <a:pt x="87630" y="64770"/>
                  </a:lnTo>
                  <a:lnTo>
                    <a:pt x="65722" y="64770"/>
                  </a:lnTo>
                  <a:lnTo>
                    <a:pt x="65722" y="150495"/>
                  </a:lnTo>
                  <a:cubicBezTo>
                    <a:pt x="65722" y="157163"/>
                    <a:pt x="67628" y="162878"/>
                    <a:pt x="72390" y="166688"/>
                  </a:cubicBezTo>
                  <a:cubicBezTo>
                    <a:pt x="77153" y="170497"/>
                    <a:pt x="80963" y="172403"/>
                    <a:pt x="84772" y="172403"/>
                  </a:cubicBezTo>
                  <a:lnTo>
                    <a:pt x="86678" y="172403"/>
                  </a:lnTo>
                  <a:lnTo>
                    <a:pt x="86678" y="194310"/>
                  </a:lnTo>
                  <a:lnTo>
                    <a:pt x="64770" y="194310"/>
                  </a:lnTo>
                  <a:cubicBezTo>
                    <a:pt x="53340" y="194310"/>
                    <a:pt x="42863" y="190500"/>
                    <a:pt x="34290" y="181928"/>
                  </a:cubicBezTo>
                  <a:cubicBezTo>
                    <a:pt x="25718" y="173355"/>
                    <a:pt x="21907" y="162878"/>
                    <a:pt x="21907" y="151447"/>
                  </a:cubicBezTo>
                  <a:lnTo>
                    <a:pt x="21907" y="65722"/>
                  </a:lnTo>
                  <a:lnTo>
                    <a:pt x="0" y="65722"/>
                  </a:lnTo>
                  <a:lnTo>
                    <a:pt x="0" y="43815"/>
                  </a:lnTo>
                  <a:lnTo>
                    <a:pt x="21907" y="43815"/>
                  </a:lnTo>
                  <a:lnTo>
                    <a:pt x="22860" y="0"/>
                  </a:lnTo>
                  <a:lnTo>
                    <a:pt x="22860" y="0"/>
                  </a:lnTo>
                  <a:close/>
                </a:path>
              </a:pathLst>
            </a:custGeom>
            <a:solidFill>
              <a:schemeClr val="bg1">
                <a:alpha val="50000"/>
              </a:schemeClr>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36" name="Rectangle 35">
            <a:extLst>
              <a:ext uri="{FF2B5EF4-FFF2-40B4-BE49-F238E27FC236}">
                <a16:creationId xmlns:a16="http://schemas.microsoft.com/office/drawing/2014/main" id="{BFDDB2A3-15A5-365E-0929-1C8FD7555108}"/>
              </a:ext>
            </a:extLst>
          </p:cNvPr>
          <p:cNvSpPr/>
          <p:nvPr/>
        </p:nvSpPr>
        <p:spPr>
          <a:xfrm flipH="1">
            <a:off x="0" y="6412089"/>
            <a:ext cx="12192000" cy="445911"/>
          </a:xfrm>
          <a:prstGeom prst="rect">
            <a:avLst/>
          </a:prstGeom>
          <a:solidFill>
            <a:srgbClr val="DAC68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Graphic 38">
            <a:extLst>
              <a:ext uri="{FF2B5EF4-FFF2-40B4-BE49-F238E27FC236}">
                <a16:creationId xmlns:a16="http://schemas.microsoft.com/office/drawing/2014/main" id="{ABCB1657-97C6-FE60-E033-8916A83BE02B}"/>
              </a:ext>
            </a:extLst>
          </p:cNvPr>
          <p:cNvSpPr/>
          <p:nvPr/>
        </p:nvSpPr>
        <p:spPr>
          <a:xfrm>
            <a:off x="11819217" y="0"/>
            <a:ext cx="372685" cy="372685"/>
          </a:xfrm>
          <a:custGeom>
            <a:avLst/>
            <a:gdLst>
              <a:gd name="connsiteX0" fmla="*/ 0 w 865909"/>
              <a:gd name="connsiteY0" fmla="*/ 0 h 865909"/>
              <a:gd name="connsiteX1" fmla="*/ 865909 w 865909"/>
              <a:gd name="connsiteY1" fmla="*/ 865909 h 865909"/>
              <a:gd name="connsiteX2" fmla="*/ 865909 w 865909"/>
              <a:gd name="connsiteY2" fmla="*/ 0 h 865909"/>
              <a:gd name="connsiteX3" fmla="*/ 0 w 865909"/>
              <a:gd name="connsiteY3" fmla="*/ 0 h 865909"/>
            </a:gdLst>
            <a:ahLst/>
            <a:cxnLst>
              <a:cxn ang="0">
                <a:pos x="connsiteX0" y="connsiteY0"/>
              </a:cxn>
              <a:cxn ang="0">
                <a:pos x="connsiteX1" y="connsiteY1"/>
              </a:cxn>
              <a:cxn ang="0">
                <a:pos x="connsiteX2" y="connsiteY2"/>
              </a:cxn>
              <a:cxn ang="0">
                <a:pos x="connsiteX3" y="connsiteY3"/>
              </a:cxn>
            </a:cxnLst>
            <a:rect l="l" t="t" r="r" b="b"/>
            <a:pathLst>
              <a:path w="865909" h="865909">
                <a:moveTo>
                  <a:pt x="0" y="0"/>
                </a:moveTo>
                <a:cubicBezTo>
                  <a:pt x="477982" y="0"/>
                  <a:pt x="865909" y="387927"/>
                  <a:pt x="865909" y="865909"/>
                </a:cubicBezTo>
                <a:lnTo>
                  <a:pt x="865909" y="0"/>
                </a:lnTo>
                <a:lnTo>
                  <a:pt x="0" y="0"/>
                </a:lnTo>
                <a:close/>
              </a:path>
            </a:pathLst>
          </a:custGeom>
          <a:solidFill>
            <a:srgbClr val="DAC685"/>
          </a:soli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1" name="Graphic 38">
            <a:extLst>
              <a:ext uri="{FF2B5EF4-FFF2-40B4-BE49-F238E27FC236}">
                <a16:creationId xmlns:a16="http://schemas.microsoft.com/office/drawing/2014/main" id="{4AAA957B-0DB9-FE1A-3BEE-92AFD64CBCB7}"/>
              </a:ext>
            </a:extLst>
          </p:cNvPr>
          <p:cNvSpPr/>
          <p:nvPr/>
        </p:nvSpPr>
        <p:spPr>
          <a:xfrm flipH="1">
            <a:off x="196" y="-1"/>
            <a:ext cx="372685" cy="372685"/>
          </a:xfrm>
          <a:custGeom>
            <a:avLst/>
            <a:gdLst>
              <a:gd name="connsiteX0" fmla="*/ 0 w 865909"/>
              <a:gd name="connsiteY0" fmla="*/ 0 h 865909"/>
              <a:gd name="connsiteX1" fmla="*/ 865909 w 865909"/>
              <a:gd name="connsiteY1" fmla="*/ 865909 h 865909"/>
              <a:gd name="connsiteX2" fmla="*/ 865909 w 865909"/>
              <a:gd name="connsiteY2" fmla="*/ 0 h 865909"/>
              <a:gd name="connsiteX3" fmla="*/ 0 w 865909"/>
              <a:gd name="connsiteY3" fmla="*/ 0 h 865909"/>
            </a:gdLst>
            <a:ahLst/>
            <a:cxnLst>
              <a:cxn ang="0">
                <a:pos x="connsiteX0" y="connsiteY0"/>
              </a:cxn>
              <a:cxn ang="0">
                <a:pos x="connsiteX1" y="connsiteY1"/>
              </a:cxn>
              <a:cxn ang="0">
                <a:pos x="connsiteX2" y="connsiteY2"/>
              </a:cxn>
              <a:cxn ang="0">
                <a:pos x="connsiteX3" y="connsiteY3"/>
              </a:cxn>
            </a:cxnLst>
            <a:rect l="l" t="t" r="r" b="b"/>
            <a:pathLst>
              <a:path w="865909" h="865909">
                <a:moveTo>
                  <a:pt x="0" y="0"/>
                </a:moveTo>
                <a:cubicBezTo>
                  <a:pt x="477982" y="0"/>
                  <a:pt x="865909" y="387927"/>
                  <a:pt x="865909" y="865909"/>
                </a:cubicBezTo>
                <a:lnTo>
                  <a:pt x="865909" y="0"/>
                </a:lnTo>
                <a:lnTo>
                  <a:pt x="0" y="0"/>
                </a:lnTo>
                <a:close/>
              </a:path>
            </a:pathLst>
          </a:custGeom>
          <a:solidFill>
            <a:srgbClr val="DAC685"/>
          </a:soli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0" name="Rectangle 29">
            <a:extLst>
              <a:ext uri="{FF2B5EF4-FFF2-40B4-BE49-F238E27FC236}">
                <a16:creationId xmlns:a16="http://schemas.microsoft.com/office/drawing/2014/main" id="{84016633-1180-53B9-49D2-A247C8D144AB}"/>
              </a:ext>
            </a:extLst>
          </p:cNvPr>
          <p:cNvSpPr/>
          <p:nvPr/>
        </p:nvSpPr>
        <p:spPr>
          <a:xfrm>
            <a:off x="8856760" y="4213326"/>
            <a:ext cx="3148799" cy="13218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37160" tIns="45720" rIns="91440" bIns="45720" numCol="1" spcCol="0" rtlCol="0" fromWordArt="0" anchor="t" anchorCtr="0" forceAA="0" compatLnSpc="1">
            <a:prstTxWarp prst="textNoShape">
              <a:avLst/>
            </a:prstTxWarp>
            <a:noAutofit/>
          </a:bodyPr>
          <a:lstStyle/>
          <a:p>
            <a:pPr marL="0" marR="0">
              <a:lnSpc>
                <a:spcPct val="107000"/>
              </a:lnSpc>
              <a:spcBef>
                <a:spcPts val="0"/>
              </a:spcBef>
              <a:spcAft>
                <a:spcPts val="600"/>
              </a:spcAft>
            </a:pPr>
            <a:r>
              <a:rPr lang="en-US" sz="1200" dirty="0">
                <a:solidFill>
                  <a:srgbClr val="404040"/>
                </a:solidFill>
                <a:effectLst/>
                <a:latin typeface="Century Gothic" panose="020B0502020202020204" pitchFamily="34" charset="0"/>
                <a:ea typeface="Calibri" panose="020F0502020204030204" pitchFamily="34" charset="0"/>
                <a:cs typeface="Times New Roman" panose="02020603050405020304" pitchFamily="18" charset="0"/>
              </a:rPr>
              <a:t>In the </a:t>
            </a:r>
            <a:r>
              <a:rPr lang="en-US" sz="1200" i="1" dirty="0">
                <a:solidFill>
                  <a:srgbClr val="404040"/>
                </a:solidFill>
                <a:effectLst/>
                <a:latin typeface="Century Gothic" panose="020B0502020202020204" pitchFamily="34" charset="0"/>
                <a:ea typeface="Calibri" panose="020F0502020204030204" pitchFamily="34" charset="0"/>
                <a:cs typeface="Times New Roman" panose="02020603050405020304" pitchFamily="18" charset="0"/>
              </a:rPr>
              <a:t>Weaknesses</a:t>
            </a:r>
            <a:r>
              <a:rPr lang="en-US" sz="1200" dirty="0">
                <a:solidFill>
                  <a:srgbClr val="404040"/>
                </a:solidFill>
                <a:effectLst/>
                <a:latin typeface="Century Gothic" panose="020B0502020202020204" pitchFamily="34" charset="0"/>
                <a:ea typeface="Calibri" panose="020F0502020204030204" pitchFamily="34" charset="0"/>
                <a:cs typeface="Times New Roman" panose="02020603050405020304" pitchFamily="18" charset="0"/>
              </a:rPr>
              <a:t> section of your marketing SWOT analysis, pinpoint the areas of improvement, challenges, and limitations that the organization faces and that might hinder its growth or performance.</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43" name="Graphic 38">
            <a:extLst>
              <a:ext uri="{FF2B5EF4-FFF2-40B4-BE49-F238E27FC236}">
                <a16:creationId xmlns:a16="http://schemas.microsoft.com/office/drawing/2014/main" id="{62097677-08C1-1D9A-2561-10C8A21924B2}"/>
              </a:ext>
            </a:extLst>
          </p:cNvPr>
          <p:cNvSpPr/>
          <p:nvPr/>
        </p:nvSpPr>
        <p:spPr>
          <a:xfrm flipV="1">
            <a:off x="11819217" y="6485315"/>
            <a:ext cx="372685" cy="372685"/>
          </a:xfrm>
          <a:custGeom>
            <a:avLst/>
            <a:gdLst>
              <a:gd name="connsiteX0" fmla="*/ 0 w 865909"/>
              <a:gd name="connsiteY0" fmla="*/ 0 h 865909"/>
              <a:gd name="connsiteX1" fmla="*/ 865909 w 865909"/>
              <a:gd name="connsiteY1" fmla="*/ 865909 h 865909"/>
              <a:gd name="connsiteX2" fmla="*/ 865909 w 865909"/>
              <a:gd name="connsiteY2" fmla="*/ 0 h 865909"/>
              <a:gd name="connsiteX3" fmla="*/ 0 w 865909"/>
              <a:gd name="connsiteY3" fmla="*/ 0 h 865909"/>
            </a:gdLst>
            <a:ahLst/>
            <a:cxnLst>
              <a:cxn ang="0">
                <a:pos x="connsiteX0" y="connsiteY0"/>
              </a:cxn>
              <a:cxn ang="0">
                <a:pos x="connsiteX1" y="connsiteY1"/>
              </a:cxn>
              <a:cxn ang="0">
                <a:pos x="connsiteX2" y="connsiteY2"/>
              </a:cxn>
              <a:cxn ang="0">
                <a:pos x="connsiteX3" y="connsiteY3"/>
              </a:cxn>
            </a:cxnLst>
            <a:rect l="l" t="t" r="r" b="b"/>
            <a:pathLst>
              <a:path w="865909" h="865909">
                <a:moveTo>
                  <a:pt x="0" y="0"/>
                </a:moveTo>
                <a:cubicBezTo>
                  <a:pt x="477982" y="0"/>
                  <a:pt x="865909" y="387927"/>
                  <a:pt x="865909" y="865909"/>
                </a:cubicBezTo>
                <a:lnTo>
                  <a:pt x="865909" y="0"/>
                </a:lnTo>
                <a:lnTo>
                  <a:pt x="0" y="0"/>
                </a:lnTo>
                <a:close/>
              </a:path>
            </a:pathLst>
          </a:custGeom>
          <a:solidFill>
            <a:srgbClr val="FFE699"/>
          </a:soli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4" name="Graphic 38">
            <a:extLst>
              <a:ext uri="{FF2B5EF4-FFF2-40B4-BE49-F238E27FC236}">
                <a16:creationId xmlns:a16="http://schemas.microsoft.com/office/drawing/2014/main" id="{D597EB20-5C0C-540A-5702-5DBD1F2C9D16}"/>
              </a:ext>
            </a:extLst>
          </p:cNvPr>
          <p:cNvSpPr/>
          <p:nvPr/>
        </p:nvSpPr>
        <p:spPr>
          <a:xfrm flipH="1" flipV="1">
            <a:off x="0" y="6485315"/>
            <a:ext cx="372685" cy="372685"/>
          </a:xfrm>
          <a:custGeom>
            <a:avLst/>
            <a:gdLst>
              <a:gd name="connsiteX0" fmla="*/ 0 w 865909"/>
              <a:gd name="connsiteY0" fmla="*/ 0 h 865909"/>
              <a:gd name="connsiteX1" fmla="*/ 865909 w 865909"/>
              <a:gd name="connsiteY1" fmla="*/ 865909 h 865909"/>
              <a:gd name="connsiteX2" fmla="*/ 865909 w 865909"/>
              <a:gd name="connsiteY2" fmla="*/ 0 h 865909"/>
              <a:gd name="connsiteX3" fmla="*/ 0 w 865909"/>
              <a:gd name="connsiteY3" fmla="*/ 0 h 865909"/>
            </a:gdLst>
            <a:ahLst/>
            <a:cxnLst>
              <a:cxn ang="0">
                <a:pos x="connsiteX0" y="connsiteY0"/>
              </a:cxn>
              <a:cxn ang="0">
                <a:pos x="connsiteX1" y="connsiteY1"/>
              </a:cxn>
              <a:cxn ang="0">
                <a:pos x="connsiteX2" y="connsiteY2"/>
              </a:cxn>
              <a:cxn ang="0">
                <a:pos x="connsiteX3" y="connsiteY3"/>
              </a:cxn>
            </a:cxnLst>
            <a:rect l="l" t="t" r="r" b="b"/>
            <a:pathLst>
              <a:path w="865909" h="865909">
                <a:moveTo>
                  <a:pt x="0" y="0"/>
                </a:moveTo>
                <a:cubicBezTo>
                  <a:pt x="477982" y="0"/>
                  <a:pt x="865909" y="387927"/>
                  <a:pt x="865909" y="865909"/>
                </a:cubicBezTo>
                <a:lnTo>
                  <a:pt x="865909" y="0"/>
                </a:lnTo>
                <a:lnTo>
                  <a:pt x="0" y="0"/>
                </a:lnTo>
                <a:close/>
              </a:path>
            </a:pathLst>
          </a:custGeom>
          <a:solidFill>
            <a:srgbClr val="FFE699"/>
          </a:soli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pic>
        <p:nvPicPr>
          <p:cNvPr id="46" name="Graphic 45" descr="Badge Tick1 with solid fill">
            <a:extLst>
              <a:ext uri="{FF2B5EF4-FFF2-40B4-BE49-F238E27FC236}">
                <a16:creationId xmlns:a16="http://schemas.microsoft.com/office/drawing/2014/main" id="{975188DA-E0E0-C212-E516-E1456080847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925060" y="5559213"/>
            <a:ext cx="601626" cy="601626"/>
          </a:xfrm>
          <a:prstGeom prst="rect">
            <a:avLst/>
          </a:prstGeom>
        </p:spPr>
      </p:pic>
      <p:pic>
        <p:nvPicPr>
          <p:cNvPr id="47" name="Graphic 46" descr="Warning with solid fill">
            <a:extLst>
              <a:ext uri="{FF2B5EF4-FFF2-40B4-BE49-F238E27FC236}">
                <a16:creationId xmlns:a16="http://schemas.microsoft.com/office/drawing/2014/main" id="{E3793D28-6ABC-3873-DA52-2B1A699E1C1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9712747" y="5530690"/>
            <a:ext cx="601626" cy="601626"/>
          </a:xfrm>
          <a:prstGeom prst="rect">
            <a:avLst/>
          </a:prstGeom>
        </p:spPr>
      </p:pic>
      <p:pic>
        <p:nvPicPr>
          <p:cNvPr id="48" name="Graphic 47">
            <a:extLst>
              <a:ext uri="{FF2B5EF4-FFF2-40B4-BE49-F238E27FC236}">
                <a16:creationId xmlns:a16="http://schemas.microsoft.com/office/drawing/2014/main" id="{CD7E914D-FCC1-D6FC-68D4-032AEE992A81}"/>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0500433" y="5607064"/>
            <a:ext cx="532471" cy="532472"/>
          </a:xfrm>
          <a:prstGeom prst="rect">
            <a:avLst/>
          </a:prstGeom>
        </p:spPr>
      </p:pic>
      <p:grpSp>
        <p:nvGrpSpPr>
          <p:cNvPr id="49" name="Group 48">
            <a:extLst>
              <a:ext uri="{FF2B5EF4-FFF2-40B4-BE49-F238E27FC236}">
                <a16:creationId xmlns:a16="http://schemas.microsoft.com/office/drawing/2014/main" id="{C46FCD63-80BF-3B1B-1FC5-649F40538F67}"/>
              </a:ext>
            </a:extLst>
          </p:cNvPr>
          <p:cNvGrpSpPr/>
          <p:nvPr/>
        </p:nvGrpSpPr>
        <p:grpSpPr>
          <a:xfrm>
            <a:off x="11248732" y="5595114"/>
            <a:ext cx="728679" cy="521480"/>
            <a:chOff x="8244117" y="4602260"/>
            <a:chExt cx="2714941" cy="1942948"/>
          </a:xfrm>
          <a:solidFill>
            <a:schemeClr val="bg1">
              <a:alpha val="75000"/>
            </a:schemeClr>
          </a:solidFill>
        </p:grpSpPr>
        <p:sp>
          <p:nvSpPr>
            <p:cNvPr id="50" name="Freeform 49">
              <a:extLst>
                <a:ext uri="{FF2B5EF4-FFF2-40B4-BE49-F238E27FC236}">
                  <a16:creationId xmlns:a16="http://schemas.microsoft.com/office/drawing/2014/main" id="{2847075E-A74D-2F9F-CC86-2307F62896E7}"/>
                </a:ext>
              </a:extLst>
            </p:cNvPr>
            <p:cNvSpPr/>
            <p:nvPr/>
          </p:nvSpPr>
          <p:spPr>
            <a:xfrm>
              <a:off x="9858899" y="4602260"/>
              <a:ext cx="1100159" cy="254749"/>
            </a:xfrm>
            <a:custGeom>
              <a:avLst/>
              <a:gdLst>
                <a:gd name="connsiteX0" fmla="*/ 775330 w 1100159"/>
                <a:gd name="connsiteY0" fmla="*/ 168316 h 254749"/>
                <a:gd name="connsiteX1" fmla="*/ 707789 w 1100159"/>
                <a:gd name="connsiteY1" fmla="*/ 167450 h 254749"/>
                <a:gd name="connsiteX2" fmla="*/ 641980 w 1100159"/>
                <a:gd name="connsiteY2" fmla="*/ 161389 h 254749"/>
                <a:gd name="connsiteX3" fmla="*/ 557121 w 1100159"/>
                <a:gd name="connsiteY3" fmla="*/ 150132 h 254749"/>
                <a:gd name="connsiteX4" fmla="*/ 475725 w 1100159"/>
                <a:gd name="connsiteY4" fmla="*/ 138875 h 254749"/>
                <a:gd name="connsiteX5" fmla="*/ 424637 w 1100159"/>
                <a:gd name="connsiteY5" fmla="*/ 133680 h 254749"/>
                <a:gd name="connsiteX6" fmla="*/ 306873 w 1100159"/>
                <a:gd name="connsiteY6" fmla="*/ 128484 h 254749"/>
                <a:gd name="connsiteX7" fmla="*/ 238466 w 1100159"/>
                <a:gd name="connsiteY7" fmla="*/ 135411 h 254749"/>
                <a:gd name="connsiteX8" fmla="*/ 122434 w 1100159"/>
                <a:gd name="connsiteY8" fmla="*/ 184768 h 254749"/>
                <a:gd name="connsiteX9" fmla="*/ 60955 w 1100159"/>
                <a:gd name="connsiteY9" fmla="*/ 246248 h 254749"/>
                <a:gd name="connsiteX10" fmla="*/ 36709 w 1100159"/>
                <a:gd name="connsiteY10" fmla="*/ 248845 h 254749"/>
                <a:gd name="connsiteX11" fmla="*/ 2073 w 1100159"/>
                <a:gd name="connsiteY11" fmla="*/ 214209 h 254749"/>
                <a:gd name="connsiteX12" fmla="*/ 1207 w 1100159"/>
                <a:gd name="connsiteY12" fmla="*/ 202086 h 254749"/>
                <a:gd name="connsiteX13" fmla="*/ 62686 w 1100159"/>
                <a:gd name="connsiteY13" fmla="*/ 138009 h 254749"/>
                <a:gd name="connsiteX14" fmla="*/ 127630 w 1100159"/>
                <a:gd name="connsiteY14" fmla="*/ 96445 h 254749"/>
                <a:gd name="connsiteX15" fmla="*/ 209891 w 1100159"/>
                <a:gd name="connsiteY15" fmla="*/ 66139 h 254749"/>
                <a:gd name="connsiteX16" fmla="*/ 257516 w 1100159"/>
                <a:gd name="connsiteY16" fmla="*/ 58345 h 254749"/>
                <a:gd name="connsiteX17" fmla="*/ 363157 w 1100159"/>
                <a:gd name="connsiteY17" fmla="*/ 53150 h 254749"/>
                <a:gd name="connsiteX18" fmla="*/ 445418 w 1100159"/>
                <a:gd name="connsiteY18" fmla="*/ 59211 h 254749"/>
                <a:gd name="connsiteX19" fmla="*/ 536339 w 1100159"/>
                <a:gd name="connsiteY19" fmla="*/ 70468 h 254749"/>
                <a:gd name="connsiteX20" fmla="*/ 617734 w 1100159"/>
                <a:gd name="connsiteY20" fmla="*/ 81725 h 254749"/>
                <a:gd name="connsiteX21" fmla="*/ 661896 w 1100159"/>
                <a:gd name="connsiteY21" fmla="*/ 86920 h 254749"/>
                <a:gd name="connsiteX22" fmla="*/ 729437 w 1100159"/>
                <a:gd name="connsiteY22" fmla="*/ 92982 h 254749"/>
                <a:gd name="connsiteX23" fmla="*/ 804771 w 1100159"/>
                <a:gd name="connsiteY23" fmla="*/ 96445 h 254749"/>
                <a:gd name="connsiteX24" fmla="*/ 867982 w 1100159"/>
                <a:gd name="connsiteY24" fmla="*/ 87786 h 254749"/>
                <a:gd name="connsiteX25" fmla="*/ 874043 w 1100159"/>
                <a:gd name="connsiteY25" fmla="*/ 86920 h 254749"/>
                <a:gd name="connsiteX26" fmla="*/ 932059 w 1100159"/>
                <a:gd name="connsiteY26" fmla="*/ 72200 h 254749"/>
                <a:gd name="connsiteX27" fmla="*/ 998734 w 1100159"/>
                <a:gd name="connsiteY27" fmla="*/ 39295 h 254749"/>
                <a:gd name="connsiteX28" fmla="*/ 1041164 w 1100159"/>
                <a:gd name="connsiteY28" fmla="*/ 5525 h 254749"/>
                <a:gd name="connsiteX29" fmla="*/ 1062812 w 1100159"/>
                <a:gd name="connsiteY29" fmla="*/ 5525 h 254749"/>
                <a:gd name="connsiteX30" fmla="*/ 1095716 w 1100159"/>
                <a:gd name="connsiteY30" fmla="*/ 39295 h 254749"/>
                <a:gd name="connsiteX31" fmla="*/ 1094850 w 1100159"/>
                <a:gd name="connsiteY31" fmla="*/ 58345 h 254749"/>
                <a:gd name="connsiteX32" fmla="*/ 1022980 w 1100159"/>
                <a:gd name="connsiteY32" fmla="*/ 110300 h 254749"/>
                <a:gd name="connsiteX33" fmla="*/ 969293 w 1100159"/>
                <a:gd name="connsiteY33" fmla="*/ 137143 h 254749"/>
                <a:gd name="connsiteX34" fmla="*/ 901752 w 1100159"/>
                <a:gd name="connsiteY34" fmla="*/ 156193 h 254749"/>
                <a:gd name="connsiteX35" fmla="*/ 853262 w 1100159"/>
                <a:gd name="connsiteY35" fmla="*/ 165718 h 254749"/>
                <a:gd name="connsiteX36" fmla="*/ 809100 w 1100159"/>
                <a:gd name="connsiteY36" fmla="*/ 167450 h 254749"/>
                <a:gd name="connsiteX37" fmla="*/ 775330 w 1100159"/>
                <a:gd name="connsiteY37" fmla="*/ 168316 h 254749"/>
                <a:gd name="connsiteX38" fmla="*/ 775330 w 1100159"/>
                <a:gd name="connsiteY38" fmla="*/ 168316 h 2547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1100159" h="254749">
                  <a:moveTo>
                    <a:pt x="775330" y="168316"/>
                  </a:moveTo>
                  <a:cubicBezTo>
                    <a:pt x="752816" y="168316"/>
                    <a:pt x="730302" y="170914"/>
                    <a:pt x="707789" y="167450"/>
                  </a:cubicBezTo>
                  <a:cubicBezTo>
                    <a:pt x="686141" y="163986"/>
                    <a:pt x="663627" y="164852"/>
                    <a:pt x="641980" y="161389"/>
                  </a:cubicBezTo>
                  <a:cubicBezTo>
                    <a:pt x="613405" y="156193"/>
                    <a:pt x="585696" y="152729"/>
                    <a:pt x="557121" y="150132"/>
                  </a:cubicBezTo>
                  <a:cubicBezTo>
                    <a:pt x="530277" y="147534"/>
                    <a:pt x="502568" y="145802"/>
                    <a:pt x="475725" y="138875"/>
                  </a:cubicBezTo>
                  <a:cubicBezTo>
                    <a:pt x="458407" y="134545"/>
                    <a:pt x="441955" y="137143"/>
                    <a:pt x="424637" y="133680"/>
                  </a:cubicBezTo>
                  <a:cubicBezTo>
                    <a:pt x="385671" y="125886"/>
                    <a:pt x="345839" y="128484"/>
                    <a:pt x="306873" y="128484"/>
                  </a:cubicBezTo>
                  <a:cubicBezTo>
                    <a:pt x="283493" y="128484"/>
                    <a:pt x="260114" y="130216"/>
                    <a:pt x="238466" y="135411"/>
                  </a:cubicBezTo>
                  <a:cubicBezTo>
                    <a:pt x="196902" y="144936"/>
                    <a:pt x="157071" y="157925"/>
                    <a:pt x="122434" y="184768"/>
                  </a:cubicBezTo>
                  <a:cubicBezTo>
                    <a:pt x="99055" y="202952"/>
                    <a:pt x="77407" y="222002"/>
                    <a:pt x="60955" y="246248"/>
                  </a:cubicBezTo>
                  <a:cubicBezTo>
                    <a:pt x="54027" y="256639"/>
                    <a:pt x="45368" y="257505"/>
                    <a:pt x="36709" y="248845"/>
                  </a:cubicBezTo>
                  <a:cubicBezTo>
                    <a:pt x="24587" y="237589"/>
                    <a:pt x="12464" y="226332"/>
                    <a:pt x="2073" y="214209"/>
                  </a:cubicBezTo>
                  <a:cubicBezTo>
                    <a:pt x="-525" y="211611"/>
                    <a:pt x="-525" y="203818"/>
                    <a:pt x="1207" y="202086"/>
                  </a:cubicBezTo>
                  <a:cubicBezTo>
                    <a:pt x="21123" y="180439"/>
                    <a:pt x="41039" y="157925"/>
                    <a:pt x="62686" y="138009"/>
                  </a:cubicBezTo>
                  <a:cubicBezTo>
                    <a:pt x="81737" y="120691"/>
                    <a:pt x="105116" y="108568"/>
                    <a:pt x="127630" y="96445"/>
                  </a:cubicBezTo>
                  <a:cubicBezTo>
                    <a:pt x="153607" y="82591"/>
                    <a:pt x="181316" y="73932"/>
                    <a:pt x="209891" y="66139"/>
                  </a:cubicBezTo>
                  <a:cubicBezTo>
                    <a:pt x="225478" y="61809"/>
                    <a:pt x="241930" y="60943"/>
                    <a:pt x="257516" y="58345"/>
                  </a:cubicBezTo>
                  <a:cubicBezTo>
                    <a:pt x="293018" y="53150"/>
                    <a:pt x="328521" y="49686"/>
                    <a:pt x="363157" y="53150"/>
                  </a:cubicBezTo>
                  <a:cubicBezTo>
                    <a:pt x="390866" y="55748"/>
                    <a:pt x="418575" y="55748"/>
                    <a:pt x="445418" y="59211"/>
                  </a:cubicBezTo>
                  <a:cubicBezTo>
                    <a:pt x="475725" y="63541"/>
                    <a:pt x="506032" y="67870"/>
                    <a:pt x="536339" y="70468"/>
                  </a:cubicBezTo>
                  <a:cubicBezTo>
                    <a:pt x="563182" y="73066"/>
                    <a:pt x="590891" y="75664"/>
                    <a:pt x="617734" y="81725"/>
                  </a:cubicBezTo>
                  <a:cubicBezTo>
                    <a:pt x="632455" y="85189"/>
                    <a:pt x="647175" y="85189"/>
                    <a:pt x="661896" y="86920"/>
                  </a:cubicBezTo>
                  <a:cubicBezTo>
                    <a:pt x="684409" y="88652"/>
                    <a:pt x="706923" y="91250"/>
                    <a:pt x="729437" y="92982"/>
                  </a:cubicBezTo>
                  <a:cubicBezTo>
                    <a:pt x="754548" y="94714"/>
                    <a:pt x="779659" y="97311"/>
                    <a:pt x="804771" y="96445"/>
                  </a:cubicBezTo>
                  <a:cubicBezTo>
                    <a:pt x="825552" y="95580"/>
                    <a:pt x="846334" y="91250"/>
                    <a:pt x="867982" y="87786"/>
                  </a:cubicBezTo>
                  <a:cubicBezTo>
                    <a:pt x="869714" y="87786"/>
                    <a:pt x="872312" y="86920"/>
                    <a:pt x="874043" y="86920"/>
                  </a:cubicBezTo>
                  <a:cubicBezTo>
                    <a:pt x="894825" y="88652"/>
                    <a:pt x="913875" y="79127"/>
                    <a:pt x="932059" y="72200"/>
                  </a:cubicBezTo>
                  <a:cubicBezTo>
                    <a:pt x="955439" y="63541"/>
                    <a:pt x="977953" y="52284"/>
                    <a:pt x="998734" y="39295"/>
                  </a:cubicBezTo>
                  <a:cubicBezTo>
                    <a:pt x="1014321" y="29770"/>
                    <a:pt x="1027309" y="16782"/>
                    <a:pt x="1041164" y="5525"/>
                  </a:cubicBezTo>
                  <a:cubicBezTo>
                    <a:pt x="1049823" y="-1402"/>
                    <a:pt x="1054152" y="-2268"/>
                    <a:pt x="1062812" y="5525"/>
                  </a:cubicBezTo>
                  <a:cubicBezTo>
                    <a:pt x="1074069" y="16782"/>
                    <a:pt x="1085325" y="28039"/>
                    <a:pt x="1095716" y="39295"/>
                  </a:cubicBezTo>
                  <a:cubicBezTo>
                    <a:pt x="1101777" y="45357"/>
                    <a:pt x="1101777" y="53150"/>
                    <a:pt x="1094850" y="58345"/>
                  </a:cubicBezTo>
                  <a:cubicBezTo>
                    <a:pt x="1071471" y="76529"/>
                    <a:pt x="1047225" y="94714"/>
                    <a:pt x="1022980" y="110300"/>
                  </a:cubicBezTo>
                  <a:cubicBezTo>
                    <a:pt x="1006527" y="121557"/>
                    <a:pt x="988343" y="131082"/>
                    <a:pt x="969293" y="137143"/>
                  </a:cubicBezTo>
                  <a:cubicBezTo>
                    <a:pt x="946780" y="144936"/>
                    <a:pt x="925998" y="154461"/>
                    <a:pt x="901752" y="156193"/>
                  </a:cubicBezTo>
                  <a:cubicBezTo>
                    <a:pt x="885300" y="157059"/>
                    <a:pt x="869714" y="163986"/>
                    <a:pt x="853262" y="165718"/>
                  </a:cubicBezTo>
                  <a:cubicBezTo>
                    <a:pt x="838541" y="167450"/>
                    <a:pt x="823821" y="167450"/>
                    <a:pt x="809100" y="167450"/>
                  </a:cubicBezTo>
                  <a:cubicBezTo>
                    <a:pt x="796978" y="169182"/>
                    <a:pt x="785721" y="169182"/>
                    <a:pt x="775330" y="168316"/>
                  </a:cubicBezTo>
                  <a:cubicBezTo>
                    <a:pt x="775330" y="169182"/>
                    <a:pt x="775330" y="169182"/>
                    <a:pt x="775330" y="168316"/>
                  </a:cubicBezTo>
                  <a:close/>
                </a:path>
              </a:pathLst>
            </a:custGeom>
            <a:grpFill/>
            <a:ln w="8653"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98341942-F981-F95C-2974-D1C63015302F}"/>
                </a:ext>
              </a:extLst>
            </p:cNvPr>
            <p:cNvSpPr/>
            <p:nvPr/>
          </p:nvSpPr>
          <p:spPr>
            <a:xfrm>
              <a:off x="9596870" y="4787028"/>
              <a:ext cx="363577" cy="354645"/>
            </a:xfrm>
            <a:custGeom>
              <a:avLst/>
              <a:gdLst>
                <a:gd name="connsiteX0" fmla="*/ 0 w 363577"/>
                <a:gd name="connsiteY0" fmla="*/ 160193 h 354645"/>
                <a:gd name="connsiteX1" fmla="*/ 8659 w 363577"/>
                <a:gd name="connsiteY1" fmla="*/ 146339 h 354645"/>
                <a:gd name="connsiteX2" fmla="*/ 69273 w 363577"/>
                <a:gd name="connsiteY2" fmla="*/ 85725 h 354645"/>
                <a:gd name="connsiteX3" fmla="*/ 148071 w 363577"/>
                <a:gd name="connsiteY3" fmla="*/ 5195 h 354645"/>
                <a:gd name="connsiteX4" fmla="*/ 167986 w 363577"/>
                <a:gd name="connsiteY4" fmla="*/ 5195 h 354645"/>
                <a:gd name="connsiteX5" fmla="*/ 266700 w 363577"/>
                <a:gd name="connsiteY5" fmla="*/ 97848 h 354645"/>
                <a:gd name="connsiteX6" fmla="*/ 314325 w 363577"/>
                <a:gd name="connsiteY6" fmla="*/ 145473 h 354645"/>
                <a:gd name="connsiteX7" fmla="*/ 356755 w 363577"/>
                <a:gd name="connsiteY7" fmla="*/ 183573 h 354645"/>
                <a:gd name="connsiteX8" fmla="*/ 356755 w 363577"/>
                <a:gd name="connsiteY8" fmla="*/ 206086 h 354645"/>
                <a:gd name="connsiteX9" fmla="*/ 275359 w 363577"/>
                <a:gd name="connsiteY9" fmla="*/ 289214 h 354645"/>
                <a:gd name="connsiteX10" fmla="*/ 220807 w 363577"/>
                <a:gd name="connsiteY10" fmla="*/ 346364 h 354645"/>
                <a:gd name="connsiteX11" fmla="*/ 195696 w 363577"/>
                <a:gd name="connsiteY11" fmla="*/ 351559 h 354645"/>
                <a:gd name="connsiteX12" fmla="*/ 117764 w 363577"/>
                <a:gd name="connsiteY12" fmla="*/ 314325 h 354645"/>
                <a:gd name="connsiteX13" fmla="*/ 97848 w 363577"/>
                <a:gd name="connsiteY13" fmla="*/ 298739 h 354645"/>
                <a:gd name="connsiteX14" fmla="*/ 41564 w 363577"/>
                <a:gd name="connsiteY14" fmla="*/ 241589 h 354645"/>
                <a:gd name="connsiteX15" fmla="*/ 14721 w 363577"/>
                <a:gd name="connsiteY15" fmla="*/ 194830 h 354645"/>
                <a:gd name="connsiteX16" fmla="*/ 6061 w 363577"/>
                <a:gd name="connsiteY16" fmla="*/ 176646 h 354645"/>
                <a:gd name="connsiteX17" fmla="*/ 0 w 363577"/>
                <a:gd name="connsiteY17" fmla="*/ 160193 h 3546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63577" h="354645">
                  <a:moveTo>
                    <a:pt x="0" y="160193"/>
                  </a:moveTo>
                  <a:cubicBezTo>
                    <a:pt x="2598" y="155864"/>
                    <a:pt x="4330" y="150668"/>
                    <a:pt x="8659" y="146339"/>
                  </a:cubicBezTo>
                  <a:cubicBezTo>
                    <a:pt x="28575" y="125557"/>
                    <a:pt x="49357" y="105641"/>
                    <a:pt x="69273" y="85725"/>
                  </a:cubicBezTo>
                  <a:cubicBezTo>
                    <a:pt x="96116" y="58882"/>
                    <a:pt x="122093" y="32039"/>
                    <a:pt x="148071" y="5195"/>
                  </a:cubicBezTo>
                  <a:cubicBezTo>
                    <a:pt x="154998" y="-1732"/>
                    <a:pt x="160193" y="-1732"/>
                    <a:pt x="167986" y="5195"/>
                  </a:cubicBezTo>
                  <a:cubicBezTo>
                    <a:pt x="200891" y="36368"/>
                    <a:pt x="233795" y="66675"/>
                    <a:pt x="266700" y="97848"/>
                  </a:cubicBezTo>
                  <a:cubicBezTo>
                    <a:pt x="283152" y="113434"/>
                    <a:pt x="298739" y="129886"/>
                    <a:pt x="314325" y="145473"/>
                  </a:cubicBezTo>
                  <a:cubicBezTo>
                    <a:pt x="328180" y="158461"/>
                    <a:pt x="342900" y="170584"/>
                    <a:pt x="356755" y="183573"/>
                  </a:cubicBezTo>
                  <a:cubicBezTo>
                    <a:pt x="366280" y="192232"/>
                    <a:pt x="365414" y="196561"/>
                    <a:pt x="356755" y="206086"/>
                  </a:cubicBezTo>
                  <a:cubicBezTo>
                    <a:pt x="329911" y="233795"/>
                    <a:pt x="302202" y="261505"/>
                    <a:pt x="275359" y="289214"/>
                  </a:cubicBezTo>
                  <a:cubicBezTo>
                    <a:pt x="257175" y="308264"/>
                    <a:pt x="238991" y="327314"/>
                    <a:pt x="220807" y="346364"/>
                  </a:cubicBezTo>
                  <a:cubicBezTo>
                    <a:pt x="213880" y="354157"/>
                    <a:pt x="206952" y="357621"/>
                    <a:pt x="195696" y="351559"/>
                  </a:cubicBezTo>
                  <a:cubicBezTo>
                    <a:pt x="169718" y="338570"/>
                    <a:pt x="143741" y="327314"/>
                    <a:pt x="117764" y="314325"/>
                  </a:cubicBezTo>
                  <a:cubicBezTo>
                    <a:pt x="109971" y="310861"/>
                    <a:pt x="104775" y="303934"/>
                    <a:pt x="97848" y="298739"/>
                  </a:cubicBezTo>
                  <a:cubicBezTo>
                    <a:pt x="75334" y="283152"/>
                    <a:pt x="57150" y="263236"/>
                    <a:pt x="41564" y="241589"/>
                  </a:cubicBezTo>
                  <a:cubicBezTo>
                    <a:pt x="31173" y="226868"/>
                    <a:pt x="23380" y="210416"/>
                    <a:pt x="14721" y="194830"/>
                  </a:cubicBezTo>
                  <a:cubicBezTo>
                    <a:pt x="11257" y="188768"/>
                    <a:pt x="8659" y="182707"/>
                    <a:pt x="6061" y="176646"/>
                  </a:cubicBezTo>
                  <a:cubicBezTo>
                    <a:pt x="2598" y="172316"/>
                    <a:pt x="1732" y="167120"/>
                    <a:pt x="0" y="160193"/>
                  </a:cubicBezTo>
                  <a:close/>
                </a:path>
              </a:pathLst>
            </a:custGeom>
            <a:grpFill/>
            <a:ln w="8653"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F59F72E1-B08D-C108-9BE5-050C61DE9761}"/>
                </a:ext>
              </a:extLst>
            </p:cNvPr>
            <p:cNvSpPr/>
            <p:nvPr/>
          </p:nvSpPr>
          <p:spPr>
            <a:xfrm>
              <a:off x="8244117" y="4802615"/>
              <a:ext cx="1733835" cy="1742593"/>
            </a:xfrm>
            <a:custGeom>
              <a:avLst/>
              <a:gdLst>
                <a:gd name="connsiteX0" fmla="*/ 1723362 w 1733835"/>
                <a:gd name="connsiteY0" fmla="*/ 730827 h 1742593"/>
                <a:gd name="connsiteX1" fmla="*/ 1712105 w 1733835"/>
                <a:gd name="connsiteY1" fmla="*/ 670214 h 1742593"/>
                <a:gd name="connsiteX2" fmla="*/ 1698250 w 1733835"/>
                <a:gd name="connsiteY2" fmla="*/ 615661 h 1742593"/>
                <a:gd name="connsiteX3" fmla="*/ 1670542 w 1733835"/>
                <a:gd name="connsiteY3" fmla="*/ 540327 h 1742593"/>
                <a:gd name="connsiteX4" fmla="*/ 1621185 w 1733835"/>
                <a:gd name="connsiteY4" fmla="*/ 440748 h 1742593"/>
                <a:gd name="connsiteX5" fmla="*/ 1601269 w 1733835"/>
                <a:gd name="connsiteY5" fmla="*/ 406977 h 1742593"/>
                <a:gd name="connsiteX6" fmla="*/ 1568364 w 1733835"/>
                <a:gd name="connsiteY6" fmla="*/ 385330 h 1742593"/>
                <a:gd name="connsiteX7" fmla="*/ 1540655 w 1733835"/>
                <a:gd name="connsiteY7" fmla="*/ 385330 h 1742593"/>
                <a:gd name="connsiteX8" fmla="*/ 1527667 w 1733835"/>
                <a:gd name="connsiteY8" fmla="*/ 382732 h 1742593"/>
                <a:gd name="connsiteX9" fmla="*/ 1493030 w 1733835"/>
                <a:gd name="connsiteY9" fmla="*/ 368012 h 1742593"/>
                <a:gd name="connsiteX10" fmla="*/ 1417696 w 1733835"/>
                <a:gd name="connsiteY10" fmla="*/ 322118 h 1742593"/>
                <a:gd name="connsiteX11" fmla="*/ 1372669 w 1733835"/>
                <a:gd name="connsiteY11" fmla="*/ 278823 h 1742593"/>
                <a:gd name="connsiteX12" fmla="*/ 1325044 w 1733835"/>
                <a:gd name="connsiteY12" fmla="*/ 212148 h 1742593"/>
                <a:gd name="connsiteX13" fmla="*/ 1307726 w 1733835"/>
                <a:gd name="connsiteY13" fmla="*/ 140277 h 1742593"/>
                <a:gd name="connsiteX14" fmla="*/ 1307726 w 1733835"/>
                <a:gd name="connsiteY14" fmla="*/ 129021 h 1742593"/>
                <a:gd name="connsiteX15" fmla="*/ 1301664 w 1733835"/>
                <a:gd name="connsiteY15" fmla="*/ 117764 h 1742593"/>
                <a:gd name="connsiteX16" fmla="*/ 1256637 w 1733835"/>
                <a:gd name="connsiteY16" fmla="*/ 93518 h 1742593"/>
                <a:gd name="connsiteX17" fmla="*/ 1213341 w 1733835"/>
                <a:gd name="connsiteY17" fmla="*/ 74468 h 1742593"/>
                <a:gd name="connsiteX18" fmla="*/ 1149264 w 1733835"/>
                <a:gd name="connsiteY18" fmla="*/ 47625 h 1742593"/>
                <a:gd name="connsiteX19" fmla="*/ 1103371 w 1733835"/>
                <a:gd name="connsiteY19" fmla="*/ 33771 h 1742593"/>
                <a:gd name="connsiteX20" fmla="*/ 1042757 w 1733835"/>
                <a:gd name="connsiteY20" fmla="*/ 19050 h 1742593"/>
                <a:gd name="connsiteX21" fmla="*/ 1002060 w 1733835"/>
                <a:gd name="connsiteY21" fmla="*/ 12123 h 1742593"/>
                <a:gd name="connsiteX22" fmla="*/ 936250 w 1733835"/>
                <a:gd name="connsiteY22" fmla="*/ 2598 h 1742593"/>
                <a:gd name="connsiteX23" fmla="*/ 865246 w 1733835"/>
                <a:gd name="connsiteY23" fmla="*/ 2598 h 1742593"/>
                <a:gd name="connsiteX24" fmla="*/ 865246 w 1733835"/>
                <a:gd name="connsiteY24" fmla="*/ 0 h 1742593"/>
                <a:gd name="connsiteX25" fmla="*/ 757873 w 1733835"/>
                <a:gd name="connsiteY25" fmla="*/ 8659 h 1742593"/>
                <a:gd name="connsiteX26" fmla="*/ 737957 w 1733835"/>
                <a:gd name="connsiteY26" fmla="*/ 10391 h 1742593"/>
                <a:gd name="connsiteX27" fmla="*/ 664355 w 1733835"/>
                <a:gd name="connsiteY27" fmla="*/ 25977 h 1742593"/>
                <a:gd name="connsiteX28" fmla="*/ 632316 w 1733835"/>
                <a:gd name="connsiteY28" fmla="*/ 33771 h 1742593"/>
                <a:gd name="connsiteX29" fmla="*/ 567373 w 1733835"/>
                <a:gd name="connsiteY29" fmla="*/ 55418 h 1742593"/>
                <a:gd name="connsiteX30" fmla="*/ 519748 w 1733835"/>
                <a:gd name="connsiteY30" fmla="*/ 73602 h 1742593"/>
                <a:gd name="connsiteX31" fmla="*/ 467794 w 1733835"/>
                <a:gd name="connsiteY31" fmla="*/ 100446 h 1742593"/>
                <a:gd name="connsiteX32" fmla="*/ 392460 w 1733835"/>
                <a:gd name="connsiteY32" fmla="*/ 142875 h 1742593"/>
                <a:gd name="connsiteX33" fmla="*/ 291148 w 1733835"/>
                <a:gd name="connsiteY33" fmla="*/ 221673 h 1742593"/>
                <a:gd name="connsiteX34" fmla="*/ 198496 w 1733835"/>
                <a:gd name="connsiteY34" fmla="*/ 316923 h 1742593"/>
                <a:gd name="connsiteX35" fmla="*/ 126625 w 1733835"/>
                <a:gd name="connsiteY35" fmla="*/ 418234 h 1742593"/>
                <a:gd name="connsiteX36" fmla="*/ 79866 w 1733835"/>
                <a:gd name="connsiteY36" fmla="*/ 506557 h 1742593"/>
                <a:gd name="connsiteX37" fmla="*/ 46096 w 1733835"/>
                <a:gd name="connsiteY37" fmla="*/ 588818 h 1742593"/>
                <a:gd name="connsiteX38" fmla="*/ 33973 w 1733835"/>
                <a:gd name="connsiteY38" fmla="*/ 629516 h 1742593"/>
                <a:gd name="connsiteX39" fmla="*/ 22716 w 1733835"/>
                <a:gd name="connsiteY39" fmla="*/ 671080 h 1742593"/>
                <a:gd name="connsiteX40" fmla="*/ 17521 w 1733835"/>
                <a:gd name="connsiteY40" fmla="*/ 697923 h 1742593"/>
                <a:gd name="connsiteX41" fmla="*/ 7130 w 1733835"/>
                <a:gd name="connsiteY41" fmla="*/ 746414 h 1742593"/>
                <a:gd name="connsiteX42" fmla="*/ 1934 w 1733835"/>
                <a:gd name="connsiteY42" fmla="*/ 813089 h 1742593"/>
                <a:gd name="connsiteX43" fmla="*/ 7130 w 1733835"/>
                <a:gd name="connsiteY43" fmla="*/ 1000991 h 1742593"/>
                <a:gd name="connsiteX44" fmla="*/ 7996 w 1733835"/>
                <a:gd name="connsiteY44" fmla="*/ 1006186 h 1742593"/>
                <a:gd name="connsiteX45" fmla="*/ 18387 w 1733835"/>
                <a:gd name="connsiteY45" fmla="*/ 1052080 h 1742593"/>
                <a:gd name="connsiteX46" fmla="*/ 26180 w 1733835"/>
                <a:gd name="connsiteY46" fmla="*/ 1091911 h 1742593"/>
                <a:gd name="connsiteX47" fmla="*/ 31375 w 1733835"/>
                <a:gd name="connsiteY47" fmla="*/ 1111827 h 1742593"/>
                <a:gd name="connsiteX48" fmla="*/ 52157 w 1733835"/>
                <a:gd name="connsiteY48" fmla="*/ 1169843 h 1742593"/>
                <a:gd name="connsiteX49" fmla="*/ 73805 w 1733835"/>
                <a:gd name="connsiteY49" fmla="*/ 1226993 h 1742593"/>
                <a:gd name="connsiteX50" fmla="*/ 116235 w 1733835"/>
                <a:gd name="connsiteY50" fmla="*/ 1305791 h 1742593"/>
                <a:gd name="connsiteX51" fmla="*/ 163860 w 1733835"/>
                <a:gd name="connsiteY51" fmla="*/ 1381125 h 1742593"/>
                <a:gd name="connsiteX52" fmla="*/ 226205 w 1733835"/>
                <a:gd name="connsiteY52" fmla="*/ 1458191 h 1742593"/>
                <a:gd name="connsiteX53" fmla="*/ 303271 w 1733835"/>
                <a:gd name="connsiteY53" fmla="*/ 1534391 h 1742593"/>
                <a:gd name="connsiteX54" fmla="*/ 386398 w 1733835"/>
                <a:gd name="connsiteY54" fmla="*/ 1598468 h 1742593"/>
                <a:gd name="connsiteX55" fmla="*/ 453939 w 1733835"/>
                <a:gd name="connsiteY55" fmla="*/ 1640032 h 1742593"/>
                <a:gd name="connsiteX56" fmla="*/ 524078 w 1733835"/>
                <a:gd name="connsiteY56" fmla="*/ 1672936 h 1742593"/>
                <a:gd name="connsiteX57" fmla="*/ 575166 w 1733835"/>
                <a:gd name="connsiteY57" fmla="*/ 1692852 h 1742593"/>
                <a:gd name="connsiteX58" fmla="*/ 611535 w 1733835"/>
                <a:gd name="connsiteY58" fmla="*/ 1704109 h 1742593"/>
                <a:gd name="connsiteX59" fmla="*/ 665221 w 1733835"/>
                <a:gd name="connsiteY59" fmla="*/ 1719695 h 1742593"/>
                <a:gd name="connsiteX60" fmla="*/ 702455 w 1733835"/>
                <a:gd name="connsiteY60" fmla="*/ 1726623 h 1742593"/>
                <a:gd name="connsiteX61" fmla="*/ 750080 w 1733835"/>
                <a:gd name="connsiteY61" fmla="*/ 1737014 h 1742593"/>
                <a:gd name="connsiteX62" fmla="*/ 842732 w 1733835"/>
                <a:gd name="connsiteY62" fmla="*/ 1742209 h 1742593"/>
                <a:gd name="connsiteX63" fmla="*/ 924128 w 1733835"/>
                <a:gd name="connsiteY63" fmla="*/ 1742209 h 1742593"/>
                <a:gd name="connsiteX64" fmla="*/ 936250 w 1733835"/>
                <a:gd name="connsiteY64" fmla="*/ 1741343 h 1742593"/>
                <a:gd name="connsiteX65" fmla="*/ 1002060 w 1733835"/>
                <a:gd name="connsiteY65" fmla="*/ 1731818 h 1742593"/>
                <a:gd name="connsiteX66" fmla="*/ 1051417 w 1733835"/>
                <a:gd name="connsiteY66" fmla="*/ 1724025 h 1742593"/>
                <a:gd name="connsiteX67" fmla="*/ 1054014 w 1733835"/>
                <a:gd name="connsiteY67" fmla="*/ 1723159 h 1742593"/>
                <a:gd name="connsiteX68" fmla="*/ 1109432 w 1733835"/>
                <a:gd name="connsiteY68" fmla="*/ 1708439 h 1742593"/>
                <a:gd name="connsiteX69" fmla="*/ 1141471 w 1733835"/>
                <a:gd name="connsiteY69" fmla="*/ 1698914 h 1742593"/>
                <a:gd name="connsiteX70" fmla="*/ 1193426 w 1733835"/>
                <a:gd name="connsiteY70" fmla="*/ 1679864 h 1742593"/>
                <a:gd name="connsiteX71" fmla="*/ 1239319 w 1733835"/>
                <a:gd name="connsiteY71" fmla="*/ 1659948 h 1742593"/>
                <a:gd name="connsiteX72" fmla="*/ 1284346 w 1733835"/>
                <a:gd name="connsiteY72" fmla="*/ 1634836 h 1742593"/>
                <a:gd name="connsiteX73" fmla="*/ 1365741 w 1733835"/>
                <a:gd name="connsiteY73" fmla="*/ 1584614 h 1742593"/>
                <a:gd name="connsiteX74" fmla="*/ 1403841 w 1733835"/>
                <a:gd name="connsiteY74" fmla="*/ 1555173 h 1742593"/>
                <a:gd name="connsiteX75" fmla="*/ 1452332 w 1733835"/>
                <a:gd name="connsiteY75" fmla="*/ 1514475 h 1742593"/>
                <a:gd name="connsiteX76" fmla="*/ 1517276 w 1733835"/>
                <a:gd name="connsiteY76" fmla="*/ 1446068 h 1742593"/>
                <a:gd name="connsiteX77" fmla="*/ 1568364 w 1733835"/>
                <a:gd name="connsiteY77" fmla="*/ 1383723 h 1742593"/>
                <a:gd name="connsiteX78" fmla="*/ 1607330 w 1733835"/>
                <a:gd name="connsiteY78" fmla="*/ 1325707 h 1742593"/>
                <a:gd name="connsiteX79" fmla="*/ 1628978 w 1733835"/>
                <a:gd name="connsiteY79" fmla="*/ 1291070 h 1742593"/>
                <a:gd name="connsiteX80" fmla="*/ 1661882 w 1733835"/>
                <a:gd name="connsiteY80" fmla="*/ 1221798 h 1742593"/>
                <a:gd name="connsiteX81" fmla="*/ 1686994 w 1733835"/>
                <a:gd name="connsiteY81" fmla="*/ 1159452 h 1742593"/>
                <a:gd name="connsiteX82" fmla="*/ 1699116 w 1733835"/>
                <a:gd name="connsiteY82" fmla="*/ 1115291 h 1742593"/>
                <a:gd name="connsiteX83" fmla="*/ 1714703 w 1733835"/>
                <a:gd name="connsiteY83" fmla="*/ 1055543 h 1742593"/>
                <a:gd name="connsiteX84" fmla="*/ 1721630 w 1733835"/>
                <a:gd name="connsiteY84" fmla="*/ 1013979 h 1742593"/>
                <a:gd name="connsiteX85" fmla="*/ 1730289 w 1733835"/>
                <a:gd name="connsiteY85" fmla="*/ 959427 h 1742593"/>
                <a:gd name="connsiteX86" fmla="*/ 1732887 w 1733835"/>
                <a:gd name="connsiteY86" fmla="*/ 845993 h 1742593"/>
                <a:gd name="connsiteX87" fmla="*/ 1723362 w 1733835"/>
                <a:gd name="connsiteY87" fmla="*/ 730827 h 1742593"/>
                <a:gd name="connsiteX88" fmla="*/ 817621 w 1733835"/>
                <a:gd name="connsiteY88" fmla="*/ 694459 h 1742593"/>
                <a:gd name="connsiteX89" fmla="*/ 599412 w 1733835"/>
                <a:gd name="connsiteY89" fmla="*/ 463262 h 1742593"/>
                <a:gd name="connsiteX90" fmla="*/ 833207 w 1733835"/>
                <a:gd name="connsiteY90" fmla="*/ 232930 h 1742593"/>
                <a:gd name="connsiteX91" fmla="*/ 1059210 w 1733835"/>
                <a:gd name="connsiteY91" fmla="*/ 469323 h 1742593"/>
                <a:gd name="connsiteX92" fmla="*/ 817621 w 1733835"/>
                <a:gd name="connsiteY92" fmla="*/ 694459 h 17425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1733835" h="1742593">
                  <a:moveTo>
                    <a:pt x="1723362" y="730827"/>
                  </a:moveTo>
                  <a:cubicBezTo>
                    <a:pt x="1719033" y="710911"/>
                    <a:pt x="1716435" y="690130"/>
                    <a:pt x="1712105" y="670214"/>
                  </a:cubicBezTo>
                  <a:cubicBezTo>
                    <a:pt x="1708642" y="652030"/>
                    <a:pt x="1704312" y="633845"/>
                    <a:pt x="1698250" y="615661"/>
                  </a:cubicBezTo>
                  <a:cubicBezTo>
                    <a:pt x="1689591" y="589684"/>
                    <a:pt x="1681798" y="564573"/>
                    <a:pt x="1670542" y="540327"/>
                  </a:cubicBezTo>
                  <a:cubicBezTo>
                    <a:pt x="1655821" y="506557"/>
                    <a:pt x="1638503" y="473652"/>
                    <a:pt x="1621185" y="440748"/>
                  </a:cubicBezTo>
                  <a:cubicBezTo>
                    <a:pt x="1615123" y="429491"/>
                    <a:pt x="1607330" y="419100"/>
                    <a:pt x="1601269" y="406977"/>
                  </a:cubicBezTo>
                  <a:cubicBezTo>
                    <a:pt x="1594341" y="393123"/>
                    <a:pt x="1586548" y="382732"/>
                    <a:pt x="1568364" y="385330"/>
                  </a:cubicBezTo>
                  <a:cubicBezTo>
                    <a:pt x="1558839" y="387061"/>
                    <a:pt x="1549314" y="386195"/>
                    <a:pt x="1540655" y="385330"/>
                  </a:cubicBezTo>
                  <a:cubicBezTo>
                    <a:pt x="1536326" y="385330"/>
                    <a:pt x="1531996" y="384464"/>
                    <a:pt x="1527667" y="382732"/>
                  </a:cubicBezTo>
                  <a:cubicBezTo>
                    <a:pt x="1516410" y="378402"/>
                    <a:pt x="1505153" y="372341"/>
                    <a:pt x="1493030" y="368012"/>
                  </a:cubicBezTo>
                  <a:cubicBezTo>
                    <a:pt x="1464455" y="358486"/>
                    <a:pt x="1441076" y="340302"/>
                    <a:pt x="1417696" y="322118"/>
                  </a:cubicBezTo>
                  <a:cubicBezTo>
                    <a:pt x="1401244" y="309130"/>
                    <a:pt x="1387389" y="293543"/>
                    <a:pt x="1372669" y="278823"/>
                  </a:cubicBezTo>
                  <a:cubicBezTo>
                    <a:pt x="1354485" y="258907"/>
                    <a:pt x="1338898" y="236393"/>
                    <a:pt x="1325044" y="212148"/>
                  </a:cubicBezTo>
                  <a:cubicBezTo>
                    <a:pt x="1312055" y="189634"/>
                    <a:pt x="1305128" y="166255"/>
                    <a:pt x="1307726" y="140277"/>
                  </a:cubicBezTo>
                  <a:cubicBezTo>
                    <a:pt x="1307726" y="136814"/>
                    <a:pt x="1308591" y="132484"/>
                    <a:pt x="1307726" y="129021"/>
                  </a:cubicBezTo>
                  <a:cubicBezTo>
                    <a:pt x="1306860" y="124691"/>
                    <a:pt x="1305128" y="119495"/>
                    <a:pt x="1301664" y="117764"/>
                  </a:cubicBezTo>
                  <a:cubicBezTo>
                    <a:pt x="1286944" y="109105"/>
                    <a:pt x="1272223" y="101311"/>
                    <a:pt x="1256637" y="93518"/>
                  </a:cubicBezTo>
                  <a:cubicBezTo>
                    <a:pt x="1242782" y="86591"/>
                    <a:pt x="1228062" y="80530"/>
                    <a:pt x="1213341" y="74468"/>
                  </a:cubicBezTo>
                  <a:cubicBezTo>
                    <a:pt x="1191694" y="65809"/>
                    <a:pt x="1170912" y="56284"/>
                    <a:pt x="1149264" y="47625"/>
                  </a:cubicBezTo>
                  <a:cubicBezTo>
                    <a:pt x="1134544" y="41564"/>
                    <a:pt x="1118957" y="37234"/>
                    <a:pt x="1103371" y="33771"/>
                  </a:cubicBezTo>
                  <a:cubicBezTo>
                    <a:pt x="1083455" y="28575"/>
                    <a:pt x="1063539" y="23380"/>
                    <a:pt x="1042757" y="19050"/>
                  </a:cubicBezTo>
                  <a:cubicBezTo>
                    <a:pt x="1029769" y="16452"/>
                    <a:pt x="1015914" y="14720"/>
                    <a:pt x="1002060" y="12123"/>
                  </a:cubicBezTo>
                  <a:cubicBezTo>
                    <a:pt x="980412" y="8659"/>
                    <a:pt x="958764" y="4330"/>
                    <a:pt x="936250" y="2598"/>
                  </a:cubicBezTo>
                  <a:cubicBezTo>
                    <a:pt x="912871" y="866"/>
                    <a:pt x="889491" y="2598"/>
                    <a:pt x="865246" y="2598"/>
                  </a:cubicBezTo>
                  <a:cubicBezTo>
                    <a:pt x="865246" y="1732"/>
                    <a:pt x="865246" y="866"/>
                    <a:pt x="865246" y="0"/>
                  </a:cubicBezTo>
                  <a:cubicBezTo>
                    <a:pt x="829744" y="2598"/>
                    <a:pt x="793375" y="6061"/>
                    <a:pt x="757873" y="8659"/>
                  </a:cubicBezTo>
                  <a:cubicBezTo>
                    <a:pt x="750946" y="9525"/>
                    <a:pt x="744885" y="8659"/>
                    <a:pt x="737957" y="10391"/>
                  </a:cubicBezTo>
                  <a:cubicBezTo>
                    <a:pt x="713712" y="15586"/>
                    <a:pt x="688600" y="20782"/>
                    <a:pt x="664355" y="25977"/>
                  </a:cubicBezTo>
                  <a:cubicBezTo>
                    <a:pt x="653964" y="28575"/>
                    <a:pt x="642707" y="30307"/>
                    <a:pt x="632316" y="33771"/>
                  </a:cubicBezTo>
                  <a:cubicBezTo>
                    <a:pt x="610669" y="40698"/>
                    <a:pt x="589021" y="47625"/>
                    <a:pt x="567373" y="55418"/>
                  </a:cubicBezTo>
                  <a:cubicBezTo>
                    <a:pt x="550921" y="61480"/>
                    <a:pt x="535335" y="66675"/>
                    <a:pt x="519748" y="73602"/>
                  </a:cubicBezTo>
                  <a:cubicBezTo>
                    <a:pt x="502430" y="81396"/>
                    <a:pt x="485112" y="90920"/>
                    <a:pt x="467794" y="100446"/>
                  </a:cubicBezTo>
                  <a:cubicBezTo>
                    <a:pt x="442682" y="114300"/>
                    <a:pt x="415839" y="126423"/>
                    <a:pt x="392460" y="142875"/>
                  </a:cubicBezTo>
                  <a:cubicBezTo>
                    <a:pt x="357823" y="167120"/>
                    <a:pt x="324053" y="193964"/>
                    <a:pt x="291148" y="221673"/>
                  </a:cubicBezTo>
                  <a:cubicBezTo>
                    <a:pt x="257378" y="250248"/>
                    <a:pt x="227071" y="282286"/>
                    <a:pt x="198496" y="316923"/>
                  </a:cubicBezTo>
                  <a:cubicBezTo>
                    <a:pt x="171653" y="348961"/>
                    <a:pt x="147407" y="382732"/>
                    <a:pt x="126625" y="418234"/>
                  </a:cubicBezTo>
                  <a:cubicBezTo>
                    <a:pt x="109307" y="446809"/>
                    <a:pt x="94587" y="477116"/>
                    <a:pt x="79866" y="506557"/>
                  </a:cubicBezTo>
                  <a:cubicBezTo>
                    <a:pt x="66878" y="533400"/>
                    <a:pt x="56487" y="561109"/>
                    <a:pt x="46096" y="588818"/>
                  </a:cubicBezTo>
                  <a:cubicBezTo>
                    <a:pt x="40900" y="601807"/>
                    <a:pt x="38303" y="615661"/>
                    <a:pt x="33973" y="629516"/>
                  </a:cubicBezTo>
                  <a:cubicBezTo>
                    <a:pt x="29644" y="643371"/>
                    <a:pt x="26180" y="657225"/>
                    <a:pt x="22716" y="671080"/>
                  </a:cubicBezTo>
                  <a:cubicBezTo>
                    <a:pt x="20119" y="679739"/>
                    <a:pt x="19253" y="689264"/>
                    <a:pt x="17521" y="697923"/>
                  </a:cubicBezTo>
                  <a:cubicBezTo>
                    <a:pt x="14057" y="714375"/>
                    <a:pt x="8862" y="729961"/>
                    <a:pt x="7130" y="746414"/>
                  </a:cubicBezTo>
                  <a:cubicBezTo>
                    <a:pt x="4532" y="768927"/>
                    <a:pt x="2800" y="790575"/>
                    <a:pt x="1934" y="813089"/>
                  </a:cubicBezTo>
                  <a:cubicBezTo>
                    <a:pt x="-2395" y="876300"/>
                    <a:pt x="1069" y="938646"/>
                    <a:pt x="7130" y="1000991"/>
                  </a:cubicBezTo>
                  <a:cubicBezTo>
                    <a:pt x="7130" y="1002723"/>
                    <a:pt x="7996" y="1004455"/>
                    <a:pt x="7996" y="1006186"/>
                  </a:cubicBezTo>
                  <a:cubicBezTo>
                    <a:pt x="11460" y="1021773"/>
                    <a:pt x="14923" y="1036493"/>
                    <a:pt x="18387" y="1052080"/>
                  </a:cubicBezTo>
                  <a:cubicBezTo>
                    <a:pt x="20985" y="1065068"/>
                    <a:pt x="23582" y="1078057"/>
                    <a:pt x="26180" y="1091911"/>
                  </a:cubicBezTo>
                  <a:cubicBezTo>
                    <a:pt x="27912" y="1098839"/>
                    <a:pt x="28778" y="1105766"/>
                    <a:pt x="31375" y="1111827"/>
                  </a:cubicBezTo>
                  <a:cubicBezTo>
                    <a:pt x="38303" y="1131743"/>
                    <a:pt x="45230" y="1150793"/>
                    <a:pt x="52157" y="1169843"/>
                  </a:cubicBezTo>
                  <a:cubicBezTo>
                    <a:pt x="59085" y="1188893"/>
                    <a:pt x="65146" y="1208809"/>
                    <a:pt x="73805" y="1226993"/>
                  </a:cubicBezTo>
                  <a:cubicBezTo>
                    <a:pt x="86794" y="1253836"/>
                    <a:pt x="100648" y="1279814"/>
                    <a:pt x="116235" y="1305791"/>
                  </a:cubicBezTo>
                  <a:cubicBezTo>
                    <a:pt x="130955" y="1331768"/>
                    <a:pt x="146541" y="1356880"/>
                    <a:pt x="163860" y="1381125"/>
                  </a:cubicBezTo>
                  <a:cubicBezTo>
                    <a:pt x="182910" y="1407968"/>
                    <a:pt x="203691" y="1433945"/>
                    <a:pt x="226205" y="1458191"/>
                  </a:cubicBezTo>
                  <a:cubicBezTo>
                    <a:pt x="250451" y="1485034"/>
                    <a:pt x="276428" y="1511012"/>
                    <a:pt x="303271" y="1534391"/>
                  </a:cubicBezTo>
                  <a:cubicBezTo>
                    <a:pt x="329248" y="1557771"/>
                    <a:pt x="357823" y="1577686"/>
                    <a:pt x="386398" y="1598468"/>
                  </a:cubicBezTo>
                  <a:cubicBezTo>
                    <a:pt x="408046" y="1614055"/>
                    <a:pt x="430560" y="1627909"/>
                    <a:pt x="453939" y="1640032"/>
                  </a:cubicBezTo>
                  <a:cubicBezTo>
                    <a:pt x="476453" y="1652155"/>
                    <a:pt x="500698" y="1662546"/>
                    <a:pt x="524078" y="1672936"/>
                  </a:cubicBezTo>
                  <a:cubicBezTo>
                    <a:pt x="540530" y="1680730"/>
                    <a:pt x="557848" y="1686791"/>
                    <a:pt x="575166" y="1692852"/>
                  </a:cubicBezTo>
                  <a:cubicBezTo>
                    <a:pt x="587289" y="1697182"/>
                    <a:pt x="599412" y="1700646"/>
                    <a:pt x="611535" y="1704109"/>
                  </a:cubicBezTo>
                  <a:cubicBezTo>
                    <a:pt x="629719" y="1709305"/>
                    <a:pt x="647037" y="1715366"/>
                    <a:pt x="665221" y="1719695"/>
                  </a:cubicBezTo>
                  <a:cubicBezTo>
                    <a:pt x="677344" y="1723159"/>
                    <a:pt x="690332" y="1724025"/>
                    <a:pt x="702455" y="1726623"/>
                  </a:cubicBezTo>
                  <a:cubicBezTo>
                    <a:pt x="718041" y="1730086"/>
                    <a:pt x="733628" y="1735282"/>
                    <a:pt x="750080" y="1737014"/>
                  </a:cubicBezTo>
                  <a:cubicBezTo>
                    <a:pt x="781253" y="1739612"/>
                    <a:pt x="811560" y="1741343"/>
                    <a:pt x="842732" y="1742209"/>
                  </a:cubicBezTo>
                  <a:cubicBezTo>
                    <a:pt x="869576" y="1743075"/>
                    <a:pt x="896419" y="1742209"/>
                    <a:pt x="924128" y="1742209"/>
                  </a:cubicBezTo>
                  <a:cubicBezTo>
                    <a:pt x="928457" y="1742209"/>
                    <a:pt x="932787" y="1742209"/>
                    <a:pt x="936250" y="1741343"/>
                  </a:cubicBezTo>
                  <a:cubicBezTo>
                    <a:pt x="957898" y="1737880"/>
                    <a:pt x="980412" y="1735282"/>
                    <a:pt x="1002060" y="1731818"/>
                  </a:cubicBezTo>
                  <a:cubicBezTo>
                    <a:pt x="1018512" y="1729220"/>
                    <a:pt x="1034964" y="1726623"/>
                    <a:pt x="1051417" y="1724025"/>
                  </a:cubicBezTo>
                  <a:cubicBezTo>
                    <a:pt x="1052282" y="1724025"/>
                    <a:pt x="1053148" y="1723159"/>
                    <a:pt x="1054014" y="1723159"/>
                  </a:cubicBezTo>
                  <a:cubicBezTo>
                    <a:pt x="1072198" y="1717964"/>
                    <a:pt x="1091248" y="1713634"/>
                    <a:pt x="1109432" y="1708439"/>
                  </a:cubicBezTo>
                  <a:cubicBezTo>
                    <a:pt x="1119823" y="1705841"/>
                    <a:pt x="1131080" y="1702377"/>
                    <a:pt x="1141471" y="1698914"/>
                  </a:cubicBezTo>
                  <a:cubicBezTo>
                    <a:pt x="1158789" y="1692852"/>
                    <a:pt x="1176107" y="1685925"/>
                    <a:pt x="1193426" y="1679864"/>
                  </a:cubicBezTo>
                  <a:cubicBezTo>
                    <a:pt x="1209012" y="1673802"/>
                    <a:pt x="1224598" y="1666875"/>
                    <a:pt x="1239319" y="1659948"/>
                  </a:cubicBezTo>
                  <a:cubicBezTo>
                    <a:pt x="1254905" y="1652155"/>
                    <a:pt x="1269625" y="1643496"/>
                    <a:pt x="1284346" y="1634836"/>
                  </a:cubicBezTo>
                  <a:cubicBezTo>
                    <a:pt x="1312055" y="1618384"/>
                    <a:pt x="1338898" y="1601932"/>
                    <a:pt x="1365741" y="1584614"/>
                  </a:cubicBezTo>
                  <a:cubicBezTo>
                    <a:pt x="1378730" y="1575955"/>
                    <a:pt x="1391719" y="1565564"/>
                    <a:pt x="1403841" y="1555173"/>
                  </a:cubicBezTo>
                  <a:cubicBezTo>
                    <a:pt x="1420294" y="1542184"/>
                    <a:pt x="1437612" y="1529195"/>
                    <a:pt x="1452332" y="1514475"/>
                  </a:cubicBezTo>
                  <a:cubicBezTo>
                    <a:pt x="1474846" y="1492827"/>
                    <a:pt x="1496494" y="1469448"/>
                    <a:pt x="1517276" y="1446068"/>
                  </a:cubicBezTo>
                  <a:cubicBezTo>
                    <a:pt x="1535460" y="1426152"/>
                    <a:pt x="1551912" y="1405371"/>
                    <a:pt x="1568364" y="1383723"/>
                  </a:cubicBezTo>
                  <a:cubicBezTo>
                    <a:pt x="1582219" y="1365539"/>
                    <a:pt x="1594341" y="1345623"/>
                    <a:pt x="1607330" y="1325707"/>
                  </a:cubicBezTo>
                  <a:cubicBezTo>
                    <a:pt x="1615123" y="1314450"/>
                    <a:pt x="1622917" y="1303193"/>
                    <a:pt x="1628978" y="1291070"/>
                  </a:cubicBezTo>
                  <a:cubicBezTo>
                    <a:pt x="1640235" y="1268557"/>
                    <a:pt x="1651491" y="1245177"/>
                    <a:pt x="1661882" y="1221798"/>
                  </a:cubicBezTo>
                  <a:cubicBezTo>
                    <a:pt x="1670542" y="1201016"/>
                    <a:pt x="1679201" y="1180234"/>
                    <a:pt x="1686994" y="1159452"/>
                  </a:cubicBezTo>
                  <a:cubicBezTo>
                    <a:pt x="1692189" y="1144732"/>
                    <a:pt x="1695653" y="1130012"/>
                    <a:pt x="1699116" y="1115291"/>
                  </a:cubicBezTo>
                  <a:cubicBezTo>
                    <a:pt x="1704312" y="1095375"/>
                    <a:pt x="1710373" y="1075459"/>
                    <a:pt x="1714703" y="1055543"/>
                  </a:cubicBezTo>
                  <a:cubicBezTo>
                    <a:pt x="1718167" y="1041689"/>
                    <a:pt x="1719033" y="1027834"/>
                    <a:pt x="1721630" y="1013979"/>
                  </a:cubicBezTo>
                  <a:cubicBezTo>
                    <a:pt x="1724228" y="995796"/>
                    <a:pt x="1729423" y="977611"/>
                    <a:pt x="1730289" y="959427"/>
                  </a:cubicBezTo>
                  <a:cubicBezTo>
                    <a:pt x="1732021" y="922193"/>
                    <a:pt x="1732021" y="884093"/>
                    <a:pt x="1732887" y="845993"/>
                  </a:cubicBezTo>
                  <a:cubicBezTo>
                    <a:pt x="1735485" y="806161"/>
                    <a:pt x="1732887" y="768061"/>
                    <a:pt x="1723362" y="730827"/>
                  </a:cubicBezTo>
                  <a:close/>
                  <a:moveTo>
                    <a:pt x="817621" y="694459"/>
                  </a:moveTo>
                  <a:cubicBezTo>
                    <a:pt x="705053" y="690130"/>
                    <a:pt x="594216" y="594014"/>
                    <a:pt x="599412" y="463262"/>
                  </a:cubicBezTo>
                  <a:cubicBezTo>
                    <a:pt x="595082" y="333375"/>
                    <a:pt x="705919" y="230332"/>
                    <a:pt x="833207" y="232930"/>
                  </a:cubicBezTo>
                  <a:cubicBezTo>
                    <a:pt x="952703" y="234661"/>
                    <a:pt x="1060942" y="331643"/>
                    <a:pt x="1059210" y="469323"/>
                  </a:cubicBezTo>
                  <a:cubicBezTo>
                    <a:pt x="1058344" y="585354"/>
                    <a:pt x="958764" y="700521"/>
                    <a:pt x="817621" y="694459"/>
                  </a:cubicBezTo>
                  <a:close/>
                </a:path>
              </a:pathLst>
            </a:custGeom>
            <a:grpFill/>
            <a:ln w="8653" cap="flat">
              <a:noFill/>
              <a:prstDash val="solid"/>
              <a:miter/>
            </a:ln>
          </p:spPr>
          <p:txBody>
            <a:bodyPr rtlCol="0" anchor="ctr"/>
            <a:lstStyle/>
            <a:p>
              <a:endParaRPr lang="en-US"/>
            </a:p>
          </p:txBody>
        </p:sp>
      </p:grpSp>
      <p:grpSp>
        <p:nvGrpSpPr>
          <p:cNvPr id="13" name="Graphic 13">
            <a:extLst>
              <a:ext uri="{FF2B5EF4-FFF2-40B4-BE49-F238E27FC236}">
                <a16:creationId xmlns:a16="http://schemas.microsoft.com/office/drawing/2014/main" id="{EEEB2356-F979-A37F-0370-6175E85A3972}"/>
              </a:ext>
            </a:extLst>
          </p:cNvPr>
          <p:cNvGrpSpPr>
            <a:grpSpLocks noChangeAspect="1"/>
          </p:cNvGrpSpPr>
          <p:nvPr/>
        </p:nvGrpSpPr>
        <p:grpSpPr>
          <a:xfrm>
            <a:off x="412676" y="362138"/>
            <a:ext cx="4975290" cy="568073"/>
            <a:chOff x="0" y="0"/>
            <a:chExt cx="1702117" cy="194310"/>
          </a:xfrm>
          <a:solidFill>
            <a:srgbClr val="000000"/>
          </a:solidFill>
        </p:grpSpPr>
        <p:sp>
          <p:nvSpPr>
            <p:cNvPr id="15" name="Freeform 14">
              <a:extLst>
                <a:ext uri="{FF2B5EF4-FFF2-40B4-BE49-F238E27FC236}">
                  <a16:creationId xmlns:a16="http://schemas.microsoft.com/office/drawing/2014/main" id="{F3B23E57-8A9C-90A7-F925-839CB983AB16}"/>
                </a:ext>
              </a:extLst>
            </p:cNvPr>
            <p:cNvSpPr/>
            <p:nvPr/>
          </p:nvSpPr>
          <p:spPr>
            <a:xfrm>
              <a:off x="0" y="42862"/>
              <a:ext cx="216217" cy="151447"/>
            </a:xfrm>
            <a:custGeom>
              <a:avLst/>
              <a:gdLst>
                <a:gd name="connsiteX0" fmla="*/ 0 w 216217"/>
                <a:gd name="connsiteY0" fmla="*/ 0 h 151447"/>
                <a:gd name="connsiteX1" fmla="*/ 42863 w 216217"/>
                <a:gd name="connsiteY1" fmla="*/ 0 h 151447"/>
                <a:gd name="connsiteX2" fmla="*/ 42863 w 216217"/>
                <a:gd name="connsiteY2" fmla="*/ 129540 h 151447"/>
                <a:gd name="connsiteX3" fmla="*/ 64770 w 216217"/>
                <a:gd name="connsiteY3" fmla="*/ 129540 h 151447"/>
                <a:gd name="connsiteX4" fmla="*/ 80010 w 216217"/>
                <a:gd name="connsiteY4" fmla="*/ 122873 h 151447"/>
                <a:gd name="connsiteX5" fmla="*/ 86678 w 216217"/>
                <a:gd name="connsiteY5" fmla="*/ 107633 h 151447"/>
                <a:gd name="connsiteX6" fmla="*/ 86678 w 216217"/>
                <a:gd name="connsiteY6" fmla="*/ 0 h 151447"/>
                <a:gd name="connsiteX7" fmla="*/ 129540 w 216217"/>
                <a:gd name="connsiteY7" fmla="*/ 0 h 151447"/>
                <a:gd name="connsiteX8" fmla="*/ 129540 w 216217"/>
                <a:gd name="connsiteY8" fmla="*/ 129540 h 151447"/>
                <a:gd name="connsiteX9" fmla="*/ 151447 w 216217"/>
                <a:gd name="connsiteY9" fmla="*/ 129540 h 151447"/>
                <a:gd name="connsiteX10" fmla="*/ 166688 w 216217"/>
                <a:gd name="connsiteY10" fmla="*/ 122873 h 151447"/>
                <a:gd name="connsiteX11" fmla="*/ 173355 w 216217"/>
                <a:gd name="connsiteY11" fmla="*/ 107633 h 151447"/>
                <a:gd name="connsiteX12" fmla="*/ 173355 w 216217"/>
                <a:gd name="connsiteY12" fmla="*/ 0 h 151447"/>
                <a:gd name="connsiteX13" fmla="*/ 216218 w 216217"/>
                <a:gd name="connsiteY13" fmla="*/ 0 h 151447"/>
                <a:gd name="connsiteX14" fmla="*/ 216218 w 216217"/>
                <a:gd name="connsiteY14" fmla="*/ 77152 h 151447"/>
                <a:gd name="connsiteX15" fmla="*/ 194310 w 216217"/>
                <a:gd name="connsiteY15" fmla="*/ 129540 h 151447"/>
                <a:gd name="connsiteX16" fmla="*/ 141922 w 216217"/>
                <a:gd name="connsiteY16" fmla="*/ 151448 h 151447"/>
                <a:gd name="connsiteX17" fmla="*/ 85725 w 216217"/>
                <a:gd name="connsiteY17" fmla="*/ 151448 h 151447"/>
                <a:gd name="connsiteX18" fmla="*/ 85725 w 216217"/>
                <a:gd name="connsiteY18" fmla="*/ 144780 h 151447"/>
                <a:gd name="connsiteX19" fmla="*/ 55245 w 216217"/>
                <a:gd name="connsiteY19" fmla="*/ 151448 h 151447"/>
                <a:gd name="connsiteX20" fmla="*/ 0 w 216217"/>
                <a:gd name="connsiteY20" fmla="*/ 151448 h 151447"/>
                <a:gd name="connsiteX21" fmla="*/ 0 w 216217"/>
                <a:gd name="connsiteY21" fmla="*/ 0 h 1514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16217" h="151447">
                  <a:moveTo>
                    <a:pt x="0" y="0"/>
                  </a:moveTo>
                  <a:lnTo>
                    <a:pt x="42863" y="0"/>
                  </a:lnTo>
                  <a:lnTo>
                    <a:pt x="42863" y="129540"/>
                  </a:lnTo>
                  <a:lnTo>
                    <a:pt x="64770" y="129540"/>
                  </a:lnTo>
                  <a:cubicBezTo>
                    <a:pt x="70485" y="129540"/>
                    <a:pt x="76200" y="127635"/>
                    <a:pt x="80010" y="122873"/>
                  </a:cubicBezTo>
                  <a:cubicBezTo>
                    <a:pt x="83820" y="118110"/>
                    <a:pt x="86678" y="113348"/>
                    <a:pt x="86678" y="107633"/>
                  </a:cubicBezTo>
                  <a:lnTo>
                    <a:pt x="86678" y="0"/>
                  </a:lnTo>
                  <a:lnTo>
                    <a:pt x="129540" y="0"/>
                  </a:lnTo>
                  <a:lnTo>
                    <a:pt x="129540" y="129540"/>
                  </a:lnTo>
                  <a:lnTo>
                    <a:pt x="151447" y="129540"/>
                  </a:lnTo>
                  <a:cubicBezTo>
                    <a:pt x="157163" y="129540"/>
                    <a:pt x="161925" y="127635"/>
                    <a:pt x="166688" y="122873"/>
                  </a:cubicBezTo>
                  <a:cubicBezTo>
                    <a:pt x="170497" y="118110"/>
                    <a:pt x="173355" y="113348"/>
                    <a:pt x="173355" y="107633"/>
                  </a:cubicBezTo>
                  <a:lnTo>
                    <a:pt x="173355" y="0"/>
                  </a:lnTo>
                  <a:lnTo>
                    <a:pt x="216218" y="0"/>
                  </a:lnTo>
                  <a:lnTo>
                    <a:pt x="216218" y="77152"/>
                  </a:lnTo>
                  <a:cubicBezTo>
                    <a:pt x="216218" y="97155"/>
                    <a:pt x="208597" y="114300"/>
                    <a:pt x="194310" y="129540"/>
                  </a:cubicBezTo>
                  <a:cubicBezTo>
                    <a:pt x="180022" y="143827"/>
                    <a:pt x="162878" y="151448"/>
                    <a:pt x="141922" y="151448"/>
                  </a:cubicBezTo>
                  <a:lnTo>
                    <a:pt x="85725" y="151448"/>
                  </a:lnTo>
                  <a:lnTo>
                    <a:pt x="85725" y="144780"/>
                  </a:lnTo>
                  <a:cubicBezTo>
                    <a:pt x="77153" y="149542"/>
                    <a:pt x="67628" y="151448"/>
                    <a:pt x="55245" y="151448"/>
                  </a:cubicBezTo>
                  <a:lnTo>
                    <a:pt x="0" y="151448"/>
                  </a:lnTo>
                  <a:lnTo>
                    <a:pt x="0" y="0"/>
                  </a:ln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6" name="Freeform 15">
              <a:extLst>
                <a:ext uri="{FF2B5EF4-FFF2-40B4-BE49-F238E27FC236}">
                  <a16:creationId xmlns:a16="http://schemas.microsoft.com/office/drawing/2014/main" id="{6E19291E-3C08-6E90-5254-052E051935DB}"/>
                </a:ext>
              </a:extLst>
            </p:cNvPr>
            <p:cNvSpPr/>
            <p:nvPr/>
          </p:nvSpPr>
          <p:spPr>
            <a:xfrm>
              <a:off x="260984" y="43814"/>
              <a:ext cx="128587" cy="150495"/>
            </a:xfrm>
            <a:custGeom>
              <a:avLst/>
              <a:gdLst>
                <a:gd name="connsiteX0" fmla="*/ 126683 w 128587"/>
                <a:gd name="connsiteY0" fmla="*/ 85725 h 150495"/>
                <a:gd name="connsiteX1" fmla="*/ 40958 w 128587"/>
                <a:gd name="connsiteY1" fmla="*/ 85725 h 150495"/>
                <a:gd name="connsiteX2" fmla="*/ 40958 w 128587"/>
                <a:gd name="connsiteY2" fmla="*/ 107633 h 150495"/>
                <a:gd name="connsiteX3" fmla="*/ 47625 w 128587"/>
                <a:gd name="connsiteY3" fmla="*/ 122872 h 150495"/>
                <a:gd name="connsiteX4" fmla="*/ 62865 w 128587"/>
                <a:gd name="connsiteY4" fmla="*/ 129540 h 150495"/>
                <a:gd name="connsiteX5" fmla="*/ 84772 w 128587"/>
                <a:gd name="connsiteY5" fmla="*/ 129540 h 150495"/>
                <a:gd name="connsiteX6" fmla="*/ 106680 w 128587"/>
                <a:gd name="connsiteY6" fmla="*/ 107633 h 150495"/>
                <a:gd name="connsiteX7" fmla="*/ 128588 w 128587"/>
                <a:gd name="connsiteY7" fmla="*/ 107633 h 150495"/>
                <a:gd name="connsiteX8" fmla="*/ 85725 w 128587"/>
                <a:gd name="connsiteY8" fmla="*/ 150495 h 150495"/>
                <a:gd name="connsiteX9" fmla="*/ 42863 w 128587"/>
                <a:gd name="connsiteY9" fmla="*/ 150495 h 150495"/>
                <a:gd name="connsiteX10" fmla="*/ 12383 w 128587"/>
                <a:gd name="connsiteY10" fmla="*/ 138113 h 150495"/>
                <a:gd name="connsiteX11" fmla="*/ 0 w 128587"/>
                <a:gd name="connsiteY11" fmla="*/ 107633 h 150495"/>
                <a:gd name="connsiteX12" fmla="*/ 0 w 128587"/>
                <a:gd name="connsiteY12" fmla="*/ 42863 h 150495"/>
                <a:gd name="connsiteX13" fmla="*/ 12383 w 128587"/>
                <a:gd name="connsiteY13" fmla="*/ 12383 h 150495"/>
                <a:gd name="connsiteX14" fmla="*/ 42863 w 128587"/>
                <a:gd name="connsiteY14" fmla="*/ 0 h 150495"/>
                <a:gd name="connsiteX15" fmla="*/ 85725 w 128587"/>
                <a:gd name="connsiteY15" fmla="*/ 0 h 150495"/>
                <a:gd name="connsiteX16" fmla="*/ 116205 w 128587"/>
                <a:gd name="connsiteY16" fmla="*/ 12383 h 150495"/>
                <a:gd name="connsiteX17" fmla="*/ 128588 w 128587"/>
                <a:gd name="connsiteY17" fmla="*/ 42863 h 150495"/>
                <a:gd name="connsiteX18" fmla="*/ 128588 w 128587"/>
                <a:gd name="connsiteY18" fmla="*/ 85725 h 150495"/>
                <a:gd name="connsiteX19" fmla="*/ 126683 w 128587"/>
                <a:gd name="connsiteY19" fmla="*/ 85725 h 150495"/>
                <a:gd name="connsiteX20" fmla="*/ 40005 w 128587"/>
                <a:gd name="connsiteY20" fmla="*/ 63818 h 150495"/>
                <a:gd name="connsiteX21" fmla="*/ 82868 w 128587"/>
                <a:gd name="connsiteY21" fmla="*/ 63818 h 150495"/>
                <a:gd name="connsiteX22" fmla="*/ 82868 w 128587"/>
                <a:gd name="connsiteY22" fmla="*/ 41910 h 150495"/>
                <a:gd name="connsiteX23" fmla="*/ 76200 w 128587"/>
                <a:gd name="connsiteY23" fmla="*/ 26670 h 150495"/>
                <a:gd name="connsiteX24" fmla="*/ 60960 w 128587"/>
                <a:gd name="connsiteY24" fmla="*/ 20003 h 150495"/>
                <a:gd name="connsiteX25" fmla="*/ 45720 w 128587"/>
                <a:gd name="connsiteY25" fmla="*/ 26670 h 150495"/>
                <a:gd name="connsiteX26" fmla="*/ 39053 w 128587"/>
                <a:gd name="connsiteY26" fmla="*/ 41910 h 150495"/>
                <a:gd name="connsiteX27" fmla="*/ 39053 w 128587"/>
                <a:gd name="connsiteY27" fmla="*/ 63818 h 150495"/>
                <a:gd name="connsiteX28" fmla="*/ 40005 w 128587"/>
                <a:gd name="connsiteY28" fmla="*/ 63818 h 1504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28587" h="150495">
                  <a:moveTo>
                    <a:pt x="126683" y="85725"/>
                  </a:moveTo>
                  <a:lnTo>
                    <a:pt x="40958" y="85725"/>
                  </a:lnTo>
                  <a:lnTo>
                    <a:pt x="40958" y="107633"/>
                  </a:lnTo>
                  <a:cubicBezTo>
                    <a:pt x="40958" y="113347"/>
                    <a:pt x="42863" y="118110"/>
                    <a:pt x="47625" y="122872"/>
                  </a:cubicBezTo>
                  <a:cubicBezTo>
                    <a:pt x="51435" y="127635"/>
                    <a:pt x="57150" y="129540"/>
                    <a:pt x="62865" y="129540"/>
                  </a:cubicBezTo>
                  <a:lnTo>
                    <a:pt x="84772" y="129540"/>
                  </a:lnTo>
                  <a:cubicBezTo>
                    <a:pt x="99060" y="129540"/>
                    <a:pt x="106680" y="121920"/>
                    <a:pt x="106680" y="107633"/>
                  </a:cubicBezTo>
                  <a:lnTo>
                    <a:pt x="128588" y="107633"/>
                  </a:lnTo>
                  <a:cubicBezTo>
                    <a:pt x="125730" y="136208"/>
                    <a:pt x="111443" y="150495"/>
                    <a:pt x="85725" y="150495"/>
                  </a:cubicBezTo>
                  <a:lnTo>
                    <a:pt x="42863" y="150495"/>
                  </a:lnTo>
                  <a:cubicBezTo>
                    <a:pt x="31433" y="150495"/>
                    <a:pt x="20955" y="146685"/>
                    <a:pt x="12383" y="138113"/>
                  </a:cubicBezTo>
                  <a:cubicBezTo>
                    <a:pt x="3810" y="129540"/>
                    <a:pt x="0" y="119063"/>
                    <a:pt x="0" y="107633"/>
                  </a:cubicBezTo>
                  <a:lnTo>
                    <a:pt x="0" y="42863"/>
                  </a:lnTo>
                  <a:cubicBezTo>
                    <a:pt x="0" y="31433"/>
                    <a:pt x="3810" y="20955"/>
                    <a:pt x="12383" y="12383"/>
                  </a:cubicBezTo>
                  <a:cubicBezTo>
                    <a:pt x="20955" y="3810"/>
                    <a:pt x="31433" y="0"/>
                    <a:pt x="42863" y="0"/>
                  </a:cubicBezTo>
                  <a:lnTo>
                    <a:pt x="85725" y="0"/>
                  </a:lnTo>
                  <a:cubicBezTo>
                    <a:pt x="97155" y="0"/>
                    <a:pt x="107633" y="3810"/>
                    <a:pt x="116205" y="12383"/>
                  </a:cubicBezTo>
                  <a:cubicBezTo>
                    <a:pt x="124778" y="20955"/>
                    <a:pt x="128588" y="30480"/>
                    <a:pt x="128588" y="42863"/>
                  </a:cubicBezTo>
                  <a:lnTo>
                    <a:pt x="128588" y="85725"/>
                  </a:lnTo>
                  <a:lnTo>
                    <a:pt x="126683" y="85725"/>
                  </a:lnTo>
                  <a:close/>
                  <a:moveTo>
                    <a:pt x="40005" y="63818"/>
                  </a:moveTo>
                  <a:lnTo>
                    <a:pt x="82868" y="63818"/>
                  </a:lnTo>
                  <a:lnTo>
                    <a:pt x="82868" y="41910"/>
                  </a:lnTo>
                  <a:cubicBezTo>
                    <a:pt x="82868" y="36195"/>
                    <a:pt x="80963" y="31433"/>
                    <a:pt x="76200" y="26670"/>
                  </a:cubicBezTo>
                  <a:cubicBezTo>
                    <a:pt x="72390" y="22860"/>
                    <a:pt x="66675" y="20003"/>
                    <a:pt x="60960" y="20003"/>
                  </a:cubicBezTo>
                  <a:cubicBezTo>
                    <a:pt x="55245" y="20003"/>
                    <a:pt x="50483" y="21908"/>
                    <a:pt x="45720" y="26670"/>
                  </a:cubicBezTo>
                  <a:cubicBezTo>
                    <a:pt x="41910" y="30480"/>
                    <a:pt x="39053" y="36195"/>
                    <a:pt x="39053" y="41910"/>
                  </a:cubicBezTo>
                  <a:lnTo>
                    <a:pt x="39053" y="63818"/>
                  </a:lnTo>
                  <a:lnTo>
                    <a:pt x="40005" y="63818"/>
                  </a:ln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7" name="Freeform 16">
              <a:extLst>
                <a:ext uri="{FF2B5EF4-FFF2-40B4-BE49-F238E27FC236}">
                  <a16:creationId xmlns:a16="http://schemas.microsoft.com/office/drawing/2014/main" id="{97E4124D-5AC4-0ABF-DBFF-F5D1AC5BD5E6}"/>
                </a:ext>
              </a:extLst>
            </p:cNvPr>
            <p:cNvSpPr/>
            <p:nvPr/>
          </p:nvSpPr>
          <p:spPr>
            <a:xfrm>
              <a:off x="428625" y="42862"/>
              <a:ext cx="129540" cy="150495"/>
            </a:xfrm>
            <a:custGeom>
              <a:avLst/>
              <a:gdLst>
                <a:gd name="connsiteX0" fmla="*/ 88582 w 129540"/>
                <a:gd name="connsiteY0" fmla="*/ 64770 h 150495"/>
                <a:gd name="connsiteX1" fmla="*/ 88582 w 129540"/>
                <a:gd name="connsiteY1" fmla="*/ 42863 h 150495"/>
                <a:gd name="connsiteX2" fmla="*/ 81915 w 129540"/>
                <a:gd name="connsiteY2" fmla="*/ 27622 h 150495"/>
                <a:gd name="connsiteX3" fmla="*/ 66675 w 129540"/>
                <a:gd name="connsiteY3" fmla="*/ 20955 h 150495"/>
                <a:gd name="connsiteX4" fmla="*/ 44768 w 129540"/>
                <a:gd name="connsiteY4" fmla="*/ 20955 h 150495"/>
                <a:gd name="connsiteX5" fmla="*/ 22860 w 129540"/>
                <a:gd name="connsiteY5" fmla="*/ 42863 h 150495"/>
                <a:gd name="connsiteX6" fmla="*/ 953 w 129540"/>
                <a:gd name="connsiteY6" fmla="*/ 42863 h 150495"/>
                <a:gd name="connsiteX7" fmla="*/ 43815 w 129540"/>
                <a:gd name="connsiteY7" fmla="*/ 0 h 150495"/>
                <a:gd name="connsiteX8" fmla="*/ 86678 w 129540"/>
                <a:gd name="connsiteY8" fmla="*/ 0 h 150495"/>
                <a:gd name="connsiteX9" fmla="*/ 117157 w 129540"/>
                <a:gd name="connsiteY9" fmla="*/ 12383 h 150495"/>
                <a:gd name="connsiteX10" fmla="*/ 129540 w 129540"/>
                <a:gd name="connsiteY10" fmla="*/ 42863 h 150495"/>
                <a:gd name="connsiteX11" fmla="*/ 129540 w 129540"/>
                <a:gd name="connsiteY11" fmla="*/ 150495 h 150495"/>
                <a:gd name="connsiteX12" fmla="*/ 86678 w 129540"/>
                <a:gd name="connsiteY12" fmla="*/ 150495 h 150495"/>
                <a:gd name="connsiteX13" fmla="*/ 86678 w 129540"/>
                <a:gd name="connsiteY13" fmla="*/ 128587 h 150495"/>
                <a:gd name="connsiteX14" fmla="*/ 64770 w 129540"/>
                <a:gd name="connsiteY14" fmla="*/ 150495 h 150495"/>
                <a:gd name="connsiteX15" fmla="*/ 42863 w 129540"/>
                <a:gd name="connsiteY15" fmla="*/ 150495 h 150495"/>
                <a:gd name="connsiteX16" fmla="*/ 12382 w 129540"/>
                <a:gd name="connsiteY16" fmla="*/ 138112 h 150495"/>
                <a:gd name="connsiteX17" fmla="*/ 0 w 129540"/>
                <a:gd name="connsiteY17" fmla="*/ 107633 h 150495"/>
                <a:gd name="connsiteX18" fmla="*/ 12382 w 129540"/>
                <a:gd name="connsiteY18" fmla="*/ 77152 h 150495"/>
                <a:gd name="connsiteX19" fmla="*/ 42863 w 129540"/>
                <a:gd name="connsiteY19" fmla="*/ 64770 h 150495"/>
                <a:gd name="connsiteX20" fmla="*/ 88582 w 129540"/>
                <a:gd name="connsiteY20" fmla="*/ 64770 h 150495"/>
                <a:gd name="connsiteX21" fmla="*/ 88582 w 129540"/>
                <a:gd name="connsiteY21" fmla="*/ 64770 h 150495"/>
                <a:gd name="connsiteX22" fmla="*/ 88582 w 129540"/>
                <a:gd name="connsiteY22" fmla="*/ 86677 h 150495"/>
                <a:gd name="connsiteX23" fmla="*/ 66675 w 129540"/>
                <a:gd name="connsiteY23" fmla="*/ 86677 h 150495"/>
                <a:gd name="connsiteX24" fmla="*/ 51435 w 129540"/>
                <a:gd name="connsiteY24" fmla="*/ 93345 h 150495"/>
                <a:gd name="connsiteX25" fmla="*/ 44768 w 129540"/>
                <a:gd name="connsiteY25" fmla="*/ 108585 h 150495"/>
                <a:gd name="connsiteX26" fmla="*/ 51435 w 129540"/>
                <a:gd name="connsiteY26" fmla="*/ 123825 h 150495"/>
                <a:gd name="connsiteX27" fmla="*/ 66675 w 129540"/>
                <a:gd name="connsiteY27" fmla="*/ 130492 h 150495"/>
                <a:gd name="connsiteX28" fmla="*/ 81915 w 129540"/>
                <a:gd name="connsiteY28" fmla="*/ 123825 h 150495"/>
                <a:gd name="connsiteX29" fmla="*/ 88582 w 129540"/>
                <a:gd name="connsiteY29" fmla="*/ 108585 h 150495"/>
                <a:gd name="connsiteX30" fmla="*/ 88582 w 129540"/>
                <a:gd name="connsiteY30" fmla="*/ 86677 h 150495"/>
                <a:gd name="connsiteX31" fmla="*/ 88582 w 129540"/>
                <a:gd name="connsiteY31" fmla="*/ 86677 h 1504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129540" h="150495">
                  <a:moveTo>
                    <a:pt x="88582" y="64770"/>
                  </a:moveTo>
                  <a:lnTo>
                    <a:pt x="88582" y="42863"/>
                  </a:lnTo>
                  <a:cubicBezTo>
                    <a:pt x="88582" y="37147"/>
                    <a:pt x="86678" y="32385"/>
                    <a:pt x="81915" y="27622"/>
                  </a:cubicBezTo>
                  <a:cubicBezTo>
                    <a:pt x="78105" y="23813"/>
                    <a:pt x="72390" y="20955"/>
                    <a:pt x="66675" y="20955"/>
                  </a:cubicBezTo>
                  <a:lnTo>
                    <a:pt x="44768" y="20955"/>
                  </a:lnTo>
                  <a:cubicBezTo>
                    <a:pt x="32385" y="20955"/>
                    <a:pt x="24765" y="28575"/>
                    <a:pt x="22860" y="42863"/>
                  </a:cubicBezTo>
                  <a:lnTo>
                    <a:pt x="953" y="42863"/>
                  </a:lnTo>
                  <a:cubicBezTo>
                    <a:pt x="4763" y="14288"/>
                    <a:pt x="19050" y="0"/>
                    <a:pt x="43815" y="0"/>
                  </a:cubicBezTo>
                  <a:lnTo>
                    <a:pt x="86678" y="0"/>
                  </a:lnTo>
                  <a:cubicBezTo>
                    <a:pt x="98107" y="0"/>
                    <a:pt x="108585" y="3810"/>
                    <a:pt x="117157" y="12383"/>
                  </a:cubicBezTo>
                  <a:cubicBezTo>
                    <a:pt x="125730" y="20955"/>
                    <a:pt x="129540" y="30480"/>
                    <a:pt x="129540" y="42863"/>
                  </a:cubicBezTo>
                  <a:lnTo>
                    <a:pt x="129540" y="150495"/>
                  </a:lnTo>
                  <a:lnTo>
                    <a:pt x="86678" y="150495"/>
                  </a:lnTo>
                  <a:lnTo>
                    <a:pt x="86678" y="128587"/>
                  </a:lnTo>
                  <a:cubicBezTo>
                    <a:pt x="84772" y="142875"/>
                    <a:pt x="78105" y="150495"/>
                    <a:pt x="64770" y="150495"/>
                  </a:cubicBezTo>
                  <a:lnTo>
                    <a:pt x="42863" y="150495"/>
                  </a:lnTo>
                  <a:cubicBezTo>
                    <a:pt x="31432" y="150495"/>
                    <a:pt x="20955" y="146685"/>
                    <a:pt x="12382" y="138112"/>
                  </a:cubicBezTo>
                  <a:cubicBezTo>
                    <a:pt x="3810" y="129540"/>
                    <a:pt x="0" y="119062"/>
                    <a:pt x="0" y="107633"/>
                  </a:cubicBezTo>
                  <a:cubicBezTo>
                    <a:pt x="0" y="96202"/>
                    <a:pt x="3810" y="85725"/>
                    <a:pt x="12382" y="77152"/>
                  </a:cubicBezTo>
                  <a:cubicBezTo>
                    <a:pt x="20955" y="68580"/>
                    <a:pt x="31432" y="64770"/>
                    <a:pt x="42863" y="64770"/>
                  </a:cubicBezTo>
                  <a:lnTo>
                    <a:pt x="88582" y="64770"/>
                  </a:lnTo>
                  <a:lnTo>
                    <a:pt x="88582" y="64770"/>
                  </a:lnTo>
                  <a:close/>
                  <a:moveTo>
                    <a:pt x="88582" y="86677"/>
                  </a:moveTo>
                  <a:lnTo>
                    <a:pt x="66675" y="86677"/>
                  </a:lnTo>
                  <a:cubicBezTo>
                    <a:pt x="60960" y="86677"/>
                    <a:pt x="56197" y="88583"/>
                    <a:pt x="51435" y="93345"/>
                  </a:cubicBezTo>
                  <a:cubicBezTo>
                    <a:pt x="47625" y="97155"/>
                    <a:pt x="44768" y="102870"/>
                    <a:pt x="44768" y="108585"/>
                  </a:cubicBezTo>
                  <a:cubicBezTo>
                    <a:pt x="44768" y="114300"/>
                    <a:pt x="46672" y="119062"/>
                    <a:pt x="51435" y="123825"/>
                  </a:cubicBezTo>
                  <a:cubicBezTo>
                    <a:pt x="55245" y="128587"/>
                    <a:pt x="60960" y="130492"/>
                    <a:pt x="66675" y="130492"/>
                  </a:cubicBezTo>
                  <a:cubicBezTo>
                    <a:pt x="72390" y="130492"/>
                    <a:pt x="78105" y="128587"/>
                    <a:pt x="81915" y="123825"/>
                  </a:cubicBezTo>
                  <a:cubicBezTo>
                    <a:pt x="85725" y="119062"/>
                    <a:pt x="88582" y="114300"/>
                    <a:pt x="88582" y="108585"/>
                  </a:cubicBezTo>
                  <a:lnTo>
                    <a:pt x="88582" y="86677"/>
                  </a:lnTo>
                  <a:lnTo>
                    <a:pt x="88582" y="86677"/>
                  </a:ln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7" name="Freeform 26">
              <a:extLst>
                <a:ext uri="{FF2B5EF4-FFF2-40B4-BE49-F238E27FC236}">
                  <a16:creationId xmlns:a16="http://schemas.microsoft.com/office/drawing/2014/main" id="{B0C32BA6-2139-EBA0-666C-3DD991633C4A}"/>
                </a:ext>
              </a:extLst>
            </p:cNvPr>
            <p:cNvSpPr/>
            <p:nvPr/>
          </p:nvSpPr>
          <p:spPr>
            <a:xfrm>
              <a:off x="602932" y="0"/>
              <a:ext cx="150495" cy="194310"/>
            </a:xfrm>
            <a:custGeom>
              <a:avLst/>
              <a:gdLst>
                <a:gd name="connsiteX0" fmla="*/ 0 w 150495"/>
                <a:gd name="connsiteY0" fmla="*/ 194310 h 194310"/>
                <a:gd name="connsiteX1" fmla="*/ 0 w 150495"/>
                <a:gd name="connsiteY1" fmla="*/ 0 h 194310"/>
                <a:gd name="connsiteX2" fmla="*/ 42863 w 150495"/>
                <a:gd name="connsiteY2" fmla="*/ 0 h 194310"/>
                <a:gd name="connsiteX3" fmla="*/ 42863 w 150495"/>
                <a:gd name="connsiteY3" fmla="*/ 97155 h 194310"/>
                <a:gd name="connsiteX4" fmla="*/ 107633 w 150495"/>
                <a:gd name="connsiteY4" fmla="*/ 43815 h 194310"/>
                <a:gd name="connsiteX5" fmla="*/ 150495 w 150495"/>
                <a:gd name="connsiteY5" fmla="*/ 43815 h 194310"/>
                <a:gd name="connsiteX6" fmla="*/ 60008 w 150495"/>
                <a:gd name="connsiteY6" fmla="*/ 119063 h 194310"/>
                <a:gd name="connsiteX7" fmla="*/ 150495 w 150495"/>
                <a:gd name="connsiteY7" fmla="*/ 194310 h 194310"/>
                <a:gd name="connsiteX8" fmla="*/ 107633 w 150495"/>
                <a:gd name="connsiteY8" fmla="*/ 194310 h 194310"/>
                <a:gd name="connsiteX9" fmla="*/ 42863 w 150495"/>
                <a:gd name="connsiteY9" fmla="*/ 140970 h 194310"/>
                <a:gd name="connsiteX10" fmla="*/ 42863 w 150495"/>
                <a:gd name="connsiteY10" fmla="*/ 194310 h 194310"/>
                <a:gd name="connsiteX11" fmla="*/ 0 w 150495"/>
                <a:gd name="connsiteY11" fmla="*/ 194310 h 194310"/>
                <a:gd name="connsiteX12" fmla="*/ 0 w 150495"/>
                <a:gd name="connsiteY12" fmla="*/ 194310 h 194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0495" h="194310">
                  <a:moveTo>
                    <a:pt x="0" y="194310"/>
                  </a:moveTo>
                  <a:lnTo>
                    <a:pt x="0" y="0"/>
                  </a:lnTo>
                  <a:lnTo>
                    <a:pt x="42863" y="0"/>
                  </a:lnTo>
                  <a:lnTo>
                    <a:pt x="42863" y="97155"/>
                  </a:lnTo>
                  <a:lnTo>
                    <a:pt x="107633" y="43815"/>
                  </a:lnTo>
                  <a:lnTo>
                    <a:pt x="150495" y="43815"/>
                  </a:lnTo>
                  <a:lnTo>
                    <a:pt x="60008" y="119063"/>
                  </a:lnTo>
                  <a:lnTo>
                    <a:pt x="150495" y="194310"/>
                  </a:lnTo>
                  <a:lnTo>
                    <a:pt x="107633" y="194310"/>
                  </a:lnTo>
                  <a:lnTo>
                    <a:pt x="42863" y="140970"/>
                  </a:lnTo>
                  <a:lnTo>
                    <a:pt x="42863" y="194310"/>
                  </a:lnTo>
                  <a:lnTo>
                    <a:pt x="0" y="194310"/>
                  </a:lnTo>
                  <a:lnTo>
                    <a:pt x="0" y="194310"/>
                  </a:ln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5" name="Freeform 44">
              <a:extLst>
                <a:ext uri="{FF2B5EF4-FFF2-40B4-BE49-F238E27FC236}">
                  <a16:creationId xmlns:a16="http://schemas.microsoft.com/office/drawing/2014/main" id="{F78D74C5-1087-12D6-8A0E-79CF41859317}"/>
                </a:ext>
              </a:extLst>
            </p:cNvPr>
            <p:cNvSpPr/>
            <p:nvPr/>
          </p:nvSpPr>
          <p:spPr>
            <a:xfrm>
              <a:off x="775334" y="43814"/>
              <a:ext cx="128587" cy="150495"/>
            </a:xfrm>
            <a:custGeom>
              <a:avLst/>
              <a:gdLst>
                <a:gd name="connsiteX0" fmla="*/ 0 w 128587"/>
                <a:gd name="connsiteY0" fmla="*/ 150495 h 150495"/>
                <a:gd name="connsiteX1" fmla="*/ 0 w 128587"/>
                <a:gd name="connsiteY1" fmla="*/ 0 h 150495"/>
                <a:gd name="connsiteX2" fmla="*/ 42863 w 128587"/>
                <a:gd name="connsiteY2" fmla="*/ 0 h 150495"/>
                <a:gd name="connsiteX3" fmla="*/ 42863 w 128587"/>
                <a:gd name="connsiteY3" fmla="*/ 21908 h 150495"/>
                <a:gd name="connsiteX4" fmla="*/ 49530 w 128587"/>
                <a:gd name="connsiteY4" fmla="*/ 5715 h 150495"/>
                <a:gd name="connsiteX5" fmla="*/ 63818 w 128587"/>
                <a:gd name="connsiteY5" fmla="*/ 0 h 150495"/>
                <a:gd name="connsiteX6" fmla="*/ 85725 w 128587"/>
                <a:gd name="connsiteY6" fmla="*/ 0 h 150495"/>
                <a:gd name="connsiteX7" fmla="*/ 116205 w 128587"/>
                <a:gd name="connsiteY7" fmla="*/ 12383 h 150495"/>
                <a:gd name="connsiteX8" fmla="*/ 128588 w 128587"/>
                <a:gd name="connsiteY8" fmla="*/ 42863 h 150495"/>
                <a:gd name="connsiteX9" fmla="*/ 128588 w 128587"/>
                <a:gd name="connsiteY9" fmla="*/ 150495 h 150495"/>
                <a:gd name="connsiteX10" fmla="*/ 85725 w 128587"/>
                <a:gd name="connsiteY10" fmla="*/ 150495 h 150495"/>
                <a:gd name="connsiteX11" fmla="*/ 85725 w 128587"/>
                <a:gd name="connsiteY11" fmla="*/ 42863 h 150495"/>
                <a:gd name="connsiteX12" fmla="*/ 79058 w 128587"/>
                <a:gd name="connsiteY12" fmla="*/ 27623 h 150495"/>
                <a:gd name="connsiteX13" fmla="*/ 63818 w 128587"/>
                <a:gd name="connsiteY13" fmla="*/ 20955 h 150495"/>
                <a:gd name="connsiteX14" fmla="*/ 48578 w 128587"/>
                <a:gd name="connsiteY14" fmla="*/ 27623 h 150495"/>
                <a:gd name="connsiteX15" fmla="*/ 41910 w 128587"/>
                <a:gd name="connsiteY15" fmla="*/ 42863 h 150495"/>
                <a:gd name="connsiteX16" fmla="*/ 41910 w 128587"/>
                <a:gd name="connsiteY16" fmla="*/ 150495 h 150495"/>
                <a:gd name="connsiteX17" fmla="*/ 0 w 128587"/>
                <a:gd name="connsiteY17" fmla="*/ 150495 h 1504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28587" h="150495">
                  <a:moveTo>
                    <a:pt x="0" y="150495"/>
                  </a:moveTo>
                  <a:lnTo>
                    <a:pt x="0" y="0"/>
                  </a:lnTo>
                  <a:lnTo>
                    <a:pt x="42863" y="0"/>
                  </a:lnTo>
                  <a:lnTo>
                    <a:pt x="42863" y="21908"/>
                  </a:lnTo>
                  <a:cubicBezTo>
                    <a:pt x="43815" y="14288"/>
                    <a:pt x="45720" y="9525"/>
                    <a:pt x="49530" y="5715"/>
                  </a:cubicBezTo>
                  <a:cubicBezTo>
                    <a:pt x="53340" y="1905"/>
                    <a:pt x="58103" y="0"/>
                    <a:pt x="63818" y="0"/>
                  </a:cubicBezTo>
                  <a:lnTo>
                    <a:pt x="85725" y="0"/>
                  </a:lnTo>
                  <a:cubicBezTo>
                    <a:pt x="97155" y="0"/>
                    <a:pt x="107633" y="3810"/>
                    <a:pt x="116205" y="12383"/>
                  </a:cubicBezTo>
                  <a:cubicBezTo>
                    <a:pt x="124778" y="20955"/>
                    <a:pt x="128588" y="30480"/>
                    <a:pt x="128588" y="42863"/>
                  </a:cubicBezTo>
                  <a:lnTo>
                    <a:pt x="128588" y="150495"/>
                  </a:lnTo>
                  <a:lnTo>
                    <a:pt x="85725" y="150495"/>
                  </a:lnTo>
                  <a:lnTo>
                    <a:pt x="85725" y="42863"/>
                  </a:lnTo>
                  <a:cubicBezTo>
                    <a:pt x="85725" y="37148"/>
                    <a:pt x="83820" y="32385"/>
                    <a:pt x="79058" y="27623"/>
                  </a:cubicBezTo>
                  <a:cubicBezTo>
                    <a:pt x="75247" y="23813"/>
                    <a:pt x="69533" y="20955"/>
                    <a:pt x="63818" y="20955"/>
                  </a:cubicBezTo>
                  <a:cubicBezTo>
                    <a:pt x="58103" y="20955"/>
                    <a:pt x="53340" y="22860"/>
                    <a:pt x="48578" y="27623"/>
                  </a:cubicBezTo>
                  <a:cubicBezTo>
                    <a:pt x="44768" y="31433"/>
                    <a:pt x="41910" y="37148"/>
                    <a:pt x="41910" y="42863"/>
                  </a:cubicBezTo>
                  <a:lnTo>
                    <a:pt x="41910" y="150495"/>
                  </a:lnTo>
                  <a:lnTo>
                    <a:pt x="0" y="150495"/>
                  </a:ln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3" name="Freeform 52">
              <a:extLst>
                <a:ext uri="{FF2B5EF4-FFF2-40B4-BE49-F238E27FC236}">
                  <a16:creationId xmlns:a16="http://schemas.microsoft.com/office/drawing/2014/main" id="{B22CD086-05A6-F6AF-3C3C-F05DD470DE83}"/>
                </a:ext>
              </a:extLst>
            </p:cNvPr>
            <p:cNvSpPr/>
            <p:nvPr/>
          </p:nvSpPr>
          <p:spPr>
            <a:xfrm>
              <a:off x="947737" y="43814"/>
              <a:ext cx="131444" cy="150495"/>
            </a:xfrm>
            <a:custGeom>
              <a:avLst/>
              <a:gdLst>
                <a:gd name="connsiteX0" fmla="*/ 129540 w 131444"/>
                <a:gd name="connsiteY0" fmla="*/ 85725 h 150495"/>
                <a:gd name="connsiteX1" fmla="*/ 43815 w 131444"/>
                <a:gd name="connsiteY1" fmla="*/ 85725 h 150495"/>
                <a:gd name="connsiteX2" fmla="*/ 43815 w 131444"/>
                <a:gd name="connsiteY2" fmla="*/ 107633 h 150495"/>
                <a:gd name="connsiteX3" fmla="*/ 50482 w 131444"/>
                <a:gd name="connsiteY3" fmla="*/ 122872 h 150495"/>
                <a:gd name="connsiteX4" fmla="*/ 65722 w 131444"/>
                <a:gd name="connsiteY4" fmla="*/ 129540 h 150495"/>
                <a:gd name="connsiteX5" fmla="*/ 87630 w 131444"/>
                <a:gd name="connsiteY5" fmla="*/ 129540 h 150495"/>
                <a:gd name="connsiteX6" fmla="*/ 109538 w 131444"/>
                <a:gd name="connsiteY6" fmla="*/ 107633 h 150495"/>
                <a:gd name="connsiteX7" fmla="*/ 131445 w 131444"/>
                <a:gd name="connsiteY7" fmla="*/ 107633 h 150495"/>
                <a:gd name="connsiteX8" fmla="*/ 88582 w 131444"/>
                <a:gd name="connsiteY8" fmla="*/ 150495 h 150495"/>
                <a:gd name="connsiteX9" fmla="*/ 42863 w 131444"/>
                <a:gd name="connsiteY9" fmla="*/ 150495 h 150495"/>
                <a:gd name="connsiteX10" fmla="*/ 12382 w 131444"/>
                <a:gd name="connsiteY10" fmla="*/ 138113 h 150495"/>
                <a:gd name="connsiteX11" fmla="*/ 0 w 131444"/>
                <a:gd name="connsiteY11" fmla="*/ 107633 h 150495"/>
                <a:gd name="connsiteX12" fmla="*/ 0 w 131444"/>
                <a:gd name="connsiteY12" fmla="*/ 42863 h 150495"/>
                <a:gd name="connsiteX13" fmla="*/ 12382 w 131444"/>
                <a:gd name="connsiteY13" fmla="*/ 12383 h 150495"/>
                <a:gd name="connsiteX14" fmla="*/ 42863 w 131444"/>
                <a:gd name="connsiteY14" fmla="*/ 0 h 150495"/>
                <a:gd name="connsiteX15" fmla="*/ 85725 w 131444"/>
                <a:gd name="connsiteY15" fmla="*/ 0 h 150495"/>
                <a:gd name="connsiteX16" fmla="*/ 116205 w 131444"/>
                <a:gd name="connsiteY16" fmla="*/ 12383 h 150495"/>
                <a:gd name="connsiteX17" fmla="*/ 128588 w 131444"/>
                <a:gd name="connsiteY17" fmla="*/ 42863 h 150495"/>
                <a:gd name="connsiteX18" fmla="*/ 128588 w 131444"/>
                <a:gd name="connsiteY18" fmla="*/ 85725 h 150495"/>
                <a:gd name="connsiteX19" fmla="*/ 129540 w 131444"/>
                <a:gd name="connsiteY19" fmla="*/ 85725 h 150495"/>
                <a:gd name="connsiteX20" fmla="*/ 42863 w 131444"/>
                <a:gd name="connsiteY20" fmla="*/ 63818 h 150495"/>
                <a:gd name="connsiteX21" fmla="*/ 85725 w 131444"/>
                <a:gd name="connsiteY21" fmla="*/ 63818 h 150495"/>
                <a:gd name="connsiteX22" fmla="*/ 85725 w 131444"/>
                <a:gd name="connsiteY22" fmla="*/ 41910 h 150495"/>
                <a:gd name="connsiteX23" fmla="*/ 79057 w 131444"/>
                <a:gd name="connsiteY23" fmla="*/ 26670 h 150495"/>
                <a:gd name="connsiteX24" fmla="*/ 63818 w 131444"/>
                <a:gd name="connsiteY24" fmla="*/ 20003 h 150495"/>
                <a:gd name="connsiteX25" fmla="*/ 48578 w 131444"/>
                <a:gd name="connsiteY25" fmla="*/ 26670 h 150495"/>
                <a:gd name="connsiteX26" fmla="*/ 41910 w 131444"/>
                <a:gd name="connsiteY26" fmla="*/ 41910 h 150495"/>
                <a:gd name="connsiteX27" fmla="*/ 41910 w 131444"/>
                <a:gd name="connsiteY27" fmla="*/ 63818 h 150495"/>
                <a:gd name="connsiteX28" fmla="*/ 42863 w 131444"/>
                <a:gd name="connsiteY28" fmla="*/ 63818 h 1504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31444" h="150495">
                  <a:moveTo>
                    <a:pt x="129540" y="85725"/>
                  </a:moveTo>
                  <a:lnTo>
                    <a:pt x="43815" y="85725"/>
                  </a:lnTo>
                  <a:lnTo>
                    <a:pt x="43815" y="107633"/>
                  </a:lnTo>
                  <a:cubicBezTo>
                    <a:pt x="43815" y="113347"/>
                    <a:pt x="45720" y="118110"/>
                    <a:pt x="50482" y="122872"/>
                  </a:cubicBezTo>
                  <a:cubicBezTo>
                    <a:pt x="54293" y="127635"/>
                    <a:pt x="60007" y="129540"/>
                    <a:pt x="65722" y="129540"/>
                  </a:cubicBezTo>
                  <a:lnTo>
                    <a:pt x="87630" y="129540"/>
                  </a:lnTo>
                  <a:cubicBezTo>
                    <a:pt x="101918" y="129540"/>
                    <a:pt x="109538" y="121920"/>
                    <a:pt x="109538" y="107633"/>
                  </a:cubicBezTo>
                  <a:lnTo>
                    <a:pt x="131445" y="107633"/>
                  </a:lnTo>
                  <a:cubicBezTo>
                    <a:pt x="128588" y="136208"/>
                    <a:pt x="114300" y="150495"/>
                    <a:pt x="88582" y="150495"/>
                  </a:cubicBezTo>
                  <a:lnTo>
                    <a:pt x="42863" y="150495"/>
                  </a:lnTo>
                  <a:cubicBezTo>
                    <a:pt x="31432" y="150495"/>
                    <a:pt x="20955" y="146685"/>
                    <a:pt x="12382" y="138113"/>
                  </a:cubicBezTo>
                  <a:cubicBezTo>
                    <a:pt x="3810" y="129540"/>
                    <a:pt x="0" y="119063"/>
                    <a:pt x="0" y="107633"/>
                  </a:cubicBezTo>
                  <a:lnTo>
                    <a:pt x="0" y="42863"/>
                  </a:lnTo>
                  <a:cubicBezTo>
                    <a:pt x="0" y="31433"/>
                    <a:pt x="3810" y="20955"/>
                    <a:pt x="12382" y="12383"/>
                  </a:cubicBezTo>
                  <a:cubicBezTo>
                    <a:pt x="20955" y="3810"/>
                    <a:pt x="31432" y="0"/>
                    <a:pt x="42863" y="0"/>
                  </a:cubicBezTo>
                  <a:lnTo>
                    <a:pt x="85725" y="0"/>
                  </a:lnTo>
                  <a:cubicBezTo>
                    <a:pt x="97155" y="0"/>
                    <a:pt x="107632" y="3810"/>
                    <a:pt x="116205" y="12383"/>
                  </a:cubicBezTo>
                  <a:cubicBezTo>
                    <a:pt x="124778" y="20955"/>
                    <a:pt x="128588" y="30480"/>
                    <a:pt x="128588" y="42863"/>
                  </a:cubicBezTo>
                  <a:lnTo>
                    <a:pt x="128588" y="85725"/>
                  </a:lnTo>
                  <a:lnTo>
                    <a:pt x="129540" y="85725"/>
                  </a:lnTo>
                  <a:close/>
                  <a:moveTo>
                    <a:pt x="42863" y="63818"/>
                  </a:moveTo>
                  <a:lnTo>
                    <a:pt x="85725" y="63818"/>
                  </a:lnTo>
                  <a:lnTo>
                    <a:pt x="85725" y="41910"/>
                  </a:lnTo>
                  <a:cubicBezTo>
                    <a:pt x="85725" y="36195"/>
                    <a:pt x="83820" y="31433"/>
                    <a:pt x="79057" y="26670"/>
                  </a:cubicBezTo>
                  <a:cubicBezTo>
                    <a:pt x="75247" y="22860"/>
                    <a:pt x="69532" y="20003"/>
                    <a:pt x="63818" y="20003"/>
                  </a:cubicBezTo>
                  <a:cubicBezTo>
                    <a:pt x="58103" y="20003"/>
                    <a:pt x="53340" y="21908"/>
                    <a:pt x="48578" y="26670"/>
                  </a:cubicBezTo>
                  <a:cubicBezTo>
                    <a:pt x="44768" y="30480"/>
                    <a:pt x="41910" y="36195"/>
                    <a:pt x="41910" y="41910"/>
                  </a:cubicBezTo>
                  <a:lnTo>
                    <a:pt x="41910" y="63818"/>
                  </a:lnTo>
                  <a:lnTo>
                    <a:pt x="42863" y="63818"/>
                  </a:ln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4" name="Freeform 53">
              <a:extLst>
                <a:ext uri="{FF2B5EF4-FFF2-40B4-BE49-F238E27FC236}">
                  <a16:creationId xmlns:a16="http://schemas.microsoft.com/office/drawing/2014/main" id="{BF0379FE-B48D-F336-5013-FBDA0F8D2810}"/>
                </a:ext>
              </a:extLst>
            </p:cNvPr>
            <p:cNvSpPr/>
            <p:nvPr/>
          </p:nvSpPr>
          <p:spPr>
            <a:xfrm>
              <a:off x="1120140" y="42862"/>
              <a:ext cx="107632" cy="149542"/>
            </a:xfrm>
            <a:custGeom>
              <a:avLst/>
              <a:gdLst>
                <a:gd name="connsiteX0" fmla="*/ 107633 w 107632"/>
                <a:gd name="connsiteY0" fmla="*/ 42863 h 149542"/>
                <a:gd name="connsiteX1" fmla="*/ 85725 w 107632"/>
                <a:gd name="connsiteY1" fmla="*/ 42863 h 149542"/>
                <a:gd name="connsiteX2" fmla="*/ 65722 w 107632"/>
                <a:gd name="connsiteY2" fmla="*/ 20955 h 149542"/>
                <a:gd name="connsiteX3" fmla="*/ 48578 w 107632"/>
                <a:gd name="connsiteY3" fmla="*/ 25717 h 149542"/>
                <a:gd name="connsiteX4" fmla="*/ 42863 w 107632"/>
                <a:gd name="connsiteY4" fmla="*/ 39052 h 149542"/>
                <a:gd name="connsiteX5" fmla="*/ 74295 w 107632"/>
                <a:gd name="connsiteY5" fmla="*/ 64770 h 149542"/>
                <a:gd name="connsiteX6" fmla="*/ 103822 w 107632"/>
                <a:gd name="connsiteY6" fmla="*/ 87630 h 149542"/>
                <a:gd name="connsiteX7" fmla="*/ 107633 w 107632"/>
                <a:gd name="connsiteY7" fmla="*/ 106680 h 149542"/>
                <a:gd name="connsiteX8" fmla="*/ 95250 w 107632"/>
                <a:gd name="connsiteY8" fmla="*/ 137160 h 149542"/>
                <a:gd name="connsiteX9" fmla="*/ 64770 w 107632"/>
                <a:gd name="connsiteY9" fmla="*/ 149542 h 149542"/>
                <a:gd name="connsiteX10" fmla="*/ 42863 w 107632"/>
                <a:gd name="connsiteY10" fmla="*/ 149542 h 149542"/>
                <a:gd name="connsiteX11" fmla="*/ 0 w 107632"/>
                <a:gd name="connsiteY11" fmla="*/ 106680 h 149542"/>
                <a:gd name="connsiteX12" fmla="*/ 21907 w 107632"/>
                <a:gd name="connsiteY12" fmla="*/ 106680 h 149542"/>
                <a:gd name="connsiteX13" fmla="*/ 41910 w 107632"/>
                <a:gd name="connsiteY13" fmla="*/ 128587 h 149542"/>
                <a:gd name="connsiteX14" fmla="*/ 59055 w 107632"/>
                <a:gd name="connsiteY14" fmla="*/ 123825 h 149542"/>
                <a:gd name="connsiteX15" fmla="*/ 64770 w 107632"/>
                <a:gd name="connsiteY15" fmla="*/ 110490 h 149542"/>
                <a:gd name="connsiteX16" fmla="*/ 33338 w 107632"/>
                <a:gd name="connsiteY16" fmla="*/ 84772 h 149542"/>
                <a:gd name="connsiteX17" fmla="*/ 3810 w 107632"/>
                <a:gd name="connsiteY17" fmla="*/ 61913 h 149542"/>
                <a:gd name="connsiteX18" fmla="*/ 0 w 107632"/>
                <a:gd name="connsiteY18" fmla="*/ 42863 h 149542"/>
                <a:gd name="connsiteX19" fmla="*/ 12382 w 107632"/>
                <a:gd name="connsiteY19" fmla="*/ 12383 h 149542"/>
                <a:gd name="connsiteX20" fmla="*/ 42863 w 107632"/>
                <a:gd name="connsiteY20" fmla="*/ 0 h 149542"/>
                <a:gd name="connsiteX21" fmla="*/ 64770 w 107632"/>
                <a:gd name="connsiteY21" fmla="*/ 0 h 149542"/>
                <a:gd name="connsiteX22" fmla="*/ 107633 w 107632"/>
                <a:gd name="connsiteY22" fmla="*/ 42863 h 149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07632" h="149542">
                  <a:moveTo>
                    <a:pt x="107633" y="42863"/>
                  </a:moveTo>
                  <a:lnTo>
                    <a:pt x="85725" y="42863"/>
                  </a:lnTo>
                  <a:cubicBezTo>
                    <a:pt x="83820" y="28575"/>
                    <a:pt x="77153" y="20955"/>
                    <a:pt x="65722" y="20955"/>
                  </a:cubicBezTo>
                  <a:cubicBezTo>
                    <a:pt x="58103" y="20955"/>
                    <a:pt x="52388" y="22860"/>
                    <a:pt x="48578" y="25717"/>
                  </a:cubicBezTo>
                  <a:cubicBezTo>
                    <a:pt x="44767" y="28575"/>
                    <a:pt x="42863" y="33338"/>
                    <a:pt x="42863" y="39052"/>
                  </a:cubicBezTo>
                  <a:cubicBezTo>
                    <a:pt x="42863" y="45720"/>
                    <a:pt x="53340" y="54292"/>
                    <a:pt x="74295" y="64770"/>
                  </a:cubicBezTo>
                  <a:cubicBezTo>
                    <a:pt x="91440" y="74295"/>
                    <a:pt x="100965" y="81915"/>
                    <a:pt x="103822" y="87630"/>
                  </a:cubicBezTo>
                  <a:cubicBezTo>
                    <a:pt x="106680" y="93345"/>
                    <a:pt x="107633" y="100013"/>
                    <a:pt x="107633" y="106680"/>
                  </a:cubicBezTo>
                  <a:cubicBezTo>
                    <a:pt x="107633" y="118110"/>
                    <a:pt x="103822" y="128587"/>
                    <a:pt x="95250" y="137160"/>
                  </a:cubicBezTo>
                  <a:cubicBezTo>
                    <a:pt x="86678" y="145733"/>
                    <a:pt x="76200" y="149542"/>
                    <a:pt x="64770" y="149542"/>
                  </a:cubicBezTo>
                  <a:lnTo>
                    <a:pt x="42863" y="149542"/>
                  </a:lnTo>
                  <a:cubicBezTo>
                    <a:pt x="14288" y="149542"/>
                    <a:pt x="0" y="135255"/>
                    <a:pt x="0" y="106680"/>
                  </a:cubicBezTo>
                  <a:lnTo>
                    <a:pt x="21907" y="106680"/>
                  </a:lnTo>
                  <a:cubicBezTo>
                    <a:pt x="23813" y="120967"/>
                    <a:pt x="30480" y="128587"/>
                    <a:pt x="41910" y="128587"/>
                  </a:cubicBezTo>
                  <a:cubicBezTo>
                    <a:pt x="49530" y="128587"/>
                    <a:pt x="55245" y="126683"/>
                    <a:pt x="59055" y="123825"/>
                  </a:cubicBezTo>
                  <a:cubicBezTo>
                    <a:pt x="62865" y="120967"/>
                    <a:pt x="64770" y="116205"/>
                    <a:pt x="64770" y="110490"/>
                  </a:cubicBezTo>
                  <a:cubicBezTo>
                    <a:pt x="64770" y="104775"/>
                    <a:pt x="54292" y="96202"/>
                    <a:pt x="33338" y="84772"/>
                  </a:cubicBezTo>
                  <a:cubicBezTo>
                    <a:pt x="16192" y="75247"/>
                    <a:pt x="6667" y="67627"/>
                    <a:pt x="3810" y="61913"/>
                  </a:cubicBezTo>
                  <a:cubicBezTo>
                    <a:pt x="953" y="56197"/>
                    <a:pt x="0" y="49530"/>
                    <a:pt x="0" y="42863"/>
                  </a:cubicBezTo>
                  <a:cubicBezTo>
                    <a:pt x="0" y="31433"/>
                    <a:pt x="3810" y="20955"/>
                    <a:pt x="12382" y="12383"/>
                  </a:cubicBezTo>
                  <a:cubicBezTo>
                    <a:pt x="20955" y="3810"/>
                    <a:pt x="31432" y="0"/>
                    <a:pt x="42863" y="0"/>
                  </a:cubicBezTo>
                  <a:lnTo>
                    <a:pt x="64770" y="0"/>
                  </a:lnTo>
                  <a:cubicBezTo>
                    <a:pt x="91440" y="0"/>
                    <a:pt x="105728" y="14288"/>
                    <a:pt x="107633" y="42863"/>
                  </a:cubicBez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5" name="Freeform 54">
              <a:extLst>
                <a:ext uri="{FF2B5EF4-FFF2-40B4-BE49-F238E27FC236}">
                  <a16:creationId xmlns:a16="http://schemas.microsoft.com/office/drawing/2014/main" id="{489EBB88-0C84-5A5B-623F-E60A54454DD5}"/>
                </a:ext>
              </a:extLst>
            </p:cNvPr>
            <p:cNvSpPr/>
            <p:nvPr/>
          </p:nvSpPr>
          <p:spPr>
            <a:xfrm>
              <a:off x="1271587" y="42862"/>
              <a:ext cx="106680" cy="149542"/>
            </a:xfrm>
            <a:custGeom>
              <a:avLst/>
              <a:gdLst>
                <a:gd name="connsiteX0" fmla="*/ 106680 w 106680"/>
                <a:gd name="connsiteY0" fmla="*/ 42863 h 149542"/>
                <a:gd name="connsiteX1" fmla="*/ 84773 w 106680"/>
                <a:gd name="connsiteY1" fmla="*/ 42863 h 149542"/>
                <a:gd name="connsiteX2" fmla="*/ 64770 w 106680"/>
                <a:gd name="connsiteY2" fmla="*/ 20955 h 149542"/>
                <a:gd name="connsiteX3" fmla="*/ 47625 w 106680"/>
                <a:gd name="connsiteY3" fmla="*/ 25717 h 149542"/>
                <a:gd name="connsiteX4" fmla="*/ 41910 w 106680"/>
                <a:gd name="connsiteY4" fmla="*/ 39052 h 149542"/>
                <a:gd name="connsiteX5" fmla="*/ 73343 w 106680"/>
                <a:gd name="connsiteY5" fmla="*/ 64770 h 149542"/>
                <a:gd name="connsiteX6" fmla="*/ 102870 w 106680"/>
                <a:gd name="connsiteY6" fmla="*/ 87630 h 149542"/>
                <a:gd name="connsiteX7" fmla="*/ 106680 w 106680"/>
                <a:gd name="connsiteY7" fmla="*/ 106680 h 149542"/>
                <a:gd name="connsiteX8" fmla="*/ 94298 w 106680"/>
                <a:gd name="connsiteY8" fmla="*/ 137160 h 149542"/>
                <a:gd name="connsiteX9" fmla="*/ 63818 w 106680"/>
                <a:gd name="connsiteY9" fmla="*/ 149542 h 149542"/>
                <a:gd name="connsiteX10" fmla="*/ 42863 w 106680"/>
                <a:gd name="connsiteY10" fmla="*/ 149542 h 149542"/>
                <a:gd name="connsiteX11" fmla="*/ 0 w 106680"/>
                <a:gd name="connsiteY11" fmla="*/ 106680 h 149542"/>
                <a:gd name="connsiteX12" fmla="*/ 21907 w 106680"/>
                <a:gd name="connsiteY12" fmla="*/ 106680 h 149542"/>
                <a:gd name="connsiteX13" fmla="*/ 41910 w 106680"/>
                <a:gd name="connsiteY13" fmla="*/ 128587 h 149542"/>
                <a:gd name="connsiteX14" fmla="*/ 59055 w 106680"/>
                <a:gd name="connsiteY14" fmla="*/ 123825 h 149542"/>
                <a:gd name="connsiteX15" fmla="*/ 64770 w 106680"/>
                <a:gd name="connsiteY15" fmla="*/ 110490 h 149542"/>
                <a:gd name="connsiteX16" fmla="*/ 33338 w 106680"/>
                <a:gd name="connsiteY16" fmla="*/ 84772 h 149542"/>
                <a:gd name="connsiteX17" fmla="*/ 3810 w 106680"/>
                <a:gd name="connsiteY17" fmla="*/ 61913 h 149542"/>
                <a:gd name="connsiteX18" fmla="*/ 0 w 106680"/>
                <a:gd name="connsiteY18" fmla="*/ 42863 h 149542"/>
                <a:gd name="connsiteX19" fmla="*/ 12382 w 106680"/>
                <a:gd name="connsiteY19" fmla="*/ 12383 h 149542"/>
                <a:gd name="connsiteX20" fmla="*/ 42863 w 106680"/>
                <a:gd name="connsiteY20" fmla="*/ 0 h 149542"/>
                <a:gd name="connsiteX21" fmla="*/ 64770 w 106680"/>
                <a:gd name="connsiteY21" fmla="*/ 0 h 149542"/>
                <a:gd name="connsiteX22" fmla="*/ 106680 w 106680"/>
                <a:gd name="connsiteY22" fmla="*/ 42863 h 149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06680" h="149542">
                  <a:moveTo>
                    <a:pt x="106680" y="42863"/>
                  </a:moveTo>
                  <a:lnTo>
                    <a:pt x="84773" y="42863"/>
                  </a:lnTo>
                  <a:cubicBezTo>
                    <a:pt x="82868" y="28575"/>
                    <a:pt x="76200" y="20955"/>
                    <a:pt x="64770" y="20955"/>
                  </a:cubicBezTo>
                  <a:cubicBezTo>
                    <a:pt x="57150" y="20955"/>
                    <a:pt x="51435" y="22860"/>
                    <a:pt x="47625" y="25717"/>
                  </a:cubicBezTo>
                  <a:cubicBezTo>
                    <a:pt x="43815" y="28575"/>
                    <a:pt x="41910" y="33338"/>
                    <a:pt x="41910" y="39052"/>
                  </a:cubicBezTo>
                  <a:cubicBezTo>
                    <a:pt x="41910" y="45720"/>
                    <a:pt x="52388" y="54292"/>
                    <a:pt x="73343" y="64770"/>
                  </a:cubicBezTo>
                  <a:cubicBezTo>
                    <a:pt x="90488" y="74295"/>
                    <a:pt x="100013" y="81915"/>
                    <a:pt x="102870" y="87630"/>
                  </a:cubicBezTo>
                  <a:cubicBezTo>
                    <a:pt x="105727" y="93345"/>
                    <a:pt x="106680" y="100013"/>
                    <a:pt x="106680" y="106680"/>
                  </a:cubicBezTo>
                  <a:cubicBezTo>
                    <a:pt x="106680" y="118110"/>
                    <a:pt x="102870" y="128587"/>
                    <a:pt x="94298" y="137160"/>
                  </a:cubicBezTo>
                  <a:cubicBezTo>
                    <a:pt x="85725" y="145733"/>
                    <a:pt x="75248" y="149542"/>
                    <a:pt x="63818" y="149542"/>
                  </a:cubicBezTo>
                  <a:lnTo>
                    <a:pt x="42863" y="149542"/>
                  </a:lnTo>
                  <a:cubicBezTo>
                    <a:pt x="14288" y="149542"/>
                    <a:pt x="0" y="135255"/>
                    <a:pt x="0" y="106680"/>
                  </a:cubicBezTo>
                  <a:lnTo>
                    <a:pt x="21907" y="106680"/>
                  </a:lnTo>
                  <a:cubicBezTo>
                    <a:pt x="23813" y="120967"/>
                    <a:pt x="30480" y="128587"/>
                    <a:pt x="41910" y="128587"/>
                  </a:cubicBezTo>
                  <a:cubicBezTo>
                    <a:pt x="49530" y="128587"/>
                    <a:pt x="55245" y="126683"/>
                    <a:pt x="59055" y="123825"/>
                  </a:cubicBezTo>
                  <a:cubicBezTo>
                    <a:pt x="62865" y="120967"/>
                    <a:pt x="64770" y="116205"/>
                    <a:pt x="64770" y="110490"/>
                  </a:cubicBezTo>
                  <a:cubicBezTo>
                    <a:pt x="64770" y="104775"/>
                    <a:pt x="54293" y="96202"/>
                    <a:pt x="33338" y="84772"/>
                  </a:cubicBezTo>
                  <a:cubicBezTo>
                    <a:pt x="16193" y="75247"/>
                    <a:pt x="6668" y="67627"/>
                    <a:pt x="3810" y="61913"/>
                  </a:cubicBezTo>
                  <a:cubicBezTo>
                    <a:pt x="952" y="56197"/>
                    <a:pt x="0" y="49530"/>
                    <a:pt x="0" y="42863"/>
                  </a:cubicBezTo>
                  <a:cubicBezTo>
                    <a:pt x="0" y="31433"/>
                    <a:pt x="3810" y="20955"/>
                    <a:pt x="12382" y="12383"/>
                  </a:cubicBezTo>
                  <a:cubicBezTo>
                    <a:pt x="20955" y="3810"/>
                    <a:pt x="31432" y="0"/>
                    <a:pt x="42863" y="0"/>
                  </a:cubicBezTo>
                  <a:lnTo>
                    <a:pt x="64770" y="0"/>
                  </a:lnTo>
                  <a:cubicBezTo>
                    <a:pt x="90488" y="0"/>
                    <a:pt x="105727" y="14288"/>
                    <a:pt x="106680" y="42863"/>
                  </a:cubicBez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6" name="Freeform 55">
              <a:extLst>
                <a:ext uri="{FF2B5EF4-FFF2-40B4-BE49-F238E27FC236}">
                  <a16:creationId xmlns:a16="http://schemas.microsoft.com/office/drawing/2014/main" id="{2A907AFD-5661-B5FA-2E1C-C6B238FD4048}"/>
                </a:ext>
              </a:extLst>
            </p:cNvPr>
            <p:cNvSpPr/>
            <p:nvPr/>
          </p:nvSpPr>
          <p:spPr>
            <a:xfrm>
              <a:off x="1423987" y="43814"/>
              <a:ext cx="128587" cy="150495"/>
            </a:xfrm>
            <a:custGeom>
              <a:avLst/>
              <a:gdLst>
                <a:gd name="connsiteX0" fmla="*/ 126682 w 128587"/>
                <a:gd name="connsiteY0" fmla="*/ 85725 h 150495"/>
                <a:gd name="connsiteX1" fmla="*/ 40957 w 128587"/>
                <a:gd name="connsiteY1" fmla="*/ 85725 h 150495"/>
                <a:gd name="connsiteX2" fmla="*/ 40957 w 128587"/>
                <a:gd name="connsiteY2" fmla="*/ 107633 h 150495"/>
                <a:gd name="connsiteX3" fmla="*/ 47625 w 128587"/>
                <a:gd name="connsiteY3" fmla="*/ 122872 h 150495"/>
                <a:gd name="connsiteX4" fmla="*/ 62865 w 128587"/>
                <a:gd name="connsiteY4" fmla="*/ 129540 h 150495"/>
                <a:gd name="connsiteX5" fmla="*/ 84773 w 128587"/>
                <a:gd name="connsiteY5" fmla="*/ 129540 h 150495"/>
                <a:gd name="connsiteX6" fmla="*/ 106680 w 128587"/>
                <a:gd name="connsiteY6" fmla="*/ 107633 h 150495"/>
                <a:gd name="connsiteX7" fmla="*/ 128588 w 128587"/>
                <a:gd name="connsiteY7" fmla="*/ 107633 h 150495"/>
                <a:gd name="connsiteX8" fmla="*/ 85725 w 128587"/>
                <a:gd name="connsiteY8" fmla="*/ 150495 h 150495"/>
                <a:gd name="connsiteX9" fmla="*/ 42863 w 128587"/>
                <a:gd name="connsiteY9" fmla="*/ 150495 h 150495"/>
                <a:gd name="connsiteX10" fmla="*/ 12382 w 128587"/>
                <a:gd name="connsiteY10" fmla="*/ 138113 h 150495"/>
                <a:gd name="connsiteX11" fmla="*/ 0 w 128587"/>
                <a:gd name="connsiteY11" fmla="*/ 107633 h 150495"/>
                <a:gd name="connsiteX12" fmla="*/ 0 w 128587"/>
                <a:gd name="connsiteY12" fmla="*/ 42863 h 150495"/>
                <a:gd name="connsiteX13" fmla="*/ 12382 w 128587"/>
                <a:gd name="connsiteY13" fmla="*/ 12383 h 150495"/>
                <a:gd name="connsiteX14" fmla="*/ 42863 w 128587"/>
                <a:gd name="connsiteY14" fmla="*/ 0 h 150495"/>
                <a:gd name="connsiteX15" fmla="*/ 85725 w 128587"/>
                <a:gd name="connsiteY15" fmla="*/ 0 h 150495"/>
                <a:gd name="connsiteX16" fmla="*/ 116205 w 128587"/>
                <a:gd name="connsiteY16" fmla="*/ 12383 h 150495"/>
                <a:gd name="connsiteX17" fmla="*/ 128588 w 128587"/>
                <a:gd name="connsiteY17" fmla="*/ 42863 h 150495"/>
                <a:gd name="connsiteX18" fmla="*/ 128588 w 128587"/>
                <a:gd name="connsiteY18" fmla="*/ 85725 h 150495"/>
                <a:gd name="connsiteX19" fmla="*/ 126682 w 128587"/>
                <a:gd name="connsiteY19" fmla="*/ 85725 h 150495"/>
                <a:gd name="connsiteX20" fmla="*/ 40957 w 128587"/>
                <a:gd name="connsiteY20" fmla="*/ 63818 h 150495"/>
                <a:gd name="connsiteX21" fmla="*/ 83820 w 128587"/>
                <a:gd name="connsiteY21" fmla="*/ 63818 h 150495"/>
                <a:gd name="connsiteX22" fmla="*/ 83820 w 128587"/>
                <a:gd name="connsiteY22" fmla="*/ 41910 h 150495"/>
                <a:gd name="connsiteX23" fmla="*/ 77152 w 128587"/>
                <a:gd name="connsiteY23" fmla="*/ 26670 h 150495"/>
                <a:gd name="connsiteX24" fmla="*/ 61913 w 128587"/>
                <a:gd name="connsiteY24" fmla="*/ 20003 h 150495"/>
                <a:gd name="connsiteX25" fmla="*/ 46673 w 128587"/>
                <a:gd name="connsiteY25" fmla="*/ 26670 h 150495"/>
                <a:gd name="connsiteX26" fmla="*/ 40005 w 128587"/>
                <a:gd name="connsiteY26" fmla="*/ 41910 h 150495"/>
                <a:gd name="connsiteX27" fmla="*/ 40957 w 128587"/>
                <a:gd name="connsiteY27" fmla="*/ 63818 h 150495"/>
                <a:gd name="connsiteX28" fmla="*/ 40957 w 128587"/>
                <a:gd name="connsiteY28" fmla="*/ 63818 h 1504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28587" h="150495">
                  <a:moveTo>
                    <a:pt x="126682" y="85725"/>
                  </a:moveTo>
                  <a:lnTo>
                    <a:pt x="40957" y="85725"/>
                  </a:lnTo>
                  <a:lnTo>
                    <a:pt x="40957" y="107633"/>
                  </a:lnTo>
                  <a:cubicBezTo>
                    <a:pt x="40957" y="113347"/>
                    <a:pt x="42863" y="118110"/>
                    <a:pt x="47625" y="122872"/>
                  </a:cubicBezTo>
                  <a:cubicBezTo>
                    <a:pt x="51435" y="127635"/>
                    <a:pt x="57150" y="129540"/>
                    <a:pt x="62865" y="129540"/>
                  </a:cubicBezTo>
                  <a:lnTo>
                    <a:pt x="84773" y="129540"/>
                  </a:lnTo>
                  <a:cubicBezTo>
                    <a:pt x="99060" y="129540"/>
                    <a:pt x="106680" y="121920"/>
                    <a:pt x="106680" y="107633"/>
                  </a:cubicBezTo>
                  <a:lnTo>
                    <a:pt x="128588" y="107633"/>
                  </a:lnTo>
                  <a:cubicBezTo>
                    <a:pt x="125730" y="136208"/>
                    <a:pt x="111443" y="150495"/>
                    <a:pt x="85725" y="150495"/>
                  </a:cubicBezTo>
                  <a:lnTo>
                    <a:pt x="42863" y="150495"/>
                  </a:lnTo>
                  <a:cubicBezTo>
                    <a:pt x="31432" y="150495"/>
                    <a:pt x="20955" y="146685"/>
                    <a:pt x="12382" y="138113"/>
                  </a:cubicBezTo>
                  <a:cubicBezTo>
                    <a:pt x="3810" y="129540"/>
                    <a:pt x="0" y="119063"/>
                    <a:pt x="0" y="107633"/>
                  </a:cubicBezTo>
                  <a:lnTo>
                    <a:pt x="0" y="42863"/>
                  </a:lnTo>
                  <a:cubicBezTo>
                    <a:pt x="0" y="31433"/>
                    <a:pt x="3810" y="20955"/>
                    <a:pt x="12382" y="12383"/>
                  </a:cubicBezTo>
                  <a:cubicBezTo>
                    <a:pt x="20955" y="3810"/>
                    <a:pt x="31432" y="0"/>
                    <a:pt x="42863" y="0"/>
                  </a:cubicBezTo>
                  <a:lnTo>
                    <a:pt x="85725" y="0"/>
                  </a:lnTo>
                  <a:cubicBezTo>
                    <a:pt x="97155" y="0"/>
                    <a:pt x="107632" y="3810"/>
                    <a:pt x="116205" y="12383"/>
                  </a:cubicBezTo>
                  <a:cubicBezTo>
                    <a:pt x="124777" y="20955"/>
                    <a:pt x="128588" y="30480"/>
                    <a:pt x="128588" y="42863"/>
                  </a:cubicBezTo>
                  <a:lnTo>
                    <a:pt x="128588" y="85725"/>
                  </a:lnTo>
                  <a:lnTo>
                    <a:pt x="126682" y="85725"/>
                  </a:lnTo>
                  <a:close/>
                  <a:moveTo>
                    <a:pt x="40957" y="63818"/>
                  </a:moveTo>
                  <a:lnTo>
                    <a:pt x="83820" y="63818"/>
                  </a:lnTo>
                  <a:lnTo>
                    <a:pt x="83820" y="41910"/>
                  </a:lnTo>
                  <a:cubicBezTo>
                    <a:pt x="83820" y="36195"/>
                    <a:pt x="81915" y="31433"/>
                    <a:pt x="77152" y="26670"/>
                  </a:cubicBezTo>
                  <a:cubicBezTo>
                    <a:pt x="73343" y="22860"/>
                    <a:pt x="67627" y="20003"/>
                    <a:pt x="61913" y="20003"/>
                  </a:cubicBezTo>
                  <a:cubicBezTo>
                    <a:pt x="56198" y="20003"/>
                    <a:pt x="51435" y="21908"/>
                    <a:pt x="46673" y="26670"/>
                  </a:cubicBezTo>
                  <a:cubicBezTo>
                    <a:pt x="42863" y="30480"/>
                    <a:pt x="40005" y="36195"/>
                    <a:pt x="40005" y="41910"/>
                  </a:cubicBezTo>
                  <a:lnTo>
                    <a:pt x="40957" y="63818"/>
                  </a:lnTo>
                  <a:lnTo>
                    <a:pt x="40957" y="63818"/>
                  </a:ln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7" name="Freeform 56">
              <a:extLst>
                <a:ext uri="{FF2B5EF4-FFF2-40B4-BE49-F238E27FC236}">
                  <a16:creationId xmlns:a16="http://schemas.microsoft.com/office/drawing/2014/main" id="{AB0A158B-505F-17FB-9B3E-BC04639D75A5}"/>
                </a:ext>
              </a:extLst>
            </p:cNvPr>
            <p:cNvSpPr>
              <a:spLocks noChangeAspect="1"/>
            </p:cNvSpPr>
            <p:nvPr/>
          </p:nvSpPr>
          <p:spPr>
            <a:xfrm>
              <a:off x="1594485" y="42862"/>
              <a:ext cx="107632" cy="149542"/>
            </a:xfrm>
            <a:custGeom>
              <a:avLst/>
              <a:gdLst>
                <a:gd name="connsiteX0" fmla="*/ 107632 w 107632"/>
                <a:gd name="connsiteY0" fmla="*/ 42863 h 149542"/>
                <a:gd name="connsiteX1" fmla="*/ 85725 w 107632"/>
                <a:gd name="connsiteY1" fmla="*/ 42863 h 149542"/>
                <a:gd name="connsiteX2" fmla="*/ 65722 w 107632"/>
                <a:gd name="connsiteY2" fmla="*/ 20955 h 149542"/>
                <a:gd name="connsiteX3" fmla="*/ 48577 w 107632"/>
                <a:gd name="connsiteY3" fmla="*/ 25717 h 149542"/>
                <a:gd name="connsiteX4" fmla="*/ 42863 w 107632"/>
                <a:gd name="connsiteY4" fmla="*/ 39052 h 149542"/>
                <a:gd name="connsiteX5" fmla="*/ 74295 w 107632"/>
                <a:gd name="connsiteY5" fmla="*/ 64770 h 149542"/>
                <a:gd name="connsiteX6" fmla="*/ 103822 w 107632"/>
                <a:gd name="connsiteY6" fmla="*/ 87630 h 149542"/>
                <a:gd name="connsiteX7" fmla="*/ 107632 w 107632"/>
                <a:gd name="connsiteY7" fmla="*/ 106680 h 149542"/>
                <a:gd name="connsiteX8" fmla="*/ 95250 w 107632"/>
                <a:gd name="connsiteY8" fmla="*/ 137160 h 149542"/>
                <a:gd name="connsiteX9" fmla="*/ 64770 w 107632"/>
                <a:gd name="connsiteY9" fmla="*/ 149542 h 149542"/>
                <a:gd name="connsiteX10" fmla="*/ 42863 w 107632"/>
                <a:gd name="connsiteY10" fmla="*/ 149542 h 149542"/>
                <a:gd name="connsiteX11" fmla="*/ 0 w 107632"/>
                <a:gd name="connsiteY11" fmla="*/ 106680 h 149542"/>
                <a:gd name="connsiteX12" fmla="*/ 21907 w 107632"/>
                <a:gd name="connsiteY12" fmla="*/ 106680 h 149542"/>
                <a:gd name="connsiteX13" fmla="*/ 41910 w 107632"/>
                <a:gd name="connsiteY13" fmla="*/ 128587 h 149542"/>
                <a:gd name="connsiteX14" fmla="*/ 59055 w 107632"/>
                <a:gd name="connsiteY14" fmla="*/ 123825 h 149542"/>
                <a:gd name="connsiteX15" fmla="*/ 64770 w 107632"/>
                <a:gd name="connsiteY15" fmla="*/ 110490 h 149542"/>
                <a:gd name="connsiteX16" fmla="*/ 33338 w 107632"/>
                <a:gd name="connsiteY16" fmla="*/ 84772 h 149542"/>
                <a:gd name="connsiteX17" fmla="*/ 3810 w 107632"/>
                <a:gd name="connsiteY17" fmla="*/ 61913 h 149542"/>
                <a:gd name="connsiteX18" fmla="*/ 0 w 107632"/>
                <a:gd name="connsiteY18" fmla="*/ 42863 h 149542"/>
                <a:gd name="connsiteX19" fmla="*/ 12382 w 107632"/>
                <a:gd name="connsiteY19" fmla="*/ 12383 h 149542"/>
                <a:gd name="connsiteX20" fmla="*/ 42863 w 107632"/>
                <a:gd name="connsiteY20" fmla="*/ 0 h 149542"/>
                <a:gd name="connsiteX21" fmla="*/ 64770 w 107632"/>
                <a:gd name="connsiteY21" fmla="*/ 0 h 149542"/>
                <a:gd name="connsiteX22" fmla="*/ 107632 w 107632"/>
                <a:gd name="connsiteY22" fmla="*/ 42863 h 149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07632" h="149542">
                  <a:moveTo>
                    <a:pt x="107632" y="42863"/>
                  </a:moveTo>
                  <a:lnTo>
                    <a:pt x="85725" y="42863"/>
                  </a:lnTo>
                  <a:cubicBezTo>
                    <a:pt x="83820" y="28575"/>
                    <a:pt x="77152" y="20955"/>
                    <a:pt x="65722" y="20955"/>
                  </a:cubicBezTo>
                  <a:cubicBezTo>
                    <a:pt x="58102" y="20955"/>
                    <a:pt x="52388" y="22860"/>
                    <a:pt x="48577" y="25717"/>
                  </a:cubicBezTo>
                  <a:cubicBezTo>
                    <a:pt x="44767" y="28575"/>
                    <a:pt x="42863" y="33338"/>
                    <a:pt x="42863" y="39052"/>
                  </a:cubicBezTo>
                  <a:cubicBezTo>
                    <a:pt x="42863" y="45720"/>
                    <a:pt x="53340" y="54292"/>
                    <a:pt x="74295" y="64770"/>
                  </a:cubicBezTo>
                  <a:cubicBezTo>
                    <a:pt x="91440" y="74295"/>
                    <a:pt x="100965" y="81915"/>
                    <a:pt x="103822" y="87630"/>
                  </a:cubicBezTo>
                  <a:cubicBezTo>
                    <a:pt x="106680" y="93345"/>
                    <a:pt x="107632" y="100013"/>
                    <a:pt x="107632" y="106680"/>
                  </a:cubicBezTo>
                  <a:cubicBezTo>
                    <a:pt x="107632" y="118110"/>
                    <a:pt x="103822" y="128587"/>
                    <a:pt x="95250" y="137160"/>
                  </a:cubicBezTo>
                  <a:cubicBezTo>
                    <a:pt x="86677" y="145733"/>
                    <a:pt x="76200" y="149542"/>
                    <a:pt x="64770" y="149542"/>
                  </a:cubicBezTo>
                  <a:lnTo>
                    <a:pt x="42863" y="149542"/>
                  </a:lnTo>
                  <a:cubicBezTo>
                    <a:pt x="14288" y="149542"/>
                    <a:pt x="0" y="135255"/>
                    <a:pt x="0" y="106680"/>
                  </a:cubicBezTo>
                  <a:lnTo>
                    <a:pt x="21907" y="106680"/>
                  </a:lnTo>
                  <a:cubicBezTo>
                    <a:pt x="23813" y="120967"/>
                    <a:pt x="30480" y="128587"/>
                    <a:pt x="41910" y="128587"/>
                  </a:cubicBezTo>
                  <a:cubicBezTo>
                    <a:pt x="49530" y="128587"/>
                    <a:pt x="55245" y="126683"/>
                    <a:pt x="59055" y="123825"/>
                  </a:cubicBezTo>
                  <a:cubicBezTo>
                    <a:pt x="62865" y="120967"/>
                    <a:pt x="64770" y="116205"/>
                    <a:pt x="64770" y="110490"/>
                  </a:cubicBezTo>
                  <a:cubicBezTo>
                    <a:pt x="64770" y="104775"/>
                    <a:pt x="54292" y="96202"/>
                    <a:pt x="33338" y="84772"/>
                  </a:cubicBezTo>
                  <a:cubicBezTo>
                    <a:pt x="16192" y="75247"/>
                    <a:pt x="6667" y="67627"/>
                    <a:pt x="3810" y="61913"/>
                  </a:cubicBezTo>
                  <a:cubicBezTo>
                    <a:pt x="952" y="56197"/>
                    <a:pt x="0" y="49530"/>
                    <a:pt x="0" y="42863"/>
                  </a:cubicBezTo>
                  <a:cubicBezTo>
                    <a:pt x="0" y="31433"/>
                    <a:pt x="3810" y="20955"/>
                    <a:pt x="12382" y="12383"/>
                  </a:cubicBezTo>
                  <a:cubicBezTo>
                    <a:pt x="20955" y="3810"/>
                    <a:pt x="31432" y="0"/>
                    <a:pt x="42863" y="0"/>
                  </a:cubicBezTo>
                  <a:lnTo>
                    <a:pt x="64770" y="0"/>
                  </a:lnTo>
                  <a:cubicBezTo>
                    <a:pt x="91440" y="0"/>
                    <a:pt x="105727" y="14288"/>
                    <a:pt x="107632" y="42863"/>
                  </a:cubicBez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2" name="Rectangle 1">
            <a:extLst>
              <a:ext uri="{FF2B5EF4-FFF2-40B4-BE49-F238E27FC236}">
                <a16:creationId xmlns:a16="http://schemas.microsoft.com/office/drawing/2014/main" id="{E4A52F1D-8CD5-FB97-D43C-AB0165F6E081}"/>
              </a:ext>
            </a:extLst>
          </p:cNvPr>
          <p:cNvSpPr/>
          <p:nvPr/>
        </p:nvSpPr>
        <p:spPr>
          <a:xfrm>
            <a:off x="206585" y="1506187"/>
            <a:ext cx="8008306" cy="44882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37160" tIns="45720" rIns="91440" bIns="45720" numCol="1" spcCol="0" rtlCol="0" fromWordArt="0" anchor="t" anchorCtr="0" forceAA="0" compatLnSpc="1">
            <a:prstTxWarp prst="textNoShape">
              <a:avLst/>
            </a:prstTxWarp>
            <a:noAutofit/>
          </a:bodyPr>
          <a:lstStyle/>
          <a:p>
            <a:pPr marL="0" marR="0">
              <a:lnSpc>
                <a:spcPct val="115000"/>
              </a:lnSpc>
              <a:spcBef>
                <a:spcPts val="0"/>
              </a:spcBef>
              <a:spcAft>
                <a:spcPts val="1000"/>
              </a:spcAft>
            </a:pPr>
            <a:r>
              <a:rPr lang="en-US" sz="1600"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Enter Text</a:t>
            </a:r>
            <a:endParaRPr lang="en-US" sz="1600" dirty="0">
              <a:effectLst/>
              <a:latin typeface="Century Gothic" panose="020B0502020202020204" pitchFamily="34" charset="0"/>
              <a:ea typeface="Calibri" panose="020F0502020204030204" pitchFamily="34" charset="0"/>
              <a:cs typeface="Times New Roman" panose="02020603050405020304" pitchFamily="18" charset="0"/>
            </a:endParaRPr>
          </a:p>
        </p:txBody>
      </p:sp>
      <p:grpSp>
        <p:nvGrpSpPr>
          <p:cNvPr id="4" name="Group 3">
            <a:extLst>
              <a:ext uri="{FF2B5EF4-FFF2-40B4-BE49-F238E27FC236}">
                <a16:creationId xmlns:a16="http://schemas.microsoft.com/office/drawing/2014/main" id="{71E07974-F4D0-2BBE-D56A-9CBF752ACEEB}"/>
              </a:ext>
            </a:extLst>
          </p:cNvPr>
          <p:cNvGrpSpPr/>
          <p:nvPr/>
        </p:nvGrpSpPr>
        <p:grpSpPr>
          <a:xfrm>
            <a:off x="8835278" y="169487"/>
            <a:ext cx="3194991" cy="3200400"/>
            <a:chOff x="8835278" y="169487"/>
            <a:chExt cx="3194991" cy="3200400"/>
          </a:xfrm>
          <a:solidFill>
            <a:srgbClr val="FFE699"/>
          </a:solidFill>
        </p:grpSpPr>
        <p:sp>
          <p:nvSpPr>
            <p:cNvPr id="5" name="Graphic 38">
              <a:extLst>
                <a:ext uri="{FF2B5EF4-FFF2-40B4-BE49-F238E27FC236}">
                  <a16:creationId xmlns:a16="http://schemas.microsoft.com/office/drawing/2014/main" id="{1A66F70F-DDBE-6BEF-6526-9111DC1C6C9D}"/>
                </a:ext>
              </a:extLst>
            </p:cNvPr>
            <p:cNvSpPr/>
            <p:nvPr/>
          </p:nvSpPr>
          <p:spPr>
            <a:xfrm>
              <a:off x="11795505" y="169487"/>
              <a:ext cx="234764" cy="241218"/>
            </a:xfrm>
            <a:custGeom>
              <a:avLst/>
              <a:gdLst>
                <a:gd name="connsiteX0" fmla="*/ 0 w 865909"/>
                <a:gd name="connsiteY0" fmla="*/ 0 h 865909"/>
                <a:gd name="connsiteX1" fmla="*/ 865909 w 865909"/>
                <a:gd name="connsiteY1" fmla="*/ 865909 h 865909"/>
                <a:gd name="connsiteX2" fmla="*/ 865909 w 865909"/>
                <a:gd name="connsiteY2" fmla="*/ 0 h 865909"/>
                <a:gd name="connsiteX3" fmla="*/ 0 w 865909"/>
                <a:gd name="connsiteY3" fmla="*/ 0 h 865909"/>
              </a:gdLst>
              <a:ahLst/>
              <a:cxnLst>
                <a:cxn ang="0">
                  <a:pos x="connsiteX0" y="connsiteY0"/>
                </a:cxn>
                <a:cxn ang="0">
                  <a:pos x="connsiteX1" y="connsiteY1"/>
                </a:cxn>
                <a:cxn ang="0">
                  <a:pos x="connsiteX2" y="connsiteY2"/>
                </a:cxn>
                <a:cxn ang="0">
                  <a:pos x="connsiteX3" y="connsiteY3"/>
                </a:cxn>
              </a:cxnLst>
              <a:rect l="l" t="t" r="r" b="b"/>
              <a:pathLst>
                <a:path w="865909" h="865909">
                  <a:moveTo>
                    <a:pt x="0" y="0"/>
                  </a:moveTo>
                  <a:cubicBezTo>
                    <a:pt x="477982" y="0"/>
                    <a:pt x="865909" y="387927"/>
                    <a:pt x="865909" y="865909"/>
                  </a:cubicBezTo>
                  <a:lnTo>
                    <a:pt x="865909" y="0"/>
                  </a:lnTo>
                  <a:lnTo>
                    <a:pt x="0" y="0"/>
                  </a:lnTo>
                  <a:close/>
                </a:path>
              </a:pathLst>
            </a:custGeom>
            <a:grp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 name="Graphic 38">
              <a:extLst>
                <a:ext uri="{FF2B5EF4-FFF2-40B4-BE49-F238E27FC236}">
                  <a16:creationId xmlns:a16="http://schemas.microsoft.com/office/drawing/2014/main" id="{D7CA0056-75AA-2669-2140-585A514C97BA}"/>
                </a:ext>
              </a:extLst>
            </p:cNvPr>
            <p:cNvSpPr/>
            <p:nvPr/>
          </p:nvSpPr>
          <p:spPr>
            <a:xfrm flipH="1">
              <a:off x="8835278" y="169487"/>
              <a:ext cx="234764" cy="241218"/>
            </a:xfrm>
            <a:custGeom>
              <a:avLst/>
              <a:gdLst>
                <a:gd name="connsiteX0" fmla="*/ 0 w 865909"/>
                <a:gd name="connsiteY0" fmla="*/ 0 h 865909"/>
                <a:gd name="connsiteX1" fmla="*/ 865909 w 865909"/>
                <a:gd name="connsiteY1" fmla="*/ 865909 h 865909"/>
                <a:gd name="connsiteX2" fmla="*/ 865909 w 865909"/>
                <a:gd name="connsiteY2" fmla="*/ 0 h 865909"/>
                <a:gd name="connsiteX3" fmla="*/ 0 w 865909"/>
                <a:gd name="connsiteY3" fmla="*/ 0 h 865909"/>
              </a:gdLst>
              <a:ahLst/>
              <a:cxnLst>
                <a:cxn ang="0">
                  <a:pos x="connsiteX0" y="connsiteY0"/>
                </a:cxn>
                <a:cxn ang="0">
                  <a:pos x="connsiteX1" y="connsiteY1"/>
                </a:cxn>
                <a:cxn ang="0">
                  <a:pos x="connsiteX2" y="connsiteY2"/>
                </a:cxn>
                <a:cxn ang="0">
                  <a:pos x="connsiteX3" y="connsiteY3"/>
                </a:cxn>
              </a:cxnLst>
              <a:rect l="l" t="t" r="r" b="b"/>
              <a:pathLst>
                <a:path w="865909" h="865909">
                  <a:moveTo>
                    <a:pt x="0" y="0"/>
                  </a:moveTo>
                  <a:cubicBezTo>
                    <a:pt x="477982" y="0"/>
                    <a:pt x="865909" y="387927"/>
                    <a:pt x="865909" y="865909"/>
                  </a:cubicBezTo>
                  <a:lnTo>
                    <a:pt x="865909" y="0"/>
                  </a:lnTo>
                  <a:lnTo>
                    <a:pt x="0" y="0"/>
                  </a:lnTo>
                  <a:close/>
                </a:path>
              </a:pathLst>
            </a:custGeom>
            <a:grp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 name="Graphic 38">
              <a:extLst>
                <a:ext uri="{FF2B5EF4-FFF2-40B4-BE49-F238E27FC236}">
                  <a16:creationId xmlns:a16="http://schemas.microsoft.com/office/drawing/2014/main" id="{EB05BEDD-63B1-9929-FBE9-414D771B03F0}"/>
                </a:ext>
              </a:extLst>
            </p:cNvPr>
            <p:cNvSpPr/>
            <p:nvPr/>
          </p:nvSpPr>
          <p:spPr>
            <a:xfrm flipV="1">
              <a:off x="11795505" y="3128669"/>
              <a:ext cx="234764" cy="241218"/>
            </a:xfrm>
            <a:custGeom>
              <a:avLst/>
              <a:gdLst>
                <a:gd name="connsiteX0" fmla="*/ 0 w 865909"/>
                <a:gd name="connsiteY0" fmla="*/ 0 h 865909"/>
                <a:gd name="connsiteX1" fmla="*/ 865909 w 865909"/>
                <a:gd name="connsiteY1" fmla="*/ 865909 h 865909"/>
                <a:gd name="connsiteX2" fmla="*/ 865909 w 865909"/>
                <a:gd name="connsiteY2" fmla="*/ 0 h 865909"/>
                <a:gd name="connsiteX3" fmla="*/ 0 w 865909"/>
                <a:gd name="connsiteY3" fmla="*/ 0 h 865909"/>
              </a:gdLst>
              <a:ahLst/>
              <a:cxnLst>
                <a:cxn ang="0">
                  <a:pos x="connsiteX0" y="connsiteY0"/>
                </a:cxn>
                <a:cxn ang="0">
                  <a:pos x="connsiteX1" y="connsiteY1"/>
                </a:cxn>
                <a:cxn ang="0">
                  <a:pos x="connsiteX2" y="connsiteY2"/>
                </a:cxn>
                <a:cxn ang="0">
                  <a:pos x="connsiteX3" y="connsiteY3"/>
                </a:cxn>
              </a:cxnLst>
              <a:rect l="l" t="t" r="r" b="b"/>
              <a:pathLst>
                <a:path w="865909" h="865909">
                  <a:moveTo>
                    <a:pt x="0" y="0"/>
                  </a:moveTo>
                  <a:cubicBezTo>
                    <a:pt x="477982" y="0"/>
                    <a:pt x="865909" y="387927"/>
                    <a:pt x="865909" y="865909"/>
                  </a:cubicBezTo>
                  <a:lnTo>
                    <a:pt x="865909" y="0"/>
                  </a:lnTo>
                  <a:lnTo>
                    <a:pt x="0" y="0"/>
                  </a:lnTo>
                  <a:close/>
                </a:path>
              </a:pathLst>
            </a:custGeom>
            <a:grp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 name="Graphic 38">
              <a:extLst>
                <a:ext uri="{FF2B5EF4-FFF2-40B4-BE49-F238E27FC236}">
                  <a16:creationId xmlns:a16="http://schemas.microsoft.com/office/drawing/2014/main" id="{206BBF05-3C7E-F937-6BCE-DC42015EF295}"/>
                </a:ext>
              </a:extLst>
            </p:cNvPr>
            <p:cNvSpPr/>
            <p:nvPr/>
          </p:nvSpPr>
          <p:spPr>
            <a:xfrm flipH="1" flipV="1">
              <a:off x="8835278" y="3128669"/>
              <a:ext cx="234764" cy="241218"/>
            </a:xfrm>
            <a:custGeom>
              <a:avLst/>
              <a:gdLst>
                <a:gd name="connsiteX0" fmla="*/ 0 w 865909"/>
                <a:gd name="connsiteY0" fmla="*/ 0 h 865909"/>
                <a:gd name="connsiteX1" fmla="*/ 865909 w 865909"/>
                <a:gd name="connsiteY1" fmla="*/ 865909 h 865909"/>
                <a:gd name="connsiteX2" fmla="*/ 865909 w 865909"/>
                <a:gd name="connsiteY2" fmla="*/ 0 h 865909"/>
                <a:gd name="connsiteX3" fmla="*/ 0 w 865909"/>
                <a:gd name="connsiteY3" fmla="*/ 0 h 865909"/>
              </a:gdLst>
              <a:ahLst/>
              <a:cxnLst>
                <a:cxn ang="0">
                  <a:pos x="connsiteX0" y="connsiteY0"/>
                </a:cxn>
                <a:cxn ang="0">
                  <a:pos x="connsiteX1" y="connsiteY1"/>
                </a:cxn>
                <a:cxn ang="0">
                  <a:pos x="connsiteX2" y="connsiteY2"/>
                </a:cxn>
                <a:cxn ang="0">
                  <a:pos x="connsiteX3" y="connsiteY3"/>
                </a:cxn>
              </a:cxnLst>
              <a:rect l="l" t="t" r="r" b="b"/>
              <a:pathLst>
                <a:path w="865909" h="865909">
                  <a:moveTo>
                    <a:pt x="0" y="0"/>
                  </a:moveTo>
                  <a:cubicBezTo>
                    <a:pt x="477982" y="0"/>
                    <a:pt x="865909" y="387927"/>
                    <a:pt x="865909" y="865909"/>
                  </a:cubicBezTo>
                  <a:lnTo>
                    <a:pt x="865909" y="0"/>
                  </a:lnTo>
                  <a:lnTo>
                    <a:pt x="0" y="0"/>
                  </a:lnTo>
                  <a:close/>
                </a:path>
              </a:pathLst>
            </a:custGeom>
            <a:grp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Tree>
    <p:extLst>
      <p:ext uri="{BB962C8B-B14F-4D97-AF65-F5344CB8AC3E}">
        <p14:creationId xmlns:p14="http://schemas.microsoft.com/office/powerpoint/2010/main" val="24449781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DFDC84"/>
        </a:solidFill>
        <a:effectLst/>
      </p:bgPr>
    </p:bg>
    <p:spTree>
      <p:nvGrpSpPr>
        <p:cNvPr id="1" name=""/>
        <p:cNvGrpSpPr/>
        <p:nvPr/>
      </p:nvGrpSpPr>
      <p:grpSpPr>
        <a:xfrm>
          <a:off x="0" y="0"/>
          <a:ext cx="0" cy="0"/>
          <a:chOff x="0" y="0"/>
          <a:chExt cx="0" cy="0"/>
        </a:xfrm>
      </p:grpSpPr>
      <p:sp>
        <p:nvSpPr>
          <p:cNvPr id="36" name="Rectangle 35">
            <a:extLst>
              <a:ext uri="{FF2B5EF4-FFF2-40B4-BE49-F238E27FC236}">
                <a16:creationId xmlns:a16="http://schemas.microsoft.com/office/drawing/2014/main" id="{BFDDB2A3-15A5-365E-0929-1C8FD7555108}"/>
              </a:ext>
            </a:extLst>
          </p:cNvPr>
          <p:cNvSpPr/>
          <p:nvPr/>
        </p:nvSpPr>
        <p:spPr>
          <a:xfrm flipH="1">
            <a:off x="0" y="6412089"/>
            <a:ext cx="12192000" cy="445911"/>
          </a:xfrm>
          <a:prstGeom prst="rect">
            <a:avLst/>
          </a:prstGeom>
          <a:solidFill>
            <a:srgbClr val="B4AF4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Graphic 38">
            <a:extLst>
              <a:ext uri="{FF2B5EF4-FFF2-40B4-BE49-F238E27FC236}">
                <a16:creationId xmlns:a16="http://schemas.microsoft.com/office/drawing/2014/main" id="{ABCB1657-97C6-FE60-E033-8916A83BE02B}"/>
              </a:ext>
            </a:extLst>
          </p:cNvPr>
          <p:cNvSpPr/>
          <p:nvPr/>
        </p:nvSpPr>
        <p:spPr>
          <a:xfrm>
            <a:off x="11819217" y="0"/>
            <a:ext cx="372685" cy="372685"/>
          </a:xfrm>
          <a:custGeom>
            <a:avLst/>
            <a:gdLst>
              <a:gd name="connsiteX0" fmla="*/ 0 w 865909"/>
              <a:gd name="connsiteY0" fmla="*/ 0 h 865909"/>
              <a:gd name="connsiteX1" fmla="*/ 865909 w 865909"/>
              <a:gd name="connsiteY1" fmla="*/ 865909 h 865909"/>
              <a:gd name="connsiteX2" fmla="*/ 865909 w 865909"/>
              <a:gd name="connsiteY2" fmla="*/ 0 h 865909"/>
              <a:gd name="connsiteX3" fmla="*/ 0 w 865909"/>
              <a:gd name="connsiteY3" fmla="*/ 0 h 865909"/>
            </a:gdLst>
            <a:ahLst/>
            <a:cxnLst>
              <a:cxn ang="0">
                <a:pos x="connsiteX0" y="connsiteY0"/>
              </a:cxn>
              <a:cxn ang="0">
                <a:pos x="connsiteX1" y="connsiteY1"/>
              </a:cxn>
              <a:cxn ang="0">
                <a:pos x="connsiteX2" y="connsiteY2"/>
              </a:cxn>
              <a:cxn ang="0">
                <a:pos x="connsiteX3" y="connsiteY3"/>
              </a:cxn>
            </a:cxnLst>
            <a:rect l="l" t="t" r="r" b="b"/>
            <a:pathLst>
              <a:path w="865909" h="865909">
                <a:moveTo>
                  <a:pt x="0" y="0"/>
                </a:moveTo>
                <a:cubicBezTo>
                  <a:pt x="477982" y="0"/>
                  <a:pt x="865909" y="387927"/>
                  <a:pt x="865909" y="865909"/>
                </a:cubicBezTo>
                <a:lnTo>
                  <a:pt x="865909" y="0"/>
                </a:lnTo>
                <a:lnTo>
                  <a:pt x="0" y="0"/>
                </a:lnTo>
                <a:close/>
              </a:path>
            </a:pathLst>
          </a:custGeom>
          <a:solidFill>
            <a:srgbClr val="B4AF49"/>
          </a:soli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1" name="Graphic 38">
            <a:extLst>
              <a:ext uri="{FF2B5EF4-FFF2-40B4-BE49-F238E27FC236}">
                <a16:creationId xmlns:a16="http://schemas.microsoft.com/office/drawing/2014/main" id="{4AAA957B-0DB9-FE1A-3BEE-92AFD64CBCB7}"/>
              </a:ext>
            </a:extLst>
          </p:cNvPr>
          <p:cNvSpPr/>
          <p:nvPr/>
        </p:nvSpPr>
        <p:spPr>
          <a:xfrm flipH="1">
            <a:off x="196" y="-1"/>
            <a:ext cx="372685" cy="372685"/>
          </a:xfrm>
          <a:custGeom>
            <a:avLst/>
            <a:gdLst>
              <a:gd name="connsiteX0" fmla="*/ 0 w 865909"/>
              <a:gd name="connsiteY0" fmla="*/ 0 h 865909"/>
              <a:gd name="connsiteX1" fmla="*/ 865909 w 865909"/>
              <a:gd name="connsiteY1" fmla="*/ 865909 h 865909"/>
              <a:gd name="connsiteX2" fmla="*/ 865909 w 865909"/>
              <a:gd name="connsiteY2" fmla="*/ 0 h 865909"/>
              <a:gd name="connsiteX3" fmla="*/ 0 w 865909"/>
              <a:gd name="connsiteY3" fmla="*/ 0 h 865909"/>
            </a:gdLst>
            <a:ahLst/>
            <a:cxnLst>
              <a:cxn ang="0">
                <a:pos x="connsiteX0" y="connsiteY0"/>
              </a:cxn>
              <a:cxn ang="0">
                <a:pos x="connsiteX1" y="connsiteY1"/>
              </a:cxn>
              <a:cxn ang="0">
                <a:pos x="connsiteX2" y="connsiteY2"/>
              </a:cxn>
              <a:cxn ang="0">
                <a:pos x="connsiteX3" y="connsiteY3"/>
              </a:cxn>
            </a:cxnLst>
            <a:rect l="l" t="t" r="r" b="b"/>
            <a:pathLst>
              <a:path w="865909" h="865909">
                <a:moveTo>
                  <a:pt x="0" y="0"/>
                </a:moveTo>
                <a:cubicBezTo>
                  <a:pt x="477982" y="0"/>
                  <a:pt x="865909" y="387927"/>
                  <a:pt x="865909" y="865909"/>
                </a:cubicBezTo>
                <a:lnTo>
                  <a:pt x="865909" y="0"/>
                </a:lnTo>
                <a:lnTo>
                  <a:pt x="0" y="0"/>
                </a:lnTo>
                <a:close/>
              </a:path>
            </a:pathLst>
          </a:custGeom>
          <a:solidFill>
            <a:srgbClr val="B4AF49"/>
          </a:soli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0" name="Rectangle 29">
            <a:extLst>
              <a:ext uri="{FF2B5EF4-FFF2-40B4-BE49-F238E27FC236}">
                <a16:creationId xmlns:a16="http://schemas.microsoft.com/office/drawing/2014/main" id="{84016633-1180-53B9-49D2-A247C8D144AB}"/>
              </a:ext>
            </a:extLst>
          </p:cNvPr>
          <p:cNvSpPr/>
          <p:nvPr/>
        </p:nvSpPr>
        <p:spPr>
          <a:xfrm>
            <a:off x="8856760" y="4213326"/>
            <a:ext cx="3148799" cy="13218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37160" tIns="45720" rIns="91440" bIns="45720" numCol="1" spcCol="0" rtlCol="0" fromWordArt="0" anchor="t" anchorCtr="0" forceAA="0" compatLnSpc="1">
            <a:prstTxWarp prst="textNoShape">
              <a:avLst/>
            </a:prstTxWarp>
            <a:noAutofit/>
          </a:bodyPr>
          <a:lstStyle/>
          <a:p>
            <a:pPr marL="0" marR="0">
              <a:lnSpc>
                <a:spcPct val="107000"/>
              </a:lnSpc>
              <a:spcBef>
                <a:spcPts val="0"/>
              </a:spcBef>
              <a:spcAft>
                <a:spcPts val="600"/>
              </a:spcAft>
            </a:pPr>
            <a:r>
              <a:rPr lang="en-US" sz="1200" dirty="0">
                <a:solidFill>
                  <a:srgbClr val="404040"/>
                </a:solidFill>
                <a:effectLst/>
                <a:latin typeface="Century Gothic" panose="020B0502020202020204" pitchFamily="34" charset="0"/>
                <a:ea typeface="Calibri" panose="020F0502020204030204" pitchFamily="34" charset="0"/>
                <a:cs typeface="Times New Roman" panose="02020603050405020304" pitchFamily="18" charset="0"/>
              </a:rPr>
              <a:t>In the </a:t>
            </a:r>
            <a:r>
              <a:rPr lang="en-US" sz="1200" i="1" dirty="0">
                <a:solidFill>
                  <a:srgbClr val="404040"/>
                </a:solidFill>
                <a:effectLst/>
                <a:latin typeface="Century Gothic" panose="020B0502020202020204" pitchFamily="34" charset="0"/>
                <a:ea typeface="Calibri" panose="020F0502020204030204" pitchFamily="34" charset="0"/>
                <a:cs typeface="Times New Roman" panose="02020603050405020304" pitchFamily="18" charset="0"/>
              </a:rPr>
              <a:t>Opportunities</a:t>
            </a:r>
            <a:r>
              <a:rPr lang="en-US" sz="1200" dirty="0">
                <a:solidFill>
                  <a:srgbClr val="404040"/>
                </a:solidFill>
                <a:effectLst/>
                <a:latin typeface="Century Gothic" panose="020B0502020202020204" pitchFamily="34" charset="0"/>
                <a:ea typeface="Calibri" panose="020F0502020204030204" pitchFamily="34" charset="0"/>
                <a:cs typeface="Times New Roman" panose="02020603050405020304" pitchFamily="18" charset="0"/>
              </a:rPr>
              <a:t> section of your marketing SWOT analysis, identify external factors or trends that the company can capitalize on for growth, market expansion, or increased revenue.</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43" name="Graphic 38">
            <a:extLst>
              <a:ext uri="{FF2B5EF4-FFF2-40B4-BE49-F238E27FC236}">
                <a16:creationId xmlns:a16="http://schemas.microsoft.com/office/drawing/2014/main" id="{62097677-08C1-1D9A-2561-10C8A21924B2}"/>
              </a:ext>
            </a:extLst>
          </p:cNvPr>
          <p:cNvSpPr/>
          <p:nvPr/>
        </p:nvSpPr>
        <p:spPr>
          <a:xfrm flipV="1">
            <a:off x="11819217" y="6485315"/>
            <a:ext cx="372685" cy="372685"/>
          </a:xfrm>
          <a:custGeom>
            <a:avLst/>
            <a:gdLst>
              <a:gd name="connsiteX0" fmla="*/ 0 w 865909"/>
              <a:gd name="connsiteY0" fmla="*/ 0 h 865909"/>
              <a:gd name="connsiteX1" fmla="*/ 865909 w 865909"/>
              <a:gd name="connsiteY1" fmla="*/ 865909 h 865909"/>
              <a:gd name="connsiteX2" fmla="*/ 865909 w 865909"/>
              <a:gd name="connsiteY2" fmla="*/ 0 h 865909"/>
              <a:gd name="connsiteX3" fmla="*/ 0 w 865909"/>
              <a:gd name="connsiteY3" fmla="*/ 0 h 865909"/>
            </a:gdLst>
            <a:ahLst/>
            <a:cxnLst>
              <a:cxn ang="0">
                <a:pos x="connsiteX0" y="connsiteY0"/>
              </a:cxn>
              <a:cxn ang="0">
                <a:pos x="connsiteX1" y="connsiteY1"/>
              </a:cxn>
              <a:cxn ang="0">
                <a:pos x="connsiteX2" y="connsiteY2"/>
              </a:cxn>
              <a:cxn ang="0">
                <a:pos x="connsiteX3" y="connsiteY3"/>
              </a:cxn>
            </a:cxnLst>
            <a:rect l="l" t="t" r="r" b="b"/>
            <a:pathLst>
              <a:path w="865909" h="865909">
                <a:moveTo>
                  <a:pt x="0" y="0"/>
                </a:moveTo>
                <a:cubicBezTo>
                  <a:pt x="477982" y="0"/>
                  <a:pt x="865909" y="387927"/>
                  <a:pt x="865909" y="865909"/>
                </a:cubicBezTo>
                <a:lnTo>
                  <a:pt x="865909" y="0"/>
                </a:lnTo>
                <a:lnTo>
                  <a:pt x="0" y="0"/>
                </a:lnTo>
                <a:close/>
              </a:path>
            </a:pathLst>
          </a:custGeom>
          <a:solidFill>
            <a:srgbClr val="DFDC84"/>
          </a:soli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4" name="Graphic 38">
            <a:extLst>
              <a:ext uri="{FF2B5EF4-FFF2-40B4-BE49-F238E27FC236}">
                <a16:creationId xmlns:a16="http://schemas.microsoft.com/office/drawing/2014/main" id="{D597EB20-5C0C-540A-5702-5DBD1F2C9D16}"/>
              </a:ext>
            </a:extLst>
          </p:cNvPr>
          <p:cNvSpPr/>
          <p:nvPr/>
        </p:nvSpPr>
        <p:spPr>
          <a:xfrm flipH="1" flipV="1">
            <a:off x="0" y="6485315"/>
            <a:ext cx="372685" cy="372685"/>
          </a:xfrm>
          <a:custGeom>
            <a:avLst/>
            <a:gdLst>
              <a:gd name="connsiteX0" fmla="*/ 0 w 865909"/>
              <a:gd name="connsiteY0" fmla="*/ 0 h 865909"/>
              <a:gd name="connsiteX1" fmla="*/ 865909 w 865909"/>
              <a:gd name="connsiteY1" fmla="*/ 865909 h 865909"/>
              <a:gd name="connsiteX2" fmla="*/ 865909 w 865909"/>
              <a:gd name="connsiteY2" fmla="*/ 0 h 865909"/>
              <a:gd name="connsiteX3" fmla="*/ 0 w 865909"/>
              <a:gd name="connsiteY3" fmla="*/ 0 h 865909"/>
            </a:gdLst>
            <a:ahLst/>
            <a:cxnLst>
              <a:cxn ang="0">
                <a:pos x="connsiteX0" y="connsiteY0"/>
              </a:cxn>
              <a:cxn ang="0">
                <a:pos x="connsiteX1" y="connsiteY1"/>
              </a:cxn>
              <a:cxn ang="0">
                <a:pos x="connsiteX2" y="connsiteY2"/>
              </a:cxn>
              <a:cxn ang="0">
                <a:pos x="connsiteX3" y="connsiteY3"/>
              </a:cxn>
            </a:cxnLst>
            <a:rect l="l" t="t" r="r" b="b"/>
            <a:pathLst>
              <a:path w="865909" h="865909">
                <a:moveTo>
                  <a:pt x="0" y="0"/>
                </a:moveTo>
                <a:cubicBezTo>
                  <a:pt x="477982" y="0"/>
                  <a:pt x="865909" y="387927"/>
                  <a:pt x="865909" y="865909"/>
                </a:cubicBezTo>
                <a:lnTo>
                  <a:pt x="865909" y="0"/>
                </a:lnTo>
                <a:lnTo>
                  <a:pt x="0" y="0"/>
                </a:lnTo>
                <a:close/>
              </a:path>
            </a:pathLst>
          </a:custGeom>
          <a:solidFill>
            <a:srgbClr val="DFDC84"/>
          </a:soli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pic>
        <p:nvPicPr>
          <p:cNvPr id="46" name="Graphic 45" descr="Badge Tick1 with solid fill">
            <a:extLst>
              <a:ext uri="{FF2B5EF4-FFF2-40B4-BE49-F238E27FC236}">
                <a16:creationId xmlns:a16="http://schemas.microsoft.com/office/drawing/2014/main" id="{975188DA-E0E0-C212-E516-E1456080847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925060" y="5559213"/>
            <a:ext cx="601626" cy="601626"/>
          </a:xfrm>
          <a:prstGeom prst="rect">
            <a:avLst/>
          </a:prstGeom>
        </p:spPr>
      </p:pic>
      <p:pic>
        <p:nvPicPr>
          <p:cNvPr id="47" name="Graphic 46" descr="Warning with solid fill">
            <a:extLst>
              <a:ext uri="{FF2B5EF4-FFF2-40B4-BE49-F238E27FC236}">
                <a16:creationId xmlns:a16="http://schemas.microsoft.com/office/drawing/2014/main" id="{E3793D28-6ABC-3873-DA52-2B1A699E1C1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9712747" y="5530690"/>
            <a:ext cx="601626" cy="601626"/>
          </a:xfrm>
          <a:prstGeom prst="rect">
            <a:avLst/>
          </a:prstGeom>
        </p:spPr>
      </p:pic>
      <p:pic>
        <p:nvPicPr>
          <p:cNvPr id="48" name="Graphic 47">
            <a:extLst>
              <a:ext uri="{FF2B5EF4-FFF2-40B4-BE49-F238E27FC236}">
                <a16:creationId xmlns:a16="http://schemas.microsoft.com/office/drawing/2014/main" id="{CD7E914D-FCC1-D6FC-68D4-032AEE992A81}"/>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0500433" y="5607064"/>
            <a:ext cx="532471" cy="532472"/>
          </a:xfrm>
          <a:prstGeom prst="rect">
            <a:avLst/>
          </a:prstGeom>
        </p:spPr>
      </p:pic>
      <p:grpSp>
        <p:nvGrpSpPr>
          <p:cNvPr id="49" name="Group 48">
            <a:extLst>
              <a:ext uri="{FF2B5EF4-FFF2-40B4-BE49-F238E27FC236}">
                <a16:creationId xmlns:a16="http://schemas.microsoft.com/office/drawing/2014/main" id="{C46FCD63-80BF-3B1B-1FC5-649F40538F67}"/>
              </a:ext>
            </a:extLst>
          </p:cNvPr>
          <p:cNvGrpSpPr/>
          <p:nvPr/>
        </p:nvGrpSpPr>
        <p:grpSpPr>
          <a:xfrm>
            <a:off x="11248732" y="5595114"/>
            <a:ext cx="728679" cy="521480"/>
            <a:chOff x="8244117" y="4602260"/>
            <a:chExt cx="2714941" cy="1942948"/>
          </a:xfrm>
          <a:solidFill>
            <a:schemeClr val="bg1">
              <a:alpha val="75000"/>
            </a:schemeClr>
          </a:solidFill>
        </p:grpSpPr>
        <p:sp>
          <p:nvSpPr>
            <p:cNvPr id="50" name="Freeform 49">
              <a:extLst>
                <a:ext uri="{FF2B5EF4-FFF2-40B4-BE49-F238E27FC236}">
                  <a16:creationId xmlns:a16="http://schemas.microsoft.com/office/drawing/2014/main" id="{2847075E-A74D-2F9F-CC86-2307F62896E7}"/>
                </a:ext>
              </a:extLst>
            </p:cNvPr>
            <p:cNvSpPr/>
            <p:nvPr/>
          </p:nvSpPr>
          <p:spPr>
            <a:xfrm>
              <a:off x="9858899" y="4602260"/>
              <a:ext cx="1100159" cy="254749"/>
            </a:xfrm>
            <a:custGeom>
              <a:avLst/>
              <a:gdLst>
                <a:gd name="connsiteX0" fmla="*/ 775330 w 1100159"/>
                <a:gd name="connsiteY0" fmla="*/ 168316 h 254749"/>
                <a:gd name="connsiteX1" fmla="*/ 707789 w 1100159"/>
                <a:gd name="connsiteY1" fmla="*/ 167450 h 254749"/>
                <a:gd name="connsiteX2" fmla="*/ 641980 w 1100159"/>
                <a:gd name="connsiteY2" fmla="*/ 161389 h 254749"/>
                <a:gd name="connsiteX3" fmla="*/ 557121 w 1100159"/>
                <a:gd name="connsiteY3" fmla="*/ 150132 h 254749"/>
                <a:gd name="connsiteX4" fmla="*/ 475725 w 1100159"/>
                <a:gd name="connsiteY4" fmla="*/ 138875 h 254749"/>
                <a:gd name="connsiteX5" fmla="*/ 424637 w 1100159"/>
                <a:gd name="connsiteY5" fmla="*/ 133680 h 254749"/>
                <a:gd name="connsiteX6" fmla="*/ 306873 w 1100159"/>
                <a:gd name="connsiteY6" fmla="*/ 128484 h 254749"/>
                <a:gd name="connsiteX7" fmla="*/ 238466 w 1100159"/>
                <a:gd name="connsiteY7" fmla="*/ 135411 h 254749"/>
                <a:gd name="connsiteX8" fmla="*/ 122434 w 1100159"/>
                <a:gd name="connsiteY8" fmla="*/ 184768 h 254749"/>
                <a:gd name="connsiteX9" fmla="*/ 60955 w 1100159"/>
                <a:gd name="connsiteY9" fmla="*/ 246248 h 254749"/>
                <a:gd name="connsiteX10" fmla="*/ 36709 w 1100159"/>
                <a:gd name="connsiteY10" fmla="*/ 248845 h 254749"/>
                <a:gd name="connsiteX11" fmla="*/ 2073 w 1100159"/>
                <a:gd name="connsiteY11" fmla="*/ 214209 h 254749"/>
                <a:gd name="connsiteX12" fmla="*/ 1207 w 1100159"/>
                <a:gd name="connsiteY12" fmla="*/ 202086 h 254749"/>
                <a:gd name="connsiteX13" fmla="*/ 62686 w 1100159"/>
                <a:gd name="connsiteY13" fmla="*/ 138009 h 254749"/>
                <a:gd name="connsiteX14" fmla="*/ 127630 w 1100159"/>
                <a:gd name="connsiteY14" fmla="*/ 96445 h 254749"/>
                <a:gd name="connsiteX15" fmla="*/ 209891 w 1100159"/>
                <a:gd name="connsiteY15" fmla="*/ 66139 h 254749"/>
                <a:gd name="connsiteX16" fmla="*/ 257516 w 1100159"/>
                <a:gd name="connsiteY16" fmla="*/ 58345 h 254749"/>
                <a:gd name="connsiteX17" fmla="*/ 363157 w 1100159"/>
                <a:gd name="connsiteY17" fmla="*/ 53150 h 254749"/>
                <a:gd name="connsiteX18" fmla="*/ 445418 w 1100159"/>
                <a:gd name="connsiteY18" fmla="*/ 59211 h 254749"/>
                <a:gd name="connsiteX19" fmla="*/ 536339 w 1100159"/>
                <a:gd name="connsiteY19" fmla="*/ 70468 h 254749"/>
                <a:gd name="connsiteX20" fmla="*/ 617734 w 1100159"/>
                <a:gd name="connsiteY20" fmla="*/ 81725 h 254749"/>
                <a:gd name="connsiteX21" fmla="*/ 661896 w 1100159"/>
                <a:gd name="connsiteY21" fmla="*/ 86920 h 254749"/>
                <a:gd name="connsiteX22" fmla="*/ 729437 w 1100159"/>
                <a:gd name="connsiteY22" fmla="*/ 92982 h 254749"/>
                <a:gd name="connsiteX23" fmla="*/ 804771 w 1100159"/>
                <a:gd name="connsiteY23" fmla="*/ 96445 h 254749"/>
                <a:gd name="connsiteX24" fmla="*/ 867982 w 1100159"/>
                <a:gd name="connsiteY24" fmla="*/ 87786 h 254749"/>
                <a:gd name="connsiteX25" fmla="*/ 874043 w 1100159"/>
                <a:gd name="connsiteY25" fmla="*/ 86920 h 254749"/>
                <a:gd name="connsiteX26" fmla="*/ 932059 w 1100159"/>
                <a:gd name="connsiteY26" fmla="*/ 72200 h 254749"/>
                <a:gd name="connsiteX27" fmla="*/ 998734 w 1100159"/>
                <a:gd name="connsiteY27" fmla="*/ 39295 h 254749"/>
                <a:gd name="connsiteX28" fmla="*/ 1041164 w 1100159"/>
                <a:gd name="connsiteY28" fmla="*/ 5525 h 254749"/>
                <a:gd name="connsiteX29" fmla="*/ 1062812 w 1100159"/>
                <a:gd name="connsiteY29" fmla="*/ 5525 h 254749"/>
                <a:gd name="connsiteX30" fmla="*/ 1095716 w 1100159"/>
                <a:gd name="connsiteY30" fmla="*/ 39295 h 254749"/>
                <a:gd name="connsiteX31" fmla="*/ 1094850 w 1100159"/>
                <a:gd name="connsiteY31" fmla="*/ 58345 h 254749"/>
                <a:gd name="connsiteX32" fmla="*/ 1022980 w 1100159"/>
                <a:gd name="connsiteY32" fmla="*/ 110300 h 254749"/>
                <a:gd name="connsiteX33" fmla="*/ 969293 w 1100159"/>
                <a:gd name="connsiteY33" fmla="*/ 137143 h 254749"/>
                <a:gd name="connsiteX34" fmla="*/ 901752 w 1100159"/>
                <a:gd name="connsiteY34" fmla="*/ 156193 h 254749"/>
                <a:gd name="connsiteX35" fmla="*/ 853262 w 1100159"/>
                <a:gd name="connsiteY35" fmla="*/ 165718 h 254749"/>
                <a:gd name="connsiteX36" fmla="*/ 809100 w 1100159"/>
                <a:gd name="connsiteY36" fmla="*/ 167450 h 254749"/>
                <a:gd name="connsiteX37" fmla="*/ 775330 w 1100159"/>
                <a:gd name="connsiteY37" fmla="*/ 168316 h 254749"/>
                <a:gd name="connsiteX38" fmla="*/ 775330 w 1100159"/>
                <a:gd name="connsiteY38" fmla="*/ 168316 h 2547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1100159" h="254749">
                  <a:moveTo>
                    <a:pt x="775330" y="168316"/>
                  </a:moveTo>
                  <a:cubicBezTo>
                    <a:pt x="752816" y="168316"/>
                    <a:pt x="730302" y="170914"/>
                    <a:pt x="707789" y="167450"/>
                  </a:cubicBezTo>
                  <a:cubicBezTo>
                    <a:pt x="686141" y="163986"/>
                    <a:pt x="663627" y="164852"/>
                    <a:pt x="641980" y="161389"/>
                  </a:cubicBezTo>
                  <a:cubicBezTo>
                    <a:pt x="613405" y="156193"/>
                    <a:pt x="585696" y="152729"/>
                    <a:pt x="557121" y="150132"/>
                  </a:cubicBezTo>
                  <a:cubicBezTo>
                    <a:pt x="530277" y="147534"/>
                    <a:pt x="502568" y="145802"/>
                    <a:pt x="475725" y="138875"/>
                  </a:cubicBezTo>
                  <a:cubicBezTo>
                    <a:pt x="458407" y="134545"/>
                    <a:pt x="441955" y="137143"/>
                    <a:pt x="424637" y="133680"/>
                  </a:cubicBezTo>
                  <a:cubicBezTo>
                    <a:pt x="385671" y="125886"/>
                    <a:pt x="345839" y="128484"/>
                    <a:pt x="306873" y="128484"/>
                  </a:cubicBezTo>
                  <a:cubicBezTo>
                    <a:pt x="283493" y="128484"/>
                    <a:pt x="260114" y="130216"/>
                    <a:pt x="238466" y="135411"/>
                  </a:cubicBezTo>
                  <a:cubicBezTo>
                    <a:pt x="196902" y="144936"/>
                    <a:pt x="157071" y="157925"/>
                    <a:pt x="122434" y="184768"/>
                  </a:cubicBezTo>
                  <a:cubicBezTo>
                    <a:pt x="99055" y="202952"/>
                    <a:pt x="77407" y="222002"/>
                    <a:pt x="60955" y="246248"/>
                  </a:cubicBezTo>
                  <a:cubicBezTo>
                    <a:pt x="54027" y="256639"/>
                    <a:pt x="45368" y="257505"/>
                    <a:pt x="36709" y="248845"/>
                  </a:cubicBezTo>
                  <a:cubicBezTo>
                    <a:pt x="24587" y="237589"/>
                    <a:pt x="12464" y="226332"/>
                    <a:pt x="2073" y="214209"/>
                  </a:cubicBezTo>
                  <a:cubicBezTo>
                    <a:pt x="-525" y="211611"/>
                    <a:pt x="-525" y="203818"/>
                    <a:pt x="1207" y="202086"/>
                  </a:cubicBezTo>
                  <a:cubicBezTo>
                    <a:pt x="21123" y="180439"/>
                    <a:pt x="41039" y="157925"/>
                    <a:pt x="62686" y="138009"/>
                  </a:cubicBezTo>
                  <a:cubicBezTo>
                    <a:pt x="81737" y="120691"/>
                    <a:pt x="105116" y="108568"/>
                    <a:pt x="127630" y="96445"/>
                  </a:cubicBezTo>
                  <a:cubicBezTo>
                    <a:pt x="153607" y="82591"/>
                    <a:pt x="181316" y="73932"/>
                    <a:pt x="209891" y="66139"/>
                  </a:cubicBezTo>
                  <a:cubicBezTo>
                    <a:pt x="225478" y="61809"/>
                    <a:pt x="241930" y="60943"/>
                    <a:pt x="257516" y="58345"/>
                  </a:cubicBezTo>
                  <a:cubicBezTo>
                    <a:pt x="293018" y="53150"/>
                    <a:pt x="328521" y="49686"/>
                    <a:pt x="363157" y="53150"/>
                  </a:cubicBezTo>
                  <a:cubicBezTo>
                    <a:pt x="390866" y="55748"/>
                    <a:pt x="418575" y="55748"/>
                    <a:pt x="445418" y="59211"/>
                  </a:cubicBezTo>
                  <a:cubicBezTo>
                    <a:pt x="475725" y="63541"/>
                    <a:pt x="506032" y="67870"/>
                    <a:pt x="536339" y="70468"/>
                  </a:cubicBezTo>
                  <a:cubicBezTo>
                    <a:pt x="563182" y="73066"/>
                    <a:pt x="590891" y="75664"/>
                    <a:pt x="617734" y="81725"/>
                  </a:cubicBezTo>
                  <a:cubicBezTo>
                    <a:pt x="632455" y="85189"/>
                    <a:pt x="647175" y="85189"/>
                    <a:pt x="661896" y="86920"/>
                  </a:cubicBezTo>
                  <a:cubicBezTo>
                    <a:pt x="684409" y="88652"/>
                    <a:pt x="706923" y="91250"/>
                    <a:pt x="729437" y="92982"/>
                  </a:cubicBezTo>
                  <a:cubicBezTo>
                    <a:pt x="754548" y="94714"/>
                    <a:pt x="779659" y="97311"/>
                    <a:pt x="804771" y="96445"/>
                  </a:cubicBezTo>
                  <a:cubicBezTo>
                    <a:pt x="825552" y="95580"/>
                    <a:pt x="846334" y="91250"/>
                    <a:pt x="867982" y="87786"/>
                  </a:cubicBezTo>
                  <a:cubicBezTo>
                    <a:pt x="869714" y="87786"/>
                    <a:pt x="872312" y="86920"/>
                    <a:pt x="874043" y="86920"/>
                  </a:cubicBezTo>
                  <a:cubicBezTo>
                    <a:pt x="894825" y="88652"/>
                    <a:pt x="913875" y="79127"/>
                    <a:pt x="932059" y="72200"/>
                  </a:cubicBezTo>
                  <a:cubicBezTo>
                    <a:pt x="955439" y="63541"/>
                    <a:pt x="977953" y="52284"/>
                    <a:pt x="998734" y="39295"/>
                  </a:cubicBezTo>
                  <a:cubicBezTo>
                    <a:pt x="1014321" y="29770"/>
                    <a:pt x="1027309" y="16782"/>
                    <a:pt x="1041164" y="5525"/>
                  </a:cubicBezTo>
                  <a:cubicBezTo>
                    <a:pt x="1049823" y="-1402"/>
                    <a:pt x="1054152" y="-2268"/>
                    <a:pt x="1062812" y="5525"/>
                  </a:cubicBezTo>
                  <a:cubicBezTo>
                    <a:pt x="1074069" y="16782"/>
                    <a:pt x="1085325" y="28039"/>
                    <a:pt x="1095716" y="39295"/>
                  </a:cubicBezTo>
                  <a:cubicBezTo>
                    <a:pt x="1101777" y="45357"/>
                    <a:pt x="1101777" y="53150"/>
                    <a:pt x="1094850" y="58345"/>
                  </a:cubicBezTo>
                  <a:cubicBezTo>
                    <a:pt x="1071471" y="76529"/>
                    <a:pt x="1047225" y="94714"/>
                    <a:pt x="1022980" y="110300"/>
                  </a:cubicBezTo>
                  <a:cubicBezTo>
                    <a:pt x="1006527" y="121557"/>
                    <a:pt x="988343" y="131082"/>
                    <a:pt x="969293" y="137143"/>
                  </a:cubicBezTo>
                  <a:cubicBezTo>
                    <a:pt x="946780" y="144936"/>
                    <a:pt x="925998" y="154461"/>
                    <a:pt x="901752" y="156193"/>
                  </a:cubicBezTo>
                  <a:cubicBezTo>
                    <a:pt x="885300" y="157059"/>
                    <a:pt x="869714" y="163986"/>
                    <a:pt x="853262" y="165718"/>
                  </a:cubicBezTo>
                  <a:cubicBezTo>
                    <a:pt x="838541" y="167450"/>
                    <a:pt x="823821" y="167450"/>
                    <a:pt x="809100" y="167450"/>
                  </a:cubicBezTo>
                  <a:cubicBezTo>
                    <a:pt x="796978" y="169182"/>
                    <a:pt x="785721" y="169182"/>
                    <a:pt x="775330" y="168316"/>
                  </a:cubicBezTo>
                  <a:cubicBezTo>
                    <a:pt x="775330" y="169182"/>
                    <a:pt x="775330" y="169182"/>
                    <a:pt x="775330" y="168316"/>
                  </a:cubicBezTo>
                  <a:close/>
                </a:path>
              </a:pathLst>
            </a:custGeom>
            <a:grpFill/>
            <a:ln w="8653"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98341942-F981-F95C-2974-D1C63015302F}"/>
                </a:ext>
              </a:extLst>
            </p:cNvPr>
            <p:cNvSpPr/>
            <p:nvPr/>
          </p:nvSpPr>
          <p:spPr>
            <a:xfrm>
              <a:off x="9596870" y="4787028"/>
              <a:ext cx="363577" cy="354645"/>
            </a:xfrm>
            <a:custGeom>
              <a:avLst/>
              <a:gdLst>
                <a:gd name="connsiteX0" fmla="*/ 0 w 363577"/>
                <a:gd name="connsiteY0" fmla="*/ 160193 h 354645"/>
                <a:gd name="connsiteX1" fmla="*/ 8659 w 363577"/>
                <a:gd name="connsiteY1" fmla="*/ 146339 h 354645"/>
                <a:gd name="connsiteX2" fmla="*/ 69273 w 363577"/>
                <a:gd name="connsiteY2" fmla="*/ 85725 h 354645"/>
                <a:gd name="connsiteX3" fmla="*/ 148071 w 363577"/>
                <a:gd name="connsiteY3" fmla="*/ 5195 h 354645"/>
                <a:gd name="connsiteX4" fmla="*/ 167986 w 363577"/>
                <a:gd name="connsiteY4" fmla="*/ 5195 h 354645"/>
                <a:gd name="connsiteX5" fmla="*/ 266700 w 363577"/>
                <a:gd name="connsiteY5" fmla="*/ 97848 h 354645"/>
                <a:gd name="connsiteX6" fmla="*/ 314325 w 363577"/>
                <a:gd name="connsiteY6" fmla="*/ 145473 h 354645"/>
                <a:gd name="connsiteX7" fmla="*/ 356755 w 363577"/>
                <a:gd name="connsiteY7" fmla="*/ 183573 h 354645"/>
                <a:gd name="connsiteX8" fmla="*/ 356755 w 363577"/>
                <a:gd name="connsiteY8" fmla="*/ 206086 h 354645"/>
                <a:gd name="connsiteX9" fmla="*/ 275359 w 363577"/>
                <a:gd name="connsiteY9" fmla="*/ 289214 h 354645"/>
                <a:gd name="connsiteX10" fmla="*/ 220807 w 363577"/>
                <a:gd name="connsiteY10" fmla="*/ 346364 h 354645"/>
                <a:gd name="connsiteX11" fmla="*/ 195696 w 363577"/>
                <a:gd name="connsiteY11" fmla="*/ 351559 h 354645"/>
                <a:gd name="connsiteX12" fmla="*/ 117764 w 363577"/>
                <a:gd name="connsiteY12" fmla="*/ 314325 h 354645"/>
                <a:gd name="connsiteX13" fmla="*/ 97848 w 363577"/>
                <a:gd name="connsiteY13" fmla="*/ 298739 h 354645"/>
                <a:gd name="connsiteX14" fmla="*/ 41564 w 363577"/>
                <a:gd name="connsiteY14" fmla="*/ 241589 h 354645"/>
                <a:gd name="connsiteX15" fmla="*/ 14721 w 363577"/>
                <a:gd name="connsiteY15" fmla="*/ 194830 h 354645"/>
                <a:gd name="connsiteX16" fmla="*/ 6061 w 363577"/>
                <a:gd name="connsiteY16" fmla="*/ 176646 h 354645"/>
                <a:gd name="connsiteX17" fmla="*/ 0 w 363577"/>
                <a:gd name="connsiteY17" fmla="*/ 160193 h 3546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63577" h="354645">
                  <a:moveTo>
                    <a:pt x="0" y="160193"/>
                  </a:moveTo>
                  <a:cubicBezTo>
                    <a:pt x="2598" y="155864"/>
                    <a:pt x="4330" y="150668"/>
                    <a:pt x="8659" y="146339"/>
                  </a:cubicBezTo>
                  <a:cubicBezTo>
                    <a:pt x="28575" y="125557"/>
                    <a:pt x="49357" y="105641"/>
                    <a:pt x="69273" y="85725"/>
                  </a:cubicBezTo>
                  <a:cubicBezTo>
                    <a:pt x="96116" y="58882"/>
                    <a:pt x="122093" y="32039"/>
                    <a:pt x="148071" y="5195"/>
                  </a:cubicBezTo>
                  <a:cubicBezTo>
                    <a:pt x="154998" y="-1732"/>
                    <a:pt x="160193" y="-1732"/>
                    <a:pt x="167986" y="5195"/>
                  </a:cubicBezTo>
                  <a:cubicBezTo>
                    <a:pt x="200891" y="36368"/>
                    <a:pt x="233795" y="66675"/>
                    <a:pt x="266700" y="97848"/>
                  </a:cubicBezTo>
                  <a:cubicBezTo>
                    <a:pt x="283152" y="113434"/>
                    <a:pt x="298739" y="129886"/>
                    <a:pt x="314325" y="145473"/>
                  </a:cubicBezTo>
                  <a:cubicBezTo>
                    <a:pt x="328180" y="158461"/>
                    <a:pt x="342900" y="170584"/>
                    <a:pt x="356755" y="183573"/>
                  </a:cubicBezTo>
                  <a:cubicBezTo>
                    <a:pt x="366280" y="192232"/>
                    <a:pt x="365414" y="196561"/>
                    <a:pt x="356755" y="206086"/>
                  </a:cubicBezTo>
                  <a:cubicBezTo>
                    <a:pt x="329911" y="233795"/>
                    <a:pt x="302202" y="261505"/>
                    <a:pt x="275359" y="289214"/>
                  </a:cubicBezTo>
                  <a:cubicBezTo>
                    <a:pt x="257175" y="308264"/>
                    <a:pt x="238991" y="327314"/>
                    <a:pt x="220807" y="346364"/>
                  </a:cubicBezTo>
                  <a:cubicBezTo>
                    <a:pt x="213880" y="354157"/>
                    <a:pt x="206952" y="357621"/>
                    <a:pt x="195696" y="351559"/>
                  </a:cubicBezTo>
                  <a:cubicBezTo>
                    <a:pt x="169718" y="338570"/>
                    <a:pt x="143741" y="327314"/>
                    <a:pt x="117764" y="314325"/>
                  </a:cubicBezTo>
                  <a:cubicBezTo>
                    <a:pt x="109971" y="310861"/>
                    <a:pt x="104775" y="303934"/>
                    <a:pt x="97848" y="298739"/>
                  </a:cubicBezTo>
                  <a:cubicBezTo>
                    <a:pt x="75334" y="283152"/>
                    <a:pt x="57150" y="263236"/>
                    <a:pt x="41564" y="241589"/>
                  </a:cubicBezTo>
                  <a:cubicBezTo>
                    <a:pt x="31173" y="226868"/>
                    <a:pt x="23380" y="210416"/>
                    <a:pt x="14721" y="194830"/>
                  </a:cubicBezTo>
                  <a:cubicBezTo>
                    <a:pt x="11257" y="188768"/>
                    <a:pt x="8659" y="182707"/>
                    <a:pt x="6061" y="176646"/>
                  </a:cubicBezTo>
                  <a:cubicBezTo>
                    <a:pt x="2598" y="172316"/>
                    <a:pt x="1732" y="167120"/>
                    <a:pt x="0" y="160193"/>
                  </a:cubicBezTo>
                  <a:close/>
                </a:path>
              </a:pathLst>
            </a:custGeom>
            <a:grpFill/>
            <a:ln w="8653"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F59F72E1-B08D-C108-9BE5-050C61DE9761}"/>
                </a:ext>
              </a:extLst>
            </p:cNvPr>
            <p:cNvSpPr/>
            <p:nvPr/>
          </p:nvSpPr>
          <p:spPr>
            <a:xfrm>
              <a:off x="8244117" y="4802615"/>
              <a:ext cx="1733835" cy="1742593"/>
            </a:xfrm>
            <a:custGeom>
              <a:avLst/>
              <a:gdLst>
                <a:gd name="connsiteX0" fmla="*/ 1723362 w 1733835"/>
                <a:gd name="connsiteY0" fmla="*/ 730827 h 1742593"/>
                <a:gd name="connsiteX1" fmla="*/ 1712105 w 1733835"/>
                <a:gd name="connsiteY1" fmla="*/ 670214 h 1742593"/>
                <a:gd name="connsiteX2" fmla="*/ 1698250 w 1733835"/>
                <a:gd name="connsiteY2" fmla="*/ 615661 h 1742593"/>
                <a:gd name="connsiteX3" fmla="*/ 1670542 w 1733835"/>
                <a:gd name="connsiteY3" fmla="*/ 540327 h 1742593"/>
                <a:gd name="connsiteX4" fmla="*/ 1621185 w 1733835"/>
                <a:gd name="connsiteY4" fmla="*/ 440748 h 1742593"/>
                <a:gd name="connsiteX5" fmla="*/ 1601269 w 1733835"/>
                <a:gd name="connsiteY5" fmla="*/ 406977 h 1742593"/>
                <a:gd name="connsiteX6" fmla="*/ 1568364 w 1733835"/>
                <a:gd name="connsiteY6" fmla="*/ 385330 h 1742593"/>
                <a:gd name="connsiteX7" fmla="*/ 1540655 w 1733835"/>
                <a:gd name="connsiteY7" fmla="*/ 385330 h 1742593"/>
                <a:gd name="connsiteX8" fmla="*/ 1527667 w 1733835"/>
                <a:gd name="connsiteY8" fmla="*/ 382732 h 1742593"/>
                <a:gd name="connsiteX9" fmla="*/ 1493030 w 1733835"/>
                <a:gd name="connsiteY9" fmla="*/ 368012 h 1742593"/>
                <a:gd name="connsiteX10" fmla="*/ 1417696 w 1733835"/>
                <a:gd name="connsiteY10" fmla="*/ 322118 h 1742593"/>
                <a:gd name="connsiteX11" fmla="*/ 1372669 w 1733835"/>
                <a:gd name="connsiteY11" fmla="*/ 278823 h 1742593"/>
                <a:gd name="connsiteX12" fmla="*/ 1325044 w 1733835"/>
                <a:gd name="connsiteY12" fmla="*/ 212148 h 1742593"/>
                <a:gd name="connsiteX13" fmla="*/ 1307726 w 1733835"/>
                <a:gd name="connsiteY13" fmla="*/ 140277 h 1742593"/>
                <a:gd name="connsiteX14" fmla="*/ 1307726 w 1733835"/>
                <a:gd name="connsiteY14" fmla="*/ 129021 h 1742593"/>
                <a:gd name="connsiteX15" fmla="*/ 1301664 w 1733835"/>
                <a:gd name="connsiteY15" fmla="*/ 117764 h 1742593"/>
                <a:gd name="connsiteX16" fmla="*/ 1256637 w 1733835"/>
                <a:gd name="connsiteY16" fmla="*/ 93518 h 1742593"/>
                <a:gd name="connsiteX17" fmla="*/ 1213341 w 1733835"/>
                <a:gd name="connsiteY17" fmla="*/ 74468 h 1742593"/>
                <a:gd name="connsiteX18" fmla="*/ 1149264 w 1733835"/>
                <a:gd name="connsiteY18" fmla="*/ 47625 h 1742593"/>
                <a:gd name="connsiteX19" fmla="*/ 1103371 w 1733835"/>
                <a:gd name="connsiteY19" fmla="*/ 33771 h 1742593"/>
                <a:gd name="connsiteX20" fmla="*/ 1042757 w 1733835"/>
                <a:gd name="connsiteY20" fmla="*/ 19050 h 1742593"/>
                <a:gd name="connsiteX21" fmla="*/ 1002060 w 1733835"/>
                <a:gd name="connsiteY21" fmla="*/ 12123 h 1742593"/>
                <a:gd name="connsiteX22" fmla="*/ 936250 w 1733835"/>
                <a:gd name="connsiteY22" fmla="*/ 2598 h 1742593"/>
                <a:gd name="connsiteX23" fmla="*/ 865246 w 1733835"/>
                <a:gd name="connsiteY23" fmla="*/ 2598 h 1742593"/>
                <a:gd name="connsiteX24" fmla="*/ 865246 w 1733835"/>
                <a:gd name="connsiteY24" fmla="*/ 0 h 1742593"/>
                <a:gd name="connsiteX25" fmla="*/ 757873 w 1733835"/>
                <a:gd name="connsiteY25" fmla="*/ 8659 h 1742593"/>
                <a:gd name="connsiteX26" fmla="*/ 737957 w 1733835"/>
                <a:gd name="connsiteY26" fmla="*/ 10391 h 1742593"/>
                <a:gd name="connsiteX27" fmla="*/ 664355 w 1733835"/>
                <a:gd name="connsiteY27" fmla="*/ 25977 h 1742593"/>
                <a:gd name="connsiteX28" fmla="*/ 632316 w 1733835"/>
                <a:gd name="connsiteY28" fmla="*/ 33771 h 1742593"/>
                <a:gd name="connsiteX29" fmla="*/ 567373 w 1733835"/>
                <a:gd name="connsiteY29" fmla="*/ 55418 h 1742593"/>
                <a:gd name="connsiteX30" fmla="*/ 519748 w 1733835"/>
                <a:gd name="connsiteY30" fmla="*/ 73602 h 1742593"/>
                <a:gd name="connsiteX31" fmla="*/ 467794 w 1733835"/>
                <a:gd name="connsiteY31" fmla="*/ 100446 h 1742593"/>
                <a:gd name="connsiteX32" fmla="*/ 392460 w 1733835"/>
                <a:gd name="connsiteY32" fmla="*/ 142875 h 1742593"/>
                <a:gd name="connsiteX33" fmla="*/ 291148 w 1733835"/>
                <a:gd name="connsiteY33" fmla="*/ 221673 h 1742593"/>
                <a:gd name="connsiteX34" fmla="*/ 198496 w 1733835"/>
                <a:gd name="connsiteY34" fmla="*/ 316923 h 1742593"/>
                <a:gd name="connsiteX35" fmla="*/ 126625 w 1733835"/>
                <a:gd name="connsiteY35" fmla="*/ 418234 h 1742593"/>
                <a:gd name="connsiteX36" fmla="*/ 79866 w 1733835"/>
                <a:gd name="connsiteY36" fmla="*/ 506557 h 1742593"/>
                <a:gd name="connsiteX37" fmla="*/ 46096 w 1733835"/>
                <a:gd name="connsiteY37" fmla="*/ 588818 h 1742593"/>
                <a:gd name="connsiteX38" fmla="*/ 33973 w 1733835"/>
                <a:gd name="connsiteY38" fmla="*/ 629516 h 1742593"/>
                <a:gd name="connsiteX39" fmla="*/ 22716 w 1733835"/>
                <a:gd name="connsiteY39" fmla="*/ 671080 h 1742593"/>
                <a:gd name="connsiteX40" fmla="*/ 17521 w 1733835"/>
                <a:gd name="connsiteY40" fmla="*/ 697923 h 1742593"/>
                <a:gd name="connsiteX41" fmla="*/ 7130 w 1733835"/>
                <a:gd name="connsiteY41" fmla="*/ 746414 h 1742593"/>
                <a:gd name="connsiteX42" fmla="*/ 1934 w 1733835"/>
                <a:gd name="connsiteY42" fmla="*/ 813089 h 1742593"/>
                <a:gd name="connsiteX43" fmla="*/ 7130 w 1733835"/>
                <a:gd name="connsiteY43" fmla="*/ 1000991 h 1742593"/>
                <a:gd name="connsiteX44" fmla="*/ 7996 w 1733835"/>
                <a:gd name="connsiteY44" fmla="*/ 1006186 h 1742593"/>
                <a:gd name="connsiteX45" fmla="*/ 18387 w 1733835"/>
                <a:gd name="connsiteY45" fmla="*/ 1052080 h 1742593"/>
                <a:gd name="connsiteX46" fmla="*/ 26180 w 1733835"/>
                <a:gd name="connsiteY46" fmla="*/ 1091911 h 1742593"/>
                <a:gd name="connsiteX47" fmla="*/ 31375 w 1733835"/>
                <a:gd name="connsiteY47" fmla="*/ 1111827 h 1742593"/>
                <a:gd name="connsiteX48" fmla="*/ 52157 w 1733835"/>
                <a:gd name="connsiteY48" fmla="*/ 1169843 h 1742593"/>
                <a:gd name="connsiteX49" fmla="*/ 73805 w 1733835"/>
                <a:gd name="connsiteY49" fmla="*/ 1226993 h 1742593"/>
                <a:gd name="connsiteX50" fmla="*/ 116235 w 1733835"/>
                <a:gd name="connsiteY50" fmla="*/ 1305791 h 1742593"/>
                <a:gd name="connsiteX51" fmla="*/ 163860 w 1733835"/>
                <a:gd name="connsiteY51" fmla="*/ 1381125 h 1742593"/>
                <a:gd name="connsiteX52" fmla="*/ 226205 w 1733835"/>
                <a:gd name="connsiteY52" fmla="*/ 1458191 h 1742593"/>
                <a:gd name="connsiteX53" fmla="*/ 303271 w 1733835"/>
                <a:gd name="connsiteY53" fmla="*/ 1534391 h 1742593"/>
                <a:gd name="connsiteX54" fmla="*/ 386398 w 1733835"/>
                <a:gd name="connsiteY54" fmla="*/ 1598468 h 1742593"/>
                <a:gd name="connsiteX55" fmla="*/ 453939 w 1733835"/>
                <a:gd name="connsiteY55" fmla="*/ 1640032 h 1742593"/>
                <a:gd name="connsiteX56" fmla="*/ 524078 w 1733835"/>
                <a:gd name="connsiteY56" fmla="*/ 1672936 h 1742593"/>
                <a:gd name="connsiteX57" fmla="*/ 575166 w 1733835"/>
                <a:gd name="connsiteY57" fmla="*/ 1692852 h 1742593"/>
                <a:gd name="connsiteX58" fmla="*/ 611535 w 1733835"/>
                <a:gd name="connsiteY58" fmla="*/ 1704109 h 1742593"/>
                <a:gd name="connsiteX59" fmla="*/ 665221 w 1733835"/>
                <a:gd name="connsiteY59" fmla="*/ 1719695 h 1742593"/>
                <a:gd name="connsiteX60" fmla="*/ 702455 w 1733835"/>
                <a:gd name="connsiteY60" fmla="*/ 1726623 h 1742593"/>
                <a:gd name="connsiteX61" fmla="*/ 750080 w 1733835"/>
                <a:gd name="connsiteY61" fmla="*/ 1737014 h 1742593"/>
                <a:gd name="connsiteX62" fmla="*/ 842732 w 1733835"/>
                <a:gd name="connsiteY62" fmla="*/ 1742209 h 1742593"/>
                <a:gd name="connsiteX63" fmla="*/ 924128 w 1733835"/>
                <a:gd name="connsiteY63" fmla="*/ 1742209 h 1742593"/>
                <a:gd name="connsiteX64" fmla="*/ 936250 w 1733835"/>
                <a:gd name="connsiteY64" fmla="*/ 1741343 h 1742593"/>
                <a:gd name="connsiteX65" fmla="*/ 1002060 w 1733835"/>
                <a:gd name="connsiteY65" fmla="*/ 1731818 h 1742593"/>
                <a:gd name="connsiteX66" fmla="*/ 1051417 w 1733835"/>
                <a:gd name="connsiteY66" fmla="*/ 1724025 h 1742593"/>
                <a:gd name="connsiteX67" fmla="*/ 1054014 w 1733835"/>
                <a:gd name="connsiteY67" fmla="*/ 1723159 h 1742593"/>
                <a:gd name="connsiteX68" fmla="*/ 1109432 w 1733835"/>
                <a:gd name="connsiteY68" fmla="*/ 1708439 h 1742593"/>
                <a:gd name="connsiteX69" fmla="*/ 1141471 w 1733835"/>
                <a:gd name="connsiteY69" fmla="*/ 1698914 h 1742593"/>
                <a:gd name="connsiteX70" fmla="*/ 1193426 w 1733835"/>
                <a:gd name="connsiteY70" fmla="*/ 1679864 h 1742593"/>
                <a:gd name="connsiteX71" fmla="*/ 1239319 w 1733835"/>
                <a:gd name="connsiteY71" fmla="*/ 1659948 h 1742593"/>
                <a:gd name="connsiteX72" fmla="*/ 1284346 w 1733835"/>
                <a:gd name="connsiteY72" fmla="*/ 1634836 h 1742593"/>
                <a:gd name="connsiteX73" fmla="*/ 1365741 w 1733835"/>
                <a:gd name="connsiteY73" fmla="*/ 1584614 h 1742593"/>
                <a:gd name="connsiteX74" fmla="*/ 1403841 w 1733835"/>
                <a:gd name="connsiteY74" fmla="*/ 1555173 h 1742593"/>
                <a:gd name="connsiteX75" fmla="*/ 1452332 w 1733835"/>
                <a:gd name="connsiteY75" fmla="*/ 1514475 h 1742593"/>
                <a:gd name="connsiteX76" fmla="*/ 1517276 w 1733835"/>
                <a:gd name="connsiteY76" fmla="*/ 1446068 h 1742593"/>
                <a:gd name="connsiteX77" fmla="*/ 1568364 w 1733835"/>
                <a:gd name="connsiteY77" fmla="*/ 1383723 h 1742593"/>
                <a:gd name="connsiteX78" fmla="*/ 1607330 w 1733835"/>
                <a:gd name="connsiteY78" fmla="*/ 1325707 h 1742593"/>
                <a:gd name="connsiteX79" fmla="*/ 1628978 w 1733835"/>
                <a:gd name="connsiteY79" fmla="*/ 1291070 h 1742593"/>
                <a:gd name="connsiteX80" fmla="*/ 1661882 w 1733835"/>
                <a:gd name="connsiteY80" fmla="*/ 1221798 h 1742593"/>
                <a:gd name="connsiteX81" fmla="*/ 1686994 w 1733835"/>
                <a:gd name="connsiteY81" fmla="*/ 1159452 h 1742593"/>
                <a:gd name="connsiteX82" fmla="*/ 1699116 w 1733835"/>
                <a:gd name="connsiteY82" fmla="*/ 1115291 h 1742593"/>
                <a:gd name="connsiteX83" fmla="*/ 1714703 w 1733835"/>
                <a:gd name="connsiteY83" fmla="*/ 1055543 h 1742593"/>
                <a:gd name="connsiteX84" fmla="*/ 1721630 w 1733835"/>
                <a:gd name="connsiteY84" fmla="*/ 1013979 h 1742593"/>
                <a:gd name="connsiteX85" fmla="*/ 1730289 w 1733835"/>
                <a:gd name="connsiteY85" fmla="*/ 959427 h 1742593"/>
                <a:gd name="connsiteX86" fmla="*/ 1732887 w 1733835"/>
                <a:gd name="connsiteY86" fmla="*/ 845993 h 1742593"/>
                <a:gd name="connsiteX87" fmla="*/ 1723362 w 1733835"/>
                <a:gd name="connsiteY87" fmla="*/ 730827 h 1742593"/>
                <a:gd name="connsiteX88" fmla="*/ 817621 w 1733835"/>
                <a:gd name="connsiteY88" fmla="*/ 694459 h 1742593"/>
                <a:gd name="connsiteX89" fmla="*/ 599412 w 1733835"/>
                <a:gd name="connsiteY89" fmla="*/ 463262 h 1742593"/>
                <a:gd name="connsiteX90" fmla="*/ 833207 w 1733835"/>
                <a:gd name="connsiteY90" fmla="*/ 232930 h 1742593"/>
                <a:gd name="connsiteX91" fmla="*/ 1059210 w 1733835"/>
                <a:gd name="connsiteY91" fmla="*/ 469323 h 1742593"/>
                <a:gd name="connsiteX92" fmla="*/ 817621 w 1733835"/>
                <a:gd name="connsiteY92" fmla="*/ 694459 h 17425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1733835" h="1742593">
                  <a:moveTo>
                    <a:pt x="1723362" y="730827"/>
                  </a:moveTo>
                  <a:cubicBezTo>
                    <a:pt x="1719033" y="710911"/>
                    <a:pt x="1716435" y="690130"/>
                    <a:pt x="1712105" y="670214"/>
                  </a:cubicBezTo>
                  <a:cubicBezTo>
                    <a:pt x="1708642" y="652030"/>
                    <a:pt x="1704312" y="633845"/>
                    <a:pt x="1698250" y="615661"/>
                  </a:cubicBezTo>
                  <a:cubicBezTo>
                    <a:pt x="1689591" y="589684"/>
                    <a:pt x="1681798" y="564573"/>
                    <a:pt x="1670542" y="540327"/>
                  </a:cubicBezTo>
                  <a:cubicBezTo>
                    <a:pt x="1655821" y="506557"/>
                    <a:pt x="1638503" y="473652"/>
                    <a:pt x="1621185" y="440748"/>
                  </a:cubicBezTo>
                  <a:cubicBezTo>
                    <a:pt x="1615123" y="429491"/>
                    <a:pt x="1607330" y="419100"/>
                    <a:pt x="1601269" y="406977"/>
                  </a:cubicBezTo>
                  <a:cubicBezTo>
                    <a:pt x="1594341" y="393123"/>
                    <a:pt x="1586548" y="382732"/>
                    <a:pt x="1568364" y="385330"/>
                  </a:cubicBezTo>
                  <a:cubicBezTo>
                    <a:pt x="1558839" y="387061"/>
                    <a:pt x="1549314" y="386195"/>
                    <a:pt x="1540655" y="385330"/>
                  </a:cubicBezTo>
                  <a:cubicBezTo>
                    <a:pt x="1536326" y="385330"/>
                    <a:pt x="1531996" y="384464"/>
                    <a:pt x="1527667" y="382732"/>
                  </a:cubicBezTo>
                  <a:cubicBezTo>
                    <a:pt x="1516410" y="378402"/>
                    <a:pt x="1505153" y="372341"/>
                    <a:pt x="1493030" y="368012"/>
                  </a:cubicBezTo>
                  <a:cubicBezTo>
                    <a:pt x="1464455" y="358486"/>
                    <a:pt x="1441076" y="340302"/>
                    <a:pt x="1417696" y="322118"/>
                  </a:cubicBezTo>
                  <a:cubicBezTo>
                    <a:pt x="1401244" y="309130"/>
                    <a:pt x="1387389" y="293543"/>
                    <a:pt x="1372669" y="278823"/>
                  </a:cubicBezTo>
                  <a:cubicBezTo>
                    <a:pt x="1354485" y="258907"/>
                    <a:pt x="1338898" y="236393"/>
                    <a:pt x="1325044" y="212148"/>
                  </a:cubicBezTo>
                  <a:cubicBezTo>
                    <a:pt x="1312055" y="189634"/>
                    <a:pt x="1305128" y="166255"/>
                    <a:pt x="1307726" y="140277"/>
                  </a:cubicBezTo>
                  <a:cubicBezTo>
                    <a:pt x="1307726" y="136814"/>
                    <a:pt x="1308591" y="132484"/>
                    <a:pt x="1307726" y="129021"/>
                  </a:cubicBezTo>
                  <a:cubicBezTo>
                    <a:pt x="1306860" y="124691"/>
                    <a:pt x="1305128" y="119495"/>
                    <a:pt x="1301664" y="117764"/>
                  </a:cubicBezTo>
                  <a:cubicBezTo>
                    <a:pt x="1286944" y="109105"/>
                    <a:pt x="1272223" y="101311"/>
                    <a:pt x="1256637" y="93518"/>
                  </a:cubicBezTo>
                  <a:cubicBezTo>
                    <a:pt x="1242782" y="86591"/>
                    <a:pt x="1228062" y="80530"/>
                    <a:pt x="1213341" y="74468"/>
                  </a:cubicBezTo>
                  <a:cubicBezTo>
                    <a:pt x="1191694" y="65809"/>
                    <a:pt x="1170912" y="56284"/>
                    <a:pt x="1149264" y="47625"/>
                  </a:cubicBezTo>
                  <a:cubicBezTo>
                    <a:pt x="1134544" y="41564"/>
                    <a:pt x="1118957" y="37234"/>
                    <a:pt x="1103371" y="33771"/>
                  </a:cubicBezTo>
                  <a:cubicBezTo>
                    <a:pt x="1083455" y="28575"/>
                    <a:pt x="1063539" y="23380"/>
                    <a:pt x="1042757" y="19050"/>
                  </a:cubicBezTo>
                  <a:cubicBezTo>
                    <a:pt x="1029769" y="16452"/>
                    <a:pt x="1015914" y="14720"/>
                    <a:pt x="1002060" y="12123"/>
                  </a:cubicBezTo>
                  <a:cubicBezTo>
                    <a:pt x="980412" y="8659"/>
                    <a:pt x="958764" y="4330"/>
                    <a:pt x="936250" y="2598"/>
                  </a:cubicBezTo>
                  <a:cubicBezTo>
                    <a:pt x="912871" y="866"/>
                    <a:pt x="889491" y="2598"/>
                    <a:pt x="865246" y="2598"/>
                  </a:cubicBezTo>
                  <a:cubicBezTo>
                    <a:pt x="865246" y="1732"/>
                    <a:pt x="865246" y="866"/>
                    <a:pt x="865246" y="0"/>
                  </a:cubicBezTo>
                  <a:cubicBezTo>
                    <a:pt x="829744" y="2598"/>
                    <a:pt x="793375" y="6061"/>
                    <a:pt x="757873" y="8659"/>
                  </a:cubicBezTo>
                  <a:cubicBezTo>
                    <a:pt x="750946" y="9525"/>
                    <a:pt x="744885" y="8659"/>
                    <a:pt x="737957" y="10391"/>
                  </a:cubicBezTo>
                  <a:cubicBezTo>
                    <a:pt x="713712" y="15586"/>
                    <a:pt x="688600" y="20782"/>
                    <a:pt x="664355" y="25977"/>
                  </a:cubicBezTo>
                  <a:cubicBezTo>
                    <a:pt x="653964" y="28575"/>
                    <a:pt x="642707" y="30307"/>
                    <a:pt x="632316" y="33771"/>
                  </a:cubicBezTo>
                  <a:cubicBezTo>
                    <a:pt x="610669" y="40698"/>
                    <a:pt x="589021" y="47625"/>
                    <a:pt x="567373" y="55418"/>
                  </a:cubicBezTo>
                  <a:cubicBezTo>
                    <a:pt x="550921" y="61480"/>
                    <a:pt x="535335" y="66675"/>
                    <a:pt x="519748" y="73602"/>
                  </a:cubicBezTo>
                  <a:cubicBezTo>
                    <a:pt x="502430" y="81396"/>
                    <a:pt x="485112" y="90920"/>
                    <a:pt x="467794" y="100446"/>
                  </a:cubicBezTo>
                  <a:cubicBezTo>
                    <a:pt x="442682" y="114300"/>
                    <a:pt x="415839" y="126423"/>
                    <a:pt x="392460" y="142875"/>
                  </a:cubicBezTo>
                  <a:cubicBezTo>
                    <a:pt x="357823" y="167120"/>
                    <a:pt x="324053" y="193964"/>
                    <a:pt x="291148" y="221673"/>
                  </a:cubicBezTo>
                  <a:cubicBezTo>
                    <a:pt x="257378" y="250248"/>
                    <a:pt x="227071" y="282286"/>
                    <a:pt x="198496" y="316923"/>
                  </a:cubicBezTo>
                  <a:cubicBezTo>
                    <a:pt x="171653" y="348961"/>
                    <a:pt x="147407" y="382732"/>
                    <a:pt x="126625" y="418234"/>
                  </a:cubicBezTo>
                  <a:cubicBezTo>
                    <a:pt x="109307" y="446809"/>
                    <a:pt x="94587" y="477116"/>
                    <a:pt x="79866" y="506557"/>
                  </a:cubicBezTo>
                  <a:cubicBezTo>
                    <a:pt x="66878" y="533400"/>
                    <a:pt x="56487" y="561109"/>
                    <a:pt x="46096" y="588818"/>
                  </a:cubicBezTo>
                  <a:cubicBezTo>
                    <a:pt x="40900" y="601807"/>
                    <a:pt x="38303" y="615661"/>
                    <a:pt x="33973" y="629516"/>
                  </a:cubicBezTo>
                  <a:cubicBezTo>
                    <a:pt x="29644" y="643371"/>
                    <a:pt x="26180" y="657225"/>
                    <a:pt x="22716" y="671080"/>
                  </a:cubicBezTo>
                  <a:cubicBezTo>
                    <a:pt x="20119" y="679739"/>
                    <a:pt x="19253" y="689264"/>
                    <a:pt x="17521" y="697923"/>
                  </a:cubicBezTo>
                  <a:cubicBezTo>
                    <a:pt x="14057" y="714375"/>
                    <a:pt x="8862" y="729961"/>
                    <a:pt x="7130" y="746414"/>
                  </a:cubicBezTo>
                  <a:cubicBezTo>
                    <a:pt x="4532" y="768927"/>
                    <a:pt x="2800" y="790575"/>
                    <a:pt x="1934" y="813089"/>
                  </a:cubicBezTo>
                  <a:cubicBezTo>
                    <a:pt x="-2395" y="876300"/>
                    <a:pt x="1069" y="938646"/>
                    <a:pt x="7130" y="1000991"/>
                  </a:cubicBezTo>
                  <a:cubicBezTo>
                    <a:pt x="7130" y="1002723"/>
                    <a:pt x="7996" y="1004455"/>
                    <a:pt x="7996" y="1006186"/>
                  </a:cubicBezTo>
                  <a:cubicBezTo>
                    <a:pt x="11460" y="1021773"/>
                    <a:pt x="14923" y="1036493"/>
                    <a:pt x="18387" y="1052080"/>
                  </a:cubicBezTo>
                  <a:cubicBezTo>
                    <a:pt x="20985" y="1065068"/>
                    <a:pt x="23582" y="1078057"/>
                    <a:pt x="26180" y="1091911"/>
                  </a:cubicBezTo>
                  <a:cubicBezTo>
                    <a:pt x="27912" y="1098839"/>
                    <a:pt x="28778" y="1105766"/>
                    <a:pt x="31375" y="1111827"/>
                  </a:cubicBezTo>
                  <a:cubicBezTo>
                    <a:pt x="38303" y="1131743"/>
                    <a:pt x="45230" y="1150793"/>
                    <a:pt x="52157" y="1169843"/>
                  </a:cubicBezTo>
                  <a:cubicBezTo>
                    <a:pt x="59085" y="1188893"/>
                    <a:pt x="65146" y="1208809"/>
                    <a:pt x="73805" y="1226993"/>
                  </a:cubicBezTo>
                  <a:cubicBezTo>
                    <a:pt x="86794" y="1253836"/>
                    <a:pt x="100648" y="1279814"/>
                    <a:pt x="116235" y="1305791"/>
                  </a:cubicBezTo>
                  <a:cubicBezTo>
                    <a:pt x="130955" y="1331768"/>
                    <a:pt x="146541" y="1356880"/>
                    <a:pt x="163860" y="1381125"/>
                  </a:cubicBezTo>
                  <a:cubicBezTo>
                    <a:pt x="182910" y="1407968"/>
                    <a:pt x="203691" y="1433945"/>
                    <a:pt x="226205" y="1458191"/>
                  </a:cubicBezTo>
                  <a:cubicBezTo>
                    <a:pt x="250451" y="1485034"/>
                    <a:pt x="276428" y="1511012"/>
                    <a:pt x="303271" y="1534391"/>
                  </a:cubicBezTo>
                  <a:cubicBezTo>
                    <a:pt x="329248" y="1557771"/>
                    <a:pt x="357823" y="1577686"/>
                    <a:pt x="386398" y="1598468"/>
                  </a:cubicBezTo>
                  <a:cubicBezTo>
                    <a:pt x="408046" y="1614055"/>
                    <a:pt x="430560" y="1627909"/>
                    <a:pt x="453939" y="1640032"/>
                  </a:cubicBezTo>
                  <a:cubicBezTo>
                    <a:pt x="476453" y="1652155"/>
                    <a:pt x="500698" y="1662546"/>
                    <a:pt x="524078" y="1672936"/>
                  </a:cubicBezTo>
                  <a:cubicBezTo>
                    <a:pt x="540530" y="1680730"/>
                    <a:pt x="557848" y="1686791"/>
                    <a:pt x="575166" y="1692852"/>
                  </a:cubicBezTo>
                  <a:cubicBezTo>
                    <a:pt x="587289" y="1697182"/>
                    <a:pt x="599412" y="1700646"/>
                    <a:pt x="611535" y="1704109"/>
                  </a:cubicBezTo>
                  <a:cubicBezTo>
                    <a:pt x="629719" y="1709305"/>
                    <a:pt x="647037" y="1715366"/>
                    <a:pt x="665221" y="1719695"/>
                  </a:cubicBezTo>
                  <a:cubicBezTo>
                    <a:pt x="677344" y="1723159"/>
                    <a:pt x="690332" y="1724025"/>
                    <a:pt x="702455" y="1726623"/>
                  </a:cubicBezTo>
                  <a:cubicBezTo>
                    <a:pt x="718041" y="1730086"/>
                    <a:pt x="733628" y="1735282"/>
                    <a:pt x="750080" y="1737014"/>
                  </a:cubicBezTo>
                  <a:cubicBezTo>
                    <a:pt x="781253" y="1739612"/>
                    <a:pt x="811560" y="1741343"/>
                    <a:pt x="842732" y="1742209"/>
                  </a:cubicBezTo>
                  <a:cubicBezTo>
                    <a:pt x="869576" y="1743075"/>
                    <a:pt x="896419" y="1742209"/>
                    <a:pt x="924128" y="1742209"/>
                  </a:cubicBezTo>
                  <a:cubicBezTo>
                    <a:pt x="928457" y="1742209"/>
                    <a:pt x="932787" y="1742209"/>
                    <a:pt x="936250" y="1741343"/>
                  </a:cubicBezTo>
                  <a:cubicBezTo>
                    <a:pt x="957898" y="1737880"/>
                    <a:pt x="980412" y="1735282"/>
                    <a:pt x="1002060" y="1731818"/>
                  </a:cubicBezTo>
                  <a:cubicBezTo>
                    <a:pt x="1018512" y="1729220"/>
                    <a:pt x="1034964" y="1726623"/>
                    <a:pt x="1051417" y="1724025"/>
                  </a:cubicBezTo>
                  <a:cubicBezTo>
                    <a:pt x="1052282" y="1724025"/>
                    <a:pt x="1053148" y="1723159"/>
                    <a:pt x="1054014" y="1723159"/>
                  </a:cubicBezTo>
                  <a:cubicBezTo>
                    <a:pt x="1072198" y="1717964"/>
                    <a:pt x="1091248" y="1713634"/>
                    <a:pt x="1109432" y="1708439"/>
                  </a:cubicBezTo>
                  <a:cubicBezTo>
                    <a:pt x="1119823" y="1705841"/>
                    <a:pt x="1131080" y="1702377"/>
                    <a:pt x="1141471" y="1698914"/>
                  </a:cubicBezTo>
                  <a:cubicBezTo>
                    <a:pt x="1158789" y="1692852"/>
                    <a:pt x="1176107" y="1685925"/>
                    <a:pt x="1193426" y="1679864"/>
                  </a:cubicBezTo>
                  <a:cubicBezTo>
                    <a:pt x="1209012" y="1673802"/>
                    <a:pt x="1224598" y="1666875"/>
                    <a:pt x="1239319" y="1659948"/>
                  </a:cubicBezTo>
                  <a:cubicBezTo>
                    <a:pt x="1254905" y="1652155"/>
                    <a:pt x="1269625" y="1643496"/>
                    <a:pt x="1284346" y="1634836"/>
                  </a:cubicBezTo>
                  <a:cubicBezTo>
                    <a:pt x="1312055" y="1618384"/>
                    <a:pt x="1338898" y="1601932"/>
                    <a:pt x="1365741" y="1584614"/>
                  </a:cubicBezTo>
                  <a:cubicBezTo>
                    <a:pt x="1378730" y="1575955"/>
                    <a:pt x="1391719" y="1565564"/>
                    <a:pt x="1403841" y="1555173"/>
                  </a:cubicBezTo>
                  <a:cubicBezTo>
                    <a:pt x="1420294" y="1542184"/>
                    <a:pt x="1437612" y="1529195"/>
                    <a:pt x="1452332" y="1514475"/>
                  </a:cubicBezTo>
                  <a:cubicBezTo>
                    <a:pt x="1474846" y="1492827"/>
                    <a:pt x="1496494" y="1469448"/>
                    <a:pt x="1517276" y="1446068"/>
                  </a:cubicBezTo>
                  <a:cubicBezTo>
                    <a:pt x="1535460" y="1426152"/>
                    <a:pt x="1551912" y="1405371"/>
                    <a:pt x="1568364" y="1383723"/>
                  </a:cubicBezTo>
                  <a:cubicBezTo>
                    <a:pt x="1582219" y="1365539"/>
                    <a:pt x="1594341" y="1345623"/>
                    <a:pt x="1607330" y="1325707"/>
                  </a:cubicBezTo>
                  <a:cubicBezTo>
                    <a:pt x="1615123" y="1314450"/>
                    <a:pt x="1622917" y="1303193"/>
                    <a:pt x="1628978" y="1291070"/>
                  </a:cubicBezTo>
                  <a:cubicBezTo>
                    <a:pt x="1640235" y="1268557"/>
                    <a:pt x="1651491" y="1245177"/>
                    <a:pt x="1661882" y="1221798"/>
                  </a:cubicBezTo>
                  <a:cubicBezTo>
                    <a:pt x="1670542" y="1201016"/>
                    <a:pt x="1679201" y="1180234"/>
                    <a:pt x="1686994" y="1159452"/>
                  </a:cubicBezTo>
                  <a:cubicBezTo>
                    <a:pt x="1692189" y="1144732"/>
                    <a:pt x="1695653" y="1130012"/>
                    <a:pt x="1699116" y="1115291"/>
                  </a:cubicBezTo>
                  <a:cubicBezTo>
                    <a:pt x="1704312" y="1095375"/>
                    <a:pt x="1710373" y="1075459"/>
                    <a:pt x="1714703" y="1055543"/>
                  </a:cubicBezTo>
                  <a:cubicBezTo>
                    <a:pt x="1718167" y="1041689"/>
                    <a:pt x="1719033" y="1027834"/>
                    <a:pt x="1721630" y="1013979"/>
                  </a:cubicBezTo>
                  <a:cubicBezTo>
                    <a:pt x="1724228" y="995796"/>
                    <a:pt x="1729423" y="977611"/>
                    <a:pt x="1730289" y="959427"/>
                  </a:cubicBezTo>
                  <a:cubicBezTo>
                    <a:pt x="1732021" y="922193"/>
                    <a:pt x="1732021" y="884093"/>
                    <a:pt x="1732887" y="845993"/>
                  </a:cubicBezTo>
                  <a:cubicBezTo>
                    <a:pt x="1735485" y="806161"/>
                    <a:pt x="1732887" y="768061"/>
                    <a:pt x="1723362" y="730827"/>
                  </a:cubicBezTo>
                  <a:close/>
                  <a:moveTo>
                    <a:pt x="817621" y="694459"/>
                  </a:moveTo>
                  <a:cubicBezTo>
                    <a:pt x="705053" y="690130"/>
                    <a:pt x="594216" y="594014"/>
                    <a:pt x="599412" y="463262"/>
                  </a:cubicBezTo>
                  <a:cubicBezTo>
                    <a:pt x="595082" y="333375"/>
                    <a:pt x="705919" y="230332"/>
                    <a:pt x="833207" y="232930"/>
                  </a:cubicBezTo>
                  <a:cubicBezTo>
                    <a:pt x="952703" y="234661"/>
                    <a:pt x="1060942" y="331643"/>
                    <a:pt x="1059210" y="469323"/>
                  </a:cubicBezTo>
                  <a:cubicBezTo>
                    <a:pt x="1058344" y="585354"/>
                    <a:pt x="958764" y="700521"/>
                    <a:pt x="817621" y="694459"/>
                  </a:cubicBezTo>
                  <a:close/>
                </a:path>
              </a:pathLst>
            </a:custGeom>
            <a:grpFill/>
            <a:ln w="8653" cap="flat">
              <a:noFill/>
              <a:prstDash val="solid"/>
              <a:miter/>
            </a:ln>
          </p:spPr>
          <p:txBody>
            <a:bodyPr rtlCol="0" anchor="ctr"/>
            <a:lstStyle/>
            <a:p>
              <a:endParaRPr lang="en-US"/>
            </a:p>
          </p:txBody>
        </p:sp>
      </p:grpSp>
      <p:grpSp>
        <p:nvGrpSpPr>
          <p:cNvPr id="2" name="Group 1">
            <a:extLst>
              <a:ext uri="{FF2B5EF4-FFF2-40B4-BE49-F238E27FC236}">
                <a16:creationId xmlns:a16="http://schemas.microsoft.com/office/drawing/2014/main" id="{5685FDF0-89E9-7ABE-5CDA-D91D33E746EC}"/>
              </a:ext>
            </a:extLst>
          </p:cNvPr>
          <p:cNvGrpSpPr/>
          <p:nvPr/>
        </p:nvGrpSpPr>
        <p:grpSpPr>
          <a:xfrm>
            <a:off x="8840133" y="169496"/>
            <a:ext cx="3183269" cy="3200391"/>
            <a:chOff x="0" y="0"/>
            <a:chExt cx="1554480" cy="1562736"/>
          </a:xfrm>
          <a:effectLst/>
        </p:grpSpPr>
        <p:grpSp>
          <p:nvGrpSpPr>
            <p:cNvPr id="4" name="Group 3">
              <a:extLst>
                <a:ext uri="{FF2B5EF4-FFF2-40B4-BE49-F238E27FC236}">
                  <a16:creationId xmlns:a16="http://schemas.microsoft.com/office/drawing/2014/main" id="{8CEF7763-F8AE-B0B6-0DEC-3566376032F6}"/>
                </a:ext>
              </a:extLst>
            </p:cNvPr>
            <p:cNvGrpSpPr/>
            <p:nvPr/>
          </p:nvGrpSpPr>
          <p:grpSpPr>
            <a:xfrm>
              <a:off x="0" y="0"/>
              <a:ext cx="1554480" cy="1562736"/>
              <a:chOff x="0" y="-9085"/>
              <a:chExt cx="1679486" cy="1676997"/>
            </a:xfrm>
          </p:grpSpPr>
          <p:sp>
            <p:nvSpPr>
              <p:cNvPr id="9" name="Rectangle 8">
                <a:extLst>
                  <a:ext uri="{FF2B5EF4-FFF2-40B4-BE49-F238E27FC236}">
                    <a16:creationId xmlns:a16="http://schemas.microsoft.com/office/drawing/2014/main" id="{BC3AE72B-D93A-7B9D-19B2-D2D422D0FAE3}"/>
                  </a:ext>
                </a:extLst>
              </p:cNvPr>
              <p:cNvSpPr/>
              <p:nvPr/>
            </p:nvSpPr>
            <p:spPr>
              <a:xfrm>
                <a:off x="856526" y="844952"/>
                <a:ext cx="822960" cy="822960"/>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0" name="Oval 9">
                <a:extLst>
                  <a:ext uri="{FF2B5EF4-FFF2-40B4-BE49-F238E27FC236}">
                    <a16:creationId xmlns:a16="http://schemas.microsoft.com/office/drawing/2014/main" id="{53FEDFA2-6075-259E-A5D7-71555BEF1268}"/>
                  </a:ext>
                </a:extLst>
              </p:cNvPr>
              <p:cNvSpPr/>
              <p:nvPr/>
            </p:nvSpPr>
            <p:spPr>
              <a:xfrm>
                <a:off x="0" y="844952"/>
                <a:ext cx="822960" cy="822960"/>
              </a:xfrm>
              <a:prstGeom prst="ellipse">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1" name="Rectangle 10">
                <a:extLst>
                  <a:ext uri="{FF2B5EF4-FFF2-40B4-BE49-F238E27FC236}">
                    <a16:creationId xmlns:a16="http://schemas.microsoft.com/office/drawing/2014/main" id="{E1958CC1-8120-7FB5-FCB9-FFBC3F9DA456}"/>
                  </a:ext>
                </a:extLst>
              </p:cNvPr>
              <p:cNvSpPr/>
              <p:nvPr/>
            </p:nvSpPr>
            <p:spPr>
              <a:xfrm>
                <a:off x="856526" y="-9085"/>
                <a:ext cx="822960" cy="822960"/>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2" name="Rectangle 11">
                <a:extLst>
                  <a:ext uri="{FF2B5EF4-FFF2-40B4-BE49-F238E27FC236}">
                    <a16:creationId xmlns:a16="http://schemas.microsoft.com/office/drawing/2014/main" id="{D833D892-0213-A7DE-7063-B4D55414310E}"/>
                  </a:ext>
                </a:extLst>
              </p:cNvPr>
              <p:cNvSpPr/>
              <p:nvPr/>
            </p:nvSpPr>
            <p:spPr>
              <a:xfrm>
                <a:off x="0" y="-9085"/>
                <a:ext cx="822960" cy="822960"/>
              </a:xfrm>
              <a:prstGeom prst="rect">
                <a:avLst/>
              </a:prstGeom>
              <a:solidFill>
                <a:srgbClr val="D2D09A"/>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5" name="Freeform 4">
              <a:extLst>
                <a:ext uri="{FF2B5EF4-FFF2-40B4-BE49-F238E27FC236}">
                  <a16:creationId xmlns:a16="http://schemas.microsoft.com/office/drawing/2014/main" id="{6AC3C2AC-AFF9-848A-3089-5D6CBF4DD941}"/>
                </a:ext>
              </a:extLst>
            </p:cNvPr>
            <p:cNvSpPr/>
            <p:nvPr/>
          </p:nvSpPr>
          <p:spPr>
            <a:xfrm>
              <a:off x="219919" y="185195"/>
              <a:ext cx="342900" cy="476250"/>
            </a:xfrm>
            <a:custGeom>
              <a:avLst/>
              <a:gdLst>
                <a:gd name="connsiteX0" fmla="*/ 107632 w 107632"/>
                <a:gd name="connsiteY0" fmla="*/ 42863 h 149542"/>
                <a:gd name="connsiteX1" fmla="*/ 85725 w 107632"/>
                <a:gd name="connsiteY1" fmla="*/ 42863 h 149542"/>
                <a:gd name="connsiteX2" fmla="*/ 65722 w 107632"/>
                <a:gd name="connsiteY2" fmla="*/ 20955 h 149542"/>
                <a:gd name="connsiteX3" fmla="*/ 48577 w 107632"/>
                <a:gd name="connsiteY3" fmla="*/ 25717 h 149542"/>
                <a:gd name="connsiteX4" fmla="*/ 42863 w 107632"/>
                <a:gd name="connsiteY4" fmla="*/ 39052 h 149542"/>
                <a:gd name="connsiteX5" fmla="*/ 74295 w 107632"/>
                <a:gd name="connsiteY5" fmla="*/ 64770 h 149542"/>
                <a:gd name="connsiteX6" fmla="*/ 103822 w 107632"/>
                <a:gd name="connsiteY6" fmla="*/ 87630 h 149542"/>
                <a:gd name="connsiteX7" fmla="*/ 107632 w 107632"/>
                <a:gd name="connsiteY7" fmla="*/ 106680 h 149542"/>
                <a:gd name="connsiteX8" fmla="*/ 95250 w 107632"/>
                <a:gd name="connsiteY8" fmla="*/ 137160 h 149542"/>
                <a:gd name="connsiteX9" fmla="*/ 64770 w 107632"/>
                <a:gd name="connsiteY9" fmla="*/ 149542 h 149542"/>
                <a:gd name="connsiteX10" fmla="*/ 42863 w 107632"/>
                <a:gd name="connsiteY10" fmla="*/ 149542 h 149542"/>
                <a:gd name="connsiteX11" fmla="*/ 0 w 107632"/>
                <a:gd name="connsiteY11" fmla="*/ 106680 h 149542"/>
                <a:gd name="connsiteX12" fmla="*/ 21907 w 107632"/>
                <a:gd name="connsiteY12" fmla="*/ 106680 h 149542"/>
                <a:gd name="connsiteX13" fmla="*/ 41910 w 107632"/>
                <a:gd name="connsiteY13" fmla="*/ 128588 h 149542"/>
                <a:gd name="connsiteX14" fmla="*/ 59055 w 107632"/>
                <a:gd name="connsiteY14" fmla="*/ 123825 h 149542"/>
                <a:gd name="connsiteX15" fmla="*/ 64770 w 107632"/>
                <a:gd name="connsiteY15" fmla="*/ 110490 h 149542"/>
                <a:gd name="connsiteX16" fmla="*/ 33338 w 107632"/>
                <a:gd name="connsiteY16" fmla="*/ 84772 h 149542"/>
                <a:gd name="connsiteX17" fmla="*/ 3810 w 107632"/>
                <a:gd name="connsiteY17" fmla="*/ 61913 h 149542"/>
                <a:gd name="connsiteX18" fmla="*/ 0 w 107632"/>
                <a:gd name="connsiteY18" fmla="*/ 42863 h 149542"/>
                <a:gd name="connsiteX19" fmla="*/ 12382 w 107632"/>
                <a:gd name="connsiteY19" fmla="*/ 12383 h 149542"/>
                <a:gd name="connsiteX20" fmla="*/ 42863 w 107632"/>
                <a:gd name="connsiteY20" fmla="*/ 0 h 149542"/>
                <a:gd name="connsiteX21" fmla="*/ 64770 w 107632"/>
                <a:gd name="connsiteY21" fmla="*/ 0 h 149542"/>
                <a:gd name="connsiteX22" fmla="*/ 107632 w 107632"/>
                <a:gd name="connsiteY22" fmla="*/ 42863 h 149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07632" h="149542">
                  <a:moveTo>
                    <a:pt x="107632" y="42863"/>
                  </a:moveTo>
                  <a:lnTo>
                    <a:pt x="85725" y="42863"/>
                  </a:lnTo>
                  <a:cubicBezTo>
                    <a:pt x="83820" y="28575"/>
                    <a:pt x="77152" y="20955"/>
                    <a:pt x="65722" y="20955"/>
                  </a:cubicBezTo>
                  <a:cubicBezTo>
                    <a:pt x="58102" y="20955"/>
                    <a:pt x="52388" y="22860"/>
                    <a:pt x="48577" y="25717"/>
                  </a:cubicBezTo>
                  <a:cubicBezTo>
                    <a:pt x="44767" y="28575"/>
                    <a:pt x="42863" y="33338"/>
                    <a:pt x="42863" y="39052"/>
                  </a:cubicBezTo>
                  <a:cubicBezTo>
                    <a:pt x="42863" y="45720"/>
                    <a:pt x="53340" y="54292"/>
                    <a:pt x="74295" y="64770"/>
                  </a:cubicBezTo>
                  <a:cubicBezTo>
                    <a:pt x="91440" y="74295"/>
                    <a:pt x="100965" y="81915"/>
                    <a:pt x="103822" y="87630"/>
                  </a:cubicBezTo>
                  <a:cubicBezTo>
                    <a:pt x="106680" y="93345"/>
                    <a:pt x="107632" y="100013"/>
                    <a:pt x="107632" y="106680"/>
                  </a:cubicBezTo>
                  <a:cubicBezTo>
                    <a:pt x="107632" y="118110"/>
                    <a:pt x="103822" y="128588"/>
                    <a:pt x="95250" y="137160"/>
                  </a:cubicBezTo>
                  <a:cubicBezTo>
                    <a:pt x="86677" y="145733"/>
                    <a:pt x="76200" y="149542"/>
                    <a:pt x="64770" y="149542"/>
                  </a:cubicBezTo>
                  <a:lnTo>
                    <a:pt x="42863" y="149542"/>
                  </a:lnTo>
                  <a:cubicBezTo>
                    <a:pt x="14288" y="149542"/>
                    <a:pt x="0" y="135255"/>
                    <a:pt x="0" y="106680"/>
                  </a:cubicBezTo>
                  <a:lnTo>
                    <a:pt x="21907" y="106680"/>
                  </a:lnTo>
                  <a:cubicBezTo>
                    <a:pt x="23813" y="120967"/>
                    <a:pt x="30480" y="128588"/>
                    <a:pt x="41910" y="128588"/>
                  </a:cubicBezTo>
                  <a:cubicBezTo>
                    <a:pt x="49530" y="128588"/>
                    <a:pt x="55245" y="126683"/>
                    <a:pt x="59055" y="123825"/>
                  </a:cubicBezTo>
                  <a:cubicBezTo>
                    <a:pt x="62865" y="120967"/>
                    <a:pt x="64770" y="116205"/>
                    <a:pt x="64770" y="110490"/>
                  </a:cubicBezTo>
                  <a:cubicBezTo>
                    <a:pt x="64770" y="104775"/>
                    <a:pt x="54292" y="96202"/>
                    <a:pt x="33338" y="84772"/>
                  </a:cubicBezTo>
                  <a:cubicBezTo>
                    <a:pt x="16192" y="75247"/>
                    <a:pt x="6667" y="67627"/>
                    <a:pt x="3810" y="61913"/>
                  </a:cubicBezTo>
                  <a:cubicBezTo>
                    <a:pt x="952" y="56197"/>
                    <a:pt x="0" y="49530"/>
                    <a:pt x="0" y="42863"/>
                  </a:cubicBezTo>
                  <a:cubicBezTo>
                    <a:pt x="0" y="31433"/>
                    <a:pt x="3810" y="20955"/>
                    <a:pt x="12382" y="12383"/>
                  </a:cubicBezTo>
                  <a:cubicBezTo>
                    <a:pt x="20955" y="3810"/>
                    <a:pt x="31432" y="0"/>
                    <a:pt x="42863" y="0"/>
                  </a:cubicBezTo>
                  <a:lnTo>
                    <a:pt x="64770" y="0"/>
                  </a:lnTo>
                  <a:cubicBezTo>
                    <a:pt x="91440" y="0"/>
                    <a:pt x="105727" y="14288"/>
                    <a:pt x="107632" y="42863"/>
                  </a:cubicBezTo>
                  <a:close/>
                </a:path>
              </a:pathLst>
            </a:custGeom>
            <a:solidFill>
              <a:schemeClr val="bg1">
                <a:alpha val="50000"/>
              </a:schemeClr>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 name="Freeform 5">
              <a:extLst>
                <a:ext uri="{FF2B5EF4-FFF2-40B4-BE49-F238E27FC236}">
                  <a16:creationId xmlns:a16="http://schemas.microsoft.com/office/drawing/2014/main" id="{874CF83A-926C-3EDC-C6C8-A72AB3B71170}"/>
                </a:ext>
              </a:extLst>
            </p:cNvPr>
            <p:cNvSpPr/>
            <p:nvPr/>
          </p:nvSpPr>
          <p:spPr>
            <a:xfrm>
              <a:off x="844951" y="196770"/>
              <a:ext cx="651510" cy="455930"/>
            </a:xfrm>
            <a:custGeom>
              <a:avLst/>
              <a:gdLst>
                <a:gd name="connsiteX0" fmla="*/ 0 w 216217"/>
                <a:gd name="connsiteY0" fmla="*/ 0 h 151447"/>
                <a:gd name="connsiteX1" fmla="*/ 42863 w 216217"/>
                <a:gd name="connsiteY1" fmla="*/ 0 h 151447"/>
                <a:gd name="connsiteX2" fmla="*/ 42863 w 216217"/>
                <a:gd name="connsiteY2" fmla="*/ 129540 h 151447"/>
                <a:gd name="connsiteX3" fmla="*/ 64770 w 216217"/>
                <a:gd name="connsiteY3" fmla="*/ 129540 h 151447"/>
                <a:gd name="connsiteX4" fmla="*/ 80010 w 216217"/>
                <a:gd name="connsiteY4" fmla="*/ 122873 h 151447"/>
                <a:gd name="connsiteX5" fmla="*/ 86678 w 216217"/>
                <a:gd name="connsiteY5" fmla="*/ 107633 h 151447"/>
                <a:gd name="connsiteX6" fmla="*/ 86678 w 216217"/>
                <a:gd name="connsiteY6" fmla="*/ 0 h 151447"/>
                <a:gd name="connsiteX7" fmla="*/ 129540 w 216217"/>
                <a:gd name="connsiteY7" fmla="*/ 0 h 151447"/>
                <a:gd name="connsiteX8" fmla="*/ 129540 w 216217"/>
                <a:gd name="connsiteY8" fmla="*/ 129540 h 151447"/>
                <a:gd name="connsiteX9" fmla="*/ 151447 w 216217"/>
                <a:gd name="connsiteY9" fmla="*/ 129540 h 151447"/>
                <a:gd name="connsiteX10" fmla="*/ 166688 w 216217"/>
                <a:gd name="connsiteY10" fmla="*/ 122873 h 151447"/>
                <a:gd name="connsiteX11" fmla="*/ 173355 w 216217"/>
                <a:gd name="connsiteY11" fmla="*/ 107633 h 151447"/>
                <a:gd name="connsiteX12" fmla="*/ 173355 w 216217"/>
                <a:gd name="connsiteY12" fmla="*/ 0 h 151447"/>
                <a:gd name="connsiteX13" fmla="*/ 216218 w 216217"/>
                <a:gd name="connsiteY13" fmla="*/ 0 h 151447"/>
                <a:gd name="connsiteX14" fmla="*/ 216218 w 216217"/>
                <a:gd name="connsiteY14" fmla="*/ 77152 h 151447"/>
                <a:gd name="connsiteX15" fmla="*/ 194310 w 216217"/>
                <a:gd name="connsiteY15" fmla="*/ 129540 h 151447"/>
                <a:gd name="connsiteX16" fmla="*/ 141922 w 216217"/>
                <a:gd name="connsiteY16" fmla="*/ 151448 h 151447"/>
                <a:gd name="connsiteX17" fmla="*/ 85725 w 216217"/>
                <a:gd name="connsiteY17" fmla="*/ 151448 h 151447"/>
                <a:gd name="connsiteX18" fmla="*/ 85725 w 216217"/>
                <a:gd name="connsiteY18" fmla="*/ 144780 h 151447"/>
                <a:gd name="connsiteX19" fmla="*/ 55245 w 216217"/>
                <a:gd name="connsiteY19" fmla="*/ 151448 h 151447"/>
                <a:gd name="connsiteX20" fmla="*/ 0 w 216217"/>
                <a:gd name="connsiteY20" fmla="*/ 151448 h 151447"/>
                <a:gd name="connsiteX21" fmla="*/ 0 w 216217"/>
                <a:gd name="connsiteY21" fmla="*/ 0 h 1514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16217" h="151447">
                  <a:moveTo>
                    <a:pt x="0" y="0"/>
                  </a:moveTo>
                  <a:lnTo>
                    <a:pt x="42863" y="0"/>
                  </a:lnTo>
                  <a:lnTo>
                    <a:pt x="42863" y="129540"/>
                  </a:lnTo>
                  <a:lnTo>
                    <a:pt x="64770" y="129540"/>
                  </a:lnTo>
                  <a:cubicBezTo>
                    <a:pt x="70485" y="129540"/>
                    <a:pt x="76200" y="127635"/>
                    <a:pt x="80010" y="122873"/>
                  </a:cubicBezTo>
                  <a:cubicBezTo>
                    <a:pt x="83820" y="118110"/>
                    <a:pt x="86678" y="113348"/>
                    <a:pt x="86678" y="107633"/>
                  </a:cubicBezTo>
                  <a:lnTo>
                    <a:pt x="86678" y="0"/>
                  </a:lnTo>
                  <a:lnTo>
                    <a:pt x="129540" y="0"/>
                  </a:lnTo>
                  <a:lnTo>
                    <a:pt x="129540" y="129540"/>
                  </a:lnTo>
                  <a:lnTo>
                    <a:pt x="151447" y="129540"/>
                  </a:lnTo>
                  <a:cubicBezTo>
                    <a:pt x="157163" y="129540"/>
                    <a:pt x="161925" y="127635"/>
                    <a:pt x="166688" y="122873"/>
                  </a:cubicBezTo>
                  <a:cubicBezTo>
                    <a:pt x="170497" y="118110"/>
                    <a:pt x="173355" y="113348"/>
                    <a:pt x="173355" y="107633"/>
                  </a:cubicBezTo>
                  <a:lnTo>
                    <a:pt x="173355" y="0"/>
                  </a:lnTo>
                  <a:lnTo>
                    <a:pt x="216218" y="0"/>
                  </a:lnTo>
                  <a:lnTo>
                    <a:pt x="216218" y="77152"/>
                  </a:lnTo>
                  <a:cubicBezTo>
                    <a:pt x="216218" y="97155"/>
                    <a:pt x="208597" y="114300"/>
                    <a:pt x="194310" y="129540"/>
                  </a:cubicBezTo>
                  <a:cubicBezTo>
                    <a:pt x="180022" y="143827"/>
                    <a:pt x="162878" y="151448"/>
                    <a:pt x="141922" y="151448"/>
                  </a:cubicBezTo>
                  <a:lnTo>
                    <a:pt x="85725" y="151448"/>
                  </a:lnTo>
                  <a:lnTo>
                    <a:pt x="85725" y="144780"/>
                  </a:lnTo>
                  <a:cubicBezTo>
                    <a:pt x="77153" y="149542"/>
                    <a:pt x="67628" y="151448"/>
                    <a:pt x="55245" y="151448"/>
                  </a:cubicBezTo>
                  <a:lnTo>
                    <a:pt x="0" y="151448"/>
                  </a:lnTo>
                  <a:lnTo>
                    <a:pt x="0" y="0"/>
                  </a:lnTo>
                  <a:close/>
                </a:path>
              </a:pathLst>
            </a:custGeom>
            <a:solidFill>
              <a:schemeClr val="bg1">
                <a:alpha val="50000"/>
              </a:schemeClr>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 name="Freeform 6">
              <a:extLst>
                <a:ext uri="{FF2B5EF4-FFF2-40B4-BE49-F238E27FC236}">
                  <a16:creationId xmlns:a16="http://schemas.microsoft.com/office/drawing/2014/main" id="{04C55753-24CE-7D61-7928-892ABEB141BA}"/>
                </a:ext>
              </a:extLst>
            </p:cNvPr>
            <p:cNvSpPr/>
            <p:nvPr/>
          </p:nvSpPr>
          <p:spPr>
            <a:xfrm>
              <a:off x="196769" y="960699"/>
              <a:ext cx="387322" cy="498401"/>
            </a:xfrm>
            <a:custGeom>
              <a:avLst/>
              <a:gdLst>
                <a:gd name="connsiteX0" fmla="*/ 42863 w 128587"/>
                <a:gd name="connsiteY0" fmla="*/ 0 h 150495"/>
                <a:gd name="connsiteX1" fmla="*/ 85725 w 128587"/>
                <a:gd name="connsiteY1" fmla="*/ 0 h 150495"/>
                <a:gd name="connsiteX2" fmla="*/ 116205 w 128587"/>
                <a:gd name="connsiteY2" fmla="*/ 12383 h 150495"/>
                <a:gd name="connsiteX3" fmla="*/ 128588 w 128587"/>
                <a:gd name="connsiteY3" fmla="*/ 42863 h 150495"/>
                <a:gd name="connsiteX4" fmla="*/ 128588 w 128587"/>
                <a:gd name="connsiteY4" fmla="*/ 107633 h 150495"/>
                <a:gd name="connsiteX5" fmla="*/ 116205 w 128587"/>
                <a:gd name="connsiteY5" fmla="*/ 138113 h 150495"/>
                <a:gd name="connsiteX6" fmla="*/ 85725 w 128587"/>
                <a:gd name="connsiteY6" fmla="*/ 150495 h 150495"/>
                <a:gd name="connsiteX7" fmla="*/ 42863 w 128587"/>
                <a:gd name="connsiteY7" fmla="*/ 150495 h 150495"/>
                <a:gd name="connsiteX8" fmla="*/ 12383 w 128587"/>
                <a:gd name="connsiteY8" fmla="*/ 138113 h 150495"/>
                <a:gd name="connsiteX9" fmla="*/ 0 w 128587"/>
                <a:gd name="connsiteY9" fmla="*/ 107633 h 150495"/>
                <a:gd name="connsiteX10" fmla="*/ 0 w 128587"/>
                <a:gd name="connsiteY10" fmla="*/ 42863 h 150495"/>
                <a:gd name="connsiteX11" fmla="*/ 12383 w 128587"/>
                <a:gd name="connsiteY11" fmla="*/ 12383 h 150495"/>
                <a:gd name="connsiteX12" fmla="*/ 42863 w 128587"/>
                <a:gd name="connsiteY12" fmla="*/ 0 h 150495"/>
                <a:gd name="connsiteX13" fmla="*/ 42863 w 128587"/>
                <a:gd name="connsiteY13" fmla="*/ 42863 h 150495"/>
                <a:gd name="connsiteX14" fmla="*/ 42863 w 128587"/>
                <a:gd name="connsiteY14" fmla="*/ 107633 h 150495"/>
                <a:gd name="connsiteX15" fmla="*/ 49530 w 128587"/>
                <a:gd name="connsiteY15" fmla="*/ 122872 h 150495"/>
                <a:gd name="connsiteX16" fmla="*/ 64770 w 128587"/>
                <a:gd name="connsiteY16" fmla="*/ 129540 h 150495"/>
                <a:gd name="connsiteX17" fmla="*/ 80010 w 128587"/>
                <a:gd name="connsiteY17" fmla="*/ 122872 h 150495"/>
                <a:gd name="connsiteX18" fmla="*/ 86678 w 128587"/>
                <a:gd name="connsiteY18" fmla="*/ 107633 h 150495"/>
                <a:gd name="connsiteX19" fmla="*/ 86678 w 128587"/>
                <a:gd name="connsiteY19" fmla="*/ 42863 h 150495"/>
                <a:gd name="connsiteX20" fmla="*/ 80010 w 128587"/>
                <a:gd name="connsiteY20" fmla="*/ 27622 h 150495"/>
                <a:gd name="connsiteX21" fmla="*/ 64770 w 128587"/>
                <a:gd name="connsiteY21" fmla="*/ 20955 h 150495"/>
                <a:gd name="connsiteX22" fmla="*/ 49530 w 128587"/>
                <a:gd name="connsiteY22" fmla="*/ 27622 h 150495"/>
                <a:gd name="connsiteX23" fmla="*/ 42863 w 128587"/>
                <a:gd name="connsiteY23" fmla="*/ 42863 h 1504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28587" h="150495">
                  <a:moveTo>
                    <a:pt x="42863" y="0"/>
                  </a:moveTo>
                  <a:lnTo>
                    <a:pt x="85725" y="0"/>
                  </a:lnTo>
                  <a:cubicBezTo>
                    <a:pt x="97155" y="0"/>
                    <a:pt x="107633" y="3810"/>
                    <a:pt x="116205" y="12383"/>
                  </a:cubicBezTo>
                  <a:cubicBezTo>
                    <a:pt x="124778" y="20955"/>
                    <a:pt x="128588" y="30480"/>
                    <a:pt x="128588" y="42863"/>
                  </a:cubicBezTo>
                  <a:lnTo>
                    <a:pt x="128588" y="107633"/>
                  </a:lnTo>
                  <a:cubicBezTo>
                    <a:pt x="128588" y="119063"/>
                    <a:pt x="124778" y="129540"/>
                    <a:pt x="116205" y="138113"/>
                  </a:cubicBezTo>
                  <a:cubicBezTo>
                    <a:pt x="107633" y="146685"/>
                    <a:pt x="98108" y="150495"/>
                    <a:pt x="85725" y="150495"/>
                  </a:cubicBezTo>
                  <a:lnTo>
                    <a:pt x="42863" y="150495"/>
                  </a:lnTo>
                  <a:cubicBezTo>
                    <a:pt x="31433" y="150495"/>
                    <a:pt x="20955" y="146685"/>
                    <a:pt x="12383" y="138113"/>
                  </a:cubicBezTo>
                  <a:cubicBezTo>
                    <a:pt x="3810" y="129540"/>
                    <a:pt x="0" y="119063"/>
                    <a:pt x="0" y="107633"/>
                  </a:cubicBezTo>
                  <a:lnTo>
                    <a:pt x="0" y="42863"/>
                  </a:lnTo>
                  <a:cubicBezTo>
                    <a:pt x="0" y="31433"/>
                    <a:pt x="3810" y="20955"/>
                    <a:pt x="12383" y="12383"/>
                  </a:cubicBezTo>
                  <a:cubicBezTo>
                    <a:pt x="20955" y="4763"/>
                    <a:pt x="31433" y="0"/>
                    <a:pt x="42863" y="0"/>
                  </a:cubicBezTo>
                  <a:close/>
                  <a:moveTo>
                    <a:pt x="42863" y="42863"/>
                  </a:moveTo>
                  <a:lnTo>
                    <a:pt x="42863" y="107633"/>
                  </a:lnTo>
                  <a:cubicBezTo>
                    <a:pt x="42863" y="113347"/>
                    <a:pt x="44768" y="118110"/>
                    <a:pt x="49530" y="122872"/>
                  </a:cubicBezTo>
                  <a:cubicBezTo>
                    <a:pt x="53340" y="127635"/>
                    <a:pt x="59055" y="129540"/>
                    <a:pt x="64770" y="129540"/>
                  </a:cubicBezTo>
                  <a:cubicBezTo>
                    <a:pt x="70485" y="129540"/>
                    <a:pt x="76200" y="127635"/>
                    <a:pt x="80010" y="122872"/>
                  </a:cubicBezTo>
                  <a:cubicBezTo>
                    <a:pt x="83820" y="118110"/>
                    <a:pt x="86678" y="113347"/>
                    <a:pt x="86678" y="107633"/>
                  </a:cubicBezTo>
                  <a:lnTo>
                    <a:pt x="86678" y="42863"/>
                  </a:lnTo>
                  <a:cubicBezTo>
                    <a:pt x="86678" y="37147"/>
                    <a:pt x="84772" y="32385"/>
                    <a:pt x="80010" y="27622"/>
                  </a:cubicBezTo>
                  <a:cubicBezTo>
                    <a:pt x="76200" y="23813"/>
                    <a:pt x="70485" y="20955"/>
                    <a:pt x="64770" y="20955"/>
                  </a:cubicBezTo>
                  <a:cubicBezTo>
                    <a:pt x="59055" y="20955"/>
                    <a:pt x="54293" y="22860"/>
                    <a:pt x="49530" y="27622"/>
                  </a:cubicBezTo>
                  <a:cubicBezTo>
                    <a:pt x="45720" y="32385"/>
                    <a:pt x="42863" y="37147"/>
                    <a:pt x="42863" y="42863"/>
                  </a:cubicBezTo>
                  <a:close/>
                </a:path>
              </a:pathLst>
            </a:custGeom>
            <a:solidFill>
              <a:srgbClr val="DFDC84"/>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 name="Freeform 7">
              <a:extLst>
                <a:ext uri="{FF2B5EF4-FFF2-40B4-BE49-F238E27FC236}">
                  <a16:creationId xmlns:a16="http://schemas.microsoft.com/office/drawing/2014/main" id="{4089D558-77A8-3947-6D25-38A7C1E20C09}"/>
                </a:ext>
              </a:extLst>
            </p:cNvPr>
            <p:cNvSpPr/>
            <p:nvPr/>
          </p:nvSpPr>
          <p:spPr>
            <a:xfrm>
              <a:off x="1053296" y="879676"/>
              <a:ext cx="262255" cy="584200"/>
            </a:xfrm>
            <a:custGeom>
              <a:avLst/>
              <a:gdLst>
                <a:gd name="connsiteX0" fmla="*/ 22860 w 87630"/>
                <a:gd name="connsiteY0" fmla="*/ 0 h 194309"/>
                <a:gd name="connsiteX1" fmla="*/ 65722 w 87630"/>
                <a:gd name="connsiteY1" fmla="*/ 0 h 194309"/>
                <a:gd name="connsiteX2" fmla="*/ 65722 w 87630"/>
                <a:gd name="connsiteY2" fmla="*/ 42863 h 194309"/>
                <a:gd name="connsiteX3" fmla="*/ 87630 w 87630"/>
                <a:gd name="connsiteY3" fmla="*/ 42863 h 194309"/>
                <a:gd name="connsiteX4" fmla="*/ 87630 w 87630"/>
                <a:gd name="connsiteY4" fmla="*/ 64770 h 194309"/>
                <a:gd name="connsiteX5" fmla="*/ 65722 w 87630"/>
                <a:gd name="connsiteY5" fmla="*/ 64770 h 194309"/>
                <a:gd name="connsiteX6" fmla="*/ 65722 w 87630"/>
                <a:gd name="connsiteY6" fmla="*/ 150495 h 194309"/>
                <a:gd name="connsiteX7" fmla="*/ 72390 w 87630"/>
                <a:gd name="connsiteY7" fmla="*/ 166688 h 194309"/>
                <a:gd name="connsiteX8" fmla="*/ 84772 w 87630"/>
                <a:gd name="connsiteY8" fmla="*/ 172403 h 194309"/>
                <a:gd name="connsiteX9" fmla="*/ 86678 w 87630"/>
                <a:gd name="connsiteY9" fmla="*/ 172403 h 194309"/>
                <a:gd name="connsiteX10" fmla="*/ 86678 w 87630"/>
                <a:gd name="connsiteY10" fmla="*/ 194310 h 194309"/>
                <a:gd name="connsiteX11" fmla="*/ 64770 w 87630"/>
                <a:gd name="connsiteY11" fmla="*/ 194310 h 194309"/>
                <a:gd name="connsiteX12" fmla="*/ 34290 w 87630"/>
                <a:gd name="connsiteY12" fmla="*/ 181928 h 194309"/>
                <a:gd name="connsiteX13" fmla="*/ 21907 w 87630"/>
                <a:gd name="connsiteY13" fmla="*/ 151447 h 194309"/>
                <a:gd name="connsiteX14" fmla="*/ 21907 w 87630"/>
                <a:gd name="connsiteY14" fmla="*/ 65722 h 194309"/>
                <a:gd name="connsiteX15" fmla="*/ 0 w 87630"/>
                <a:gd name="connsiteY15" fmla="*/ 65722 h 194309"/>
                <a:gd name="connsiteX16" fmla="*/ 0 w 87630"/>
                <a:gd name="connsiteY16" fmla="*/ 43815 h 194309"/>
                <a:gd name="connsiteX17" fmla="*/ 21907 w 87630"/>
                <a:gd name="connsiteY17" fmla="*/ 43815 h 194309"/>
                <a:gd name="connsiteX18" fmla="*/ 22860 w 87630"/>
                <a:gd name="connsiteY18" fmla="*/ 0 h 194309"/>
                <a:gd name="connsiteX19" fmla="*/ 22860 w 87630"/>
                <a:gd name="connsiteY19" fmla="*/ 0 h 194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7630" h="194309">
                  <a:moveTo>
                    <a:pt x="22860" y="0"/>
                  </a:moveTo>
                  <a:lnTo>
                    <a:pt x="65722" y="0"/>
                  </a:lnTo>
                  <a:lnTo>
                    <a:pt x="65722" y="42863"/>
                  </a:lnTo>
                  <a:lnTo>
                    <a:pt x="87630" y="42863"/>
                  </a:lnTo>
                  <a:lnTo>
                    <a:pt x="87630" y="64770"/>
                  </a:lnTo>
                  <a:lnTo>
                    <a:pt x="65722" y="64770"/>
                  </a:lnTo>
                  <a:lnTo>
                    <a:pt x="65722" y="150495"/>
                  </a:lnTo>
                  <a:cubicBezTo>
                    <a:pt x="65722" y="157163"/>
                    <a:pt x="67628" y="162878"/>
                    <a:pt x="72390" y="166688"/>
                  </a:cubicBezTo>
                  <a:cubicBezTo>
                    <a:pt x="77153" y="170497"/>
                    <a:pt x="80963" y="172403"/>
                    <a:pt x="84772" y="172403"/>
                  </a:cubicBezTo>
                  <a:lnTo>
                    <a:pt x="86678" y="172403"/>
                  </a:lnTo>
                  <a:lnTo>
                    <a:pt x="86678" y="194310"/>
                  </a:lnTo>
                  <a:lnTo>
                    <a:pt x="64770" y="194310"/>
                  </a:lnTo>
                  <a:cubicBezTo>
                    <a:pt x="53340" y="194310"/>
                    <a:pt x="42863" y="190500"/>
                    <a:pt x="34290" y="181928"/>
                  </a:cubicBezTo>
                  <a:cubicBezTo>
                    <a:pt x="25718" y="173355"/>
                    <a:pt x="21907" y="162878"/>
                    <a:pt x="21907" y="151447"/>
                  </a:cubicBezTo>
                  <a:lnTo>
                    <a:pt x="21907" y="65722"/>
                  </a:lnTo>
                  <a:lnTo>
                    <a:pt x="0" y="65722"/>
                  </a:lnTo>
                  <a:lnTo>
                    <a:pt x="0" y="43815"/>
                  </a:lnTo>
                  <a:lnTo>
                    <a:pt x="21907" y="43815"/>
                  </a:lnTo>
                  <a:lnTo>
                    <a:pt x="22860" y="0"/>
                  </a:lnTo>
                  <a:lnTo>
                    <a:pt x="22860" y="0"/>
                  </a:lnTo>
                  <a:close/>
                </a:path>
              </a:pathLst>
            </a:custGeom>
            <a:solidFill>
              <a:schemeClr val="bg1">
                <a:alpha val="50000"/>
              </a:schemeClr>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13" name="Graphic 12">
            <a:extLst>
              <a:ext uri="{FF2B5EF4-FFF2-40B4-BE49-F238E27FC236}">
                <a16:creationId xmlns:a16="http://schemas.microsoft.com/office/drawing/2014/main" id="{FEA05A6C-9826-B143-D401-287D05868ED6}"/>
              </a:ext>
            </a:extLst>
          </p:cNvPr>
          <p:cNvGrpSpPr>
            <a:grpSpLocks noChangeAspect="1"/>
          </p:cNvGrpSpPr>
          <p:nvPr/>
        </p:nvGrpSpPr>
        <p:grpSpPr>
          <a:xfrm>
            <a:off x="412674" y="372684"/>
            <a:ext cx="5079346" cy="640080"/>
            <a:chOff x="0" y="0"/>
            <a:chExt cx="1874520" cy="237172"/>
          </a:xfrm>
          <a:solidFill>
            <a:srgbClr val="000000"/>
          </a:solidFill>
        </p:grpSpPr>
        <p:sp>
          <p:nvSpPr>
            <p:cNvPr id="15" name="Freeform 14">
              <a:extLst>
                <a:ext uri="{FF2B5EF4-FFF2-40B4-BE49-F238E27FC236}">
                  <a16:creationId xmlns:a16="http://schemas.microsoft.com/office/drawing/2014/main" id="{8DDA9A3D-2627-456B-EF9A-90EBD3492604}"/>
                </a:ext>
              </a:extLst>
            </p:cNvPr>
            <p:cNvSpPr/>
            <p:nvPr/>
          </p:nvSpPr>
          <p:spPr>
            <a:xfrm>
              <a:off x="0" y="43815"/>
              <a:ext cx="128587" cy="150495"/>
            </a:xfrm>
            <a:custGeom>
              <a:avLst/>
              <a:gdLst>
                <a:gd name="connsiteX0" fmla="*/ 42863 w 128587"/>
                <a:gd name="connsiteY0" fmla="*/ 0 h 150495"/>
                <a:gd name="connsiteX1" fmla="*/ 85725 w 128587"/>
                <a:gd name="connsiteY1" fmla="*/ 0 h 150495"/>
                <a:gd name="connsiteX2" fmla="*/ 116205 w 128587"/>
                <a:gd name="connsiteY2" fmla="*/ 12383 h 150495"/>
                <a:gd name="connsiteX3" fmla="*/ 128588 w 128587"/>
                <a:gd name="connsiteY3" fmla="*/ 42863 h 150495"/>
                <a:gd name="connsiteX4" fmla="*/ 128588 w 128587"/>
                <a:gd name="connsiteY4" fmla="*/ 107633 h 150495"/>
                <a:gd name="connsiteX5" fmla="*/ 116205 w 128587"/>
                <a:gd name="connsiteY5" fmla="*/ 138113 h 150495"/>
                <a:gd name="connsiteX6" fmla="*/ 85725 w 128587"/>
                <a:gd name="connsiteY6" fmla="*/ 150495 h 150495"/>
                <a:gd name="connsiteX7" fmla="*/ 42863 w 128587"/>
                <a:gd name="connsiteY7" fmla="*/ 150495 h 150495"/>
                <a:gd name="connsiteX8" fmla="*/ 12383 w 128587"/>
                <a:gd name="connsiteY8" fmla="*/ 138113 h 150495"/>
                <a:gd name="connsiteX9" fmla="*/ 0 w 128587"/>
                <a:gd name="connsiteY9" fmla="*/ 107633 h 150495"/>
                <a:gd name="connsiteX10" fmla="*/ 0 w 128587"/>
                <a:gd name="connsiteY10" fmla="*/ 42863 h 150495"/>
                <a:gd name="connsiteX11" fmla="*/ 12383 w 128587"/>
                <a:gd name="connsiteY11" fmla="*/ 12383 h 150495"/>
                <a:gd name="connsiteX12" fmla="*/ 42863 w 128587"/>
                <a:gd name="connsiteY12" fmla="*/ 0 h 150495"/>
                <a:gd name="connsiteX13" fmla="*/ 42863 w 128587"/>
                <a:gd name="connsiteY13" fmla="*/ 42863 h 150495"/>
                <a:gd name="connsiteX14" fmla="*/ 42863 w 128587"/>
                <a:gd name="connsiteY14" fmla="*/ 107633 h 150495"/>
                <a:gd name="connsiteX15" fmla="*/ 49530 w 128587"/>
                <a:gd name="connsiteY15" fmla="*/ 122872 h 150495"/>
                <a:gd name="connsiteX16" fmla="*/ 64770 w 128587"/>
                <a:gd name="connsiteY16" fmla="*/ 129540 h 150495"/>
                <a:gd name="connsiteX17" fmla="*/ 80010 w 128587"/>
                <a:gd name="connsiteY17" fmla="*/ 122872 h 150495"/>
                <a:gd name="connsiteX18" fmla="*/ 86678 w 128587"/>
                <a:gd name="connsiteY18" fmla="*/ 107633 h 150495"/>
                <a:gd name="connsiteX19" fmla="*/ 86678 w 128587"/>
                <a:gd name="connsiteY19" fmla="*/ 42863 h 150495"/>
                <a:gd name="connsiteX20" fmla="*/ 80010 w 128587"/>
                <a:gd name="connsiteY20" fmla="*/ 27622 h 150495"/>
                <a:gd name="connsiteX21" fmla="*/ 64770 w 128587"/>
                <a:gd name="connsiteY21" fmla="*/ 20955 h 150495"/>
                <a:gd name="connsiteX22" fmla="*/ 49530 w 128587"/>
                <a:gd name="connsiteY22" fmla="*/ 27622 h 150495"/>
                <a:gd name="connsiteX23" fmla="*/ 42863 w 128587"/>
                <a:gd name="connsiteY23" fmla="*/ 42863 h 1504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28587" h="150495">
                  <a:moveTo>
                    <a:pt x="42863" y="0"/>
                  </a:moveTo>
                  <a:lnTo>
                    <a:pt x="85725" y="0"/>
                  </a:lnTo>
                  <a:cubicBezTo>
                    <a:pt x="97155" y="0"/>
                    <a:pt x="107633" y="3810"/>
                    <a:pt x="116205" y="12383"/>
                  </a:cubicBezTo>
                  <a:cubicBezTo>
                    <a:pt x="124778" y="20955"/>
                    <a:pt x="128588" y="30480"/>
                    <a:pt x="128588" y="42863"/>
                  </a:cubicBezTo>
                  <a:lnTo>
                    <a:pt x="128588" y="107633"/>
                  </a:lnTo>
                  <a:cubicBezTo>
                    <a:pt x="128588" y="119063"/>
                    <a:pt x="124778" y="129540"/>
                    <a:pt x="116205" y="138113"/>
                  </a:cubicBezTo>
                  <a:cubicBezTo>
                    <a:pt x="107633" y="146685"/>
                    <a:pt x="98108" y="150495"/>
                    <a:pt x="85725" y="150495"/>
                  </a:cubicBezTo>
                  <a:lnTo>
                    <a:pt x="42863" y="150495"/>
                  </a:lnTo>
                  <a:cubicBezTo>
                    <a:pt x="31433" y="150495"/>
                    <a:pt x="20955" y="146685"/>
                    <a:pt x="12383" y="138113"/>
                  </a:cubicBezTo>
                  <a:cubicBezTo>
                    <a:pt x="3810" y="129540"/>
                    <a:pt x="0" y="119063"/>
                    <a:pt x="0" y="107633"/>
                  </a:cubicBezTo>
                  <a:lnTo>
                    <a:pt x="0" y="42863"/>
                  </a:lnTo>
                  <a:cubicBezTo>
                    <a:pt x="0" y="31433"/>
                    <a:pt x="3810" y="20955"/>
                    <a:pt x="12383" y="12383"/>
                  </a:cubicBezTo>
                  <a:cubicBezTo>
                    <a:pt x="20955" y="4763"/>
                    <a:pt x="31433" y="0"/>
                    <a:pt x="42863" y="0"/>
                  </a:cubicBezTo>
                  <a:close/>
                  <a:moveTo>
                    <a:pt x="42863" y="42863"/>
                  </a:moveTo>
                  <a:lnTo>
                    <a:pt x="42863" y="107633"/>
                  </a:lnTo>
                  <a:cubicBezTo>
                    <a:pt x="42863" y="113347"/>
                    <a:pt x="44768" y="118110"/>
                    <a:pt x="49530" y="122872"/>
                  </a:cubicBezTo>
                  <a:cubicBezTo>
                    <a:pt x="53340" y="127635"/>
                    <a:pt x="59055" y="129540"/>
                    <a:pt x="64770" y="129540"/>
                  </a:cubicBezTo>
                  <a:cubicBezTo>
                    <a:pt x="70485" y="129540"/>
                    <a:pt x="76200" y="127635"/>
                    <a:pt x="80010" y="122872"/>
                  </a:cubicBezTo>
                  <a:cubicBezTo>
                    <a:pt x="83820" y="118110"/>
                    <a:pt x="86678" y="113347"/>
                    <a:pt x="86678" y="107633"/>
                  </a:cubicBezTo>
                  <a:lnTo>
                    <a:pt x="86678" y="42863"/>
                  </a:lnTo>
                  <a:cubicBezTo>
                    <a:pt x="86678" y="37147"/>
                    <a:pt x="84772" y="32385"/>
                    <a:pt x="80010" y="27622"/>
                  </a:cubicBezTo>
                  <a:cubicBezTo>
                    <a:pt x="76200" y="23813"/>
                    <a:pt x="70485" y="20955"/>
                    <a:pt x="64770" y="20955"/>
                  </a:cubicBezTo>
                  <a:cubicBezTo>
                    <a:pt x="59055" y="20955"/>
                    <a:pt x="54293" y="22860"/>
                    <a:pt x="49530" y="27622"/>
                  </a:cubicBezTo>
                  <a:cubicBezTo>
                    <a:pt x="45720" y="32385"/>
                    <a:pt x="42863" y="37147"/>
                    <a:pt x="42863" y="42863"/>
                  </a:cubicBez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6" name="Freeform 15">
              <a:extLst>
                <a:ext uri="{FF2B5EF4-FFF2-40B4-BE49-F238E27FC236}">
                  <a16:creationId xmlns:a16="http://schemas.microsoft.com/office/drawing/2014/main" id="{C41B6BD9-E264-179D-143C-89498BC8D052}"/>
                </a:ext>
              </a:extLst>
            </p:cNvPr>
            <p:cNvSpPr/>
            <p:nvPr/>
          </p:nvSpPr>
          <p:spPr>
            <a:xfrm>
              <a:off x="172403" y="43815"/>
              <a:ext cx="129540" cy="193357"/>
            </a:xfrm>
            <a:custGeom>
              <a:avLst/>
              <a:gdLst>
                <a:gd name="connsiteX0" fmla="*/ 0 w 129540"/>
                <a:gd name="connsiteY0" fmla="*/ 0 h 193357"/>
                <a:gd name="connsiteX1" fmla="*/ 42863 w 129540"/>
                <a:gd name="connsiteY1" fmla="*/ 0 h 193357"/>
                <a:gd name="connsiteX2" fmla="*/ 42863 w 129540"/>
                <a:gd name="connsiteY2" fmla="*/ 21908 h 193357"/>
                <a:gd name="connsiteX3" fmla="*/ 48578 w 129540"/>
                <a:gd name="connsiteY3" fmla="*/ 5715 h 193357"/>
                <a:gd name="connsiteX4" fmla="*/ 64770 w 129540"/>
                <a:gd name="connsiteY4" fmla="*/ 0 h 193357"/>
                <a:gd name="connsiteX5" fmla="*/ 86678 w 129540"/>
                <a:gd name="connsiteY5" fmla="*/ 0 h 193357"/>
                <a:gd name="connsiteX6" fmla="*/ 117157 w 129540"/>
                <a:gd name="connsiteY6" fmla="*/ 12383 h 193357"/>
                <a:gd name="connsiteX7" fmla="*/ 129540 w 129540"/>
                <a:gd name="connsiteY7" fmla="*/ 42863 h 193357"/>
                <a:gd name="connsiteX8" fmla="*/ 129540 w 129540"/>
                <a:gd name="connsiteY8" fmla="*/ 107633 h 193357"/>
                <a:gd name="connsiteX9" fmla="*/ 117157 w 129540"/>
                <a:gd name="connsiteY9" fmla="*/ 138113 h 193357"/>
                <a:gd name="connsiteX10" fmla="*/ 86678 w 129540"/>
                <a:gd name="connsiteY10" fmla="*/ 150495 h 193357"/>
                <a:gd name="connsiteX11" fmla="*/ 43815 w 129540"/>
                <a:gd name="connsiteY11" fmla="*/ 150495 h 193357"/>
                <a:gd name="connsiteX12" fmla="*/ 43815 w 129540"/>
                <a:gd name="connsiteY12" fmla="*/ 193358 h 193357"/>
                <a:gd name="connsiteX13" fmla="*/ 0 w 129540"/>
                <a:gd name="connsiteY13" fmla="*/ 193358 h 193357"/>
                <a:gd name="connsiteX14" fmla="*/ 0 w 129540"/>
                <a:gd name="connsiteY14" fmla="*/ 0 h 193357"/>
                <a:gd name="connsiteX15" fmla="*/ 42863 w 129540"/>
                <a:gd name="connsiteY15" fmla="*/ 129540 h 193357"/>
                <a:gd name="connsiteX16" fmla="*/ 64770 w 129540"/>
                <a:gd name="connsiteY16" fmla="*/ 129540 h 193357"/>
                <a:gd name="connsiteX17" fmla="*/ 80010 w 129540"/>
                <a:gd name="connsiteY17" fmla="*/ 122872 h 193357"/>
                <a:gd name="connsiteX18" fmla="*/ 86678 w 129540"/>
                <a:gd name="connsiteY18" fmla="*/ 107633 h 193357"/>
                <a:gd name="connsiteX19" fmla="*/ 86678 w 129540"/>
                <a:gd name="connsiteY19" fmla="*/ 42863 h 193357"/>
                <a:gd name="connsiteX20" fmla="*/ 80010 w 129540"/>
                <a:gd name="connsiteY20" fmla="*/ 27622 h 193357"/>
                <a:gd name="connsiteX21" fmla="*/ 64770 w 129540"/>
                <a:gd name="connsiteY21" fmla="*/ 20955 h 193357"/>
                <a:gd name="connsiteX22" fmla="*/ 49530 w 129540"/>
                <a:gd name="connsiteY22" fmla="*/ 27622 h 193357"/>
                <a:gd name="connsiteX23" fmla="*/ 42863 w 129540"/>
                <a:gd name="connsiteY23" fmla="*/ 42863 h 193357"/>
                <a:gd name="connsiteX24" fmla="*/ 42863 w 129540"/>
                <a:gd name="connsiteY24" fmla="*/ 129540 h 193357"/>
                <a:gd name="connsiteX25" fmla="*/ 42863 w 129540"/>
                <a:gd name="connsiteY25" fmla="*/ 129540 h 1933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29540" h="193357">
                  <a:moveTo>
                    <a:pt x="0" y="0"/>
                  </a:moveTo>
                  <a:lnTo>
                    <a:pt x="42863" y="0"/>
                  </a:lnTo>
                  <a:lnTo>
                    <a:pt x="42863" y="21908"/>
                  </a:lnTo>
                  <a:cubicBezTo>
                    <a:pt x="42863" y="14288"/>
                    <a:pt x="44768" y="9525"/>
                    <a:pt x="48578" y="5715"/>
                  </a:cubicBezTo>
                  <a:cubicBezTo>
                    <a:pt x="52388" y="1905"/>
                    <a:pt x="57150" y="0"/>
                    <a:pt x="64770" y="0"/>
                  </a:cubicBezTo>
                  <a:lnTo>
                    <a:pt x="86678" y="0"/>
                  </a:lnTo>
                  <a:cubicBezTo>
                    <a:pt x="98107" y="0"/>
                    <a:pt x="108585" y="3810"/>
                    <a:pt x="117157" y="12383"/>
                  </a:cubicBezTo>
                  <a:cubicBezTo>
                    <a:pt x="125730" y="20955"/>
                    <a:pt x="129540" y="30480"/>
                    <a:pt x="129540" y="42863"/>
                  </a:cubicBezTo>
                  <a:lnTo>
                    <a:pt x="129540" y="107633"/>
                  </a:lnTo>
                  <a:cubicBezTo>
                    <a:pt x="129540" y="119063"/>
                    <a:pt x="125730" y="129540"/>
                    <a:pt x="117157" y="138113"/>
                  </a:cubicBezTo>
                  <a:cubicBezTo>
                    <a:pt x="108585" y="146685"/>
                    <a:pt x="99060" y="150495"/>
                    <a:pt x="86678" y="150495"/>
                  </a:cubicBezTo>
                  <a:lnTo>
                    <a:pt x="43815" y="150495"/>
                  </a:lnTo>
                  <a:lnTo>
                    <a:pt x="43815" y="193358"/>
                  </a:lnTo>
                  <a:lnTo>
                    <a:pt x="0" y="193358"/>
                  </a:lnTo>
                  <a:lnTo>
                    <a:pt x="0" y="0"/>
                  </a:lnTo>
                  <a:close/>
                  <a:moveTo>
                    <a:pt x="42863" y="129540"/>
                  </a:moveTo>
                  <a:lnTo>
                    <a:pt x="64770" y="129540"/>
                  </a:lnTo>
                  <a:cubicBezTo>
                    <a:pt x="70485" y="129540"/>
                    <a:pt x="76200" y="127635"/>
                    <a:pt x="80010" y="122872"/>
                  </a:cubicBezTo>
                  <a:cubicBezTo>
                    <a:pt x="83820" y="119063"/>
                    <a:pt x="86678" y="113347"/>
                    <a:pt x="86678" y="107633"/>
                  </a:cubicBezTo>
                  <a:lnTo>
                    <a:pt x="86678" y="42863"/>
                  </a:lnTo>
                  <a:cubicBezTo>
                    <a:pt x="86678" y="37147"/>
                    <a:pt x="84772" y="32385"/>
                    <a:pt x="80010" y="27622"/>
                  </a:cubicBezTo>
                  <a:cubicBezTo>
                    <a:pt x="76200" y="23813"/>
                    <a:pt x="70485" y="20955"/>
                    <a:pt x="64770" y="20955"/>
                  </a:cubicBezTo>
                  <a:cubicBezTo>
                    <a:pt x="59055" y="20955"/>
                    <a:pt x="54293" y="22860"/>
                    <a:pt x="49530" y="27622"/>
                  </a:cubicBezTo>
                  <a:cubicBezTo>
                    <a:pt x="45720" y="31433"/>
                    <a:pt x="42863" y="37147"/>
                    <a:pt x="42863" y="42863"/>
                  </a:cubicBezTo>
                  <a:lnTo>
                    <a:pt x="42863" y="129540"/>
                  </a:lnTo>
                  <a:lnTo>
                    <a:pt x="42863" y="129540"/>
                  </a:ln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7" name="Freeform 16">
              <a:extLst>
                <a:ext uri="{FF2B5EF4-FFF2-40B4-BE49-F238E27FC236}">
                  <a16:creationId xmlns:a16="http://schemas.microsoft.com/office/drawing/2014/main" id="{3EEA56B9-E49B-6D6D-3AAE-8D895D476EB8}"/>
                </a:ext>
              </a:extLst>
            </p:cNvPr>
            <p:cNvSpPr/>
            <p:nvPr/>
          </p:nvSpPr>
          <p:spPr>
            <a:xfrm>
              <a:off x="344805" y="43815"/>
              <a:ext cx="129540" cy="193357"/>
            </a:xfrm>
            <a:custGeom>
              <a:avLst/>
              <a:gdLst>
                <a:gd name="connsiteX0" fmla="*/ 0 w 129540"/>
                <a:gd name="connsiteY0" fmla="*/ 0 h 193357"/>
                <a:gd name="connsiteX1" fmla="*/ 42863 w 129540"/>
                <a:gd name="connsiteY1" fmla="*/ 0 h 193357"/>
                <a:gd name="connsiteX2" fmla="*/ 42863 w 129540"/>
                <a:gd name="connsiteY2" fmla="*/ 21908 h 193357"/>
                <a:gd name="connsiteX3" fmla="*/ 48578 w 129540"/>
                <a:gd name="connsiteY3" fmla="*/ 5715 h 193357"/>
                <a:gd name="connsiteX4" fmla="*/ 64770 w 129540"/>
                <a:gd name="connsiteY4" fmla="*/ 0 h 193357"/>
                <a:gd name="connsiteX5" fmla="*/ 86678 w 129540"/>
                <a:gd name="connsiteY5" fmla="*/ 0 h 193357"/>
                <a:gd name="connsiteX6" fmla="*/ 117157 w 129540"/>
                <a:gd name="connsiteY6" fmla="*/ 12383 h 193357"/>
                <a:gd name="connsiteX7" fmla="*/ 129540 w 129540"/>
                <a:gd name="connsiteY7" fmla="*/ 42863 h 193357"/>
                <a:gd name="connsiteX8" fmla="*/ 129540 w 129540"/>
                <a:gd name="connsiteY8" fmla="*/ 107633 h 193357"/>
                <a:gd name="connsiteX9" fmla="*/ 117157 w 129540"/>
                <a:gd name="connsiteY9" fmla="*/ 138113 h 193357"/>
                <a:gd name="connsiteX10" fmla="*/ 86678 w 129540"/>
                <a:gd name="connsiteY10" fmla="*/ 150495 h 193357"/>
                <a:gd name="connsiteX11" fmla="*/ 43815 w 129540"/>
                <a:gd name="connsiteY11" fmla="*/ 150495 h 193357"/>
                <a:gd name="connsiteX12" fmla="*/ 43815 w 129540"/>
                <a:gd name="connsiteY12" fmla="*/ 193358 h 193357"/>
                <a:gd name="connsiteX13" fmla="*/ 953 w 129540"/>
                <a:gd name="connsiteY13" fmla="*/ 193358 h 193357"/>
                <a:gd name="connsiteX14" fmla="*/ 953 w 129540"/>
                <a:gd name="connsiteY14" fmla="*/ 0 h 193357"/>
                <a:gd name="connsiteX15" fmla="*/ 0 w 129540"/>
                <a:gd name="connsiteY15" fmla="*/ 0 h 193357"/>
                <a:gd name="connsiteX16" fmla="*/ 42863 w 129540"/>
                <a:gd name="connsiteY16" fmla="*/ 129540 h 193357"/>
                <a:gd name="connsiteX17" fmla="*/ 64770 w 129540"/>
                <a:gd name="connsiteY17" fmla="*/ 129540 h 193357"/>
                <a:gd name="connsiteX18" fmla="*/ 80010 w 129540"/>
                <a:gd name="connsiteY18" fmla="*/ 122872 h 193357"/>
                <a:gd name="connsiteX19" fmla="*/ 86678 w 129540"/>
                <a:gd name="connsiteY19" fmla="*/ 107633 h 193357"/>
                <a:gd name="connsiteX20" fmla="*/ 86678 w 129540"/>
                <a:gd name="connsiteY20" fmla="*/ 42863 h 193357"/>
                <a:gd name="connsiteX21" fmla="*/ 80010 w 129540"/>
                <a:gd name="connsiteY21" fmla="*/ 27622 h 193357"/>
                <a:gd name="connsiteX22" fmla="*/ 64770 w 129540"/>
                <a:gd name="connsiteY22" fmla="*/ 20955 h 193357"/>
                <a:gd name="connsiteX23" fmla="*/ 49530 w 129540"/>
                <a:gd name="connsiteY23" fmla="*/ 27622 h 193357"/>
                <a:gd name="connsiteX24" fmla="*/ 42863 w 129540"/>
                <a:gd name="connsiteY24" fmla="*/ 42863 h 193357"/>
                <a:gd name="connsiteX25" fmla="*/ 42863 w 129540"/>
                <a:gd name="connsiteY25" fmla="*/ 129540 h 193357"/>
                <a:gd name="connsiteX26" fmla="*/ 42863 w 129540"/>
                <a:gd name="connsiteY26" fmla="*/ 129540 h 1933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29540" h="193357">
                  <a:moveTo>
                    <a:pt x="0" y="0"/>
                  </a:moveTo>
                  <a:lnTo>
                    <a:pt x="42863" y="0"/>
                  </a:lnTo>
                  <a:lnTo>
                    <a:pt x="42863" y="21908"/>
                  </a:lnTo>
                  <a:cubicBezTo>
                    <a:pt x="42863" y="14288"/>
                    <a:pt x="44767" y="9525"/>
                    <a:pt x="48578" y="5715"/>
                  </a:cubicBezTo>
                  <a:cubicBezTo>
                    <a:pt x="52388" y="1905"/>
                    <a:pt x="57150" y="0"/>
                    <a:pt x="64770" y="0"/>
                  </a:cubicBezTo>
                  <a:lnTo>
                    <a:pt x="86678" y="0"/>
                  </a:lnTo>
                  <a:cubicBezTo>
                    <a:pt x="98107" y="0"/>
                    <a:pt x="108585" y="3810"/>
                    <a:pt x="117157" y="12383"/>
                  </a:cubicBezTo>
                  <a:cubicBezTo>
                    <a:pt x="125730" y="20955"/>
                    <a:pt x="129540" y="30480"/>
                    <a:pt x="129540" y="42863"/>
                  </a:cubicBezTo>
                  <a:lnTo>
                    <a:pt x="129540" y="107633"/>
                  </a:lnTo>
                  <a:cubicBezTo>
                    <a:pt x="129540" y="119063"/>
                    <a:pt x="125730" y="129540"/>
                    <a:pt x="117157" y="138113"/>
                  </a:cubicBezTo>
                  <a:cubicBezTo>
                    <a:pt x="108585" y="146685"/>
                    <a:pt x="99060" y="150495"/>
                    <a:pt x="86678" y="150495"/>
                  </a:cubicBezTo>
                  <a:lnTo>
                    <a:pt x="43815" y="150495"/>
                  </a:lnTo>
                  <a:lnTo>
                    <a:pt x="43815" y="193358"/>
                  </a:lnTo>
                  <a:lnTo>
                    <a:pt x="953" y="193358"/>
                  </a:lnTo>
                  <a:lnTo>
                    <a:pt x="953" y="0"/>
                  </a:lnTo>
                  <a:lnTo>
                    <a:pt x="0" y="0"/>
                  </a:lnTo>
                  <a:close/>
                  <a:moveTo>
                    <a:pt x="42863" y="129540"/>
                  </a:moveTo>
                  <a:lnTo>
                    <a:pt x="64770" y="129540"/>
                  </a:lnTo>
                  <a:cubicBezTo>
                    <a:pt x="70485" y="129540"/>
                    <a:pt x="76200" y="127635"/>
                    <a:pt x="80010" y="122872"/>
                  </a:cubicBezTo>
                  <a:cubicBezTo>
                    <a:pt x="83820" y="119063"/>
                    <a:pt x="86678" y="113347"/>
                    <a:pt x="86678" y="107633"/>
                  </a:cubicBezTo>
                  <a:lnTo>
                    <a:pt x="86678" y="42863"/>
                  </a:lnTo>
                  <a:cubicBezTo>
                    <a:pt x="86678" y="37147"/>
                    <a:pt x="84772" y="32385"/>
                    <a:pt x="80010" y="27622"/>
                  </a:cubicBezTo>
                  <a:cubicBezTo>
                    <a:pt x="76200" y="23813"/>
                    <a:pt x="70485" y="20955"/>
                    <a:pt x="64770" y="20955"/>
                  </a:cubicBezTo>
                  <a:cubicBezTo>
                    <a:pt x="59055" y="20955"/>
                    <a:pt x="54292" y="22860"/>
                    <a:pt x="49530" y="27622"/>
                  </a:cubicBezTo>
                  <a:cubicBezTo>
                    <a:pt x="45720" y="31433"/>
                    <a:pt x="42863" y="37147"/>
                    <a:pt x="42863" y="42863"/>
                  </a:cubicBezTo>
                  <a:lnTo>
                    <a:pt x="42863" y="129540"/>
                  </a:lnTo>
                  <a:lnTo>
                    <a:pt x="42863" y="129540"/>
                  </a:ln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7" name="Freeform 26">
              <a:extLst>
                <a:ext uri="{FF2B5EF4-FFF2-40B4-BE49-F238E27FC236}">
                  <a16:creationId xmlns:a16="http://schemas.microsoft.com/office/drawing/2014/main" id="{A0878E4A-1B3E-A9A6-212F-3FBB2E333DA6}"/>
                </a:ext>
              </a:extLst>
            </p:cNvPr>
            <p:cNvSpPr/>
            <p:nvPr/>
          </p:nvSpPr>
          <p:spPr>
            <a:xfrm>
              <a:off x="517208" y="43815"/>
              <a:ext cx="128587" cy="150495"/>
            </a:xfrm>
            <a:custGeom>
              <a:avLst/>
              <a:gdLst>
                <a:gd name="connsiteX0" fmla="*/ 42863 w 128587"/>
                <a:gd name="connsiteY0" fmla="*/ 0 h 150495"/>
                <a:gd name="connsiteX1" fmla="*/ 85725 w 128587"/>
                <a:gd name="connsiteY1" fmla="*/ 0 h 150495"/>
                <a:gd name="connsiteX2" fmla="*/ 116205 w 128587"/>
                <a:gd name="connsiteY2" fmla="*/ 12383 h 150495"/>
                <a:gd name="connsiteX3" fmla="*/ 128588 w 128587"/>
                <a:gd name="connsiteY3" fmla="*/ 42863 h 150495"/>
                <a:gd name="connsiteX4" fmla="*/ 128588 w 128587"/>
                <a:gd name="connsiteY4" fmla="*/ 107633 h 150495"/>
                <a:gd name="connsiteX5" fmla="*/ 116205 w 128587"/>
                <a:gd name="connsiteY5" fmla="*/ 138113 h 150495"/>
                <a:gd name="connsiteX6" fmla="*/ 85725 w 128587"/>
                <a:gd name="connsiteY6" fmla="*/ 150495 h 150495"/>
                <a:gd name="connsiteX7" fmla="*/ 42863 w 128587"/>
                <a:gd name="connsiteY7" fmla="*/ 150495 h 150495"/>
                <a:gd name="connsiteX8" fmla="*/ 12382 w 128587"/>
                <a:gd name="connsiteY8" fmla="*/ 138113 h 150495"/>
                <a:gd name="connsiteX9" fmla="*/ 0 w 128587"/>
                <a:gd name="connsiteY9" fmla="*/ 107633 h 150495"/>
                <a:gd name="connsiteX10" fmla="*/ 0 w 128587"/>
                <a:gd name="connsiteY10" fmla="*/ 42863 h 150495"/>
                <a:gd name="connsiteX11" fmla="*/ 12382 w 128587"/>
                <a:gd name="connsiteY11" fmla="*/ 12383 h 150495"/>
                <a:gd name="connsiteX12" fmla="*/ 42863 w 128587"/>
                <a:gd name="connsiteY12" fmla="*/ 0 h 150495"/>
                <a:gd name="connsiteX13" fmla="*/ 42863 w 128587"/>
                <a:gd name="connsiteY13" fmla="*/ 42863 h 150495"/>
                <a:gd name="connsiteX14" fmla="*/ 42863 w 128587"/>
                <a:gd name="connsiteY14" fmla="*/ 107633 h 150495"/>
                <a:gd name="connsiteX15" fmla="*/ 49530 w 128587"/>
                <a:gd name="connsiteY15" fmla="*/ 122872 h 150495"/>
                <a:gd name="connsiteX16" fmla="*/ 64770 w 128587"/>
                <a:gd name="connsiteY16" fmla="*/ 129540 h 150495"/>
                <a:gd name="connsiteX17" fmla="*/ 80010 w 128587"/>
                <a:gd name="connsiteY17" fmla="*/ 122872 h 150495"/>
                <a:gd name="connsiteX18" fmla="*/ 86677 w 128587"/>
                <a:gd name="connsiteY18" fmla="*/ 107633 h 150495"/>
                <a:gd name="connsiteX19" fmla="*/ 86677 w 128587"/>
                <a:gd name="connsiteY19" fmla="*/ 42863 h 150495"/>
                <a:gd name="connsiteX20" fmla="*/ 80010 w 128587"/>
                <a:gd name="connsiteY20" fmla="*/ 27622 h 150495"/>
                <a:gd name="connsiteX21" fmla="*/ 64770 w 128587"/>
                <a:gd name="connsiteY21" fmla="*/ 20955 h 150495"/>
                <a:gd name="connsiteX22" fmla="*/ 49530 w 128587"/>
                <a:gd name="connsiteY22" fmla="*/ 27622 h 150495"/>
                <a:gd name="connsiteX23" fmla="*/ 42863 w 128587"/>
                <a:gd name="connsiteY23" fmla="*/ 42863 h 1504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28587" h="150495">
                  <a:moveTo>
                    <a:pt x="42863" y="0"/>
                  </a:moveTo>
                  <a:lnTo>
                    <a:pt x="85725" y="0"/>
                  </a:lnTo>
                  <a:cubicBezTo>
                    <a:pt x="97155" y="0"/>
                    <a:pt x="107632" y="3810"/>
                    <a:pt x="116205" y="12383"/>
                  </a:cubicBezTo>
                  <a:cubicBezTo>
                    <a:pt x="124777" y="20955"/>
                    <a:pt x="128588" y="30480"/>
                    <a:pt x="128588" y="42863"/>
                  </a:cubicBezTo>
                  <a:lnTo>
                    <a:pt x="128588" y="107633"/>
                  </a:lnTo>
                  <a:cubicBezTo>
                    <a:pt x="128588" y="119063"/>
                    <a:pt x="124777" y="129540"/>
                    <a:pt x="116205" y="138113"/>
                  </a:cubicBezTo>
                  <a:cubicBezTo>
                    <a:pt x="107632" y="146685"/>
                    <a:pt x="98107" y="150495"/>
                    <a:pt x="85725" y="150495"/>
                  </a:cubicBezTo>
                  <a:lnTo>
                    <a:pt x="42863" y="150495"/>
                  </a:lnTo>
                  <a:cubicBezTo>
                    <a:pt x="31432" y="150495"/>
                    <a:pt x="20955" y="146685"/>
                    <a:pt x="12382" y="138113"/>
                  </a:cubicBezTo>
                  <a:cubicBezTo>
                    <a:pt x="3810" y="129540"/>
                    <a:pt x="0" y="119063"/>
                    <a:pt x="0" y="107633"/>
                  </a:cubicBezTo>
                  <a:lnTo>
                    <a:pt x="0" y="42863"/>
                  </a:lnTo>
                  <a:cubicBezTo>
                    <a:pt x="0" y="31433"/>
                    <a:pt x="3810" y="20955"/>
                    <a:pt x="12382" y="12383"/>
                  </a:cubicBezTo>
                  <a:cubicBezTo>
                    <a:pt x="20955" y="4763"/>
                    <a:pt x="31432" y="0"/>
                    <a:pt x="42863" y="0"/>
                  </a:cubicBezTo>
                  <a:close/>
                  <a:moveTo>
                    <a:pt x="42863" y="42863"/>
                  </a:moveTo>
                  <a:lnTo>
                    <a:pt x="42863" y="107633"/>
                  </a:lnTo>
                  <a:cubicBezTo>
                    <a:pt x="42863" y="113347"/>
                    <a:pt x="44767" y="118110"/>
                    <a:pt x="49530" y="122872"/>
                  </a:cubicBezTo>
                  <a:cubicBezTo>
                    <a:pt x="53340" y="127635"/>
                    <a:pt x="59055" y="129540"/>
                    <a:pt x="64770" y="129540"/>
                  </a:cubicBezTo>
                  <a:cubicBezTo>
                    <a:pt x="70485" y="129540"/>
                    <a:pt x="76200" y="127635"/>
                    <a:pt x="80010" y="122872"/>
                  </a:cubicBezTo>
                  <a:cubicBezTo>
                    <a:pt x="83820" y="118110"/>
                    <a:pt x="86677" y="113347"/>
                    <a:pt x="86677" y="107633"/>
                  </a:cubicBezTo>
                  <a:lnTo>
                    <a:pt x="86677" y="42863"/>
                  </a:lnTo>
                  <a:cubicBezTo>
                    <a:pt x="86677" y="37147"/>
                    <a:pt x="84772" y="32385"/>
                    <a:pt x="80010" y="27622"/>
                  </a:cubicBezTo>
                  <a:cubicBezTo>
                    <a:pt x="76200" y="23813"/>
                    <a:pt x="70485" y="20955"/>
                    <a:pt x="64770" y="20955"/>
                  </a:cubicBezTo>
                  <a:cubicBezTo>
                    <a:pt x="59055" y="20955"/>
                    <a:pt x="54292" y="22860"/>
                    <a:pt x="49530" y="27622"/>
                  </a:cubicBezTo>
                  <a:cubicBezTo>
                    <a:pt x="45720" y="32385"/>
                    <a:pt x="42863" y="37147"/>
                    <a:pt x="42863" y="42863"/>
                  </a:cubicBez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5" name="Freeform 44">
              <a:extLst>
                <a:ext uri="{FF2B5EF4-FFF2-40B4-BE49-F238E27FC236}">
                  <a16:creationId xmlns:a16="http://schemas.microsoft.com/office/drawing/2014/main" id="{A14705DE-FDF8-3E88-8DD1-361596D88598}"/>
                </a:ext>
              </a:extLst>
            </p:cNvPr>
            <p:cNvSpPr/>
            <p:nvPr/>
          </p:nvSpPr>
          <p:spPr>
            <a:xfrm>
              <a:off x="689610" y="43815"/>
              <a:ext cx="107632" cy="150495"/>
            </a:xfrm>
            <a:custGeom>
              <a:avLst/>
              <a:gdLst>
                <a:gd name="connsiteX0" fmla="*/ 42863 w 107632"/>
                <a:gd name="connsiteY0" fmla="*/ 150495 h 150495"/>
                <a:gd name="connsiteX1" fmla="*/ 0 w 107632"/>
                <a:gd name="connsiteY1" fmla="*/ 150495 h 150495"/>
                <a:gd name="connsiteX2" fmla="*/ 0 w 107632"/>
                <a:gd name="connsiteY2" fmla="*/ 0 h 150495"/>
                <a:gd name="connsiteX3" fmla="*/ 42863 w 107632"/>
                <a:gd name="connsiteY3" fmla="*/ 0 h 150495"/>
                <a:gd name="connsiteX4" fmla="*/ 42863 w 107632"/>
                <a:gd name="connsiteY4" fmla="*/ 42863 h 150495"/>
                <a:gd name="connsiteX5" fmla="*/ 56198 w 107632"/>
                <a:gd name="connsiteY5" fmla="*/ 10478 h 150495"/>
                <a:gd name="connsiteX6" fmla="*/ 85725 w 107632"/>
                <a:gd name="connsiteY6" fmla="*/ 0 h 150495"/>
                <a:gd name="connsiteX7" fmla="*/ 107633 w 107632"/>
                <a:gd name="connsiteY7" fmla="*/ 0 h 150495"/>
                <a:gd name="connsiteX8" fmla="*/ 107633 w 107632"/>
                <a:gd name="connsiteY8" fmla="*/ 42863 h 150495"/>
                <a:gd name="connsiteX9" fmla="*/ 64770 w 107632"/>
                <a:gd name="connsiteY9" fmla="*/ 42863 h 150495"/>
                <a:gd name="connsiteX10" fmla="*/ 49530 w 107632"/>
                <a:gd name="connsiteY10" fmla="*/ 49530 h 150495"/>
                <a:gd name="connsiteX11" fmla="*/ 42863 w 107632"/>
                <a:gd name="connsiteY11" fmla="*/ 64770 h 150495"/>
                <a:gd name="connsiteX12" fmla="*/ 42863 w 107632"/>
                <a:gd name="connsiteY12" fmla="*/ 150495 h 150495"/>
                <a:gd name="connsiteX13" fmla="*/ 42863 w 107632"/>
                <a:gd name="connsiteY13" fmla="*/ 150495 h 1504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7632" h="150495">
                  <a:moveTo>
                    <a:pt x="42863" y="150495"/>
                  </a:moveTo>
                  <a:lnTo>
                    <a:pt x="0" y="150495"/>
                  </a:lnTo>
                  <a:lnTo>
                    <a:pt x="0" y="0"/>
                  </a:lnTo>
                  <a:lnTo>
                    <a:pt x="42863" y="0"/>
                  </a:lnTo>
                  <a:lnTo>
                    <a:pt x="42863" y="42863"/>
                  </a:lnTo>
                  <a:cubicBezTo>
                    <a:pt x="44768" y="28575"/>
                    <a:pt x="48578" y="18097"/>
                    <a:pt x="56198" y="10478"/>
                  </a:cubicBezTo>
                  <a:cubicBezTo>
                    <a:pt x="63818" y="2858"/>
                    <a:pt x="73343" y="0"/>
                    <a:pt x="85725" y="0"/>
                  </a:cubicBezTo>
                  <a:lnTo>
                    <a:pt x="107633" y="0"/>
                  </a:lnTo>
                  <a:lnTo>
                    <a:pt x="107633" y="42863"/>
                  </a:lnTo>
                  <a:lnTo>
                    <a:pt x="64770" y="42863"/>
                  </a:lnTo>
                  <a:cubicBezTo>
                    <a:pt x="59055" y="42863"/>
                    <a:pt x="54293" y="44768"/>
                    <a:pt x="49530" y="49530"/>
                  </a:cubicBezTo>
                  <a:cubicBezTo>
                    <a:pt x="45720" y="53340"/>
                    <a:pt x="42863" y="59055"/>
                    <a:pt x="42863" y="64770"/>
                  </a:cubicBezTo>
                  <a:lnTo>
                    <a:pt x="42863" y="150495"/>
                  </a:lnTo>
                  <a:lnTo>
                    <a:pt x="42863" y="150495"/>
                  </a:ln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3" name="Freeform 52">
              <a:extLst>
                <a:ext uri="{FF2B5EF4-FFF2-40B4-BE49-F238E27FC236}">
                  <a16:creationId xmlns:a16="http://schemas.microsoft.com/office/drawing/2014/main" id="{C46BD4FA-EFDF-2569-5563-1C21B85A32BA}"/>
                </a:ext>
              </a:extLst>
            </p:cNvPr>
            <p:cNvSpPr/>
            <p:nvPr/>
          </p:nvSpPr>
          <p:spPr>
            <a:xfrm>
              <a:off x="818197" y="952"/>
              <a:ext cx="87630" cy="194309"/>
            </a:xfrm>
            <a:custGeom>
              <a:avLst/>
              <a:gdLst>
                <a:gd name="connsiteX0" fmla="*/ 22860 w 87630"/>
                <a:gd name="connsiteY0" fmla="*/ 0 h 194309"/>
                <a:gd name="connsiteX1" fmla="*/ 65723 w 87630"/>
                <a:gd name="connsiteY1" fmla="*/ 0 h 194309"/>
                <a:gd name="connsiteX2" fmla="*/ 65723 w 87630"/>
                <a:gd name="connsiteY2" fmla="*/ 42863 h 194309"/>
                <a:gd name="connsiteX3" fmla="*/ 87630 w 87630"/>
                <a:gd name="connsiteY3" fmla="*/ 42863 h 194309"/>
                <a:gd name="connsiteX4" fmla="*/ 87630 w 87630"/>
                <a:gd name="connsiteY4" fmla="*/ 64770 h 194309"/>
                <a:gd name="connsiteX5" fmla="*/ 65723 w 87630"/>
                <a:gd name="connsiteY5" fmla="*/ 64770 h 194309"/>
                <a:gd name="connsiteX6" fmla="*/ 65723 w 87630"/>
                <a:gd name="connsiteY6" fmla="*/ 150495 h 194309"/>
                <a:gd name="connsiteX7" fmla="*/ 72390 w 87630"/>
                <a:gd name="connsiteY7" fmla="*/ 166688 h 194309"/>
                <a:gd name="connsiteX8" fmla="*/ 84773 w 87630"/>
                <a:gd name="connsiteY8" fmla="*/ 172403 h 194309"/>
                <a:gd name="connsiteX9" fmla="*/ 86678 w 87630"/>
                <a:gd name="connsiteY9" fmla="*/ 172403 h 194309"/>
                <a:gd name="connsiteX10" fmla="*/ 86678 w 87630"/>
                <a:gd name="connsiteY10" fmla="*/ 194310 h 194309"/>
                <a:gd name="connsiteX11" fmla="*/ 64770 w 87630"/>
                <a:gd name="connsiteY11" fmla="*/ 194310 h 194309"/>
                <a:gd name="connsiteX12" fmla="*/ 34290 w 87630"/>
                <a:gd name="connsiteY12" fmla="*/ 181928 h 194309"/>
                <a:gd name="connsiteX13" fmla="*/ 21908 w 87630"/>
                <a:gd name="connsiteY13" fmla="*/ 151447 h 194309"/>
                <a:gd name="connsiteX14" fmla="*/ 21908 w 87630"/>
                <a:gd name="connsiteY14" fmla="*/ 65722 h 194309"/>
                <a:gd name="connsiteX15" fmla="*/ 0 w 87630"/>
                <a:gd name="connsiteY15" fmla="*/ 65722 h 194309"/>
                <a:gd name="connsiteX16" fmla="*/ 0 w 87630"/>
                <a:gd name="connsiteY16" fmla="*/ 43815 h 194309"/>
                <a:gd name="connsiteX17" fmla="*/ 21908 w 87630"/>
                <a:gd name="connsiteY17" fmla="*/ 43815 h 194309"/>
                <a:gd name="connsiteX18" fmla="*/ 22860 w 87630"/>
                <a:gd name="connsiteY18" fmla="*/ 0 h 194309"/>
                <a:gd name="connsiteX19" fmla="*/ 22860 w 87630"/>
                <a:gd name="connsiteY19" fmla="*/ 0 h 194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7630" h="194309">
                  <a:moveTo>
                    <a:pt x="22860" y="0"/>
                  </a:moveTo>
                  <a:lnTo>
                    <a:pt x="65723" y="0"/>
                  </a:lnTo>
                  <a:lnTo>
                    <a:pt x="65723" y="42863"/>
                  </a:lnTo>
                  <a:lnTo>
                    <a:pt x="87630" y="42863"/>
                  </a:lnTo>
                  <a:lnTo>
                    <a:pt x="87630" y="64770"/>
                  </a:lnTo>
                  <a:lnTo>
                    <a:pt x="65723" y="64770"/>
                  </a:lnTo>
                  <a:lnTo>
                    <a:pt x="65723" y="150495"/>
                  </a:lnTo>
                  <a:cubicBezTo>
                    <a:pt x="65723" y="157163"/>
                    <a:pt x="67628" y="162878"/>
                    <a:pt x="72390" y="166688"/>
                  </a:cubicBezTo>
                  <a:cubicBezTo>
                    <a:pt x="77153" y="170497"/>
                    <a:pt x="80963" y="172403"/>
                    <a:pt x="84773" y="172403"/>
                  </a:cubicBezTo>
                  <a:lnTo>
                    <a:pt x="86678" y="172403"/>
                  </a:lnTo>
                  <a:lnTo>
                    <a:pt x="86678" y="194310"/>
                  </a:lnTo>
                  <a:lnTo>
                    <a:pt x="64770" y="194310"/>
                  </a:lnTo>
                  <a:cubicBezTo>
                    <a:pt x="53340" y="194310"/>
                    <a:pt x="42863" y="190500"/>
                    <a:pt x="34290" y="181928"/>
                  </a:cubicBezTo>
                  <a:cubicBezTo>
                    <a:pt x="25718" y="173355"/>
                    <a:pt x="21908" y="162878"/>
                    <a:pt x="21908" y="151447"/>
                  </a:cubicBezTo>
                  <a:lnTo>
                    <a:pt x="21908" y="65722"/>
                  </a:lnTo>
                  <a:lnTo>
                    <a:pt x="0" y="65722"/>
                  </a:lnTo>
                  <a:lnTo>
                    <a:pt x="0" y="43815"/>
                  </a:lnTo>
                  <a:lnTo>
                    <a:pt x="21908" y="43815"/>
                  </a:lnTo>
                  <a:lnTo>
                    <a:pt x="22860" y="0"/>
                  </a:lnTo>
                  <a:lnTo>
                    <a:pt x="22860" y="0"/>
                  </a:ln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4" name="Freeform 53">
              <a:extLst>
                <a:ext uri="{FF2B5EF4-FFF2-40B4-BE49-F238E27FC236}">
                  <a16:creationId xmlns:a16="http://schemas.microsoft.com/office/drawing/2014/main" id="{915BA0E4-07C3-0358-FB35-90B0188C5EAC}"/>
                </a:ext>
              </a:extLst>
            </p:cNvPr>
            <p:cNvSpPr/>
            <p:nvPr/>
          </p:nvSpPr>
          <p:spPr>
            <a:xfrm>
              <a:off x="948690" y="43815"/>
              <a:ext cx="128587" cy="150495"/>
            </a:xfrm>
            <a:custGeom>
              <a:avLst/>
              <a:gdLst>
                <a:gd name="connsiteX0" fmla="*/ 128588 w 128587"/>
                <a:gd name="connsiteY0" fmla="*/ 0 h 150495"/>
                <a:gd name="connsiteX1" fmla="*/ 128588 w 128587"/>
                <a:gd name="connsiteY1" fmla="*/ 150495 h 150495"/>
                <a:gd name="connsiteX2" fmla="*/ 85725 w 128587"/>
                <a:gd name="connsiteY2" fmla="*/ 150495 h 150495"/>
                <a:gd name="connsiteX3" fmla="*/ 85725 w 128587"/>
                <a:gd name="connsiteY3" fmla="*/ 128588 h 150495"/>
                <a:gd name="connsiteX4" fmla="*/ 63818 w 128587"/>
                <a:gd name="connsiteY4" fmla="*/ 150495 h 150495"/>
                <a:gd name="connsiteX5" fmla="*/ 42863 w 128587"/>
                <a:gd name="connsiteY5" fmla="*/ 150495 h 150495"/>
                <a:gd name="connsiteX6" fmla="*/ 12382 w 128587"/>
                <a:gd name="connsiteY6" fmla="*/ 138113 h 150495"/>
                <a:gd name="connsiteX7" fmla="*/ 0 w 128587"/>
                <a:gd name="connsiteY7" fmla="*/ 107633 h 150495"/>
                <a:gd name="connsiteX8" fmla="*/ 0 w 128587"/>
                <a:gd name="connsiteY8" fmla="*/ 0 h 150495"/>
                <a:gd name="connsiteX9" fmla="*/ 42863 w 128587"/>
                <a:gd name="connsiteY9" fmla="*/ 0 h 150495"/>
                <a:gd name="connsiteX10" fmla="*/ 42863 w 128587"/>
                <a:gd name="connsiteY10" fmla="*/ 107633 h 150495"/>
                <a:gd name="connsiteX11" fmla="*/ 49530 w 128587"/>
                <a:gd name="connsiteY11" fmla="*/ 122872 h 150495"/>
                <a:gd name="connsiteX12" fmla="*/ 64770 w 128587"/>
                <a:gd name="connsiteY12" fmla="*/ 129540 h 150495"/>
                <a:gd name="connsiteX13" fmla="*/ 80010 w 128587"/>
                <a:gd name="connsiteY13" fmla="*/ 122872 h 150495"/>
                <a:gd name="connsiteX14" fmla="*/ 86678 w 128587"/>
                <a:gd name="connsiteY14" fmla="*/ 107633 h 150495"/>
                <a:gd name="connsiteX15" fmla="*/ 86678 w 128587"/>
                <a:gd name="connsiteY15" fmla="*/ 0 h 150495"/>
                <a:gd name="connsiteX16" fmla="*/ 128588 w 128587"/>
                <a:gd name="connsiteY16" fmla="*/ 0 h 1504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8587" h="150495">
                  <a:moveTo>
                    <a:pt x="128588" y="0"/>
                  </a:moveTo>
                  <a:lnTo>
                    <a:pt x="128588" y="150495"/>
                  </a:lnTo>
                  <a:lnTo>
                    <a:pt x="85725" y="150495"/>
                  </a:lnTo>
                  <a:lnTo>
                    <a:pt x="85725" y="128588"/>
                  </a:lnTo>
                  <a:cubicBezTo>
                    <a:pt x="83820" y="142875"/>
                    <a:pt x="77153" y="150495"/>
                    <a:pt x="63818" y="150495"/>
                  </a:cubicBezTo>
                  <a:lnTo>
                    <a:pt x="42863" y="150495"/>
                  </a:lnTo>
                  <a:cubicBezTo>
                    <a:pt x="31432" y="150495"/>
                    <a:pt x="20955" y="146685"/>
                    <a:pt x="12382" y="138113"/>
                  </a:cubicBezTo>
                  <a:cubicBezTo>
                    <a:pt x="3810" y="129540"/>
                    <a:pt x="0" y="119063"/>
                    <a:pt x="0" y="107633"/>
                  </a:cubicBezTo>
                  <a:lnTo>
                    <a:pt x="0" y="0"/>
                  </a:lnTo>
                  <a:lnTo>
                    <a:pt x="42863" y="0"/>
                  </a:lnTo>
                  <a:lnTo>
                    <a:pt x="42863" y="107633"/>
                  </a:lnTo>
                  <a:cubicBezTo>
                    <a:pt x="42863" y="113347"/>
                    <a:pt x="44768" y="118110"/>
                    <a:pt x="49530" y="122872"/>
                  </a:cubicBezTo>
                  <a:cubicBezTo>
                    <a:pt x="53340" y="127635"/>
                    <a:pt x="59055" y="129540"/>
                    <a:pt x="64770" y="129540"/>
                  </a:cubicBezTo>
                  <a:cubicBezTo>
                    <a:pt x="70485" y="129540"/>
                    <a:pt x="76200" y="127635"/>
                    <a:pt x="80010" y="122872"/>
                  </a:cubicBezTo>
                  <a:cubicBezTo>
                    <a:pt x="83820" y="118110"/>
                    <a:pt x="86678" y="113347"/>
                    <a:pt x="86678" y="107633"/>
                  </a:cubicBezTo>
                  <a:lnTo>
                    <a:pt x="86678" y="0"/>
                  </a:lnTo>
                  <a:lnTo>
                    <a:pt x="128588" y="0"/>
                  </a:ln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5" name="Freeform 54">
              <a:extLst>
                <a:ext uri="{FF2B5EF4-FFF2-40B4-BE49-F238E27FC236}">
                  <a16:creationId xmlns:a16="http://schemas.microsoft.com/office/drawing/2014/main" id="{1EAE5946-29ED-BB4F-DD66-AB7F5C0E2E7A}"/>
                </a:ext>
              </a:extLst>
            </p:cNvPr>
            <p:cNvSpPr/>
            <p:nvPr/>
          </p:nvSpPr>
          <p:spPr>
            <a:xfrm>
              <a:off x="1120140" y="43815"/>
              <a:ext cx="128587" cy="150495"/>
            </a:xfrm>
            <a:custGeom>
              <a:avLst/>
              <a:gdLst>
                <a:gd name="connsiteX0" fmla="*/ 0 w 128587"/>
                <a:gd name="connsiteY0" fmla="*/ 150495 h 150495"/>
                <a:gd name="connsiteX1" fmla="*/ 0 w 128587"/>
                <a:gd name="connsiteY1" fmla="*/ 0 h 150495"/>
                <a:gd name="connsiteX2" fmla="*/ 42863 w 128587"/>
                <a:gd name="connsiteY2" fmla="*/ 0 h 150495"/>
                <a:gd name="connsiteX3" fmla="*/ 42863 w 128587"/>
                <a:gd name="connsiteY3" fmla="*/ 21908 h 150495"/>
                <a:gd name="connsiteX4" fmla="*/ 49530 w 128587"/>
                <a:gd name="connsiteY4" fmla="*/ 5715 h 150495"/>
                <a:gd name="connsiteX5" fmla="*/ 63818 w 128587"/>
                <a:gd name="connsiteY5" fmla="*/ 0 h 150495"/>
                <a:gd name="connsiteX6" fmla="*/ 85725 w 128587"/>
                <a:gd name="connsiteY6" fmla="*/ 0 h 150495"/>
                <a:gd name="connsiteX7" fmla="*/ 116205 w 128587"/>
                <a:gd name="connsiteY7" fmla="*/ 12383 h 150495"/>
                <a:gd name="connsiteX8" fmla="*/ 128588 w 128587"/>
                <a:gd name="connsiteY8" fmla="*/ 42863 h 150495"/>
                <a:gd name="connsiteX9" fmla="*/ 128588 w 128587"/>
                <a:gd name="connsiteY9" fmla="*/ 150495 h 150495"/>
                <a:gd name="connsiteX10" fmla="*/ 85725 w 128587"/>
                <a:gd name="connsiteY10" fmla="*/ 150495 h 150495"/>
                <a:gd name="connsiteX11" fmla="*/ 85725 w 128587"/>
                <a:gd name="connsiteY11" fmla="*/ 42863 h 150495"/>
                <a:gd name="connsiteX12" fmla="*/ 79057 w 128587"/>
                <a:gd name="connsiteY12" fmla="*/ 27622 h 150495"/>
                <a:gd name="connsiteX13" fmla="*/ 63818 w 128587"/>
                <a:gd name="connsiteY13" fmla="*/ 20955 h 150495"/>
                <a:gd name="connsiteX14" fmla="*/ 48578 w 128587"/>
                <a:gd name="connsiteY14" fmla="*/ 27622 h 150495"/>
                <a:gd name="connsiteX15" fmla="*/ 41910 w 128587"/>
                <a:gd name="connsiteY15" fmla="*/ 42863 h 150495"/>
                <a:gd name="connsiteX16" fmla="*/ 41910 w 128587"/>
                <a:gd name="connsiteY16" fmla="*/ 150495 h 150495"/>
                <a:gd name="connsiteX17" fmla="*/ 0 w 128587"/>
                <a:gd name="connsiteY17" fmla="*/ 150495 h 150495"/>
                <a:gd name="connsiteX18" fmla="*/ 0 w 128587"/>
                <a:gd name="connsiteY18" fmla="*/ 150495 h 1504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8587" h="150495">
                  <a:moveTo>
                    <a:pt x="0" y="150495"/>
                  </a:moveTo>
                  <a:lnTo>
                    <a:pt x="0" y="0"/>
                  </a:lnTo>
                  <a:lnTo>
                    <a:pt x="42863" y="0"/>
                  </a:lnTo>
                  <a:lnTo>
                    <a:pt x="42863" y="21908"/>
                  </a:lnTo>
                  <a:cubicBezTo>
                    <a:pt x="43815" y="14288"/>
                    <a:pt x="45720" y="9525"/>
                    <a:pt x="49530" y="5715"/>
                  </a:cubicBezTo>
                  <a:cubicBezTo>
                    <a:pt x="53340" y="1905"/>
                    <a:pt x="58103" y="0"/>
                    <a:pt x="63818" y="0"/>
                  </a:cubicBezTo>
                  <a:lnTo>
                    <a:pt x="85725" y="0"/>
                  </a:lnTo>
                  <a:cubicBezTo>
                    <a:pt x="97155" y="0"/>
                    <a:pt x="107632" y="3810"/>
                    <a:pt x="116205" y="12383"/>
                  </a:cubicBezTo>
                  <a:cubicBezTo>
                    <a:pt x="124778" y="20955"/>
                    <a:pt x="128588" y="30480"/>
                    <a:pt x="128588" y="42863"/>
                  </a:cubicBezTo>
                  <a:lnTo>
                    <a:pt x="128588" y="150495"/>
                  </a:lnTo>
                  <a:lnTo>
                    <a:pt x="85725" y="150495"/>
                  </a:lnTo>
                  <a:lnTo>
                    <a:pt x="85725" y="42863"/>
                  </a:lnTo>
                  <a:cubicBezTo>
                    <a:pt x="85725" y="37147"/>
                    <a:pt x="83820" y="32385"/>
                    <a:pt x="79057" y="27622"/>
                  </a:cubicBezTo>
                  <a:cubicBezTo>
                    <a:pt x="75247" y="23813"/>
                    <a:pt x="69532" y="20955"/>
                    <a:pt x="63818" y="20955"/>
                  </a:cubicBezTo>
                  <a:cubicBezTo>
                    <a:pt x="58103" y="20955"/>
                    <a:pt x="53340" y="22860"/>
                    <a:pt x="48578" y="27622"/>
                  </a:cubicBezTo>
                  <a:cubicBezTo>
                    <a:pt x="44768" y="31433"/>
                    <a:pt x="41910" y="37147"/>
                    <a:pt x="41910" y="42863"/>
                  </a:cubicBezTo>
                  <a:lnTo>
                    <a:pt x="41910" y="150495"/>
                  </a:lnTo>
                  <a:lnTo>
                    <a:pt x="0" y="150495"/>
                  </a:lnTo>
                  <a:lnTo>
                    <a:pt x="0" y="150495"/>
                  </a:ln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6" name="Freeform 55">
              <a:extLst>
                <a:ext uri="{FF2B5EF4-FFF2-40B4-BE49-F238E27FC236}">
                  <a16:creationId xmlns:a16="http://schemas.microsoft.com/office/drawing/2014/main" id="{2B53688D-DC69-B91E-7AAE-F273219F300C}"/>
                </a:ext>
              </a:extLst>
            </p:cNvPr>
            <p:cNvSpPr/>
            <p:nvPr/>
          </p:nvSpPr>
          <p:spPr>
            <a:xfrm>
              <a:off x="1293495" y="0"/>
              <a:ext cx="42862" cy="194310"/>
            </a:xfrm>
            <a:custGeom>
              <a:avLst/>
              <a:gdLst>
                <a:gd name="connsiteX0" fmla="*/ 0 w 42862"/>
                <a:gd name="connsiteY0" fmla="*/ 21908 h 194310"/>
                <a:gd name="connsiteX1" fmla="*/ 0 w 42862"/>
                <a:gd name="connsiteY1" fmla="*/ 0 h 194310"/>
                <a:gd name="connsiteX2" fmla="*/ 42863 w 42862"/>
                <a:gd name="connsiteY2" fmla="*/ 0 h 194310"/>
                <a:gd name="connsiteX3" fmla="*/ 42863 w 42862"/>
                <a:gd name="connsiteY3" fmla="*/ 21908 h 194310"/>
                <a:gd name="connsiteX4" fmla="*/ 0 w 42862"/>
                <a:gd name="connsiteY4" fmla="*/ 21908 h 194310"/>
                <a:gd name="connsiteX5" fmla="*/ 0 w 42862"/>
                <a:gd name="connsiteY5" fmla="*/ 194310 h 194310"/>
                <a:gd name="connsiteX6" fmla="*/ 0 w 42862"/>
                <a:gd name="connsiteY6" fmla="*/ 43815 h 194310"/>
                <a:gd name="connsiteX7" fmla="*/ 42863 w 42862"/>
                <a:gd name="connsiteY7" fmla="*/ 43815 h 194310"/>
                <a:gd name="connsiteX8" fmla="*/ 42863 w 42862"/>
                <a:gd name="connsiteY8" fmla="*/ 194310 h 194310"/>
                <a:gd name="connsiteX9" fmla="*/ 0 w 42862"/>
                <a:gd name="connsiteY9" fmla="*/ 194310 h 194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862" h="194310">
                  <a:moveTo>
                    <a:pt x="0" y="21908"/>
                  </a:moveTo>
                  <a:lnTo>
                    <a:pt x="0" y="0"/>
                  </a:lnTo>
                  <a:lnTo>
                    <a:pt x="42863" y="0"/>
                  </a:lnTo>
                  <a:lnTo>
                    <a:pt x="42863" y="21908"/>
                  </a:lnTo>
                  <a:lnTo>
                    <a:pt x="0" y="21908"/>
                  </a:lnTo>
                  <a:close/>
                  <a:moveTo>
                    <a:pt x="0" y="194310"/>
                  </a:moveTo>
                  <a:lnTo>
                    <a:pt x="0" y="43815"/>
                  </a:lnTo>
                  <a:lnTo>
                    <a:pt x="42863" y="43815"/>
                  </a:lnTo>
                  <a:lnTo>
                    <a:pt x="42863" y="194310"/>
                  </a:lnTo>
                  <a:lnTo>
                    <a:pt x="0" y="194310"/>
                  </a:ln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7" name="Freeform 56">
              <a:extLst>
                <a:ext uri="{FF2B5EF4-FFF2-40B4-BE49-F238E27FC236}">
                  <a16:creationId xmlns:a16="http://schemas.microsoft.com/office/drawing/2014/main" id="{B5D168B1-D1AE-DD27-5169-0E51D57C150F}"/>
                </a:ext>
              </a:extLst>
            </p:cNvPr>
            <p:cNvSpPr/>
            <p:nvPr/>
          </p:nvSpPr>
          <p:spPr>
            <a:xfrm>
              <a:off x="1378267" y="952"/>
              <a:ext cx="87630" cy="194309"/>
            </a:xfrm>
            <a:custGeom>
              <a:avLst/>
              <a:gdLst>
                <a:gd name="connsiteX0" fmla="*/ 22860 w 87630"/>
                <a:gd name="connsiteY0" fmla="*/ 0 h 194309"/>
                <a:gd name="connsiteX1" fmla="*/ 65723 w 87630"/>
                <a:gd name="connsiteY1" fmla="*/ 0 h 194309"/>
                <a:gd name="connsiteX2" fmla="*/ 65723 w 87630"/>
                <a:gd name="connsiteY2" fmla="*/ 42863 h 194309"/>
                <a:gd name="connsiteX3" fmla="*/ 87630 w 87630"/>
                <a:gd name="connsiteY3" fmla="*/ 42863 h 194309"/>
                <a:gd name="connsiteX4" fmla="*/ 87630 w 87630"/>
                <a:gd name="connsiteY4" fmla="*/ 64770 h 194309"/>
                <a:gd name="connsiteX5" fmla="*/ 65723 w 87630"/>
                <a:gd name="connsiteY5" fmla="*/ 64770 h 194309"/>
                <a:gd name="connsiteX6" fmla="*/ 65723 w 87630"/>
                <a:gd name="connsiteY6" fmla="*/ 150495 h 194309"/>
                <a:gd name="connsiteX7" fmla="*/ 72390 w 87630"/>
                <a:gd name="connsiteY7" fmla="*/ 166688 h 194309"/>
                <a:gd name="connsiteX8" fmla="*/ 84773 w 87630"/>
                <a:gd name="connsiteY8" fmla="*/ 172403 h 194309"/>
                <a:gd name="connsiteX9" fmla="*/ 86678 w 87630"/>
                <a:gd name="connsiteY9" fmla="*/ 172403 h 194309"/>
                <a:gd name="connsiteX10" fmla="*/ 86678 w 87630"/>
                <a:gd name="connsiteY10" fmla="*/ 194310 h 194309"/>
                <a:gd name="connsiteX11" fmla="*/ 64770 w 87630"/>
                <a:gd name="connsiteY11" fmla="*/ 194310 h 194309"/>
                <a:gd name="connsiteX12" fmla="*/ 34290 w 87630"/>
                <a:gd name="connsiteY12" fmla="*/ 181928 h 194309"/>
                <a:gd name="connsiteX13" fmla="*/ 21908 w 87630"/>
                <a:gd name="connsiteY13" fmla="*/ 151447 h 194309"/>
                <a:gd name="connsiteX14" fmla="*/ 21908 w 87630"/>
                <a:gd name="connsiteY14" fmla="*/ 65722 h 194309"/>
                <a:gd name="connsiteX15" fmla="*/ 0 w 87630"/>
                <a:gd name="connsiteY15" fmla="*/ 65722 h 194309"/>
                <a:gd name="connsiteX16" fmla="*/ 0 w 87630"/>
                <a:gd name="connsiteY16" fmla="*/ 43815 h 194309"/>
                <a:gd name="connsiteX17" fmla="*/ 21908 w 87630"/>
                <a:gd name="connsiteY17" fmla="*/ 43815 h 194309"/>
                <a:gd name="connsiteX18" fmla="*/ 22860 w 87630"/>
                <a:gd name="connsiteY18" fmla="*/ 0 h 194309"/>
                <a:gd name="connsiteX19" fmla="*/ 22860 w 87630"/>
                <a:gd name="connsiteY19" fmla="*/ 0 h 194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7630" h="194309">
                  <a:moveTo>
                    <a:pt x="22860" y="0"/>
                  </a:moveTo>
                  <a:lnTo>
                    <a:pt x="65723" y="0"/>
                  </a:lnTo>
                  <a:lnTo>
                    <a:pt x="65723" y="42863"/>
                  </a:lnTo>
                  <a:lnTo>
                    <a:pt x="87630" y="42863"/>
                  </a:lnTo>
                  <a:lnTo>
                    <a:pt x="87630" y="64770"/>
                  </a:lnTo>
                  <a:lnTo>
                    <a:pt x="65723" y="64770"/>
                  </a:lnTo>
                  <a:lnTo>
                    <a:pt x="65723" y="150495"/>
                  </a:lnTo>
                  <a:cubicBezTo>
                    <a:pt x="65723" y="157163"/>
                    <a:pt x="67628" y="162878"/>
                    <a:pt x="72390" y="166688"/>
                  </a:cubicBezTo>
                  <a:cubicBezTo>
                    <a:pt x="77153" y="170497"/>
                    <a:pt x="80963" y="172403"/>
                    <a:pt x="84773" y="172403"/>
                  </a:cubicBezTo>
                  <a:lnTo>
                    <a:pt x="86678" y="172403"/>
                  </a:lnTo>
                  <a:lnTo>
                    <a:pt x="86678" y="194310"/>
                  </a:lnTo>
                  <a:lnTo>
                    <a:pt x="64770" y="194310"/>
                  </a:lnTo>
                  <a:cubicBezTo>
                    <a:pt x="53340" y="194310"/>
                    <a:pt x="42863" y="190500"/>
                    <a:pt x="34290" y="181928"/>
                  </a:cubicBezTo>
                  <a:cubicBezTo>
                    <a:pt x="25718" y="173355"/>
                    <a:pt x="21908" y="162878"/>
                    <a:pt x="21908" y="151447"/>
                  </a:cubicBezTo>
                  <a:lnTo>
                    <a:pt x="21908" y="65722"/>
                  </a:lnTo>
                  <a:lnTo>
                    <a:pt x="0" y="65722"/>
                  </a:lnTo>
                  <a:lnTo>
                    <a:pt x="0" y="43815"/>
                  </a:lnTo>
                  <a:lnTo>
                    <a:pt x="21908" y="43815"/>
                  </a:lnTo>
                  <a:lnTo>
                    <a:pt x="22860" y="0"/>
                  </a:lnTo>
                  <a:lnTo>
                    <a:pt x="22860" y="0"/>
                  </a:ln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8" name="Freeform 57">
              <a:extLst>
                <a:ext uri="{FF2B5EF4-FFF2-40B4-BE49-F238E27FC236}">
                  <a16:creationId xmlns:a16="http://schemas.microsoft.com/office/drawing/2014/main" id="{26B1CD4F-91BE-7BEB-CCAB-1B172E9CD058}"/>
                </a:ext>
              </a:extLst>
            </p:cNvPr>
            <p:cNvSpPr/>
            <p:nvPr/>
          </p:nvSpPr>
          <p:spPr>
            <a:xfrm>
              <a:off x="1508760" y="0"/>
              <a:ext cx="42862" cy="194310"/>
            </a:xfrm>
            <a:custGeom>
              <a:avLst/>
              <a:gdLst>
                <a:gd name="connsiteX0" fmla="*/ 0 w 42862"/>
                <a:gd name="connsiteY0" fmla="*/ 21908 h 194310"/>
                <a:gd name="connsiteX1" fmla="*/ 0 w 42862"/>
                <a:gd name="connsiteY1" fmla="*/ 0 h 194310"/>
                <a:gd name="connsiteX2" fmla="*/ 42863 w 42862"/>
                <a:gd name="connsiteY2" fmla="*/ 0 h 194310"/>
                <a:gd name="connsiteX3" fmla="*/ 42863 w 42862"/>
                <a:gd name="connsiteY3" fmla="*/ 21908 h 194310"/>
                <a:gd name="connsiteX4" fmla="*/ 0 w 42862"/>
                <a:gd name="connsiteY4" fmla="*/ 21908 h 194310"/>
                <a:gd name="connsiteX5" fmla="*/ 0 w 42862"/>
                <a:gd name="connsiteY5" fmla="*/ 194310 h 194310"/>
                <a:gd name="connsiteX6" fmla="*/ 0 w 42862"/>
                <a:gd name="connsiteY6" fmla="*/ 43815 h 194310"/>
                <a:gd name="connsiteX7" fmla="*/ 42863 w 42862"/>
                <a:gd name="connsiteY7" fmla="*/ 43815 h 194310"/>
                <a:gd name="connsiteX8" fmla="*/ 42863 w 42862"/>
                <a:gd name="connsiteY8" fmla="*/ 194310 h 194310"/>
                <a:gd name="connsiteX9" fmla="*/ 0 w 42862"/>
                <a:gd name="connsiteY9" fmla="*/ 194310 h 194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862" h="194310">
                  <a:moveTo>
                    <a:pt x="0" y="21908"/>
                  </a:moveTo>
                  <a:lnTo>
                    <a:pt x="0" y="0"/>
                  </a:lnTo>
                  <a:lnTo>
                    <a:pt x="42863" y="0"/>
                  </a:lnTo>
                  <a:lnTo>
                    <a:pt x="42863" y="21908"/>
                  </a:lnTo>
                  <a:lnTo>
                    <a:pt x="0" y="21908"/>
                  </a:lnTo>
                  <a:close/>
                  <a:moveTo>
                    <a:pt x="0" y="194310"/>
                  </a:moveTo>
                  <a:lnTo>
                    <a:pt x="0" y="43815"/>
                  </a:lnTo>
                  <a:lnTo>
                    <a:pt x="42863" y="43815"/>
                  </a:lnTo>
                  <a:lnTo>
                    <a:pt x="42863" y="194310"/>
                  </a:lnTo>
                  <a:lnTo>
                    <a:pt x="0" y="194310"/>
                  </a:ln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9" name="Freeform 58">
              <a:extLst>
                <a:ext uri="{FF2B5EF4-FFF2-40B4-BE49-F238E27FC236}">
                  <a16:creationId xmlns:a16="http://schemas.microsoft.com/office/drawing/2014/main" id="{70A72D13-ED96-40E9-297C-B2771EDBF6D1}"/>
                </a:ext>
              </a:extLst>
            </p:cNvPr>
            <p:cNvSpPr/>
            <p:nvPr/>
          </p:nvSpPr>
          <p:spPr>
            <a:xfrm>
              <a:off x="1597342" y="43815"/>
              <a:ext cx="128587" cy="150495"/>
            </a:xfrm>
            <a:custGeom>
              <a:avLst/>
              <a:gdLst>
                <a:gd name="connsiteX0" fmla="*/ 126683 w 128587"/>
                <a:gd name="connsiteY0" fmla="*/ 85725 h 150495"/>
                <a:gd name="connsiteX1" fmla="*/ 40958 w 128587"/>
                <a:gd name="connsiteY1" fmla="*/ 85725 h 150495"/>
                <a:gd name="connsiteX2" fmla="*/ 40958 w 128587"/>
                <a:gd name="connsiteY2" fmla="*/ 107633 h 150495"/>
                <a:gd name="connsiteX3" fmla="*/ 47625 w 128587"/>
                <a:gd name="connsiteY3" fmla="*/ 122872 h 150495"/>
                <a:gd name="connsiteX4" fmla="*/ 62865 w 128587"/>
                <a:gd name="connsiteY4" fmla="*/ 129540 h 150495"/>
                <a:gd name="connsiteX5" fmla="*/ 84773 w 128587"/>
                <a:gd name="connsiteY5" fmla="*/ 129540 h 150495"/>
                <a:gd name="connsiteX6" fmla="*/ 106680 w 128587"/>
                <a:gd name="connsiteY6" fmla="*/ 107633 h 150495"/>
                <a:gd name="connsiteX7" fmla="*/ 128588 w 128587"/>
                <a:gd name="connsiteY7" fmla="*/ 107633 h 150495"/>
                <a:gd name="connsiteX8" fmla="*/ 85725 w 128587"/>
                <a:gd name="connsiteY8" fmla="*/ 150495 h 150495"/>
                <a:gd name="connsiteX9" fmla="*/ 42863 w 128587"/>
                <a:gd name="connsiteY9" fmla="*/ 150495 h 150495"/>
                <a:gd name="connsiteX10" fmla="*/ 12383 w 128587"/>
                <a:gd name="connsiteY10" fmla="*/ 138113 h 150495"/>
                <a:gd name="connsiteX11" fmla="*/ 0 w 128587"/>
                <a:gd name="connsiteY11" fmla="*/ 107633 h 150495"/>
                <a:gd name="connsiteX12" fmla="*/ 0 w 128587"/>
                <a:gd name="connsiteY12" fmla="*/ 42863 h 150495"/>
                <a:gd name="connsiteX13" fmla="*/ 12383 w 128587"/>
                <a:gd name="connsiteY13" fmla="*/ 12383 h 150495"/>
                <a:gd name="connsiteX14" fmla="*/ 42863 w 128587"/>
                <a:gd name="connsiteY14" fmla="*/ 0 h 150495"/>
                <a:gd name="connsiteX15" fmla="*/ 85725 w 128587"/>
                <a:gd name="connsiteY15" fmla="*/ 0 h 150495"/>
                <a:gd name="connsiteX16" fmla="*/ 116205 w 128587"/>
                <a:gd name="connsiteY16" fmla="*/ 12383 h 150495"/>
                <a:gd name="connsiteX17" fmla="*/ 128588 w 128587"/>
                <a:gd name="connsiteY17" fmla="*/ 42863 h 150495"/>
                <a:gd name="connsiteX18" fmla="*/ 128588 w 128587"/>
                <a:gd name="connsiteY18" fmla="*/ 85725 h 150495"/>
                <a:gd name="connsiteX19" fmla="*/ 126683 w 128587"/>
                <a:gd name="connsiteY19" fmla="*/ 85725 h 150495"/>
                <a:gd name="connsiteX20" fmla="*/ 40005 w 128587"/>
                <a:gd name="connsiteY20" fmla="*/ 64770 h 150495"/>
                <a:gd name="connsiteX21" fmla="*/ 82868 w 128587"/>
                <a:gd name="connsiteY21" fmla="*/ 64770 h 150495"/>
                <a:gd name="connsiteX22" fmla="*/ 82868 w 128587"/>
                <a:gd name="connsiteY22" fmla="*/ 42863 h 150495"/>
                <a:gd name="connsiteX23" fmla="*/ 76200 w 128587"/>
                <a:gd name="connsiteY23" fmla="*/ 27622 h 150495"/>
                <a:gd name="connsiteX24" fmla="*/ 60960 w 128587"/>
                <a:gd name="connsiteY24" fmla="*/ 20955 h 150495"/>
                <a:gd name="connsiteX25" fmla="*/ 45720 w 128587"/>
                <a:gd name="connsiteY25" fmla="*/ 27622 h 150495"/>
                <a:gd name="connsiteX26" fmla="*/ 39053 w 128587"/>
                <a:gd name="connsiteY26" fmla="*/ 42863 h 150495"/>
                <a:gd name="connsiteX27" fmla="*/ 40005 w 128587"/>
                <a:gd name="connsiteY27" fmla="*/ 64770 h 150495"/>
                <a:gd name="connsiteX28" fmla="*/ 40005 w 128587"/>
                <a:gd name="connsiteY28" fmla="*/ 64770 h 1504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28587" h="150495">
                  <a:moveTo>
                    <a:pt x="126683" y="85725"/>
                  </a:moveTo>
                  <a:lnTo>
                    <a:pt x="40958" y="85725"/>
                  </a:lnTo>
                  <a:lnTo>
                    <a:pt x="40958" y="107633"/>
                  </a:lnTo>
                  <a:cubicBezTo>
                    <a:pt x="40958" y="113347"/>
                    <a:pt x="42863" y="118110"/>
                    <a:pt x="47625" y="122872"/>
                  </a:cubicBezTo>
                  <a:cubicBezTo>
                    <a:pt x="51435" y="127635"/>
                    <a:pt x="57150" y="129540"/>
                    <a:pt x="62865" y="129540"/>
                  </a:cubicBezTo>
                  <a:lnTo>
                    <a:pt x="84773" y="129540"/>
                  </a:lnTo>
                  <a:cubicBezTo>
                    <a:pt x="99060" y="129540"/>
                    <a:pt x="106680" y="121920"/>
                    <a:pt x="106680" y="107633"/>
                  </a:cubicBezTo>
                  <a:lnTo>
                    <a:pt x="128588" y="107633"/>
                  </a:lnTo>
                  <a:cubicBezTo>
                    <a:pt x="125730" y="136208"/>
                    <a:pt x="111443" y="150495"/>
                    <a:pt x="85725" y="150495"/>
                  </a:cubicBezTo>
                  <a:lnTo>
                    <a:pt x="42863" y="150495"/>
                  </a:lnTo>
                  <a:cubicBezTo>
                    <a:pt x="31433" y="150495"/>
                    <a:pt x="20955" y="146685"/>
                    <a:pt x="12383" y="138113"/>
                  </a:cubicBezTo>
                  <a:cubicBezTo>
                    <a:pt x="3810" y="129540"/>
                    <a:pt x="0" y="119063"/>
                    <a:pt x="0" y="107633"/>
                  </a:cubicBezTo>
                  <a:lnTo>
                    <a:pt x="0" y="42863"/>
                  </a:lnTo>
                  <a:cubicBezTo>
                    <a:pt x="0" y="31433"/>
                    <a:pt x="3810" y="20955"/>
                    <a:pt x="12383" y="12383"/>
                  </a:cubicBezTo>
                  <a:cubicBezTo>
                    <a:pt x="20955" y="3810"/>
                    <a:pt x="31433" y="0"/>
                    <a:pt x="42863" y="0"/>
                  </a:cubicBezTo>
                  <a:lnTo>
                    <a:pt x="85725" y="0"/>
                  </a:lnTo>
                  <a:cubicBezTo>
                    <a:pt x="97155" y="0"/>
                    <a:pt x="107633" y="3810"/>
                    <a:pt x="116205" y="12383"/>
                  </a:cubicBezTo>
                  <a:cubicBezTo>
                    <a:pt x="124778" y="20955"/>
                    <a:pt x="128588" y="30480"/>
                    <a:pt x="128588" y="42863"/>
                  </a:cubicBezTo>
                  <a:lnTo>
                    <a:pt x="128588" y="85725"/>
                  </a:lnTo>
                  <a:lnTo>
                    <a:pt x="126683" y="85725"/>
                  </a:lnTo>
                  <a:close/>
                  <a:moveTo>
                    <a:pt x="40005" y="64770"/>
                  </a:moveTo>
                  <a:lnTo>
                    <a:pt x="82868" y="64770"/>
                  </a:lnTo>
                  <a:lnTo>
                    <a:pt x="82868" y="42863"/>
                  </a:lnTo>
                  <a:cubicBezTo>
                    <a:pt x="82868" y="37147"/>
                    <a:pt x="80963" y="32385"/>
                    <a:pt x="76200" y="27622"/>
                  </a:cubicBezTo>
                  <a:cubicBezTo>
                    <a:pt x="72390" y="23813"/>
                    <a:pt x="66675" y="20955"/>
                    <a:pt x="60960" y="20955"/>
                  </a:cubicBezTo>
                  <a:cubicBezTo>
                    <a:pt x="55245" y="20955"/>
                    <a:pt x="50483" y="22860"/>
                    <a:pt x="45720" y="27622"/>
                  </a:cubicBezTo>
                  <a:cubicBezTo>
                    <a:pt x="41910" y="31433"/>
                    <a:pt x="39053" y="37147"/>
                    <a:pt x="39053" y="42863"/>
                  </a:cubicBezTo>
                  <a:lnTo>
                    <a:pt x="40005" y="64770"/>
                  </a:lnTo>
                  <a:lnTo>
                    <a:pt x="40005" y="64770"/>
                  </a:ln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0" name="Freeform 59">
              <a:extLst>
                <a:ext uri="{FF2B5EF4-FFF2-40B4-BE49-F238E27FC236}">
                  <a16:creationId xmlns:a16="http://schemas.microsoft.com/office/drawing/2014/main" id="{0D4B156A-8975-0930-EC00-98D20AF71D0A}"/>
                </a:ext>
              </a:extLst>
            </p:cNvPr>
            <p:cNvSpPr/>
            <p:nvPr/>
          </p:nvSpPr>
          <p:spPr>
            <a:xfrm>
              <a:off x="1766888" y="43815"/>
              <a:ext cx="107632" cy="149542"/>
            </a:xfrm>
            <a:custGeom>
              <a:avLst/>
              <a:gdLst>
                <a:gd name="connsiteX0" fmla="*/ 107632 w 107632"/>
                <a:gd name="connsiteY0" fmla="*/ 42863 h 149542"/>
                <a:gd name="connsiteX1" fmla="*/ 85725 w 107632"/>
                <a:gd name="connsiteY1" fmla="*/ 42863 h 149542"/>
                <a:gd name="connsiteX2" fmla="*/ 65722 w 107632"/>
                <a:gd name="connsiteY2" fmla="*/ 20955 h 149542"/>
                <a:gd name="connsiteX3" fmla="*/ 48577 w 107632"/>
                <a:gd name="connsiteY3" fmla="*/ 25718 h 149542"/>
                <a:gd name="connsiteX4" fmla="*/ 42863 w 107632"/>
                <a:gd name="connsiteY4" fmla="*/ 39053 h 149542"/>
                <a:gd name="connsiteX5" fmla="*/ 74295 w 107632"/>
                <a:gd name="connsiteY5" fmla="*/ 64770 h 149542"/>
                <a:gd name="connsiteX6" fmla="*/ 103822 w 107632"/>
                <a:gd name="connsiteY6" fmla="*/ 87630 h 149542"/>
                <a:gd name="connsiteX7" fmla="*/ 107632 w 107632"/>
                <a:gd name="connsiteY7" fmla="*/ 106680 h 149542"/>
                <a:gd name="connsiteX8" fmla="*/ 95250 w 107632"/>
                <a:gd name="connsiteY8" fmla="*/ 137160 h 149542"/>
                <a:gd name="connsiteX9" fmla="*/ 64770 w 107632"/>
                <a:gd name="connsiteY9" fmla="*/ 149543 h 149542"/>
                <a:gd name="connsiteX10" fmla="*/ 42863 w 107632"/>
                <a:gd name="connsiteY10" fmla="*/ 149543 h 149542"/>
                <a:gd name="connsiteX11" fmla="*/ 0 w 107632"/>
                <a:gd name="connsiteY11" fmla="*/ 106680 h 149542"/>
                <a:gd name="connsiteX12" fmla="*/ 21907 w 107632"/>
                <a:gd name="connsiteY12" fmla="*/ 106680 h 149542"/>
                <a:gd name="connsiteX13" fmla="*/ 41910 w 107632"/>
                <a:gd name="connsiteY13" fmla="*/ 128588 h 149542"/>
                <a:gd name="connsiteX14" fmla="*/ 59055 w 107632"/>
                <a:gd name="connsiteY14" fmla="*/ 123825 h 149542"/>
                <a:gd name="connsiteX15" fmla="*/ 64770 w 107632"/>
                <a:gd name="connsiteY15" fmla="*/ 110490 h 149542"/>
                <a:gd name="connsiteX16" fmla="*/ 33338 w 107632"/>
                <a:gd name="connsiteY16" fmla="*/ 84772 h 149542"/>
                <a:gd name="connsiteX17" fmla="*/ 3810 w 107632"/>
                <a:gd name="connsiteY17" fmla="*/ 61913 h 149542"/>
                <a:gd name="connsiteX18" fmla="*/ 0 w 107632"/>
                <a:gd name="connsiteY18" fmla="*/ 42863 h 149542"/>
                <a:gd name="connsiteX19" fmla="*/ 12382 w 107632"/>
                <a:gd name="connsiteY19" fmla="*/ 12383 h 149542"/>
                <a:gd name="connsiteX20" fmla="*/ 42863 w 107632"/>
                <a:gd name="connsiteY20" fmla="*/ 0 h 149542"/>
                <a:gd name="connsiteX21" fmla="*/ 64770 w 107632"/>
                <a:gd name="connsiteY21" fmla="*/ 0 h 149542"/>
                <a:gd name="connsiteX22" fmla="*/ 107632 w 107632"/>
                <a:gd name="connsiteY22" fmla="*/ 42863 h 149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07632" h="149542">
                  <a:moveTo>
                    <a:pt x="107632" y="42863"/>
                  </a:moveTo>
                  <a:lnTo>
                    <a:pt x="85725" y="42863"/>
                  </a:lnTo>
                  <a:cubicBezTo>
                    <a:pt x="83820" y="28575"/>
                    <a:pt x="77152" y="20955"/>
                    <a:pt x="65722" y="20955"/>
                  </a:cubicBezTo>
                  <a:cubicBezTo>
                    <a:pt x="58102" y="20955"/>
                    <a:pt x="52388" y="22860"/>
                    <a:pt x="48577" y="25718"/>
                  </a:cubicBezTo>
                  <a:cubicBezTo>
                    <a:pt x="44767" y="28575"/>
                    <a:pt x="42863" y="33338"/>
                    <a:pt x="42863" y="39053"/>
                  </a:cubicBezTo>
                  <a:cubicBezTo>
                    <a:pt x="42863" y="45720"/>
                    <a:pt x="53340" y="54293"/>
                    <a:pt x="74295" y="64770"/>
                  </a:cubicBezTo>
                  <a:cubicBezTo>
                    <a:pt x="91440" y="74295"/>
                    <a:pt x="100965" y="81915"/>
                    <a:pt x="103822" y="87630"/>
                  </a:cubicBezTo>
                  <a:cubicBezTo>
                    <a:pt x="106680" y="93345"/>
                    <a:pt x="107632" y="100013"/>
                    <a:pt x="107632" y="106680"/>
                  </a:cubicBezTo>
                  <a:cubicBezTo>
                    <a:pt x="107632" y="118110"/>
                    <a:pt x="103822" y="128588"/>
                    <a:pt x="95250" y="137160"/>
                  </a:cubicBezTo>
                  <a:cubicBezTo>
                    <a:pt x="86677" y="145733"/>
                    <a:pt x="76200" y="149543"/>
                    <a:pt x="64770" y="149543"/>
                  </a:cubicBezTo>
                  <a:lnTo>
                    <a:pt x="42863" y="149543"/>
                  </a:lnTo>
                  <a:cubicBezTo>
                    <a:pt x="14288" y="149543"/>
                    <a:pt x="0" y="135255"/>
                    <a:pt x="0" y="106680"/>
                  </a:cubicBezTo>
                  <a:lnTo>
                    <a:pt x="21907" y="106680"/>
                  </a:lnTo>
                  <a:cubicBezTo>
                    <a:pt x="23813" y="120968"/>
                    <a:pt x="30480" y="128588"/>
                    <a:pt x="41910" y="128588"/>
                  </a:cubicBezTo>
                  <a:cubicBezTo>
                    <a:pt x="49530" y="128588"/>
                    <a:pt x="55245" y="126683"/>
                    <a:pt x="59055" y="123825"/>
                  </a:cubicBezTo>
                  <a:cubicBezTo>
                    <a:pt x="62865" y="120968"/>
                    <a:pt x="64770" y="116205"/>
                    <a:pt x="64770" y="110490"/>
                  </a:cubicBezTo>
                  <a:cubicBezTo>
                    <a:pt x="64770" y="104775"/>
                    <a:pt x="54292" y="96203"/>
                    <a:pt x="33338" y="84772"/>
                  </a:cubicBezTo>
                  <a:cubicBezTo>
                    <a:pt x="16192" y="75247"/>
                    <a:pt x="6667" y="67628"/>
                    <a:pt x="3810" y="61913"/>
                  </a:cubicBezTo>
                  <a:cubicBezTo>
                    <a:pt x="952" y="56197"/>
                    <a:pt x="0" y="49530"/>
                    <a:pt x="0" y="42863"/>
                  </a:cubicBezTo>
                  <a:cubicBezTo>
                    <a:pt x="0" y="31433"/>
                    <a:pt x="3810" y="20955"/>
                    <a:pt x="12382" y="12383"/>
                  </a:cubicBezTo>
                  <a:cubicBezTo>
                    <a:pt x="20955" y="3810"/>
                    <a:pt x="31432" y="0"/>
                    <a:pt x="42863" y="0"/>
                  </a:cubicBezTo>
                  <a:lnTo>
                    <a:pt x="64770" y="0"/>
                  </a:lnTo>
                  <a:cubicBezTo>
                    <a:pt x="91440" y="0"/>
                    <a:pt x="105727" y="14288"/>
                    <a:pt x="107632" y="42863"/>
                  </a:cubicBez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3" name="Rectangle 2">
            <a:extLst>
              <a:ext uri="{FF2B5EF4-FFF2-40B4-BE49-F238E27FC236}">
                <a16:creationId xmlns:a16="http://schemas.microsoft.com/office/drawing/2014/main" id="{E6DDEB8B-1917-FB1C-985E-D762061C4FEF}"/>
              </a:ext>
            </a:extLst>
          </p:cNvPr>
          <p:cNvSpPr/>
          <p:nvPr/>
        </p:nvSpPr>
        <p:spPr>
          <a:xfrm>
            <a:off x="206585" y="1506187"/>
            <a:ext cx="8008306" cy="44882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37160" tIns="45720" rIns="91440" bIns="45720" numCol="1" spcCol="0" rtlCol="0" fromWordArt="0" anchor="t" anchorCtr="0" forceAA="0" compatLnSpc="1">
            <a:prstTxWarp prst="textNoShape">
              <a:avLst/>
            </a:prstTxWarp>
            <a:noAutofit/>
          </a:bodyPr>
          <a:lstStyle/>
          <a:p>
            <a:pPr marL="0" marR="0">
              <a:lnSpc>
                <a:spcPct val="115000"/>
              </a:lnSpc>
              <a:spcBef>
                <a:spcPts val="0"/>
              </a:spcBef>
              <a:spcAft>
                <a:spcPts val="1000"/>
              </a:spcAft>
            </a:pPr>
            <a:r>
              <a:rPr lang="en-US" sz="1600"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Enter Text</a:t>
            </a:r>
            <a:endParaRPr lang="en-US" sz="1600" dirty="0">
              <a:effectLst/>
              <a:latin typeface="Century Gothic" panose="020B0502020202020204" pitchFamily="34" charset="0"/>
              <a:ea typeface="Calibri" panose="020F0502020204030204" pitchFamily="34" charset="0"/>
              <a:cs typeface="Times New Roman" panose="02020603050405020304" pitchFamily="18" charset="0"/>
            </a:endParaRPr>
          </a:p>
        </p:txBody>
      </p:sp>
      <p:grpSp>
        <p:nvGrpSpPr>
          <p:cNvPr id="18" name="Group 17">
            <a:extLst>
              <a:ext uri="{FF2B5EF4-FFF2-40B4-BE49-F238E27FC236}">
                <a16:creationId xmlns:a16="http://schemas.microsoft.com/office/drawing/2014/main" id="{D5D6E176-2CCD-E82B-C460-01494D58E892}"/>
              </a:ext>
            </a:extLst>
          </p:cNvPr>
          <p:cNvGrpSpPr/>
          <p:nvPr/>
        </p:nvGrpSpPr>
        <p:grpSpPr>
          <a:xfrm>
            <a:off x="8835278" y="169487"/>
            <a:ext cx="3194991" cy="3200400"/>
            <a:chOff x="8835278" y="169487"/>
            <a:chExt cx="3194991" cy="3200400"/>
          </a:xfrm>
          <a:solidFill>
            <a:srgbClr val="DFDC84"/>
          </a:solidFill>
        </p:grpSpPr>
        <p:sp>
          <p:nvSpPr>
            <p:cNvPr id="19" name="Graphic 38">
              <a:extLst>
                <a:ext uri="{FF2B5EF4-FFF2-40B4-BE49-F238E27FC236}">
                  <a16:creationId xmlns:a16="http://schemas.microsoft.com/office/drawing/2014/main" id="{AC90B1CD-3A21-B25B-6943-B158BB014ABA}"/>
                </a:ext>
              </a:extLst>
            </p:cNvPr>
            <p:cNvSpPr/>
            <p:nvPr/>
          </p:nvSpPr>
          <p:spPr>
            <a:xfrm>
              <a:off x="11795505" y="169487"/>
              <a:ext cx="234764" cy="241218"/>
            </a:xfrm>
            <a:custGeom>
              <a:avLst/>
              <a:gdLst>
                <a:gd name="connsiteX0" fmla="*/ 0 w 865909"/>
                <a:gd name="connsiteY0" fmla="*/ 0 h 865909"/>
                <a:gd name="connsiteX1" fmla="*/ 865909 w 865909"/>
                <a:gd name="connsiteY1" fmla="*/ 865909 h 865909"/>
                <a:gd name="connsiteX2" fmla="*/ 865909 w 865909"/>
                <a:gd name="connsiteY2" fmla="*/ 0 h 865909"/>
                <a:gd name="connsiteX3" fmla="*/ 0 w 865909"/>
                <a:gd name="connsiteY3" fmla="*/ 0 h 865909"/>
              </a:gdLst>
              <a:ahLst/>
              <a:cxnLst>
                <a:cxn ang="0">
                  <a:pos x="connsiteX0" y="connsiteY0"/>
                </a:cxn>
                <a:cxn ang="0">
                  <a:pos x="connsiteX1" y="connsiteY1"/>
                </a:cxn>
                <a:cxn ang="0">
                  <a:pos x="connsiteX2" y="connsiteY2"/>
                </a:cxn>
                <a:cxn ang="0">
                  <a:pos x="connsiteX3" y="connsiteY3"/>
                </a:cxn>
              </a:cxnLst>
              <a:rect l="l" t="t" r="r" b="b"/>
              <a:pathLst>
                <a:path w="865909" h="865909">
                  <a:moveTo>
                    <a:pt x="0" y="0"/>
                  </a:moveTo>
                  <a:cubicBezTo>
                    <a:pt x="477982" y="0"/>
                    <a:pt x="865909" y="387927"/>
                    <a:pt x="865909" y="865909"/>
                  </a:cubicBezTo>
                  <a:lnTo>
                    <a:pt x="865909" y="0"/>
                  </a:lnTo>
                  <a:lnTo>
                    <a:pt x="0" y="0"/>
                  </a:lnTo>
                  <a:close/>
                </a:path>
              </a:pathLst>
            </a:custGeom>
            <a:grp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0" name="Graphic 38">
              <a:extLst>
                <a:ext uri="{FF2B5EF4-FFF2-40B4-BE49-F238E27FC236}">
                  <a16:creationId xmlns:a16="http://schemas.microsoft.com/office/drawing/2014/main" id="{811D2D78-046A-D288-B179-7CD7C2CDB7A8}"/>
                </a:ext>
              </a:extLst>
            </p:cNvPr>
            <p:cNvSpPr/>
            <p:nvPr/>
          </p:nvSpPr>
          <p:spPr>
            <a:xfrm flipH="1">
              <a:off x="8835278" y="169487"/>
              <a:ext cx="234764" cy="241218"/>
            </a:xfrm>
            <a:custGeom>
              <a:avLst/>
              <a:gdLst>
                <a:gd name="connsiteX0" fmla="*/ 0 w 865909"/>
                <a:gd name="connsiteY0" fmla="*/ 0 h 865909"/>
                <a:gd name="connsiteX1" fmla="*/ 865909 w 865909"/>
                <a:gd name="connsiteY1" fmla="*/ 865909 h 865909"/>
                <a:gd name="connsiteX2" fmla="*/ 865909 w 865909"/>
                <a:gd name="connsiteY2" fmla="*/ 0 h 865909"/>
                <a:gd name="connsiteX3" fmla="*/ 0 w 865909"/>
                <a:gd name="connsiteY3" fmla="*/ 0 h 865909"/>
              </a:gdLst>
              <a:ahLst/>
              <a:cxnLst>
                <a:cxn ang="0">
                  <a:pos x="connsiteX0" y="connsiteY0"/>
                </a:cxn>
                <a:cxn ang="0">
                  <a:pos x="connsiteX1" y="connsiteY1"/>
                </a:cxn>
                <a:cxn ang="0">
                  <a:pos x="connsiteX2" y="connsiteY2"/>
                </a:cxn>
                <a:cxn ang="0">
                  <a:pos x="connsiteX3" y="connsiteY3"/>
                </a:cxn>
              </a:cxnLst>
              <a:rect l="l" t="t" r="r" b="b"/>
              <a:pathLst>
                <a:path w="865909" h="865909">
                  <a:moveTo>
                    <a:pt x="0" y="0"/>
                  </a:moveTo>
                  <a:cubicBezTo>
                    <a:pt x="477982" y="0"/>
                    <a:pt x="865909" y="387927"/>
                    <a:pt x="865909" y="865909"/>
                  </a:cubicBezTo>
                  <a:lnTo>
                    <a:pt x="865909" y="0"/>
                  </a:lnTo>
                  <a:lnTo>
                    <a:pt x="0" y="0"/>
                  </a:lnTo>
                  <a:close/>
                </a:path>
              </a:pathLst>
            </a:custGeom>
            <a:grp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1" name="Graphic 38">
              <a:extLst>
                <a:ext uri="{FF2B5EF4-FFF2-40B4-BE49-F238E27FC236}">
                  <a16:creationId xmlns:a16="http://schemas.microsoft.com/office/drawing/2014/main" id="{C76DB591-9FE7-EBC4-E7E4-E1951BAB1715}"/>
                </a:ext>
              </a:extLst>
            </p:cNvPr>
            <p:cNvSpPr/>
            <p:nvPr/>
          </p:nvSpPr>
          <p:spPr>
            <a:xfrm flipV="1">
              <a:off x="11795505" y="3128669"/>
              <a:ext cx="234764" cy="241218"/>
            </a:xfrm>
            <a:custGeom>
              <a:avLst/>
              <a:gdLst>
                <a:gd name="connsiteX0" fmla="*/ 0 w 865909"/>
                <a:gd name="connsiteY0" fmla="*/ 0 h 865909"/>
                <a:gd name="connsiteX1" fmla="*/ 865909 w 865909"/>
                <a:gd name="connsiteY1" fmla="*/ 865909 h 865909"/>
                <a:gd name="connsiteX2" fmla="*/ 865909 w 865909"/>
                <a:gd name="connsiteY2" fmla="*/ 0 h 865909"/>
                <a:gd name="connsiteX3" fmla="*/ 0 w 865909"/>
                <a:gd name="connsiteY3" fmla="*/ 0 h 865909"/>
              </a:gdLst>
              <a:ahLst/>
              <a:cxnLst>
                <a:cxn ang="0">
                  <a:pos x="connsiteX0" y="connsiteY0"/>
                </a:cxn>
                <a:cxn ang="0">
                  <a:pos x="connsiteX1" y="connsiteY1"/>
                </a:cxn>
                <a:cxn ang="0">
                  <a:pos x="connsiteX2" y="connsiteY2"/>
                </a:cxn>
                <a:cxn ang="0">
                  <a:pos x="connsiteX3" y="connsiteY3"/>
                </a:cxn>
              </a:cxnLst>
              <a:rect l="l" t="t" r="r" b="b"/>
              <a:pathLst>
                <a:path w="865909" h="865909">
                  <a:moveTo>
                    <a:pt x="0" y="0"/>
                  </a:moveTo>
                  <a:cubicBezTo>
                    <a:pt x="477982" y="0"/>
                    <a:pt x="865909" y="387927"/>
                    <a:pt x="865909" y="865909"/>
                  </a:cubicBezTo>
                  <a:lnTo>
                    <a:pt x="865909" y="0"/>
                  </a:lnTo>
                  <a:lnTo>
                    <a:pt x="0" y="0"/>
                  </a:lnTo>
                  <a:close/>
                </a:path>
              </a:pathLst>
            </a:custGeom>
            <a:grp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2" name="Graphic 38">
              <a:extLst>
                <a:ext uri="{FF2B5EF4-FFF2-40B4-BE49-F238E27FC236}">
                  <a16:creationId xmlns:a16="http://schemas.microsoft.com/office/drawing/2014/main" id="{DB916E5B-467F-8F74-925C-AA71C954A07A}"/>
                </a:ext>
              </a:extLst>
            </p:cNvPr>
            <p:cNvSpPr/>
            <p:nvPr/>
          </p:nvSpPr>
          <p:spPr>
            <a:xfrm flipH="1" flipV="1">
              <a:off x="8835278" y="3128669"/>
              <a:ext cx="234764" cy="241218"/>
            </a:xfrm>
            <a:custGeom>
              <a:avLst/>
              <a:gdLst>
                <a:gd name="connsiteX0" fmla="*/ 0 w 865909"/>
                <a:gd name="connsiteY0" fmla="*/ 0 h 865909"/>
                <a:gd name="connsiteX1" fmla="*/ 865909 w 865909"/>
                <a:gd name="connsiteY1" fmla="*/ 865909 h 865909"/>
                <a:gd name="connsiteX2" fmla="*/ 865909 w 865909"/>
                <a:gd name="connsiteY2" fmla="*/ 0 h 865909"/>
                <a:gd name="connsiteX3" fmla="*/ 0 w 865909"/>
                <a:gd name="connsiteY3" fmla="*/ 0 h 865909"/>
              </a:gdLst>
              <a:ahLst/>
              <a:cxnLst>
                <a:cxn ang="0">
                  <a:pos x="connsiteX0" y="connsiteY0"/>
                </a:cxn>
                <a:cxn ang="0">
                  <a:pos x="connsiteX1" y="connsiteY1"/>
                </a:cxn>
                <a:cxn ang="0">
                  <a:pos x="connsiteX2" y="connsiteY2"/>
                </a:cxn>
                <a:cxn ang="0">
                  <a:pos x="connsiteX3" y="connsiteY3"/>
                </a:cxn>
              </a:cxnLst>
              <a:rect l="l" t="t" r="r" b="b"/>
              <a:pathLst>
                <a:path w="865909" h="865909">
                  <a:moveTo>
                    <a:pt x="0" y="0"/>
                  </a:moveTo>
                  <a:cubicBezTo>
                    <a:pt x="477982" y="0"/>
                    <a:pt x="865909" y="387927"/>
                    <a:pt x="865909" y="865909"/>
                  </a:cubicBezTo>
                  <a:lnTo>
                    <a:pt x="865909" y="0"/>
                  </a:lnTo>
                  <a:lnTo>
                    <a:pt x="0" y="0"/>
                  </a:lnTo>
                  <a:close/>
                </a:path>
              </a:pathLst>
            </a:custGeom>
            <a:grp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Tree>
    <p:extLst>
      <p:ext uri="{BB962C8B-B14F-4D97-AF65-F5344CB8AC3E}">
        <p14:creationId xmlns:p14="http://schemas.microsoft.com/office/powerpoint/2010/main" val="27651820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DA66"/>
        </a:solidFill>
        <a:effectLst/>
      </p:bgPr>
    </p:bg>
    <p:spTree>
      <p:nvGrpSpPr>
        <p:cNvPr id="1" name=""/>
        <p:cNvGrpSpPr/>
        <p:nvPr/>
      </p:nvGrpSpPr>
      <p:grpSpPr>
        <a:xfrm>
          <a:off x="0" y="0"/>
          <a:ext cx="0" cy="0"/>
          <a:chOff x="0" y="0"/>
          <a:chExt cx="0" cy="0"/>
        </a:xfrm>
      </p:grpSpPr>
      <p:sp>
        <p:nvSpPr>
          <p:cNvPr id="36" name="Rectangle 35">
            <a:extLst>
              <a:ext uri="{FF2B5EF4-FFF2-40B4-BE49-F238E27FC236}">
                <a16:creationId xmlns:a16="http://schemas.microsoft.com/office/drawing/2014/main" id="{BFDDB2A3-15A5-365E-0929-1C8FD7555108}"/>
              </a:ext>
            </a:extLst>
          </p:cNvPr>
          <p:cNvSpPr/>
          <p:nvPr/>
        </p:nvSpPr>
        <p:spPr>
          <a:xfrm flipH="1">
            <a:off x="0" y="6412089"/>
            <a:ext cx="12192000" cy="445911"/>
          </a:xfrm>
          <a:prstGeom prst="rect">
            <a:avLst/>
          </a:prstGeom>
          <a:solidFill>
            <a:srgbClr val="DAC68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Graphic 38">
            <a:extLst>
              <a:ext uri="{FF2B5EF4-FFF2-40B4-BE49-F238E27FC236}">
                <a16:creationId xmlns:a16="http://schemas.microsoft.com/office/drawing/2014/main" id="{ABCB1657-97C6-FE60-E033-8916A83BE02B}"/>
              </a:ext>
            </a:extLst>
          </p:cNvPr>
          <p:cNvSpPr/>
          <p:nvPr/>
        </p:nvSpPr>
        <p:spPr>
          <a:xfrm>
            <a:off x="11819217" y="0"/>
            <a:ext cx="372685" cy="372685"/>
          </a:xfrm>
          <a:custGeom>
            <a:avLst/>
            <a:gdLst>
              <a:gd name="connsiteX0" fmla="*/ 0 w 865909"/>
              <a:gd name="connsiteY0" fmla="*/ 0 h 865909"/>
              <a:gd name="connsiteX1" fmla="*/ 865909 w 865909"/>
              <a:gd name="connsiteY1" fmla="*/ 865909 h 865909"/>
              <a:gd name="connsiteX2" fmla="*/ 865909 w 865909"/>
              <a:gd name="connsiteY2" fmla="*/ 0 h 865909"/>
              <a:gd name="connsiteX3" fmla="*/ 0 w 865909"/>
              <a:gd name="connsiteY3" fmla="*/ 0 h 865909"/>
            </a:gdLst>
            <a:ahLst/>
            <a:cxnLst>
              <a:cxn ang="0">
                <a:pos x="connsiteX0" y="connsiteY0"/>
              </a:cxn>
              <a:cxn ang="0">
                <a:pos x="connsiteX1" y="connsiteY1"/>
              </a:cxn>
              <a:cxn ang="0">
                <a:pos x="connsiteX2" y="connsiteY2"/>
              </a:cxn>
              <a:cxn ang="0">
                <a:pos x="connsiteX3" y="connsiteY3"/>
              </a:cxn>
            </a:cxnLst>
            <a:rect l="l" t="t" r="r" b="b"/>
            <a:pathLst>
              <a:path w="865909" h="865909">
                <a:moveTo>
                  <a:pt x="0" y="0"/>
                </a:moveTo>
                <a:cubicBezTo>
                  <a:pt x="477982" y="0"/>
                  <a:pt x="865909" y="387927"/>
                  <a:pt x="865909" y="865909"/>
                </a:cubicBezTo>
                <a:lnTo>
                  <a:pt x="865909" y="0"/>
                </a:lnTo>
                <a:lnTo>
                  <a:pt x="0" y="0"/>
                </a:lnTo>
                <a:close/>
              </a:path>
            </a:pathLst>
          </a:custGeom>
          <a:solidFill>
            <a:srgbClr val="DAC685"/>
          </a:soli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1" name="Graphic 38">
            <a:extLst>
              <a:ext uri="{FF2B5EF4-FFF2-40B4-BE49-F238E27FC236}">
                <a16:creationId xmlns:a16="http://schemas.microsoft.com/office/drawing/2014/main" id="{4AAA957B-0DB9-FE1A-3BEE-92AFD64CBCB7}"/>
              </a:ext>
            </a:extLst>
          </p:cNvPr>
          <p:cNvSpPr/>
          <p:nvPr/>
        </p:nvSpPr>
        <p:spPr>
          <a:xfrm flipH="1">
            <a:off x="196" y="-1"/>
            <a:ext cx="372685" cy="372685"/>
          </a:xfrm>
          <a:custGeom>
            <a:avLst/>
            <a:gdLst>
              <a:gd name="connsiteX0" fmla="*/ 0 w 865909"/>
              <a:gd name="connsiteY0" fmla="*/ 0 h 865909"/>
              <a:gd name="connsiteX1" fmla="*/ 865909 w 865909"/>
              <a:gd name="connsiteY1" fmla="*/ 865909 h 865909"/>
              <a:gd name="connsiteX2" fmla="*/ 865909 w 865909"/>
              <a:gd name="connsiteY2" fmla="*/ 0 h 865909"/>
              <a:gd name="connsiteX3" fmla="*/ 0 w 865909"/>
              <a:gd name="connsiteY3" fmla="*/ 0 h 865909"/>
            </a:gdLst>
            <a:ahLst/>
            <a:cxnLst>
              <a:cxn ang="0">
                <a:pos x="connsiteX0" y="connsiteY0"/>
              </a:cxn>
              <a:cxn ang="0">
                <a:pos x="connsiteX1" y="connsiteY1"/>
              </a:cxn>
              <a:cxn ang="0">
                <a:pos x="connsiteX2" y="connsiteY2"/>
              </a:cxn>
              <a:cxn ang="0">
                <a:pos x="connsiteX3" y="connsiteY3"/>
              </a:cxn>
            </a:cxnLst>
            <a:rect l="l" t="t" r="r" b="b"/>
            <a:pathLst>
              <a:path w="865909" h="865909">
                <a:moveTo>
                  <a:pt x="0" y="0"/>
                </a:moveTo>
                <a:cubicBezTo>
                  <a:pt x="477982" y="0"/>
                  <a:pt x="865909" y="387927"/>
                  <a:pt x="865909" y="865909"/>
                </a:cubicBezTo>
                <a:lnTo>
                  <a:pt x="865909" y="0"/>
                </a:lnTo>
                <a:lnTo>
                  <a:pt x="0" y="0"/>
                </a:lnTo>
                <a:close/>
              </a:path>
            </a:pathLst>
          </a:custGeom>
          <a:solidFill>
            <a:srgbClr val="DAC685"/>
          </a:soli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0" name="Rectangle 29">
            <a:extLst>
              <a:ext uri="{FF2B5EF4-FFF2-40B4-BE49-F238E27FC236}">
                <a16:creationId xmlns:a16="http://schemas.microsoft.com/office/drawing/2014/main" id="{84016633-1180-53B9-49D2-A247C8D144AB}"/>
              </a:ext>
            </a:extLst>
          </p:cNvPr>
          <p:cNvSpPr/>
          <p:nvPr/>
        </p:nvSpPr>
        <p:spPr>
          <a:xfrm>
            <a:off x="8856760" y="4213326"/>
            <a:ext cx="3148799" cy="13218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37160" tIns="45720" rIns="91440" bIns="45720" numCol="1" spcCol="0" rtlCol="0" fromWordArt="0" anchor="t" anchorCtr="0" forceAA="0" compatLnSpc="1">
            <a:prstTxWarp prst="textNoShape">
              <a:avLst/>
            </a:prstTxWarp>
            <a:noAutofit/>
          </a:bodyPr>
          <a:lstStyle/>
          <a:p>
            <a:pPr marL="0" marR="0">
              <a:lnSpc>
                <a:spcPct val="107000"/>
              </a:lnSpc>
              <a:spcBef>
                <a:spcPts val="0"/>
              </a:spcBef>
              <a:spcAft>
                <a:spcPts val="600"/>
              </a:spcAft>
            </a:pPr>
            <a:r>
              <a:rPr lang="en-US" sz="1200" dirty="0">
                <a:solidFill>
                  <a:srgbClr val="404040"/>
                </a:solidFill>
                <a:effectLst/>
                <a:latin typeface="Century Gothic" panose="020B0502020202020204" pitchFamily="34" charset="0"/>
                <a:ea typeface="Calibri" panose="020F0502020204030204" pitchFamily="34" charset="0"/>
                <a:cs typeface="Times New Roman" panose="02020603050405020304" pitchFamily="18" charset="0"/>
              </a:rPr>
              <a:t>In the </a:t>
            </a:r>
            <a:r>
              <a:rPr lang="en-US" sz="1200" i="1" dirty="0">
                <a:solidFill>
                  <a:srgbClr val="404040"/>
                </a:solidFill>
                <a:effectLst/>
                <a:latin typeface="Century Gothic" panose="020B0502020202020204" pitchFamily="34" charset="0"/>
                <a:ea typeface="Calibri" panose="020F0502020204030204" pitchFamily="34" charset="0"/>
                <a:cs typeface="Times New Roman" panose="02020603050405020304" pitchFamily="18" charset="0"/>
              </a:rPr>
              <a:t>Threats</a:t>
            </a:r>
            <a:r>
              <a:rPr lang="en-US" sz="1200" dirty="0">
                <a:solidFill>
                  <a:srgbClr val="404040"/>
                </a:solidFill>
                <a:effectLst/>
                <a:latin typeface="Century Gothic" panose="020B0502020202020204" pitchFamily="34" charset="0"/>
                <a:ea typeface="Calibri" panose="020F0502020204030204" pitchFamily="34" charset="0"/>
                <a:cs typeface="Times New Roman" panose="02020603050405020304" pitchFamily="18" charset="0"/>
              </a:rPr>
              <a:t> section of your marketing SWOT analysis, list external challenges, risks, or barriers that might prevent the company from achieving its goals or might adversely affect the firm’s operations.</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43" name="Graphic 38">
            <a:extLst>
              <a:ext uri="{FF2B5EF4-FFF2-40B4-BE49-F238E27FC236}">
                <a16:creationId xmlns:a16="http://schemas.microsoft.com/office/drawing/2014/main" id="{62097677-08C1-1D9A-2561-10C8A21924B2}"/>
              </a:ext>
            </a:extLst>
          </p:cNvPr>
          <p:cNvSpPr/>
          <p:nvPr/>
        </p:nvSpPr>
        <p:spPr>
          <a:xfrm flipV="1">
            <a:off x="11819217" y="6485315"/>
            <a:ext cx="372685" cy="372685"/>
          </a:xfrm>
          <a:custGeom>
            <a:avLst/>
            <a:gdLst>
              <a:gd name="connsiteX0" fmla="*/ 0 w 865909"/>
              <a:gd name="connsiteY0" fmla="*/ 0 h 865909"/>
              <a:gd name="connsiteX1" fmla="*/ 865909 w 865909"/>
              <a:gd name="connsiteY1" fmla="*/ 865909 h 865909"/>
              <a:gd name="connsiteX2" fmla="*/ 865909 w 865909"/>
              <a:gd name="connsiteY2" fmla="*/ 0 h 865909"/>
              <a:gd name="connsiteX3" fmla="*/ 0 w 865909"/>
              <a:gd name="connsiteY3" fmla="*/ 0 h 865909"/>
            </a:gdLst>
            <a:ahLst/>
            <a:cxnLst>
              <a:cxn ang="0">
                <a:pos x="connsiteX0" y="connsiteY0"/>
              </a:cxn>
              <a:cxn ang="0">
                <a:pos x="connsiteX1" y="connsiteY1"/>
              </a:cxn>
              <a:cxn ang="0">
                <a:pos x="connsiteX2" y="connsiteY2"/>
              </a:cxn>
              <a:cxn ang="0">
                <a:pos x="connsiteX3" y="connsiteY3"/>
              </a:cxn>
            </a:cxnLst>
            <a:rect l="l" t="t" r="r" b="b"/>
            <a:pathLst>
              <a:path w="865909" h="865909">
                <a:moveTo>
                  <a:pt x="0" y="0"/>
                </a:moveTo>
                <a:cubicBezTo>
                  <a:pt x="477982" y="0"/>
                  <a:pt x="865909" y="387927"/>
                  <a:pt x="865909" y="865909"/>
                </a:cubicBezTo>
                <a:lnTo>
                  <a:pt x="865909" y="0"/>
                </a:lnTo>
                <a:lnTo>
                  <a:pt x="0" y="0"/>
                </a:lnTo>
                <a:close/>
              </a:path>
            </a:pathLst>
          </a:custGeom>
          <a:solidFill>
            <a:srgbClr val="FFE699"/>
          </a:soli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4" name="Graphic 38">
            <a:extLst>
              <a:ext uri="{FF2B5EF4-FFF2-40B4-BE49-F238E27FC236}">
                <a16:creationId xmlns:a16="http://schemas.microsoft.com/office/drawing/2014/main" id="{D597EB20-5C0C-540A-5702-5DBD1F2C9D16}"/>
              </a:ext>
            </a:extLst>
          </p:cNvPr>
          <p:cNvSpPr/>
          <p:nvPr/>
        </p:nvSpPr>
        <p:spPr>
          <a:xfrm flipH="1" flipV="1">
            <a:off x="0" y="6485315"/>
            <a:ext cx="372685" cy="372685"/>
          </a:xfrm>
          <a:custGeom>
            <a:avLst/>
            <a:gdLst>
              <a:gd name="connsiteX0" fmla="*/ 0 w 865909"/>
              <a:gd name="connsiteY0" fmla="*/ 0 h 865909"/>
              <a:gd name="connsiteX1" fmla="*/ 865909 w 865909"/>
              <a:gd name="connsiteY1" fmla="*/ 865909 h 865909"/>
              <a:gd name="connsiteX2" fmla="*/ 865909 w 865909"/>
              <a:gd name="connsiteY2" fmla="*/ 0 h 865909"/>
              <a:gd name="connsiteX3" fmla="*/ 0 w 865909"/>
              <a:gd name="connsiteY3" fmla="*/ 0 h 865909"/>
            </a:gdLst>
            <a:ahLst/>
            <a:cxnLst>
              <a:cxn ang="0">
                <a:pos x="connsiteX0" y="connsiteY0"/>
              </a:cxn>
              <a:cxn ang="0">
                <a:pos x="connsiteX1" y="connsiteY1"/>
              </a:cxn>
              <a:cxn ang="0">
                <a:pos x="connsiteX2" y="connsiteY2"/>
              </a:cxn>
              <a:cxn ang="0">
                <a:pos x="connsiteX3" y="connsiteY3"/>
              </a:cxn>
            </a:cxnLst>
            <a:rect l="l" t="t" r="r" b="b"/>
            <a:pathLst>
              <a:path w="865909" h="865909">
                <a:moveTo>
                  <a:pt x="0" y="0"/>
                </a:moveTo>
                <a:cubicBezTo>
                  <a:pt x="477982" y="0"/>
                  <a:pt x="865909" y="387927"/>
                  <a:pt x="865909" y="865909"/>
                </a:cubicBezTo>
                <a:lnTo>
                  <a:pt x="865909" y="0"/>
                </a:lnTo>
                <a:lnTo>
                  <a:pt x="0" y="0"/>
                </a:lnTo>
                <a:close/>
              </a:path>
            </a:pathLst>
          </a:custGeom>
          <a:solidFill>
            <a:srgbClr val="FFE699"/>
          </a:soli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pic>
        <p:nvPicPr>
          <p:cNvPr id="46" name="Graphic 45" descr="Badge Tick1 with solid fill">
            <a:extLst>
              <a:ext uri="{FF2B5EF4-FFF2-40B4-BE49-F238E27FC236}">
                <a16:creationId xmlns:a16="http://schemas.microsoft.com/office/drawing/2014/main" id="{975188DA-E0E0-C212-E516-E1456080847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925060" y="5559213"/>
            <a:ext cx="601626" cy="601626"/>
          </a:xfrm>
          <a:prstGeom prst="rect">
            <a:avLst/>
          </a:prstGeom>
        </p:spPr>
      </p:pic>
      <p:pic>
        <p:nvPicPr>
          <p:cNvPr id="47" name="Graphic 46" descr="Warning with solid fill">
            <a:extLst>
              <a:ext uri="{FF2B5EF4-FFF2-40B4-BE49-F238E27FC236}">
                <a16:creationId xmlns:a16="http://schemas.microsoft.com/office/drawing/2014/main" id="{E3793D28-6ABC-3873-DA52-2B1A699E1C1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9712747" y="5530690"/>
            <a:ext cx="601626" cy="601626"/>
          </a:xfrm>
          <a:prstGeom prst="rect">
            <a:avLst/>
          </a:prstGeom>
        </p:spPr>
      </p:pic>
      <p:pic>
        <p:nvPicPr>
          <p:cNvPr id="48" name="Graphic 47">
            <a:extLst>
              <a:ext uri="{FF2B5EF4-FFF2-40B4-BE49-F238E27FC236}">
                <a16:creationId xmlns:a16="http://schemas.microsoft.com/office/drawing/2014/main" id="{CD7E914D-FCC1-D6FC-68D4-032AEE992A81}"/>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0500433" y="5607064"/>
            <a:ext cx="532471" cy="532472"/>
          </a:xfrm>
          <a:prstGeom prst="rect">
            <a:avLst/>
          </a:prstGeom>
        </p:spPr>
      </p:pic>
      <p:grpSp>
        <p:nvGrpSpPr>
          <p:cNvPr id="49" name="Group 48">
            <a:extLst>
              <a:ext uri="{FF2B5EF4-FFF2-40B4-BE49-F238E27FC236}">
                <a16:creationId xmlns:a16="http://schemas.microsoft.com/office/drawing/2014/main" id="{C46FCD63-80BF-3B1B-1FC5-649F40538F67}"/>
              </a:ext>
            </a:extLst>
          </p:cNvPr>
          <p:cNvGrpSpPr/>
          <p:nvPr/>
        </p:nvGrpSpPr>
        <p:grpSpPr>
          <a:xfrm>
            <a:off x="11248732" y="5595114"/>
            <a:ext cx="728679" cy="521480"/>
            <a:chOff x="8244117" y="4602260"/>
            <a:chExt cx="2714941" cy="1942948"/>
          </a:xfrm>
          <a:solidFill>
            <a:schemeClr val="bg1">
              <a:alpha val="75000"/>
            </a:schemeClr>
          </a:solidFill>
        </p:grpSpPr>
        <p:sp>
          <p:nvSpPr>
            <p:cNvPr id="50" name="Freeform 49">
              <a:extLst>
                <a:ext uri="{FF2B5EF4-FFF2-40B4-BE49-F238E27FC236}">
                  <a16:creationId xmlns:a16="http://schemas.microsoft.com/office/drawing/2014/main" id="{2847075E-A74D-2F9F-CC86-2307F62896E7}"/>
                </a:ext>
              </a:extLst>
            </p:cNvPr>
            <p:cNvSpPr/>
            <p:nvPr/>
          </p:nvSpPr>
          <p:spPr>
            <a:xfrm>
              <a:off x="9858899" y="4602260"/>
              <a:ext cx="1100159" cy="254749"/>
            </a:xfrm>
            <a:custGeom>
              <a:avLst/>
              <a:gdLst>
                <a:gd name="connsiteX0" fmla="*/ 775330 w 1100159"/>
                <a:gd name="connsiteY0" fmla="*/ 168316 h 254749"/>
                <a:gd name="connsiteX1" fmla="*/ 707789 w 1100159"/>
                <a:gd name="connsiteY1" fmla="*/ 167450 h 254749"/>
                <a:gd name="connsiteX2" fmla="*/ 641980 w 1100159"/>
                <a:gd name="connsiteY2" fmla="*/ 161389 h 254749"/>
                <a:gd name="connsiteX3" fmla="*/ 557121 w 1100159"/>
                <a:gd name="connsiteY3" fmla="*/ 150132 h 254749"/>
                <a:gd name="connsiteX4" fmla="*/ 475725 w 1100159"/>
                <a:gd name="connsiteY4" fmla="*/ 138875 h 254749"/>
                <a:gd name="connsiteX5" fmla="*/ 424637 w 1100159"/>
                <a:gd name="connsiteY5" fmla="*/ 133680 h 254749"/>
                <a:gd name="connsiteX6" fmla="*/ 306873 w 1100159"/>
                <a:gd name="connsiteY6" fmla="*/ 128484 h 254749"/>
                <a:gd name="connsiteX7" fmla="*/ 238466 w 1100159"/>
                <a:gd name="connsiteY7" fmla="*/ 135411 h 254749"/>
                <a:gd name="connsiteX8" fmla="*/ 122434 w 1100159"/>
                <a:gd name="connsiteY8" fmla="*/ 184768 h 254749"/>
                <a:gd name="connsiteX9" fmla="*/ 60955 w 1100159"/>
                <a:gd name="connsiteY9" fmla="*/ 246248 h 254749"/>
                <a:gd name="connsiteX10" fmla="*/ 36709 w 1100159"/>
                <a:gd name="connsiteY10" fmla="*/ 248845 h 254749"/>
                <a:gd name="connsiteX11" fmla="*/ 2073 w 1100159"/>
                <a:gd name="connsiteY11" fmla="*/ 214209 h 254749"/>
                <a:gd name="connsiteX12" fmla="*/ 1207 w 1100159"/>
                <a:gd name="connsiteY12" fmla="*/ 202086 h 254749"/>
                <a:gd name="connsiteX13" fmla="*/ 62686 w 1100159"/>
                <a:gd name="connsiteY13" fmla="*/ 138009 h 254749"/>
                <a:gd name="connsiteX14" fmla="*/ 127630 w 1100159"/>
                <a:gd name="connsiteY14" fmla="*/ 96445 h 254749"/>
                <a:gd name="connsiteX15" fmla="*/ 209891 w 1100159"/>
                <a:gd name="connsiteY15" fmla="*/ 66139 h 254749"/>
                <a:gd name="connsiteX16" fmla="*/ 257516 w 1100159"/>
                <a:gd name="connsiteY16" fmla="*/ 58345 h 254749"/>
                <a:gd name="connsiteX17" fmla="*/ 363157 w 1100159"/>
                <a:gd name="connsiteY17" fmla="*/ 53150 h 254749"/>
                <a:gd name="connsiteX18" fmla="*/ 445418 w 1100159"/>
                <a:gd name="connsiteY18" fmla="*/ 59211 h 254749"/>
                <a:gd name="connsiteX19" fmla="*/ 536339 w 1100159"/>
                <a:gd name="connsiteY19" fmla="*/ 70468 h 254749"/>
                <a:gd name="connsiteX20" fmla="*/ 617734 w 1100159"/>
                <a:gd name="connsiteY20" fmla="*/ 81725 h 254749"/>
                <a:gd name="connsiteX21" fmla="*/ 661896 w 1100159"/>
                <a:gd name="connsiteY21" fmla="*/ 86920 h 254749"/>
                <a:gd name="connsiteX22" fmla="*/ 729437 w 1100159"/>
                <a:gd name="connsiteY22" fmla="*/ 92982 h 254749"/>
                <a:gd name="connsiteX23" fmla="*/ 804771 w 1100159"/>
                <a:gd name="connsiteY23" fmla="*/ 96445 h 254749"/>
                <a:gd name="connsiteX24" fmla="*/ 867982 w 1100159"/>
                <a:gd name="connsiteY24" fmla="*/ 87786 h 254749"/>
                <a:gd name="connsiteX25" fmla="*/ 874043 w 1100159"/>
                <a:gd name="connsiteY25" fmla="*/ 86920 h 254749"/>
                <a:gd name="connsiteX26" fmla="*/ 932059 w 1100159"/>
                <a:gd name="connsiteY26" fmla="*/ 72200 h 254749"/>
                <a:gd name="connsiteX27" fmla="*/ 998734 w 1100159"/>
                <a:gd name="connsiteY27" fmla="*/ 39295 h 254749"/>
                <a:gd name="connsiteX28" fmla="*/ 1041164 w 1100159"/>
                <a:gd name="connsiteY28" fmla="*/ 5525 h 254749"/>
                <a:gd name="connsiteX29" fmla="*/ 1062812 w 1100159"/>
                <a:gd name="connsiteY29" fmla="*/ 5525 h 254749"/>
                <a:gd name="connsiteX30" fmla="*/ 1095716 w 1100159"/>
                <a:gd name="connsiteY30" fmla="*/ 39295 h 254749"/>
                <a:gd name="connsiteX31" fmla="*/ 1094850 w 1100159"/>
                <a:gd name="connsiteY31" fmla="*/ 58345 h 254749"/>
                <a:gd name="connsiteX32" fmla="*/ 1022980 w 1100159"/>
                <a:gd name="connsiteY32" fmla="*/ 110300 h 254749"/>
                <a:gd name="connsiteX33" fmla="*/ 969293 w 1100159"/>
                <a:gd name="connsiteY33" fmla="*/ 137143 h 254749"/>
                <a:gd name="connsiteX34" fmla="*/ 901752 w 1100159"/>
                <a:gd name="connsiteY34" fmla="*/ 156193 h 254749"/>
                <a:gd name="connsiteX35" fmla="*/ 853262 w 1100159"/>
                <a:gd name="connsiteY35" fmla="*/ 165718 h 254749"/>
                <a:gd name="connsiteX36" fmla="*/ 809100 w 1100159"/>
                <a:gd name="connsiteY36" fmla="*/ 167450 h 254749"/>
                <a:gd name="connsiteX37" fmla="*/ 775330 w 1100159"/>
                <a:gd name="connsiteY37" fmla="*/ 168316 h 254749"/>
                <a:gd name="connsiteX38" fmla="*/ 775330 w 1100159"/>
                <a:gd name="connsiteY38" fmla="*/ 168316 h 2547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1100159" h="254749">
                  <a:moveTo>
                    <a:pt x="775330" y="168316"/>
                  </a:moveTo>
                  <a:cubicBezTo>
                    <a:pt x="752816" y="168316"/>
                    <a:pt x="730302" y="170914"/>
                    <a:pt x="707789" y="167450"/>
                  </a:cubicBezTo>
                  <a:cubicBezTo>
                    <a:pt x="686141" y="163986"/>
                    <a:pt x="663627" y="164852"/>
                    <a:pt x="641980" y="161389"/>
                  </a:cubicBezTo>
                  <a:cubicBezTo>
                    <a:pt x="613405" y="156193"/>
                    <a:pt x="585696" y="152729"/>
                    <a:pt x="557121" y="150132"/>
                  </a:cubicBezTo>
                  <a:cubicBezTo>
                    <a:pt x="530277" y="147534"/>
                    <a:pt x="502568" y="145802"/>
                    <a:pt x="475725" y="138875"/>
                  </a:cubicBezTo>
                  <a:cubicBezTo>
                    <a:pt x="458407" y="134545"/>
                    <a:pt x="441955" y="137143"/>
                    <a:pt x="424637" y="133680"/>
                  </a:cubicBezTo>
                  <a:cubicBezTo>
                    <a:pt x="385671" y="125886"/>
                    <a:pt x="345839" y="128484"/>
                    <a:pt x="306873" y="128484"/>
                  </a:cubicBezTo>
                  <a:cubicBezTo>
                    <a:pt x="283493" y="128484"/>
                    <a:pt x="260114" y="130216"/>
                    <a:pt x="238466" y="135411"/>
                  </a:cubicBezTo>
                  <a:cubicBezTo>
                    <a:pt x="196902" y="144936"/>
                    <a:pt x="157071" y="157925"/>
                    <a:pt x="122434" y="184768"/>
                  </a:cubicBezTo>
                  <a:cubicBezTo>
                    <a:pt x="99055" y="202952"/>
                    <a:pt x="77407" y="222002"/>
                    <a:pt x="60955" y="246248"/>
                  </a:cubicBezTo>
                  <a:cubicBezTo>
                    <a:pt x="54027" y="256639"/>
                    <a:pt x="45368" y="257505"/>
                    <a:pt x="36709" y="248845"/>
                  </a:cubicBezTo>
                  <a:cubicBezTo>
                    <a:pt x="24587" y="237589"/>
                    <a:pt x="12464" y="226332"/>
                    <a:pt x="2073" y="214209"/>
                  </a:cubicBezTo>
                  <a:cubicBezTo>
                    <a:pt x="-525" y="211611"/>
                    <a:pt x="-525" y="203818"/>
                    <a:pt x="1207" y="202086"/>
                  </a:cubicBezTo>
                  <a:cubicBezTo>
                    <a:pt x="21123" y="180439"/>
                    <a:pt x="41039" y="157925"/>
                    <a:pt x="62686" y="138009"/>
                  </a:cubicBezTo>
                  <a:cubicBezTo>
                    <a:pt x="81737" y="120691"/>
                    <a:pt x="105116" y="108568"/>
                    <a:pt x="127630" y="96445"/>
                  </a:cubicBezTo>
                  <a:cubicBezTo>
                    <a:pt x="153607" y="82591"/>
                    <a:pt x="181316" y="73932"/>
                    <a:pt x="209891" y="66139"/>
                  </a:cubicBezTo>
                  <a:cubicBezTo>
                    <a:pt x="225478" y="61809"/>
                    <a:pt x="241930" y="60943"/>
                    <a:pt x="257516" y="58345"/>
                  </a:cubicBezTo>
                  <a:cubicBezTo>
                    <a:pt x="293018" y="53150"/>
                    <a:pt x="328521" y="49686"/>
                    <a:pt x="363157" y="53150"/>
                  </a:cubicBezTo>
                  <a:cubicBezTo>
                    <a:pt x="390866" y="55748"/>
                    <a:pt x="418575" y="55748"/>
                    <a:pt x="445418" y="59211"/>
                  </a:cubicBezTo>
                  <a:cubicBezTo>
                    <a:pt x="475725" y="63541"/>
                    <a:pt x="506032" y="67870"/>
                    <a:pt x="536339" y="70468"/>
                  </a:cubicBezTo>
                  <a:cubicBezTo>
                    <a:pt x="563182" y="73066"/>
                    <a:pt x="590891" y="75664"/>
                    <a:pt x="617734" y="81725"/>
                  </a:cubicBezTo>
                  <a:cubicBezTo>
                    <a:pt x="632455" y="85189"/>
                    <a:pt x="647175" y="85189"/>
                    <a:pt x="661896" y="86920"/>
                  </a:cubicBezTo>
                  <a:cubicBezTo>
                    <a:pt x="684409" y="88652"/>
                    <a:pt x="706923" y="91250"/>
                    <a:pt x="729437" y="92982"/>
                  </a:cubicBezTo>
                  <a:cubicBezTo>
                    <a:pt x="754548" y="94714"/>
                    <a:pt x="779659" y="97311"/>
                    <a:pt x="804771" y="96445"/>
                  </a:cubicBezTo>
                  <a:cubicBezTo>
                    <a:pt x="825552" y="95580"/>
                    <a:pt x="846334" y="91250"/>
                    <a:pt x="867982" y="87786"/>
                  </a:cubicBezTo>
                  <a:cubicBezTo>
                    <a:pt x="869714" y="87786"/>
                    <a:pt x="872312" y="86920"/>
                    <a:pt x="874043" y="86920"/>
                  </a:cubicBezTo>
                  <a:cubicBezTo>
                    <a:pt x="894825" y="88652"/>
                    <a:pt x="913875" y="79127"/>
                    <a:pt x="932059" y="72200"/>
                  </a:cubicBezTo>
                  <a:cubicBezTo>
                    <a:pt x="955439" y="63541"/>
                    <a:pt x="977953" y="52284"/>
                    <a:pt x="998734" y="39295"/>
                  </a:cubicBezTo>
                  <a:cubicBezTo>
                    <a:pt x="1014321" y="29770"/>
                    <a:pt x="1027309" y="16782"/>
                    <a:pt x="1041164" y="5525"/>
                  </a:cubicBezTo>
                  <a:cubicBezTo>
                    <a:pt x="1049823" y="-1402"/>
                    <a:pt x="1054152" y="-2268"/>
                    <a:pt x="1062812" y="5525"/>
                  </a:cubicBezTo>
                  <a:cubicBezTo>
                    <a:pt x="1074069" y="16782"/>
                    <a:pt x="1085325" y="28039"/>
                    <a:pt x="1095716" y="39295"/>
                  </a:cubicBezTo>
                  <a:cubicBezTo>
                    <a:pt x="1101777" y="45357"/>
                    <a:pt x="1101777" y="53150"/>
                    <a:pt x="1094850" y="58345"/>
                  </a:cubicBezTo>
                  <a:cubicBezTo>
                    <a:pt x="1071471" y="76529"/>
                    <a:pt x="1047225" y="94714"/>
                    <a:pt x="1022980" y="110300"/>
                  </a:cubicBezTo>
                  <a:cubicBezTo>
                    <a:pt x="1006527" y="121557"/>
                    <a:pt x="988343" y="131082"/>
                    <a:pt x="969293" y="137143"/>
                  </a:cubicBezTo>
                  <a:cubicBezTo>
                    <a:pt x="946780" y="144936"/>
                    <a:pt x="925998" y="154461"/>
                    <a:pt x="901752" y="156193"/>
                  </a:cubicBezTo>
                  <a:cubicBezTo>
                    <a:pt x="885300" y="157059"/>
                    <a:pt x="869714" y="163986"/>
                    <a:pt x="853262" y="165718"/>
                  </a:cubicBezTo>
                  <a:cubicBezTo>
                    <a:pt x="838541" y="167450"/>
                    <a:pt x="823821" y="167450"/>
                    <a:pt x="809100" y="167450"/>
                  </a:cubicBezTo>
                  <a:cubicBezTo>
                    <a:pt x="796978" y="169182"/>
                    <a:pt x="785721" y="169182"/>
                    <a:pt x="775330" y="168316"/>
                  </a:cubicBezTo>
                  <a:cubicBezTo>
                    <a:pt x="775330" y="169182"/>
                    <a:pt x="775330" y="169182"/>
                    <a:pt x="775330" y="168316"/>
                  </a:cubicBezTo>
                  <a:close/>
                </a:path>
              </a:pathLst>
            </a:custGeom>
            <a:grpFill/>
            <a:ln w="8653"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98341942-F981-F95C-2974-D1C63015302F}"/>
                </a:ext>
              </a:extLst>
            </p:cNvPr>
            <p:cNvSpPr/>
            <p:nvPr/>
          </p:nvSpPr>
          <p:spPr>
            <a:xfrm>
              <a:off x="9596870" y="4787028"/>
              <a:ext cx="363577" cy="354645"/>
            </a:xfrm>
            <a:custGeom>
              <a:avLst/>
              <a:gdLst>
                <a:gd name="connsiteX0" fmla="*/ 0 w 363577"/>
                <a:gd name="connsiteY0" fmla="*/ 160193 h 354645"/>
                <a:gd name="connsiteX1" fmla="*/ 8659 w 363577"/>
                <a:gd name="connsiteY1" fmla="*/ 146339 h 354645"/>
                <a:gd name="connsiteX2" fmla="*/ 69273 w 363577"/>
                <a:gd name="connsiteY2" fmla="*/ 85725 h 354645"/>
                <a:gd name="connsiteX3" fmla="*/ 148071 w 363577"/>
                <a:gd name="connsiteY3" fmla="*/ 5195 h 354645"/>
                <a:gd name="connsiteX4" fmla="*/ 167986 w 363577"/>
                <a:gd name="connsiteY4" fmla="*/ 5195 h 354645"/>
                <a:gd name="connsiteX5" fmla="*/ 266700 w 363577"/>
                <a:gd name="connsiteY5" fmla="*/ 97848 h 354645"/>
                <a:gd name="connsiteX6" fmla="*/ 314325 w 363577"/>
                <a:gd name="connsiteY6" fmla="*/ 145473 h 354645"/>
                <a:gd name="connsiteX7" fmla="*/ 356755 w 363577"/>
                <a:gd name="connsiteY7" fmla="*/ 183573 h 354645"/>
                <a:gd name="connsiteX8" fmla="*/ 356755 w 363577"/>
                <a:gd name="connsiteY8" fmla="*/ 206086 h 354645"/>
                <a:gd name="connsiteX9" fmla="*/ 275359 w 363577"/>
                <a:gd name="connsiteY9" fmla="*/ 289214 h 354645"/>
                <a:gd name="connsiteX10" fmla="*/ 220807 w 363577"/>
                <a:gd name="connsiteY10" fmla="*/ 346364 h 354645"/>
                <a:gd name="connsiteX11" fmla="*/ 195696 w 363577"/>
                <a:gd name="connsiteY11" fmla="*/ 351559 h 354645"/>
                <a:gd name="connsiteX12" fmla="*/ 117764 w 363577"/>
                <a:gd name="connsiteY12" fmla="*/ 314325 h 354645"/>
                <a:gd name="connsiteX13" fmla="*/ 97848 w 363577"/>
                <a:gd name="connsiteY13" fmla="*/ 298739 h 354645"/>
                <a:gd name="connsiteX14" fmla="*/ 41564 w 363577"/>
                <a:gd name="connsiteY14" fmla="*/ 241589 h 354645"/>
                <a:gd name="connsiteX15" fmla="*/ 14721 w 363577"/>
                <a:gd name="connsiteY15" fmla="*/ 194830 h 354645"/>
                <a:gd name="connsiteX16" fmla="*/ 6061 w 363577"/>
                <a:gd name="connsiteY16" fmla="*/ 176646 h 354645"/>
                <a:gd name="connsiteX17" fmla="*/ 0 w 363577"/>
                <a:gd name="connsiteY17" fmla="*/ 160193 h 3546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63577" h="354645">
                  <a:moveTo>
                    <a:pt x="0" y="160193"/>
                  </a:moveTo>
                  <a:cubicBezTo>
                    <a:pt x="2598" y="155864"/>
                    <a:pt x="4330" y="150668"/>
                    <a:pt x="8659" y="146339"/>
                  </a:cubicBezTo>
                  <a:cubicBezTo>
                    <a:pt x="28575" y="125557"/>
                    <a:pt x="49357" y="105641"/>
                    <a:pt x="69273" y="85725"/>
                  </a:cubicBezTo>
                  <a:cubicBezTo>
                    <a:pt x="96116" y="58882"/>
                    <a:pt x="122093" y="32039"/>
                    <a:pt x="148071" y="5195"/>
                  </a:cubicBezTo>
                  <a:cubicBezTo>
                    <a:pt x="154998" y="-1732"/>
                    <a:pt x="160193" y="-1732"/>
                    <a:pt x="167986" y="5195"/>
                  </a:cubicBezTo>
                  <a:cubicBezTo>
                    <a:pt x="200891" y="36368"/>
                    <a:pt x="233795" y="66675"/>
                    <a:pt x="266700" y="97848"/>
                  </a:cubicBezTo>
                  <a:cubicBezTo>
                    <a:pt x="283152" y="113434"/>
                    <a:pt x="298739" y="129886"/>
                    <a:pt x="314325" y="145473"/>
                  </a:cubicBezTo>
                  <a:cubicBezTo>
                    <a:pt x="328180" y="158461"/>
                    <a:pt x="342900" y="170584"/>
                    <a:pt x="356755" y="183573"/>
                  </a:cubicBezTo>
                  <a:cubicBezTo>
                    <a:pt x="366280" y="192232"/>
                    <a:pt x="365414" y="196561"/>
                    <a:pt x="356755" y="206086"/>
                  </a:cubicBezTo>
                  <a:cubicBezTo>
                    <a:pt x="329911" y="233795"/>
                    <a:pt x="302202" y="261505"/>
                    <a:pt x="275359" y="289214"/>
                  </a:cubicBezTo>
                  <a:cubicBezTo>
                    <a:pt x="257175" y="308264"/>
                    <a:pt x="238991" y="327314"/>
                    <a:pt x="220807" y="346364"/>
                  </a:cubicBezTo>
                  <a:cubicBezTo>
                    <a:pt x="213880" y="354157"/>
                    <a:pt x="206952" y="357621"/>
                    <a:pt x="195696" y="351559"/>
                  </a:cubicBezTo>
                  <a:cubicBezTo>
                    <a:pt x="169718" y="338570"/>
                    <a:pt x="143741" y="327314"/>
                    <a:pt x="117764" y="314325"/>
                  </a:cubicBezTo>
                  <a:cubicBezTo>
                    <a:pt x="109971" y="310861"/>
                    <a:pt x="104775" y="303934"/>
                    <a:pt x="97848" y="298739"/>
                  </a:cubicBezTo>
                  <a:cubicBezTo>
                    <a:pt x="75334" y="283152"/>
                    <a:pt x="57150" y="263236"/>
                    <a:pt x="41564" y="241589"/>
                  </a:cubicBezTo>
                  <a:cubicBezTo>
                    <a:pt x="31173" y="226868"/>
                    <a:pt x="23380" y="210416"/>
                    <a:pt x="14721" y="194830"/>
                  </a:cubicBezTo>
                  <a:cubicBezTo>
                    <a:pt x="11257" y="188768"/>
                    <a:pt x="8659" y="182707"/>
                    <a:pt x="6061" y="176646"/>
                  </a:cubicBezTo>
                  <a:cubicBezTo>
                    <a:pt x="2598" y="172316"/>
                    <a:pt x="1732" y="167120"/>
                    <a:pt x="0" y="160193"/>
                  </a:cubicBezTo>
                  <a:close/>
                </a:path>
              </a:pathLst>
            </a:custGeom>
            <a:grpFill/>
            <a:ln w="8653"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F59F72E1-B08D-C108-9BE5-050C61DE9761}"/>
                </a:ext>
              </a:extLst>
            </p:cNvPr>
            <p:cNvSpPr/>
            <p:nvPr/>
          </p:nvSpPr>
          <p:spPr>
            <a:xfrm>
              <a:off x="8244117" y="4802615"/>
              <a:ext cx="1733835" cy="1742593"/>
            </a:xfrm>
            <a:custGeom>
              <a:avLst/>
              <a:gdLst>
                <a:gd name="connsiteX0" fmla="*/ 1723362 w 1733835"/>
                <a:gd name="connsiteY0" fmla="*/ 730827 h 1742593"/>
                <a:gd name="connsiteX1" fmla="*/ 1712105 w 1733835"/>
                <a:gd name="connsiteY1" fmla="*/ 670214 h 1742593"/>
                <a:gd name="connsiteX2" fmla="*/ 1698250 w 1733835"/>
                <a:gd name="connsiteY2" fmla="*/ 615661 h 1742593"/>
                <a:gd name="connsiteX3" fmla="*/ 1670542 w 1733835"/>
                <a:gd name="connsiteY3" fmla="*/ 540327 h 1742593"/>
                <a:gd name="connsiteX4" fmla="*/ 1621185 w 1733835"/>
                <a:gd name="connsiteY4" fmla="*/ 440748 h 1742593"/>
                <a:gd name="connsiteX5" fmla="*/ 1601269 w 1733835"/>
                <a:gd name="connsiteY5" fmla="*/ 406977 h 1742593"/>
                <a:gd name="connsiteX6" fmla="*/ 1568364 w 1733835"/>
                <a:gd name="connsiteY6" fmla="*/ 385330 h 1742593"/>
                <a:gd name="connsiteX7" fmla="*/ 1540655 w 1733835"/>
                <a:gd name="connsiteY7" fmla="*/ 385330 h 1742593"/>
                <a:gd name="connsiteX8" fmla="*/ 1527667 w 1733835"/>
                <a:gd name="connsiteY8" fmla="*/ 382732 h 1742593"/>
                <a:gd name="connsiteX9" fmla="*/ 1493030 w 1733835"/>
                <a:gd name="connsiteY9" fmla="*/ 368012 h 1742593"/>
                <a:gd name="connsiteX10" fmla="*/ 1417696 w 1733835"/>
                <a:gd name="connsiteY10" fmla="*/ 322118 h 1742593"/>
                <a:gd name="connsiteX11" fmla="*/ 1372669 w 1733835"/>
                <a:gd name="connsiteY11" fmla="*/ 278823 h 1742593"/>
                <a:gd name="connsiteX12" fmla="*/ 1325044 w 1733835"/>
                <a:gd name="connsiteY12" fmla="*/ 212148 h 1742593"/>
                <a:gd name="connsiteX13" fmla="*/ 1307726 w 1733835"/>
                <a:gd name="connsiteY13" fmla="*/ 140277 h 1742593"/>
                <a:gd name="connsiteX14" fmla="*/ 1307726 w 1733835"/>
                <a:gd name="connsiteY14" fmla="*/ 129021 h 1742593"/>
                <a:gd name="connsiteX15" fmla="*/ 1301664 w 1733835"/>
                <a:gd name="connsiteY15" fmla="*/ 117764 h 1742593"/>
                <a:gd name="connsiteX16" fmla="*/ 1256637 w 1733835"/>
                <a:gd name="connsiteY16" fmla="*/ 93518 h 1742593"/>
                <a:gd name="connsiteX17" fmla="*/ 1213341 w 1733835"/>
                <a:gd name="connsiteY17" fmla="*/ 74468 h 1742593"/>
                <a:gd name="connsiteX18" fmla="*/ 1149264 w 1733835"/>
                <a:gd name="connsiteY18" fmla="*/ 47625 h 1742593"/>
                <a:gd name="connsiteX19" fmla="*/ 1103371 w 1733835"/>
                <a:gd name="connsiteY19" fmla="*/ 33771 h 1742593"/>
                <a:gd name="connsiteX20" fmla="*/ 1042757 w 1733835"/>
                <a:gd name="connsiteY20" fmla="*/ 19050 h 1742593"/>
                <a:gd name="connsiteX21" fmla="*/ 1002060 w 1733835"/>
                <a:gd name="connsiteY21" fmla="*/ 12123 h 1742593"/>
                <a:gd name="connsiteX22" fmla="*/ 936250 w 1733835"/>
                <a:gd name="connsiteY22" fmla="*/ 2598 h 1742593"/>
                <a:gd name="connsiteX23" fmla="*/ 865246 w 1733835"/>
                <a:gd name="connsiteY23" fmla="*/ 2598 h 1742593"/>
                <a:gd name="connsiteX24" fmla="*/ 865246 w 1733835"/>
                <a:gd name="connsiteY24" fmla="*/ 0 h 1742593"/>
                <a:gd name="connsiteX25" fmla="*/ 757873 w 1733835"/>
                <a:gd name="connsiteY25" fmla="*/ 8659 h 1742593"/>
                <a:gd name="connsiteX26" fmla="*/ 737957 w 1733835"/>
                <a:gd name="connsiteY26" fmla="*/ 10391 h 1742593"/>
                <a:gd name="connsiteX27" fmla="*/ 664355 w 1733835"/>
                <a:gd name="connsiteY27" fmla="*/ 25977 h 1742593"/>
                <a:gd name="connsiteX28" fmla="*/ 632316 w 1733835"/>
                <a:gd name="connsiteY28" fmla="*/ 33771 h 1742593"/>
                <a:gd name="connsiteX29" fmla="*/ 567373 w 1733835"/>
                <a:gd name="connsiteY29" fmla="*/ 55418 h 1742593"/>
                <a:gd name="connsiteX30" fmla="*/ 519748 w 1733835"/>
                <a:gd name="connsiteY30" fmla="*/ 73602 h 1742593"/>
                <a:gd name="connsiteX31" fmla="*/ 467794 w 1733835"/>
                <a:gd name="connsiteY31" fmla="*/ 100446 h 1742593"/>
                <a:gd name="connsiteX32" fmla="*/ 392460 w 1733835"/>
                <a:gd name="connsiteY32" fmla="*/ 142875 h 1742593"/>
                <a:gd name="connsiteX33" fmla="*/ 291148 w 1733835"/>
                <a:gd name="connsiteY33" fmla="*/ 221673 h 1742593"/>
                <a:gd name="connsiteX34" fmla="*/ 198496 w 1733835"/>
                <a:gd name="connsiteY34" fmla="*/ 316923 h 1742593"/>
                <a:gd name="connsiteX35" fmla="*/ 126625 w 1733835"/>
                <a:gd name="connsiteY35" fmla="*/ 418234 h 1742593"/>
                <a:gd name="connsiteX36" fmla="*/ 79866 w 1733835"/>
                <a:gd name="connsiteY36" fmla="*/ 506557 h 1742593"/>
                <a:gd name="connsiteX37" fmla="*/ 46096 w 1733835"/>
                <a:gd name="connsiteY37" fmla="*/ 588818 h 1742593"/>
                <a:gd name="connsiteX38" fmla="*/ 33973 w 1733835"/>
                <a:gd name="connsiteY38" fmla="*/ 629516 h 1742593"/>
                <a:gd name="connsiteX39" fmla="*/ 22716 w 1733835"/>
                <a:gd name="connsiteY39" fmla="*/ 671080 h 1742593"/>
                <a:gd name="connsiteX40" fmla="*/ 17521 w 1733835"/>
                <a:gd name="connsiteY40" fmla="*/ 697923 h 1742593"/>
                <a:gd name="connsiteX41" fmla="*/ 7130 w 1733835"/>
                <a:gd name="connsiteY41" fmla="*/ 746414 h 1742593"/>
                <a:gd name="connsiteX42" fmla="*/ 1934 w 1733835"/>
                <a:gd name="connsiteY42" fmla="*/ 813089 h 1742593"/>
                <a:gd name="connsiteX43" fmla="*/ 7130 w 1733835"/>
                <a:gd name="connsiteY43" fmla="*/ 1000991 h 1742593"/>
                <a:gd name="connsiteX44" fmla="*/ 7996 w 1733835"/>
                <a:gd name="connsiteY44" fmla="*/ 1006186 h 1742593"/>
                <a:gd name="connsiteX45" fmla="*/ 18387 w 1733835"/>
                <a:gd name="connsiteY45" fmla="*/ 1052080 h 1742593"/>
                <a:gd name="connsiteX46" fmla="*/ 26180 w 1733835"/>
                <a:gd name="connsiteY46" fmla="*/ 1091911 h 1742593"/>
                <a:gd name="connsiteX47" fmla="*/ 31375 w 1733835"/>
                <a:gd name="connsiteY47" fmla="*/ 1111827 h 1742593"/>
                <a:gd name="connsiteX48" fmla="*/ 52157 w 1733835"/>
                <a:gd name="connsiteY48" fmla="*/ 1169843 h 1742593"/>
                <a:gd name="connsiteX49" fmla="*/ 73805 w 1733835"/>
                <a:gd name="connsiteY49" fmla="*/ 1226993 h 1742593"/>
                <a:gd name="connsiteX50" fmla="*/ 116235 w 1733835"/>
                <a:gd name="connsiteY50" fmla="*/ 1305791 h 1742593"/>
                <a:gd name="connsiteX51" fmla="*/ 163860 w 1733835"/>
                <a:gd name="connsiteY51" fmla="*/ 1381125 h 1742593"/>
                <a:gd name="connsiteX52" fmla="*/ 226205 w 1733835"/>
                <a:gd name="connsiteY52" fmla="*/ 1458191 h 1742593"/>
                <a:gd name="connsiteX53" fmla="*/ 303271 w 1733835"/>
                <a:gd name="connsiteY53" fmla="*/ 1534391 h 1742593"/>
                <a:gd name="connsiteX54" fmla="*/ 386398 w 1733835"/>
                <a:gd name="connsiteY54" fmla="*/ 1598468 h 1742593"/>
                <a:gd name="connsiteX55" fmla="*/ 453939 w 1733835"/>
                <a:gd name="connsiteY55" fmla="*/ 1640032 h 1742593"/>
                <a:gd name="connsiteX56" fmla="*/ 524078 w 1733835"/>
                <a:gd name="connsiteY56" fmla="*/ 1672936 h 1742593"/>
                <a:gd name="connsiteX57" fmla="*/ 575166 w 1733835"/>
                <a:gd name="connsiteY57" fmla="*/ 1692852 h 1742593"/>
                <a:gd name="connsiteX58" fmla="*/ 611535 w 1733835"/>
                <a:gd name="connsiteY58" fmla="*/ 1704109 h 1742593"/>
                <a:gd name="connsiteX59" fmla="*/ 665221 w 1733835"/>
                <a:gd name="connsiteY59" fmla="*/ 1719695 h 1742593"/>
                <a:gd name="connsiteX60" fmla="*/ 702455 w 1733835"/>
                <a:gd name="connsiteY60" fmla="*/ 1726623 h 1742593"/>
                <a:gd name="connsiteX61" fmla="*/ 750080 w 1733835"/>
                <a:gd name="connsiteY61" fmla="*/ 1737014 h 1742593"/>
                <a:gd name="connsiteX62" fmla="*/ 842732 w 1733835"/>
                <a:gd name="connsiteY62" fmla="*/ 1742209 h 1742593"/>
                <a:gd name="connsiteX63" fmla="*/ 924128 w 1733835"/>
                <a:gd name="connsiteY63" fmla="*/ 1742209 h 1742593"/>
                <a:gd name="connsiteX64" fmla="*/ 936250 w 1733835"/>
                <a:gd name="connsiteY64" fmla="*/ 1741343 h 1742593"/>
                <a:gd name="connsiteX65" fmla="*/ 1002060 w 1733835"/>
                <a:gd name="connsiteY65" fmla="*/ 1731818 h 1742593"/>
                <a:gd name="connsiteX66" fmla="*/ 1051417 w 1733835"/>
                <a:gd name="connsiteY66" fmla="*/ 1724025 h 1742593"/>
                <a:gd name="connsiteX67" fmla="*/ 1054014 w 1733835"/>
                <a:gd name="connsiteY67" fmla="*/ 1723159 h 1742593"/>
                <a:gd name="connsiteX68" fmla="*/ 1109432 w 1733835"/>
                <a:gd name="connsiteY68" fmla="*/ 1708439 h 1742593"/>
                <a:gd name="connsiteX69" fmla="*/ 1141471 w 1733835"/>
                <a:gd name="connsiteY69" fmla="*/ 1698914 h 1742593"/>
                <a:gd name="connsiteX70" fmla="*/ 1193426 w 1733835"/>
                <a:gd name="connsiteY70" fmla="*/ 1679864 h 1742593"/>
                <a:gd name="connsiteX71" fmla="*/ 1239319 w 1733835"/>
                <a:gd name="connsiteY71" fmla="*/ 1659948 h 1742593"/>
                <a:gd name="connsiteX72" fmla="*/ 1284346 w 1733835"/>
                <a:gd name="connsiteY72" fmla="*/ 1634836 h 1742593"/>
                <a:gd name="connsiteX73" fmla="*/ 1365741 w 1733835"/>
                <a:gd name="connsiteY73" fmla="*/ 1584614 h 1742593"/>
                <a:gd name="connsiteX74" fmla="*/ 1403841 w 1733835"/>
                <a:gd name="connsiteY74" fmla="*/ 1555173 h 1742593"/>
                <a:gd name="connsiteX75" fmla="*/ 1452332 w 1733835"/>
                <a:gd name="connsiteY75" fmla="*/ 1514475 h 1742593"/>
                <a:gd name="connsiteX76" fmla="*/ 1517276 w 1733835"/>
                <a:gd name="connsiteY76" fmla="*/ 1446068 h 1742593"/>
                <a:gd name="connsiteX77" fmla="*/ 1568364 w 1733835"/>
                <a:gd name="connsiteY77" fmla="*/ 1383723 h 1742593"/>
                <a:gd name="connsiteX78" fmla="*/ 1607330 w 1733835"/>
                <a:gd name="connsiteY78" fmla="*/ 1325707 h 1742593"/>
                <a:gd name="connsiteX79" fmla="*/ 1628978 w 1733835"/>
                <a:gd name="connsiteY79" fmla="*/ 1291070 h 1742593"/>
                <a:gd name="connsiteX80" fmla="*/ 1661882 w 1733835"/>
                <a:gd name="connsiteY80" fmla="*/ 1221798 h 1742593"/>
                <a:gd name="connsiteX81" fmla="*/ 1686994 w 1733835"/>
                <a:gd name="connsiteY81" fmla="*/ 1159452 h 1742593"/>
                <a:gd name="connsiteX82" fmla="*/ 1699116 w 1733835"/>
                <a:gd name="connsiteY82" fmla="*/ 1115291 h 1742593"/>
                <a:gd name="connsiteX83" fmla="*/ 1714703 w 1733835"/>
                <a:gd name="connsiteY83" fmla="*/ 1055543 h 1742593"/>
                <a:gd name="connsiteX84" fmla="*/ 1721630 w 1733835"/>
                <a:gd name="connsiteY84" fmla="*/ 1013979 h 1742593"/>
                <a:gd name="connsiteX85" fmla="*/ 1730289 w 1733835"/>
                <a:gd name="connsiteY85" fmla="*/ 959427 h 1742593"/>
                <a:gd name="connsiteX86" fmla="*/ 1732887 w 1733835"/>
                <a:gd name="connsiteY86" fmla="*/ 845993 h 1742593"/>
                <a:gd name="connsiteX87" fmla="*/ 1723362 w 1733835"/>
                <a:gd name="connsiteY87" fmla="*/ 730827 h 1742593"/>
                <a:gd name="connsiteX88" fmla="*/ 817621 w 1733835"/>
                <a:gd name="connsiteY88" fmla="*/ 694459 h 1742593"/>
                <a:gd name="connsiteX89" fmla="*/ 599412 w 1733835"/>
                <a:gd name="connsiteY89" fmla="*/ 463262 h 1742593"/>
                <a:gd name="connsiteX90" fmla="*/ 833207 w 1733835"/>
                <a:gd name="connsiteY90" fmla="*/ 232930 h 1742593"/>
                <a:gd name="connsiteX91" fmla="*/ 1059210 w 1733835"/>
                <a:gd name="connsiteY91" fmla="*/ 469323 h 1742593"/>
                <a:gd name="connsiteX92" fmla="*/ 817621 w 1733835"/>
                <a:gd name="connsiteY92" fmla="*/ 694459 h 17425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1733835" h="1742593">
                  <a:moveTo>
                    <a:pt x="1723362" y="730827"/>
                  </a:moveTo>
                  <a:cubicBezTo>
                    <a:pt x="1719033" y="710911"/>
                    <a:pt x="1716435" y="690130"/>
                    <a:pt x="1712105" y="670214"/>
                  </a:cubicBezTo>
                  <a:cubicBezTo>
                    <a:pt x="1708642" y="652030"/>
                    <a:pt x="1704312" y="633845"/>
                    <a:pt x="1698250" y="615661"/>
                  </a:cubicBezTo>
                  <a:cubicBezTo>
                    <a:pt x="1689591" y="589684"/>
                    <a:pt x="1681798" y="564573"/>
                    <a:pt x="1670542" y="540327"/>
                  </a:cubicBezTo>
                  <a:cubicBezTo>
                    <a:pt x="1655821" y="506557"/>
                    <a:pt x="1638503" y="473652"/>
                    <a:pt x="1621185" y="440748"/>
                  </a:cubicBezTo>
                  <a:cubicBezTo>
                    <a:pt x="1615123" y="429491"/>
                    <a:pt x="1607330" y="419100"/>
                    <a:pt x="1601269" y="406977"/>
                  </a:cubicBezTo>
                  <a:cubicBezTo>
                    <a:pt x="1594341" y="393123"/>
                    <a:pt x="1586548" y="382732"/>
                    <a:pt x="1568364" y="385330"/>
                  </a:cubicBezTo>
                  <a:cubicBezTo>
                    <a:pt x="1558839" y="387061"/>
                    <a:pt x="1549314" y="386195"/>
                    <a:pt x="1540655" y="385330"/>
                  </a:cubicBezTo>
                  <a:cubicBezTo>
                    <a:pt x="1536326" y="385330"/>
                    <a:pt x="1531996" y="384464"/>
                    <a:pt x="1527667" y="382732"/>
                  </a:cubicBezTo>
                  <a:cubicBezTo>
                    <a:pt x="1516410" y="378402"/>
                    <a:pt x="1505153" y="372341"/>
                    <a:pt x="1493030" y="368012"/>
                  </a:cubicBezTo>
                  <a:cubicBezTo>
                    <a:pt x="1464455" y="358486"/>
                    <a:pt x="1441076" y="340302"/>
                    <a:pt x="1417696" y="322118"/>
                  </a:cubicBezTo>
                  <a:cubicBezTo>
                    <a:pt x="1401244" y="309130"/>
                    <a:pt x="1387389" y="293543"/>
                    <a:pt x="1372669" y="278823"/>
                  </a:cubicBezTo>
                  <a:cubicBezTo>
                    <a:pt x="1354485" y="258907"/>
                    <a:pt x="1338898" y="236393"/>
                    <a:pt x="1325044" y="212148"/>
                  </a:cubicBezTo>
                  <a:cubicBezTo>
                    <a:pt x="1312055" y="189634"/>
                    <a:pt x="1305128" y="166255"/>
                    <a:pt x="1307726" y="140277"/>
                  </a:cubicBezTo>
                  <a:cubicBezTo>
                    <a:pt x="1307726" y="136814"/>
                    <a:pt x="1308591" y="132484"/>
                    <a:pt x="1307726" y="129021"/>
                  </a:cubicBezTo>
                  <a:cubicBezTo>
                    <a:pt x="1306860" y="124691"/>
                    <a:pt x="1305128" y="119495"/>
                    <a:pt x="1301664" y="117764"/>
                  </a:cubicBezTo>
                  <a:cubicBezTo>
                    <a:pt x="1286944" y="109105"/>
                    <a:pt x="1272223" y="101311"/>
                    <a:pt x="1256637" y="93518"/>
                  </a:cubicBezTo>
                  <a:cubicBezTo>
                    <a:pt x="1242782" y="86591"/>
                    <a:pt x="1228062" y="80530"/>
                    <a:pt x="1213341" y="74468"/>
                  </a:cubicBezTo>
                  <a:cubicBezTo>
                    <a:pt x="1191694" y="65809"/>
                    <a:pt x="1170912" y="56284"/>
                    <a:pt x="1149264" y="47625"/>
                  </a:cubicBezTo>
                  <a:cubicBezTo>
                    <a:pt x="1134544" y="41564"/>
                    <a:pt x="1118957" y="37234"/>
                    <a:pt x="1103371" y="33771"/>
                  </a:cubicBezTo>
                  <a:cubicBezTo>
                    <a:pt x="1083455" y="28575"/>
                    <a:pt x="1063539" y="23380"/>
                    <a:pt x="1042757" y="19050"/>
                  </a:cubicBezTo>
                  <a:cubicBezTo>
                    <a:pt x="1029769" y="16452"/>
                    <a:pt x="1015914" y="14720"/>
                    <a:pt x="1002060" y="12123"/>
                  </a:cubicBezTo>
                  <a:cubicBezTo>
                    <a:pt x="980412" y="8659"/>
                    <a:pt x="958764" y="4330"/>
                    <a:pt x="936250" y="2598"/>
                  </a:cubicBezTo>
                  <a:cubicBezTo>
                    <a:pt x="912871" y="866"/>
                    <a:pt x="889491" y="2598"/>
                    <a:pt x="865246" y="2598"/>
                  </a:cubicBezTo>
                  <a:cubicBezTo>
                    <a:pt x="865246" y="1732"/>
                    <a:pt x="865246" y="866"/>
                    <a:pt x="865246" y="0"/>
                  </a:cubicBezTo>
                  <a:cubicBezTo>
                    <a:pt x="829744" y="2598"/>
                    <a:pt x="793375" y="6061"/>
                    <a:pt x="757873" y="8659"/>
                  </a:cubicBezTo>
                  <a:cubicBezTo>
                    <a:pt x="750946" y="9525"/>
                    <a:pt x="744885" y="8659"/>
                    <a:pt x="737957" y="10391"/>
                  </a:cubicBezTo>
                  <a:cubicBezTo>
                    <a:pt x="713712" y="15586"/>
                    <a:pt x="688600" y="20782"/>
                    <a:pt x="664355" y="25977"/>
                  </a:cubicBezTo>
                  <a:cubicBezTo>
                    <a:pt x="653964" y="28575"/>
                    <a:pt x="642707" y="30307"/>
                    <a:pt x="632316" y="33771"/>
                  </a:cubicBezTo>
                  <a:cubicBezTo>
                    <a:pt x="610669" y="40698"/>
                    <a:pt x="589021" y="47625"/>
                    <a:pt x="567373" y="55418"/>
                  </a:cubicBezTo>
                  <a:cubicBezTo>
                    <a:pt x="550921" y="61480"/>
                    <a:pt x="535335" y="66675"/>
                    <a:pt x="519748" y="73602"/>
                  </a:cubicBezTo>
                  <a:cubicBezTo>
                    <a:pt x="502430" y="81396"/>
                    <a:pt x="485112" y="90920"/>
                    <a:pt x="467794" y="100446"/>
                  </a:cubicBezTo>
                  <a:cubicBezTo>
                    <a:pt x="442682" y="114300"/>
                    <a:pt x="415839" y="126423"/>
                    <a:pt x="392460" y="142875"/>
                  </a:cubicBezTo>
                  <a:cubicBezTo>
                    <a:pt x="357823" y="167120"/>
                    <a:pt x="324053" y="193964"/>
                    <a:pt x="291148" y="221673"/>
                  </a:cubicBezTo>
                  <a:cubicBezTo>
                    <a:pt x="257378" y="250248"/>
                    <a:pt x="227071" y="282286"/>
                    <a:pt x="198496" y="316923"/>
                  </a:cubicBezTo>
                  <a:cubicBezTo>
                    <a:pt x="171653" y="348961"/>
                    <a:pt x="147407" y="382732"/>
                    <a:pt x="126625" y="418234"/>
                  </a:cubicBezTo>
                  <a:cubicBezTo>
                    <a:pt x="109307" y="446809"/>
                    <a:pt x="94587" y="477116"/>
                    <a:pt x="79866" y="506557"/>
                  </a:cubicBezTo>
                  <a:cubicBezTo>
                    <a:pt x="66878" y="533400"/>
                    <a:pt x="56487" y="561109"/>
                    <a:pt x="46096" y="588818"/>
                  </a:cubicBezTo>
                  <a:cubicBezTo>
                    <a:pt x="40900" y="601807"/>
                    <a:pt x="38303" y="615661"/>
                    <a:pt x="33973" y="629516"/>
                  </a:cubicBezTo>
                  <a:cubicBezTo>
                    <a:pt x="29644" y="643371"/>
                    <a:pt x="26180" y="657225"/>
                    <a:pt x="22716" y="671080"/>
                  </a:cubicBezTo>
                  <a:cubicBezTo>
                    <a:pt x="20119" y="679739"/>
                    <a:pt x="19253" y="689264"/>
                    <a:pt x="17521" y="697923"/>
                  </a:cubicBezTo>
                  <a:cubicBezTo>
                    <a:pt x="14057" y="714375"/>
                    <a:pt x="8862" y="729961"/>
                    <a:pt x="7130" y="746414"/>
                  </a:cubicBezTo>
                  <a:cubicBezTo>
                    <a:pt x="4532" y="768927"/>
                    <a:pt x="2800" y="790575"/>
                    <a:pt x="1934" y="813089"/>
                  </a:cubicBezTo>
                  <a:cubicBezTo>
                    <a:pt x="-2395" y="876300"/>
                    <a:pt x="1069" y="938646"/>
                    <a:pt x="7130" y="1000991"/>
                  </a:cubicBezTo>
                  <a:cubicBezTo>
                    <a:pt x="7130" y="1002723"/>
                    <a:pt x="7996" y="1004455"/>
                    <a:pt x="7996" y="1006186"/>
                  </a:cubicBezTo>
                  <a:cubicBezTo>
                    <a:pt x="11460" y="1021773"/>
                    <a:pt x="14923" y="1036493"/>
                    <a:pt x="18387" y="1052080"/>
                  </a:cubicBezTo>
                  <a:cubicBezTo>
                    <a:pt x="20985" y="1065068"/>
                    <a:pt x="23582" y="1078057"/>
                    <a:pt x="26180" y="1091911"/>
                  </a:cubicBezTo>
                  <a:cubicBezTo>
                    <a:pt x="27912" y="1098839"/>
                    <a:pt x="28778" y="1105766"/>
                    <a:pt x="31375" y="1111827"/>
                  </a:cubicBezTo>
                  <a:cubicBezTo>
                    <a:pt x="38303" y="1131743"/>
                    <a:pt x="45230" y="1150793"/>
                    <a:pt x="52157" y="1169843"/>
                  </a:cubicBezTo>
                  <a:cubicBezTo>
                    <a:pt x="59085" y="1188893"/>
                    <a:pt x="65146" y="1208809"/>
                    <a:pt x="73805" y="1226993"/>
                  </a:cubicBezTo>
                  <a:cubicBezTo>
                    <a:pt x="86794" y="1253836"/>
                    <a:pt x="100648" y="1279814"/>
                    <a:pt x="116235" y="1305791"/>
                  </a:cubicBezTo>
                  <a:cubicBezTo>
                    <a:pt x="130955" y="1331768"/>
                    <a:pt x="146541" y="1356880"/>
                    <a:pt x="163860" y="1381125"/>
                  </a:cubicBezTo>
                  <a:cubicBezTo>
                    <a:pt x="182910" y="1407968"/>
                    <a:pt x="203691" y="1433945"/>
                    <a:pt x="226205" y="1458191"/>
                  </a:cubicBezTo>
                  <a:cubicBezTo>
                    <a:pt x="250451" y="1485034"/>
                    <a:pt x="276428" y="1511012"/>
                    <a:pt x="303271" y="1534391"/>
                  </a:cubicBezTo>
                  <a:cubicBezTo>
                    <a:pt x="329248" y="1557771"/>
                    <a:pt x="357823" y="1577686"/>
                    <a:pt x="386398" y="1598468"/>
                  </a:cubicBezTo>
                  <a:cubicBezTo>
                    <a:pt x="408046" y="1614055"/>
                    <a:pt x="430560" y="1627909"/>
                    <a:pt x="453939" y="1640032"/>
                  </a:cubicBezTo>
                  <a:cubicBezTo>
                    <a:pt x="476453" y="1652155"/>
                    <a:pt x="500698" y="1662546"/>
                    <a:pt x="524078" y="1672936"/>
                  </a:cubicBezTo>
                  <a:cubicBezTo>
                    <a:pt x="540530" y="1680730"/>
                    <a:pt x="557848" y="1686791"/>
                    <a:pt x="575166" y="1692852"/>
                  </a:cubicBezTo>
                  <a:cubicBezTo>
                    <a:pt x="587289" y="1697182"/>
                    <a:pt x="599412" y="1700646"/>
                    <a:pt x="611535" y="1704109"/>
                  </a:cubicBezTo>
                  <a:cubicBezTo>
                    <a:pt x="629719" y="1709305"/>
                    <a:pt x="647037" y="1715366"/>
                    <a:pt x="665221" y="1719695"/>
                  </a:cubicBezTo>
                  <a:cubicBezTo>
                    <a:pt x="677344" y="1723159"/>
                    <a:pt x="690332" y="1724025"/>
                    <a:pt x="702455" y="1726623"/>
                  </a:cubicBezTo>
                  <a:cubicBezTo>
                    <a:pt x="718041" y="1730086"/>
                    <a:pt x="733628" y="1735282"/>
                    <a:pt x="750080" y="1737014"/>
                  </a:cubicBezTo>
                  <a:cubicBezTo>
                    <a:pt x="781253" y="1739612"/>
                    <a:pt x="811560" y="1741343"/>
                    <a:pt x="842732" y="1742209"/>
                  </a:cubicBezTo>
                  <a:cubicBezTo>
                    <a:pt x="869576" y="1743075"/>
                    <a:pt x="896419" y="1742209"/>
                    <a:pt x="924128" y="1742209"/>
                  </a:cubicBezTo>
                  <a:cubicBezTo>
                    <a:pt x="928457" y="1742209"/>
                    <a:pt x="932787" y="1742209"/>
                    <a:pt x="936250" y="1741343"/>
                  </a:cubicBezTo>
                  <a:cubicBezTo>
                    <a:pt x="957898" y="1737880"/>
                    <a:pt x="980412" y="1735282"/>
                    <a:pt x="1002060" y="1731818"/>
                  </a:cubicBezTo>
                  <a:cubicBezTo>
                    <a:pt x="1018512" y="1729220"/>
                    <a:pt x="1034964" y="1726623"/>
                    <a:pt x="1051417" y="1724025"/>
                  </a:cubicBezTo>
                  <a:cubicBezTo>
                    <a:pt x="1052282" y="1724025"/>
                    <a:pt x="1053148" y="1723159"/>
                    <a:pt x="1054014" y="1723159"/>
                  </a:cubicBezTo>
                  <a:cubicBezTo>
                    <a:pt x="1072198" y="1717964"/>
                    <a:pt x="1091248" y="1713634"/>
                    <a:pt x="1109432" y="1708439"/>
                  </a:cubicBezTo>
                  <a:cubicBezTo>
                    <a:pt x="1119823" y="1705841"/>
                    <a:pt x="1131080" y="1702377"/>
                    <a:pt x="1141471" y="1698914"/>
                  </a:cubicBezTo>
                  <a:cubicBezTo>
                    <a:pt x="1158789" y="1692852"/>
                    <a:pt x="1176107" y="1685925"/>
                    <a:pt x="1193426" y="1679864"/>
                  </a:cubicBezTo>
                  <a:cubicBezTo>
                    <a:pt x="1209012" y="1673802"/>
                    <a:pt x="1224598" y="1666875"/>
                    <a:pt x="1239319" y="1659948"/>
                  </a:cubicBezTo>
                  <a:cubicBezTo>
                    <a:pt x="1254905" y="1652155"/>
                    <a:pt x="1269625" y="1643496"/>
                    <a:pt x="1284346" y="1634836"/>
                  </a:cubicBezTo>
                  <a:cubicBezTo>
                    <a:pt x="1312055" y="1618384"/>
                    <a:pt x="1338898" y="1601932"/>
                    <a:pt x="1365741" y="1584614"/>
                  </a:cubicBezTo>
                  <a:cubicBezTo>
                    <a:pt x="1378730" y="1575955"/>
                    <a:pt x="1391719" y="1565564"/>
                    <a:pt x="1403841" y="1555173"/>
                  </a:cubicBezTo>
                  <a:cubicBezTo>
                    <a:pt x="1420294" y="1542184"/>
                    <a:pt x="1437612" y="1529195"/>
                    <a:pt x="1452332" y="1514475"/>
                  </a:cubicBezTo>
                  <a:cubicBezTo>
                    <a:pt x="1474846" y="1492827"/>
                    <a:pt x="1496494" y="1469448"/>
                    <a:pt x="1517276" y="1446068"/>
                  </a:cubicBezTo>
                  <a:cubicBezTo>
                    <a:pt x="1535460" y="1426152"/>
                    <a:pt x="1551912" y="1405371"/>
                    <a:pt x="1568364" y="1383723"/>
                  </a:cubicBezTo>
                  <a:cubicBezTo>
                    <a:pt x="1582219" y="1365539"/>
                    <a:pt x="1594341" y="1345623"/>
                    <a:pt x="1607330" y="1325707"/>
                  </a:cubicBezTo>
                  <a:cubicBezTo>
                    <a:pt x="1615123" y="1314450"/>
                    <a:pt x="1622917" y="1303193"/>
                    <a:pt x="1628978" y="1291070"/>
                  </a:cubicBezTo>
                  <a:cubicBezTo>
                    <a:pt x="1640235" y="1268557"/>
                    <a:pt x="1651491" y="1245177"/>
                    <a:pt x="1661882" y="1221798"/>
                  </a:cubicBezTo>
                  <a:cubicBezTo>
                    <a:pt x="1670542" y="1201016"/>
                    <a:pt x="1679201" y="1180234"/>
                    <a:pt x="1686994" y="1159452"/>
                  </a:cubicBezTo>
                  <a:cubicBezTo>
                    <a:pt x="1692189" y="1144732"/>
                    <a:pt x="1695653" y="1130012"/>
                    <a:pt x="1699116" y="1115291"/>
                  </a:cubicBezTo>
                  <a:cubicBezTo>
                    <a:pt x="1704312" y="1095375"/>
                    <a:pt x="1710373" y="1075459"/>
                    <a:pt x="1714703" y="1055543"/>
                  </a:cubicBezTo>
                  <a:cubicBezTo>
                    <a:pt x="1718167" y="1041689"/>
                    <a:pt x="1719033" y="1027834"/>
                    <a:pt x="1721630" y="1013979"/>
                  </a:cubicBezTo>
                  <a:cubicBezTo>
                    <a:pt x="1724228" y="995796"/>
                    <a:pt x="1729423" y="977611"/>
                    <a:pt x="1730289" y="959427"/>
                  </a:cubicBezTo>
                  <a:cubicBezTo>
                    <a:pt x="1732021" y="922193"/>
                    <a:pt x="1732021" y="884093"/>
                    <a:pt x="1732887" y="845993"/>
                  </a:cubicBezTo>
                  <a:cubicBezTo>
                    <a:pt x="1735485" y="806161"/>
                    <a:pt x="1732887" y="768061"/>
                    <a:pt x="1723362" y="730827"/>
                  </a:cubicBezTo>
                  <a:close/>
                  <a:moveTo>
                    <a:pt x="817621" y="694459"/>
                  </a:moveTo>
                  <a:cubicBezTo>
                    <a:pt x="705053" y="690130"/>
                    <a:pt x="594216" y="594014"/>
                    <a:pt x="599412" y="463262"/>
                  </a:cubicBezTo>
                  <a:cubicBezTo>
                    <a:pt x="595082" y="333375"/>
                    <a:pt x="705919" y="230332"/>
                    <a:pt x="833207" y="232930"/>
                  </a:cubicBezTo>
                  <a:cubicBezTo>
                    <a:pt x="952703" y="234661"/>
                    <a:pt x="1060942" y="331643"/>
                    <a:pt x="1059210" y="469323"/>
                  </a:cubicBezTo>
                  <a:cubicBezTo>
                    <a:pt x="1058344" y="585354"/>
                    <a:pt x="958764" y="700521"/>
                    <a:pt x="817621" y="694459"/>
                  </a:cubicBezTo>
                  <a:close/>
                </a:path>
              </a:pathLst>
            </a:custGeom>
            <a:grpFill/>
            <a:ln w="8653" cap="flat">
              <a:noFill/>
              <a:prstDash val="solid"/>
              <a:miter/>
            </a:ln>
          </p:spPr>
          <p:txBody>
            <a:bodyPr rtlCol="0" anchor="ctr"/>
            <a:lstStyle/>
            <a:p>
              <a:endParaRPr lang="en-US"/>
            </a:p>
          </p:txBody>
        </p:sp>
      </p:grpSp>
      <p:grpSp>
        <p:nvGrpSpPr>
          <p:cNvPr id="28" name="Group 27">
            <a:extLst>
              <a:ext uri="{FF2B5EF4-FFF2-40B4-BE49-F238E27FC236}">
                <a16:creationId xmlns:a16="http://schemas.microsoft.com/office/drawing/2014/main" id="{A540B67D-BD81-54B7-7186-2FA103AB48B4}"/>
              </a:ext>
            </a:extLst>
          </p:cNvPr>
          <p:cNvGrpSpPr/>
          <p:nvPr/>
        </p:nvGrpSpPr>
        <p:grpSpPr>
          <a:xfrm>
            <a:off x="8840133" y="169496"/>
            <a:ext cx="3183269" cy="3200391"/>
            <a:chOff x="0" y="0"/>
            <a:chExt cx="1554480" cy="1562736"/>
          </a:xfrm>
          <a:effectLst/>
        </p:grpSpPr>
        <p:grpSp>
          <p:nvGrpSpPr>
            <p:cNvPr id="29" name="Group 28">
              <a:extLst>
                <a:ext uri="{FF2B5EF4-FFF2-40B4-BE49-F238E27FC236}">
                  <a16:creationId xmlns:a16="http://schemas.microsoft.com/office/drawing/2014/main" id="{11EC1025-940F-2DAF-6E59-4736E692C578}"/>
                </a:ext>
              </a:extLst>
            </p:cNvPr>
            <p:cNvGrpSpPr/>
            <p:nvPr/>
          </p:nvGrpSpPr>
          <p:grpSpPr>
            <a:xfrm>
              <a:off x="0" y="0"/>
              <a:ext cx="1554480" cy="1562736"/>
              <a:chOff x="0" y="-9085"/>
              <a:chExt cx="1679486" cy="1676997"/>
            </a:xfrm>
          </p:grpSpPr>
          <p:sp>
            <p:nvSpPr>
              <p:cNvPr id="35" name="Oval 34">
                <a:extLst>
                  <a:ext uri="{FF2B5EF4-FFF2-40B4-BE49-F238E27FC236}">
                    <a16:creationId xmlns:a16="http://schemas.microsoft.com/office/drawing/2014/main" id="{CBE82E87-BAA2-5DD4-5C5C-DC9878DD89AB}"/>
                  </a:ext>
                </a:extLst>
              </p:cNvPr>
              <p:cNvSpPr/>
              <p:nvPr/>
            </p:nvSpPr>
            <p:spPr>
              <a:xfrm>
                <a:off x="856526" y="844952"/>
                <a:ext cx="822960" cy="822960"/>
              </a:xfrm>
              <a:prstGeom prst="ellipse">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7" name="Rectangle 36">
                <a:extLst>
                  <a:ext uri="{FF2B5EF4-FFF2-40B4-BE49-F238E27FC236}">
                    <a16:creationId xmlns:a16="http://schemas.microsoft.com/office/drawing/2014/main" id="{A37E2CAC-4524-A2DF-4D50-B290C705FBC8}"/>
                  </a:ext>
                </a:extLst>
              </p:cNvPr>
              <p:cNvSpPr/>
              <p:nvPr/>
            </p:nvSpPr>
            <p:spPr>
              <a:xfrm>
                <a:off x="0" y="844952"/>
                <a:ext cx="822960" cy="822960"/>
              </a:xfrm>
              <a:prstGeom prst="rect">
                <a:avLst/>
              </a:prstGeom>
              <a:solidFill>
                <a:srgbClr val="D0CE6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8" name="Rectangle 37">
                <a:extLst>
                  <a:ext uri="{FF2B5EF4-FFF2-40B4-BE49-F238E27FC236}">
                    <a16:creationId xmlns:a16="http://schemas.microsoft.com/office/drawing/2014/main" id="{36560DAD-079F-3E1C-09B9-93DC2BAA8694}"/>
                  </a:ext>
                </a:extLst>
              </p:cNvPr>
              <p:cNvSpPr/>
              <p:nvPr/>
            </p:nvSpPr>
            <p:spPr>
              <a:xfrm>
                <a:off x="856526" y="-9085"/>
                <a:ext cx="822960" cy="822960"/>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9" name="Rectangle 38">
                <a:extLst>
                  <a:ext uri="{FF2B5EF4-FFF2-40B4-BE49-F238E27FC236}">
                    <a16:creationId xmlns:a16="http://schemas.microsoft.com/office/drawing/2014/main" id="{A974AF62-FC86-6D49-158F-64EDA20DD2DE}"/>
                  </a:ext>
                </a:extLst>
              </p:cNvPr>
              <p:cNvSpPr/>
              <p:nvPr/>
            </p:nvSpPr>
            <p:spPr>
              <a:xfrm>
                <a:off x="0" y="-9085"/>
                <a:ext cx="822960" cy="822960"/>
              </a:xfrm>
              <a:prstGeom prst="rect">
                <a:avLst/>
              </a:prstGeom>
              <a:solidFill>
                <a:srgbClr val="DDDBA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31" name="Freeform 30">
              <a:extLst>
                <a:ext uri="{FF2B5EF4-FFF2-40B4-BE49-F238E27FC236}">
                  <a16:creationId xmlns:a16="http://schemas.microsoft.com/office/drawing/2014/main" id="{EE05A3AA-4232-4AA1-88DD-10301DA69092}"/>
                </a:ext>
              </a:extLst>
            </p:cNvPr>
            <p:cNvSpPr/>
            <p:nvPr/>
          </p:nvSpPr>
          <p:spPr>
            <a:xfrm>
              <a:off x="219919" y="185195"/>
              <a:ext cx="342900" cy="476250"/>
            </a:xfrm>
            <a:custGeom>
              <a:avLst/>
              <a:gdLst>
                <a:gd name="connsiteX0" fmla="*/ 107632 w 107632"/>
                <a:gd name="connsiteY0" fmla="*/ 42863 h 149542"/>
                <a:gd name="connsiteX1" fmla="*/ 85725 w 107632"/>
                <a:gd name="connsiteY1" fmla="*/ 42863 h 149542"/>
                <a:gd name="connsiteX2" fmla="*/ 65722 w 107632"/>
                <a:gd name="connsiteY2" fmla="*/ 20955 h 149542"/>
                <a:gd name="connsiteX3" fmla="*/ 48577 w 107632"/>
                <a:gd name="connsiteY3" fmla="*/ 25717 h 149542"/>
                <a:gd name="connsiteX4" fmla="*/ 42863 w 107632"/>
                <a:gd name="connsiteY4" fmla="*/ 39052 h 149542"/>
                <a:gd name="connsiteX5" fmla="*/ 74295 w 107632"/>
                <a:gd name="connsiteY5" fmla="*/ 64770 h 149542"/>
                <a:gd name="connsiteX6" fmla="*/ 103822 w 107632"/>
                <a:gd name="connsiteY6" fmla="*/ 87630 h 149542"/>
                <a:gd name="connsiteX7" fmla="*/ 107632 w 107632"/>
                <a:gd name="connsiteY7" fmla="*/ 106680 h 149542"/>
                <a:gd name="connsiteX8" fmla="*/ 95250 w 107632"/>
                <a:gd name="connsiteY8" fmla="*/ 137160 h 149542"/>
                <a:gd name="connsiteX9" fmla="*/ 64770 w 107632"/>
                <a:gd name="connsiteY9" fmla="*/ 149542 h 149542"/>
                <a:gd name="connsiteX10" fmla="*/ 42863 w 107632"/>
                <a:gd name="connsiteY10" fmla="*/ 149542 h 149542"/>
                <a:gd name="connsiteX11" fmla="*/ 0 w 107632"/>
                <a:gd name="connsiteY11" fmla="*/ 106680 h 149542"/>
                <a:gd name="connsiteX12" fmla="*/ 21907 w 107632"/>
                <a:gd name="connsiteY12" fmla="*/ 106680 h 149542"/>
                <a:gd name="connsiteX13" fmla="*/ 41910 w 107632"/>
                <a:gd name="connsiteY13" fmla="*/ 128588 h 149542"/>
                <a:gd name="connsiteX14" fmla="*/ 59055 w 107632"/>
                <a:gd name="connsiteY14" fmla="*/ 123825 h 149542"/>
                <a:gd name="connsiteX15" fmla="*/ 64770 w 107632"/>
                <a:gd name="connsiteY15" fmla="*/ 110490 h 149542"/>
                <a:gd name="connsiteX16" fmla="*/ 33338 w 107632"/>
                <a:gd name="connsiteY16" fmla="*/ 84772 h 149542"/>
                <a:gd name="connsiteX17" fmla="*/ 3810 w 107632"/>
                <a:gd name="connsiteY17" fmla="*/ 61913 h 149542"/>
                <a:gd name="connsiteX18" fmla="*/ 0 w 107632"/>
                <a:gd name="connsiteY18" fmla="*/ 42863 h 149542"/>
                <a:gd name="connsiteX19" fmla="*/ 12382 w 107632"/>
                <a:gd name="connsiteY19" fmla="*/ 12383 h 149542"/>
                <a:gd name="connsiteX20" fmla="*/ 42863 w 107632"/>
                <a:gd name="connsiteY20" fmla="*/ 0 h 149542"/>
                <a:gd name="connsiteX21" fmla="*/ 64770 w 107632"/>
                <a:gd name="connsiteY21" fmla="*/ 0 h 149542"/>
                <a:gd name="connsiteX22" fmla="*/ 107632 w 107632"/>
                <a:gd name="connsiteY22" fmla="*/ 42863 h 149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07632" h="149542">
                  <a:moveTo>
                    <a:pt x="107632" y="42863"/>
                  </a:moveTo>
                  <a:lnTo>
                    <a:pt x="85725" y="42863"/>
                  </a:lnTo>
                  <a:cubicBezTo>
                    <a:pt x="83820" y="28575"/>
                    <a:pt x="77152" y="20955"/>
                    <a:pt x="65722" y="20955"/>
                  </a:cubicBezTo>
                  <a:cubicBezTo>
                    <a:pt x="58102" y="20955"/>
                    <a:pt x="52388" y="22860"/>
                    <a:pt x="48577" y="25717"/>
                  </a:cubicBezTo>
                  <a:cubicBezTo>
                    <a:pt x="44767" y="28575"/>
                    <a:pt x="42863" y="33338"/>
                    <a:pt x="42863" y="39052"/>
                  </a:cubicBezTo>
                  <a:cubicBezTo>
                    <a:pt x="42863" y="45720"/>
                    <a:pt x="53340" y="54292"/>
                    <a:pt x="74295" y="64770"/>
                  </a:cubicBezTo>
                  <a:cubicBezTo>
                    <a:pt x="91440" y="74295"/>
                    <a:pt x="100965" y="81915"/>
                    <a:pt x="103822" y="87630"/>
                  </a:cubicBezTo>
                  <a:cubicBezTo>
                    <a:pt x="106680" y="93345"/>
                    <a:pt x="107632" y="100013"/>
                    <a:pt x="107632" y="106680"/>
                  </a:cubicBezTo>
                  <a:cubicBezTo>
                    <a:pt x="107632" y="118110"/>
                    <a:pt x="103822" y="128588"/>
                    <a:pt x="95250" y="137160"/>
                  </a:cubicBezTo>
                  <a:cubicBezTo>
                    <a:pt x="86677" y="145733"/>
                    <a:pt x="76200" y="149542"/>
                    <a:pt x="64770" y="149542"/>
                  </a:cubicBezTo>
                  <a:lnTo>
                    <a:pt x="42863" y="149542"/>
                  </a:lnTo>
                  <a:cubicBezTo>
                    <a:pt x="14288" y="149542"/>
                    <a:pt x="0" y="135255"/>
                    <a:pt x="0" y="106680"/>
                  </a:cubicBezTo>
                  <a:lnTo>
                    <a:pt x="21907" y="106680"/>
                  </a:lnTo>
                  <a:cubicBezTo>
                    <a:pt x="23813" y="120967"/>
                    <a:pt x="30480" y="128588"/>
                    <a:pt x="41910" y="128588"/>
                  </a:cubicBezTo>
                  <a:cubicBezTo>
                    <a:pt x="49530" y="128588"/>
                    <a:pt x="55245" y="126683"/>
                    <a:pt x="59055" y="123825"/>
                  </a:cubicBezTo>
                  <a:cubicBezTo>
                    <a:pt x="62865" y="120967"/>
                    <a:pt x="64770" y="116205"/>
                    <a:pt x="64770" y="110490"/>
                  </a:cubicBezTo>
                  <a:cubicBezTo>
                    <a:pt x="64770" y="104775"/>
                    <a:pt x="54292" y="96202"/>
                    <a:pt x="33338" y="84772"/>
                  </a:cubicBezTo>
                  <a:cubicBezTo>
                    <a:pt x="16192" y="75247"/>
                    <a:pt x="6667" y="67627"/>
                    <a:pt x="3810" y="61913"/>
                  </a:cubicBezTo>
                  <a:cubicBezTo>
                    <a:pt x="952" y="56197"/>
                    <a:pt x="0" y="49530"/>
                    <a:pt x="0" y="42863"/>
                  </a:cubicBezTo>
                  <a:cubicBezTo>
                    <a:pt x="0" y="31433"/>
                    <a:pt x="3810" y="20955"/>
                    <a:pt x="12382" y="12383"/>
                  </a:cubicBezTo>
                  <a:cubicBezTo>
                    <a:pt x="20955" y="3810"/>
                    <a:pt x="31432" y="0"/>
                    <a:pt x="42863" y="0"/>
                  </a:cubicBezTo>
                  <a:lnTo>
                    <a:pt x="64770" y="0"/>
                  </a:lnTo>
                  <a:cubicBezTo>
                    <a:pt x="91440" y="0"/>
                    <a:pt x="105727" y="14288"/>
                    <a:pt x="107632" y="42863"/>
                  </a:cubicBezTo>
                  <a:close/>
                </a:path>
              </a:pathLst>
            </a:custGeom>
            <a:solidFill>
              <a:schemeClr val="bg1">
                <a:alpha val="50000"/>
              </a:schemeClr>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2" name="Freeform 31">
              <a:extLst>
                <a:ext uri="{FF2B5EF4-FFF2-40B4-BE49-F238E27FC236}">
                  <a16:creationId xmlns:a16="http://schemas.microsoft.com/office/drawing/2014/main" id="{1DD3BDAE-4818-D89D-5CDF-9E93236A9918}"/>
                </a:ext>
              </a:extLst>
            </p:cNvPr>
            <p:cNvSpPr/>
            <p:nvPr/>
          </p:nvSpPr>
          <p:spPr>
            <a:xfrm>
              <a:off x="844951" y="196770"/>
              <a:ext cx="651510" cy="455930"/>
            </a:xfrm>
            <a:custGeom>
              <a:avLst/>
              <a:gdLst>
                <a:gd name="connsiteX0" fmla="*/ 0 w 216217"/>
                <a:gd name="connsiteY0" fmla="*/ 0 h 151447"/>
                <a:gd name="connsiteX1" fmla="*/ 42863 w 216217"/>
                <a:gd name="connsiteY1" fmla="*/ 0 h 151447"/>
                <a:gd name="connsiteX2" fmla="*/ 42863 w 216217"/>
                <a:gd name="connsiteY2" fmla="*/ 129540 h 151447"/>
                <a:gd name="connsiteX3" fmla="*/ 64770 w 216217"/>
                <a:gd name="connsiteY3" fmla="*/ 129540 h 151447"/>
                <a:gd name="connsiteX4" fmla="*/ 80010 w 216217"/>
                <a:gd name="connsiteY4" fmla="*/ 122873 h 151447"/>
                <a:gd name="connsiteX5" fmla="*/ 86678 w 216217"/>
                <a:gd name="connsiteY5" fmla="*/ 107633 h 151447"/>
                <a:gd name="connsiteX6" fmla="*/ 86678 w 216217"/>
                <a:gd name="connsiteY6" fmla="*/ 0 h 151447"/>
                <a:gd name="connsiteX7" fmla="*/ 129540 w 216217"/>
                <a:gd name="connsiteY7" fmla="*/ 0 h 151447"/>
                <a:gd name="connsiteX8" fmla="*/ 129540 w 216217"/>
                <a:gd name="connsiteY8" fmla="*/ 129540 h 151447"/>
                <a:gd name="connsiteX9" fmla="*/ 151447 w 216217"/>
                <a:gd name="connsiteY9" fmla="*/ 129540 h 151447"/>
                <a:gd name="connsiteX10" fmla="*/ 166688 w 216217"/>
                <a:gd name="connsiteY10" fmla="*/ 122873 h 151447"/>
                <a:gd name="connsiteX11" fmla="*/ 173355 w 216217"/>
                <a:gd name="connsiteY11" fmla="*/ 107633 h 151447"/>
                <a:gd name="connsiteX12" fmla="*/ 173355 w 216217"/>
                <a:gd name="connsiteY12" fmla="*/ 0 h 151447"/>
                <a:gd name="connsiteX13" fmla="*/ 216218 w 216217"/>
                <a:gd name="connsiteY13" fmla="*/ 0 h 151447"/>
                <a:gd name="connsiteX14" fmla="*/ 216218 w 216217"/>
                <a:gd name="connsiteY14" fmla="*/ 77152 h 151447"/>
                <a:gd name="connsiteX15" fmla="*/ 194310 w 216217"/>
                <a:gd name="connsiteY15" fmla="*/ 129540 h 151447"/>
                <a:gd name="connsiteX16" fmla="*/ 141922 w 216217"/>
                <a:gd name="connsiteY16" fmla="*/ 151448 h 151447"/>
                <a:gd name="connsiteX17" fmla="*/ 85725 w 216217"/>
                <a:gd name="connsiteY17" fmla="*/ 151448 h 151447"/>
                <a:gd name="connsiteX18" fmla="*/ 85725 w 216217"/>
                <a:gd name="connsiteY18" fmla="*/ 144780 h 151447"/>
                <a:gd name="connsiteX19" fmla="*/ 55245 w 216217"/>
                <a:gd name="connsiteY19" fmla="*/ 151448 h 151447"/>
                <a:gd name="connsiteX20" fmla="*/ 0 w 216217"/>
                <a:gd name="connsiteY20" fmla="*/ 151448 h 151447"/>
                <a:gd name="connsiteX21" fmla="*/ 0 w 216217"/>
                <a:gd name="connsiteY21" fmla="*/ 0 h 1514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16217" h="151447">
                  <a:moveTo>
                    <a:pt x="0" y="0"/>
                  </a:moveTo>
                  <a:lnTo>
                    <a:pt x="42863" y="0"/>
                  </a:lnTo>
                  <a:lnTo>
                    <a:pt x="42863" y="129540"/>
                  </a:lnTo>
                  <a:lnTo>
                    <a:pt x="64770" y="129540"/>
                  </a:lnTo>
                  <a:cubicBezTo>
                    <a:pt x="70485" y="129540"/>
                    <a:pt x="76200" y="127635"/>
                    <a:pt x="80010" y="122873"/>
                  </a:cubicBezTo>
                  <a:cubicBezTo>
                    <a:pt x="83820" y="118110"/>
                    <a:pt x="86678" y="113348"/>
                    <a:pt x="86678" y="107633"/>
                  </a:cubicBezTo>
                  <a:lnTo>
                    <a:pt x="86678" y="0"/>
                  </a:lnTo>
                  <a:lnTo>
                    <a:pt x="129540" y="0"/>
                  </a:lnTo>
                  <a:lnTo>
                    <a:pt x="129540" y="129540"/>
                  </a:lnTo>
                  <a:lnTo>
                    <a:pt x="151447" y="129540"/>
                  </a:lnTo>
                  <a:cubicBezTo>
                    <a:pt x="157163" y="129540"/>
                    <a:pt x="161925" y="127635"/>
                    <a:pt x="166688" y="122873"/>
                  </a:cubicBezTo>
                  <a:cubicBezTo>
                    <a:pt x="170497" y="118110"/>
                    <a:pt x="173355" y="113348"/>
                    <a:pt x="173355" y="107633"/>
                  </a:cubicBezTo>
                  <a:lnTo>
                    <a:pt x="173355" y="0"/>
                  </a:lnTo>
                  <a:lnTo>
                    <a:pt x="216218" y="0"/>
                  </a:lnTo>
                  <a:lnTo>
                    <a:pt x="216218" y="77152"/>
                  </a:lnTo>
                  <a:cubicBezTo>
                    <a:pt x="216218" y="97155"/>
                    <a:pt x="208597" y="114300"/>
                    <a:pt x="194310" y="129540"/>
                  </a:cubicBezTo>
                  <a:cubicBezTo>
                    <a:pt x="180022" y="143827"/>
                    <a:pt x="162878" y="151448"/>
                    <a:pt x="141922" y="151448"/>
                  </a:cubicBezTo>
                  <a:lnTo>
                    <a:pt x="85725" y="151448"/>
                  </a:lnTo>
                  <a:lnTo>
                    <a:pt x="85725" y="144780"/>
                  </a:lnTo>
                  <a:cubicBezTo>
                    <a:pt x="77153" y="149542"/>
                    <a:pt x="67628" y="151448"/>
                    <a:pt x="55245" y="151448"/>
                  </a:cubicBezTo>
                  <a:lnTo>
                    <a:pt x="0" y="151448"/>
                  </a:lnTo>
                  <a:lnTo>
                    <a:pt x="0" y="0"/>
                  </a:lnTo>
                  <a:close/>
                </a:path>
              </a:pathLst>
            </a:custGeom>
            <a:solidFill>
              <a:schemeClr val="bg1">
                <a:alpha val="50000"/>
              </a:schemeClr>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3" name="Freeform 32">
              <a:extLst>
                <a:ext uri="{FF2B5EF4-FFF2-40B4-BE49-F238E27FC236}">
                  <a16:creationId xmlns:a16="http://schemas.microsoft.com/office/drawing/2014/main" id="{EAACD8F5-7D60-E863-DF60-D8C4D38A4FFE}"/>
                </a:ext>
              </a:extLst>
            </p:cNvPr>
            <p:cNvSpPr/>
            <p:nvPr/>
          </p:nvSpPr>
          <p:spPr>
            <a:xfrm>
              <a:off x="196769" y="960699"/>
              <a:ext cx="387322" cy="498401"/>
            </a:xfrm>
            <a:custGeom>
              <a:avLst/>
              <a:gdLst>
                <a:gd name="connsiteX0" fmla="*/ 42863 w 128587"/>
                <a:gd name="connsiteY0" fmla="*/ 0 h 150495"/>
                <a:gd name="connsiteX1" fmla="*/ 85725 w 128587"/>
                <a:gd name="connsiteY1" fmla="*/ 0 h 150495"/>
                <a:gd name="connsiteX2" fmla="*/ 116205 w 128587"/>
                <a:gd name="connsiteY2" fmla="*/ 12383 h 150495"/>
                <a:gd name="connsiteX3" fmla="*/ 128588 w 128587"/>
                <a:gd name="connsiteY3" fmla="*/ 42863 h 150495"/>
                <a:gd name="connsiteX4" fmla="*/ 128588 w 128587"/>
                <a:gd name="connsiteY4" fmla="*/ 107633 h 150495"/>
                <a:gd name="connsiteX5" fmla="*/ 116205 w 128587"/>
                <a:gd name="connsiteY5" fmla="*/ 138113 h 150495"/>
                <a:gd name="connsiteX6" fmla="*/ 85725 w 128587"/>
                <a:gd name="connsiteY6" fmla="*/ 150495 h 150495"/>
                <a:gd name="connsiteX7" fmla="*/ 42863 w 128587"/>
                <a:gd name="connsiteY7" fmla="*/ 150495 h 150495"/>
                <a:gd name="connsiteX8" fmla="*/ 12383 w 128587"/>
                <a:gd name="connsiteY8" fmla="*/ 138113 h 150495"/>
                <a:gd name="connsiteX9" fmla="*/ 0 w 128587"/>
                <a:gd name="connsiteY9" fmla="*/ 107633 h 150495"/>
                <a:gd name="connsiteX10" fmla="*/ 0 w 128587"/>
                <a:gd name="connsiteY10" fmla="*/ 42863 h 150495"/>
                <a:gd name="connsiteX11" fmla="*/ 12383 w 128587"/>
                <a:gd name="connsiteY11" fmla="*/ 12383 h 150495"/>
                <a:gd name="connsiteX12" fmla="*/ 42863 w 128587"/>
                <a:gd name="connsiteY12" fmla="*/ 0 h 150495"/>
                <a:gd name="connsiteX13" fmla="*/ 42863 w 128587"/>
                <a:gd name="connsiteY13" fmla="*/ 42863 h 150495"/>
                <a:gd name="connsiteX14" fmla="*/ 42863 w 128587"/>
                <a:gd name="connsiteY14" fmla="*/ 107633 h 150495"/>
                <a:gd name="connsiteX15" fmla="*/ 49530 w 128587"/>
                <a:gd name="connsiteY15" fmla="*/ 122872 h 150495"/>
                <a:gd name="connsiteX16" fmla="*/ 64770 w 128587"/>
                <a:gd name="connsiteY16" fmla="*/ 129540 h 150495"/>
                <a:gd name="connsiteX17" fmla="*/ 80010 w 128587"/>
                <a:gd name="connsiteY17" fmla="*/ 122872 h 150495"/>
                <a:gd name="connsiteX18" fmla="*/ 86678 w 128587"/>
                <a:gd name="connsiteY18" fmla="*/ 107633 h 150495"/>
                <a:gd name="connsiteX19" fmla="*/ 86678 w 128587"/>
                <a:gd name="connsiteY19" fmla="*/ 42863 h 150495"/>
                <a:gd name="connsiteX20" fmla="*/ 80010 w 128587"/>
                <a:gd name="connsiteY20" fmla="*/ 27622 h 150495"/>
                <a:gd name="connsiteX21" fmla="*/ 64770 w 128587"/>
                <a:gd name="connsiteY21" fmla="*/ 20955 h 150495"/>
                <a:gd name="connsiteX22" fmla="*/ 49530 w 128587"/>
                <a:gd name="connsiteY22" fmla="*/ 27622 h 150495"/>
                <a:gd name="connsiteX23" fmla="*/ 42863 w 128587"/>
                <a:gd name="connsiteY23" fmla="*/ 42863 h 1504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28587" h="150495">
                  <a:moveTo>
                    <a:pt x="42863" y="0"/>
                  </a:moveTo>
                  <a:lnTo>
                    <a:pt x="85725" y="0"/>
                  </a:lnTo>
                  <a:cubicBezTo>
                    <a:pt x="97155" y="0"/>
                    <a:pt x="107633" y="3810"/>
                    <a:pt x="116205" y="12383"/>
                  </a:cubicBezTo>
                  <a:cubicBezTo>
                    <a:pt x="124778" y="20955"/>
                    <a:pt x="128588" y="30480"/>
                    <a:pt x="128588" y="42863"/>
                  </a:cubicBezTo>
                  <a:lnTo>
                    <a:pt x="128588" y="107633"/>
                  </a:lnTo>
                  <a:cubicBezTo>
                    <a:pt x="128588" y="119063"/>
                    <a:pt x="124778" y="129540"/>
                    <a:pt x="116205" y="138113"/>
                  </a:cubicBezTo>
                  <a:cubicBezTo>
                    <a:pt x="107633" y="146685"/>
                    <a:pt x="98108" y="150495"/>
                    <a:pt x="85725" y="150495"/>
                  </a:cubicBezTo>
                  <a:lnTo>
                    <a:pt x="42863" y="150495"/>
                  </a:lnTo>
                  <a:cubicBezTo>
                    <a:pt x="31433" y="150495"/>
                    <a:pt x="20955" y="146685"/>
                    <a:pt x="12383" y="138113"/>
                  </a:cubicBezTo>
                  <a:cubicBezTo>
                    <a:pt x="3810" y="129540"/>
                    <a:pt x="0" y="119063"/>
                    <a:pt x="0" y="107633"/>
                  </a:cubicBezTo>
                  <a:lnTo>
                    <a:pt x="0" y="42863"/>
                  </a:lnTo>
                  <a:cubicBezTo>
                    <a:pt x="0" y="31433"/>
                    <a:pt x="3810" y="20955"/>
                    <a:pt x="12383" y="12383"/>
                  </a:cubicBezTo>
                  <a:cubicBezTo>
                    <a:pt x="20955" y="4763"/>
                    <a:pt x="31433" y="0"/>
                    <a:pt x="42863" y="0"/>
                  </a:cubicBezTo>
                  <a:close/>
                  <a:moveTo>
                    <a:pt x="42863" y="42863"/>
                  </a:moveTo>
                  <a:lnTo>
                    <a:pt x="42863" y="107633"/>
                  </a:lnTo>
                  <a:cubicBezTo>
                    <a:pt x="42863" y="113347"/>
                    <a:pt x="44768" y="118110"/>
                    <a:pt x="49530" y="122872"/>
                  </a:cubicBezTo>
                  <a:cubicBezTo>
                    <a:pt x="53340" y="127635"/>
                    <a:pt x="59055" y="129540"/>
                    <a:pt x="64770" y="129540"/>
                  </a:cubicBezTo>
                  <a:cubicBezTo>
                    <a:pt x="70485" y="129540"/>
                    <a:pt x="76200" y="127635"/>
                    <a:pt x="80010" y="122872"/>
                  </a:cubicBezTo>
                  <a:cubicBezTo>
                    <a:pt x="83820" y="118110"/>
                    <a:pt x="86678" y="113347"/>
                    <a:pt x="86678" y="107633"/>
                  </a:cubicBezTo>
                  <a:lnTo>
                    <a:pt x="86678" y="42863"/>
                  </a:lnTo>
                  <a:cubicBezTo>
                    <a:pt x="86678" y="37147"/>
                    <a:pt x="84772" y="32385"/>
                    <a:pt x="80010" y="27622"/>
                  </a:cubicBezTo>
                  <a:cubicBezTo>
                    <a:pt x="76200" y="23813"/>
                    <a:pt x="70485" y="20955"/>
                    <a:pt x="64770" y="20955"/>
                  </a:cubicBezTo>
                  <a:cubicBezTo>
                    <a:pt x="59055" y="20955"/>
                    <a:pt x="54293" y="22860"/>
                    <a:pt x="49530" y="27622"/>
                  </a:cubicBezTo>
                  <a:cubicBezTo>
                    <a:pt x="45720" y="32385"/>
                    <a:pt x="42863" y="37147"/>
                    <a:pt x="42863" y="42863"/>
                  </a:cubicBezTo>
                  <a:close/>
                </a:path>
              </a:pathLst>
            </a:custGeom>
            <a:solidFill>
              <a:schemeClr val="bg1">
                <a:alpha val="50000"/>
              </a:schemeClr>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4" name="Freeform 33">
              <a:extLst>
                <a:ext uri="{FF2B5EF4-FFF2-40B4-BE49-F238E27FC236}">
                  <a16:creationId xmlns:a16="http://schemas.microsoft.com/office/drawing/2014/main" id="{7776EE95-C522-9458-238C-22E54CFDE666}"/>
                </a:ext>
              </a:extLst>
            </p:cNvPr>
            <p:cNvSpPr/>
            <p:nvPr/>
          </p:nvSpPr>
          <p:spPr>
            <a:xfrm>
              <a:off x="1053296" y="879676"/>
              <a:ext cx="262255" cy="584200"/>
            </a:xfrm>
            <a:custGeom>
              <a:avLst/>
              <a:gdLst>
                <a:gd name="connsiteX0" fmla="*/ 22860 w 87630"/>
                <a:gd name="connsiteY0" fmla="*/ 0 h 194309"/>
                <a:gd name="connsiteX1" fmla="*/ 65722 w 87630"/>
                <a:gd name="connsiteY1" fmla="*/ 0 h 194309"/>
                <a:gd name="connsiteX2" fmla="*/ 65722 w 87630"/>
                <a:gd name="connsiteY2" fmla="*/ 42863 h 194309"/>
                <a:gd name="connsiteX3" fmla="*/ 87630 w 87630"/>
                <a:gd name="connsiteY3" fmla="*/ 42863 h 194309"/>
                <a:gd name="connsiteX4" fmla="*/ 87630 w 87630"/>
                <a:gd name="connsiteY4" fmla="*/ 64770 h 194309"/>
                <a:gd name="connsiteX5" fmla="*/ 65722 w 87630"/>
                <a:gd name="connsiteY5" fmla="*/ 64770 h 194309"/>
                <a:gd name="connsiteX6" fmla="*/ 65722 w 87630"/>
                <a:gd name="connsiteY6" fmla="*/ 150495 h 194309"/>
                <a:gd name="connsiteX7" fmla="*/ 72390 w 87630"/>
                <a:gd name="connsiteY7" fmla="*/ 166688 h 194309"/>
                <a:gd name="connsiteX8" fmla="*/ 84772 w 87630"/>
                <a:gd name="connsiteY8" fmla="*/ 172403 h 194309"/>
                <a:gd name="connsiteX9" fmla="*/ 86678 w 87630"/>
                <a:gd name="connsiteY9" fmla="*/ 172403 h 194309"/>
                <a:gd name="connsiteX10" fmla="*/ 86678 w 87630"/>
                <a:gd name="connsiteY10" fmla="*/ 194310 h 194309"/>
                <a:gd name="connsiteX11" fmla="*/ 64770 w 87630"/>
                <a:gd name="connsiteY11" fmla="*/ 194310 h 194309"/>
                <a:gd name="connsiteX12" fmla="*/ 34290 w 87630"/>
                <a:gd name="connsiteY12" fmla="*/ 181928 h 194309"/>
                <a:gd name="connsiteX13" fmla="*/ 21907 w 87630"/>
                <a:gd name="connsiteY13" fmla="*/ 151447 h 194309"/>
                <a:gd name="connsiteX14" fmla="*/ 21907 w 87630"/>
                <a:gd name="connsiteY14" fmla="*/ 65722 h 194309"/>
                <a:gd name="connsiteX15" fmla="*/ 0 w 87630"/>
                <a:gd name="connsiteY15" fmla="*/ 65722 h 194309"/>
                <a:gd name="connsiteX16" fmla="*/ 0 w 87630"/>
                <a:gd name="connsiteY16" fmla="*/ 43815 h 194309"/>
                <a:gd name="connsiteX17" fmla="*/ 21907 w 87630"/>
                <a:gd name="connsiteY17" fmla="*/ 43815 h 194309"/>
                <a:gd name="connsiteX18" fmla="*/ 22860 w 87630"/>
                <a:gd name="connsiteY18" fmla="*/ 0 h 194309"/>
                <a:gd name="connsiteX19" fmla="*/ 22860 w 87630"/>
                <a:gd name="connsiteY19" fmla="*/ 0 h 194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7630" h="194309">
                  <a:moveTo>
                    <a:pt x="22860" y="0"/>
                  </a:moveTo>
                  <a:lnTo>
                    <a:pt x="65722" y="0"/>
                  </a:lnTo>
                  <a:lnTo>
                    <a:pt x="65722" y="42863"/>
                  </a:lnTo>
                  <a:lnTo>
                    <a:pt x="87630" y="42863"/>
                  </a:lnTo>
                  <a:lnTo>
                    <a:pt x="87630" y="64770"/>
                  </a:lnTo>
                  <a:lnTo>
                    <a:pt x="65722" y="64770"/>
                  </a:lnTo>
                  <a:lnTo>
                    <a:pt x="65722" y="150495"/>
                  </a:lnTo>
                  <a:cubicBezTo>
                    <a:pt x="65722" y="157163"/>
                    <a:pt x="67628" y="162878"/>
                    <a:pt x="72390" y="166688"/>
                  </a:cubicBezTo>
                  <a:cubicBezTo>
                    <a:pt x="77153" y="170497"/>
                    <a:pt x="80963" y="172403"/>
                    <a:pt x="84772" y="172403"/>
                  </a:cubicBezTo>
                  <a:lnTo>
                    <a:pt x="86678" y="172403"/>
                  </a:lnTo>
                  <a:lnTo>
                    <a:pt x="86678" y="194310"/>
                  </a:lnTo>
                  <a:lnTo>
                    <a:pt x="64770" y="194310"/>
                  </a:lnTo>
                  <a:cubicBezTo>
                    <a:pt x="53340" y="194310"/>
                    <a:pt x="42863" y="190500"/>
                    <a:pt x="34290" y="181928"/>
                  </a:cubicBezTo>
                  <a:cubicBezTo>
                    <a:pt x="25718" y="173355"/>
                    <a:pt x="21907" y="162878"/>
                    <a:pt x="21907" y="151447"/>
                  </a:cubicBezTo>
                  <a:lnTo>
                    <a:pt x="21907" y="65722"/>
                  </a:lnTo>
                  <a:lnTo>
                    <a:pt x="0" y="65722"/>
                  </a:lnTo>
                  <a:lnTo>
                    <a:pt x="0" y="43815"/>
                  </a:lnTo>
                  <a:lnTo>
                    <a:pt x="21907" y="43815"/>
                  </a:lnTo>
                  <a:lnTo>
                    <a:pt x="22860" y="0"/>
                  </a:lnTo>
                  <a:lnTo>
                    <a:pt x="22860" y="0"/>
                  </a:lnTo>
                  <a:close/>
                </a:path>
              </a:pathLst>
            </a:custGeom>
            <a:solidFill>
              <a:srgbClr val="FFDA66"/>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42" name="Graphic 11">
            <a:extLst>
              <a:ext uri="{FF2B5EF4-FFF2-40B4-BE49-F238E27FC236}">
                <a16:creationId xmlns:a16="http://schemas.microsoft.com/office/drawing/2014/main" id="{F02EF857-070A-4A90-58A4-FE0D726E5C1C}"/>
              </a:ext>
            </a:extLst>
          </p:cNvPr>
          <p:cNvGrpSpPr/>
          <p:nvPr/>
        </p:nvGrpSpPr>
        <p:grpSpPr>
          <a:xfrm>
            <a:off x="412676" y="362138"/>
            <a:ext cx="2984261" cy="568073"/>
            <a:chOff x="0" y="0"/>
            <a:chExt cx="1014412" cy="194309"/>
          </a:xfrm>
          <a:solidFill>
            <a:srgbClr val="000000"/>
          </a:solidFill>
        </p:grpSpPr>
        <p:sp>
          <p:nvSpPr>
            <p:cNvPr id="59" name="Freeform 58">
              <a:extLst>
                <a:ext uri="{FF2B5EF4-FFF2-40B4-BE49-F238E27FC236}">
                  <a16:creationId xmlns:a16="http://schemas.microsoft.com/office/drawing/2014/main" id="{A324645A-0079-2235-2042-DC9C722D1137}"/>
                </a:ext>
              </a:extLst>
            </p:cNvPr>
            <p:cNvSpPr/>
            <p:nvPr/>
          </p:nvSpPr>
          <p:spPr>
            <a:xfrm>
              <a:off x="0" y="0"/>
              <a:ext cx="87630" cy="194309"/>
            </a:xfrm>
            <a:custGeom>
              <a:avLst/>
              <a:gdLst>
                <a:gd name="connsiteX0" fmla="*/ 22860 w 87630"/>
                <a:gd name="connsiteY0" fmla="*/ 0 h 194309"/>
                <a:gd name="connsiteX1" fmla="*/ 65722 w 87630"/>
                <a:gd name="connsiteY1" fmla="*/ 0 h 194309"/>
                <a:gd name="connsiteX2" fmla="*/ 65722 w 87630"/>
                <a:gd name="connsiteY2" fmla="*/ 42863 h 194309"/>
                <a:gd name="connsiteX3" fmla="*/ 87630 w 87630"/>
                <a:gd name="connsiteY3" fmla="*/ 42863 h 194309"/>
                <a:gd name="connsiteX4" fmla="*/ 87630 w 87630"/>
                <a:gd name="connsiteY4" fmla="*/ 64770 h 194309"/>
                <a:gd name="connsiteX5" fmla="*/ 65722 w 87630"/>
                <a:gd name="connsiteY5" fmla="*/ 64770 h 194309"/>
                <a:gd name="connsiteX6" fmla="*/ 65722 w 87630"/>
                <a:gd name="connsiteY6" fmla="*/ 150495 h 194309"/>
                <a:gd name="connsiteX7" fmla="*/ 72390 w 87630"/>
                <a:gd name="connsiteY7" fmla="*/ 166688 h 194309"/>
                <a:gd name="connsiteX8" fmla="*/ 84772 w 87630"/>
                <a:gd name="connsiteY8" fmla="*/ 172403 h 194309"/>
                <a:gd name="connsiteX9" fmla="*/ 86678 w 87630"/>
                <a:gd name="connsiteY9" fmla="*/ 172403 h 194309"/>
                <a:gd name="connsiteX10" fmla="*/ 86678 w 87630"/>
                <a:gd name="connsiteY10" fmla="*/ 194310 h 194309"/>
                <a:gd name="connsiteX11" fmla="*/ 64770 w 87630"/>
                <a:gd name="connsiteY11" fmla="*/ 194310 h 194309"/>
                <a:gd name="connsiteX12" fmla="*/ 34290 w 87630"/>
                <a:gd name="connsiteY12" fmla="*/ 181928 h 194309"/>
                <a:gd name="connsiteX13" fmla="*/ 21907 w 87630"/>
                <a:gd name="connsiteY13" fmla="*/ 151447 h 194309"/>
                <a:gd name="connsiteX14" fmla="*/ 21907 w 87630"/>
                <a:gd name="connsiteY14" fmla="*/ 65722 h 194309"/>
                <a:gd name="connsiteX15" fmla="*/ 0 w 87630"/>
                <a:gd name="connsiteY15" fmla="*/ 65722 h 194309"/>
                <a:gd name="connsiteX16" fmla="*/ 0 w 87630"/>
                <a:gd name="connsiteY16" fmla="*/ 43815 h 194309"/>
                <a:gd name="connsiteX17" fmla="*/ 21907 w 87630"/>
                <a:gd name="connsiteY17" fmla="*/ 43815 h 194309"/>
                <a:gd name="connsiteX18" fmla="*/ 22860 w 87630"/>
                <a:gd name="connsiteY18" fmla="*/ 0 h 194309"/>
                <a:gd name="connsiteX19" fmla="*/ 22860 w 87630"/>
                <a:gd name="connsiteY19" fmla="*/ 0 h 194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7630" h="194309">
                  <a:moveTo>
                    <a:pt x="22860" y="0"/>
                  </a:moveTo>
                  <a:lnTo>
                    <a:pt x="65722" y="0"/>
                  </a:lnTo>
                  <a:lnTo>
                    <a:pt x="65722" y="42863"/>
                  </a:lnTo>
                  <a:lnTo>
                    <a:pt x="87630" y="42863"/>
                  </a:lnTo>
                  <a:lnTo>
                    <a:pt x="87630" y="64770"/>
                  </a:lnTo>
                  <a:lnTo>
                    <a:pt x="65722" y="64770"/>
                  </a:lnTo>
                  <a:lnTo>
                    <a:pt x="65722" y="150495"/>
                  </a:lnTo>
                  <a:cubicBezTo>
                    <a:pt x="65722" y="157163"/>
                    <a:pt x="67628" y="162878"/>
                    <a:pt x="72390" y="166688"/>
                  </a:cubicBezTo>
                  <a:cubicBezTo>
                    <a:pt x="77153" y="170497"/>
                    <a:pt x="80963" y="172403"/>
                    <a:pt x="84772" y="172403"/>
                  </a:cubicBezTo>
                  <a:lnTo>
                    <a:pt x="86678" y="172403"/>
                  </a:lnTo>
                  <a:lnTo>
                    <a:pt x="86678" y="194310"/>
                  </a:lnTo>
                  <a:lnTo>
                    <a:pt x="64770" y="194310"/>
                  </a:lnTo>
                  <a:cubicBezTo>
                    <a:pt x="53340" y="194310"/>
                    <a:pt x="42863" y="190500"/>
                    <a:pt x="34290" y="181928"/>
                  </a:cubicBezTo>
                  <a:cubicBezTo>
                    <a:pt x="25718" y="173355"/>
                    <a:pt x="21907" y="162878"/>
                    <a:pt x="21907" y="151447"/>
                  </a:cubicBezTo>
                  <a:lnTo>
                    <a:pt x="21907" y="65722"/>
                  </a:lnTo>
                  <a:lnTo>
                    <a:pt x="0" y="65722"/>
                  </a:lnTo>
                  <a:lnTo>
                    <a:pt x="0" y="43815"/>
                  </a:lnTo>
                  <a:lnTo>
                    <a:pt x="21907" y="43815"/>
                  </a:lnTo>
                  <a:lnTo>
                    <a:pt x="22860" y="0"/>
                  </a:lnTo>
                  <a:lnTo>
                    <a:pt x="22860" y="0"/>
                  </a:ln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0" name="Freeform 59">
              <a:extLst>
                <a:ext uri="{FF2B5EF4-FFF2-40B4-BE49-F238E27FC236}">
                  <a16:creationId xmlns:a16="http://schemas.microsoft.com/office/drawing/2014/main" id="{BF38B133-6492-6AB6-B722-3E4AD6814F04}"/>
                </a:ext>
              </a:extLst>
            </p:cNvPr>
            <p:cNvSpPr/>
            <p:nvPr/>
          </p:nvSpPr>
          <p:spPr>
            <a:xfrm>
              <a:off x="130492" y="0"/>
              <a:ext cx="128587" cy="194309"/>
            </a:xfrm>
            <a:custGeom>
              <a:avLst/>
              <a:gdLst>
                <a:gd name="connsiteX0" fmla="*/ 0 w 128587"/>
                <a:gd name="connsiteY0" fmla="*/ 194310 h 194309"/>
                <a:gd name="connsiteX1" fmla="*/ 0 w 128587"/>
                <a:gd name="connsiteY1" fmla="*/ 0 h 194309"/>
                <a:gd name="connsiteX2" fmla="*/ 42863 w 128587"/>
                <a:gd name="connsiteY2" fmla="*/ 0 h 194309"/>
                <a:gd name="connsiteX3" fmla="*/ 42863 w 128587"/>
                <a:gd name="connsiteY3" fmla="*/ 64770 h 194309"/>
                <a:gd name="connsiteX4" fmla="*/ 49530 w 128587"/>
                <a:gd name="connsiteY4" fmla="*/ 48578 h 194309"/>
                <a:gd name="connsiteX5" fmla="*/ 63817 w 128587"/>
                <a:gd name="connsiteY5" fmla="*/ 42863 h 194309"/>
                <a:gd name="connsiteX6" fmla="*/ 85725 w 128587"/>
                <a:gd name="connsiteY6" fmla="*/ 42863 h 194309"/>
                <a:gd name="connsiteX7" fmla="*/ 116205 w 128587"/>
                <a:gd name="connsiteY7" fmla="*/ 55245 h 194309"/>
                <a:gd name="connsiteX8" fmla="*/ 128588 w 128587"/>
                <a:gd name="connsiteY8" fmla="*/ 85725 h 194309"/>
                <a:gd name="connsiteX9" fmla="*/ 128588 w 128587"/>
                <a:gd name="connsiteY9" fmla="*/ 193358 h 194309"/>
                <a:gd name="connsiteX10" fmla="*/ 85725 w 128587"/>
                <a:gd name="connsiteY10" fmla="*/ 193358 h 194309"/>
                <a:gd name="connsiteX11" fmla="*/ 85725 w 128587"/>
                <a:gd name="connsiteY11" fmla="*/ 86678 h 194309"/>
                <a:gd name="connsiteX12" fmla="*/ 79057 w 128587"/>
                <a:gd name="connsiteY12" fmla="*/ 71438 h 194309"/>
                <a:gd name="connsiteX13" fmla="*/ 63817 w 128587"/>
                <a:gd name="connsiteY13" fmla="*/ 64770 h 194309"/>
                <a:gd name="connsiteX14" fmla="*/ 48577 w 128587"/>
                <a:gd name="connsiteY14" fmla="*/ 71438 h 194309"/>
                <a:gd name="connsiteX15" fmla="*/ 41910 w 128587"/>
                <a:gd name="connsiteY15" fmla="*/ 86678 h 194309"/>
                <a:gd name="connsiteX16" fmla="*/ 41910 w 128587"/>
                <a:gd name="connsiteY16" fmla="*/ 194310 h 194309"/>
                <a:gd name="connsiteX17" fmla="*/ 0 w 128587"/>
                <a:gd name="connsiteY17" fmla="*/ 194310 h 194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28587" h="194309">
                  <a:moveTo>
                    <a:pt x="0" y="194310"/>
                  </a:moveTo>
                  <a:lnTo>
                    <a:pt x="0" y="0"/>
                  </a:lnTo>
                  <a:lnTo>
                    <a:pt x="42863" y="0"/>
                  </a:lnTo>
                  <a:lnTo>
                    <a:pt x="42863" y="64770"/>
                  </a:lnTo>
                  <a:cubicBezTo>
                    <a:pt x="43815" y="57150"/>
                    <a:pt x="45720" y="52388"/>
                    <a:pt x="49530" y="48578"/>
                  </a:cubicBezTo>
                  <a:cubicBezTo>
                    <a:pt x="53340" y="44768"/>
                    <a:pt x="58102" y="42863"/>
                    <a:pt x="63817" y="42863"/>
                  </a:cubicBezTo>
                  <a:lnTo>
                    <a:pt x="85725" y="42863"/>
                  </a:lnTo>
                  <a:cubicBezTo>
                    <a:pt x="97155" y="42863"/>
                    <a:pt x="107632" y="46672"/>
                    <a:pt x="116205" y="55245"/>
                  </a:cubicBezTo>
                  <a:cubicBezTo>
                    <a:pt x="124777" y="63818"/>
                    <a:pt x="128588" y="73343"/>
                    <a:pt x="128588" y="85725"/>
                  </a:cubicBezTo>
                  <a:lnTo>
                    <a:pt x="128588" y="193358"/>
                  </a:lnTo>
                  <a:lnTo>
                    <a:pt x="85725" y="193358"/>
                  </a:lnTo>
                  <a:lnTo>
                    <a:pt x="85725" y="86678"/>
                  </a:lnTo>
                  <a:cubicBezTo>
                    <a:pt x="85725" y="80963"/>
                    <a:pt x="83820" y="76200"/>
                    <a:pt x="79057" y="71438"/>
                  </a:cubicBezTo>
                  <a:cubicBezTo>
                    <a:pt x="75247" y="67628"/>
                    <a:pt x="69532" y="64770"/>
                    <a:pt x="63817" y="64770"/>
                  </a:cubicBezTo>
                  <a:cubicBezTo>
                    <a:pt x="58102" y="64770"/>
                    <a:pt x="53340" y="66675"/>
                    <a:pt x="48577" y="71438"/>
                  </a:cubicBezTo>
                  <a:cubicBezTo>
                    <a:pt x="44767" y="75247"/>
                    <a:pt x="41910" y="80963"/>
                    <a:pt x="41910" y="86678"/>
                  </a:cubicBezTo>
                  <a:lnTo>
                    <a:pt x="41910" y="194310"/>
                  </a:lnTo>
                  <a:lnTo>
                    <a:pt x="0" y="194310"/>
                  </a:ln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1" name="Freeform 60">
              <a:extLst>
                <a:ext uri="{FF2B5EF4-FFF2-40B4-BE49-F238E27FC236}">
                  <a16:creationId xmlns:a16="http://schemas.microsoft.com/office/drawing/2014/main" id="{0E964A30-DF11-C34D-C68E-FF486CC7EE57}"/>
                </a:ext>
              </a:extLst>
            </p:cNvPr>
            <p:cNvSpPr/>
            <p:nvPr/>
          </p:nvSpPr>
          <p:spPr>
            <a:xfrm>
              <a:off x="302894" y="43815"/>
              <a:ext cx="107632" cy="150494"/>
            </a:xfrm>
            <a:custGeom>
              <a:avLst/>
              <a:gdLst>
                <a:gd name="connsiteX0" fmla="*/ 42863 w 107632"/>
                <a:gd name="connsiteY0" fmla="*/ 150495 h 150494"/>
                <a:gd name="connsiteX1" fmla="*/ 0 w 107632"/>
                <a:gd name="connsiteY1" fmla="*/ 150495 h 150494"/>
                <a:gd name="connsiteX2" fmla="*/ 0 w 107632"/>
                <a:gd name="connsiteY2" fmla="*/ 0 h 150494"/>
                <a:gd name="connsiteX3" fmla="*/ 42863 w 107632"/>
                <a:gd name="connsiteY3" fmla="*/ 0 h 150494"/>
                <a:gd name="connsiteX4" fmla="*/ 42863 w 107632"/>
                <a:gd name="connsiteY4" fmla="*/ 42863 h 150494"/>
                <a:gd name="connsiteX5" fmla="*/ 56198 w 107632"/>
                <a:gd name="connsiteY5" fmla="*/ 10478 h 150494"/>
                <a:gd name="connsiteX6" fmla="*/ 85725 w 107632"/>
                <a:gd name="connsiteY6" fmla="*/ 0 h 150494"/>
                <a:gd name="connsiteX7" fmla="*/ 107633 w 107632"/>
                <a:gd name="connsiteY7" fmla="*/ 0 h 150494"/>
                <a:gd name="connsiteX8" fmla="*/ 107633 w 107632"/>
                <a:gd name="connsiteY8" fmla="*/ 42863 h 150494"/>
                <a:gd name="connsiteX9" fmla="*/ 64770 w 107632"/>
                <a:gd name="connsiteY9" fmla="*/ 42863 h 150494"/>
                <a:gd name="connsiteX10" fmla="*/ 49530 w 107632"/>
                <a:gd name="connsiteY10" fmla="*/ 49530 h 150494"/>
                <a:gd name="connsiteX11" fmla="*/ 42863 w 107632"/>
                <a:gd name="connsiteY11" fmla="*/ 64770 h 150494"/>
                <a:gd name="connsiteX12" fmla="*/ 42863 w 107632"/>
                <a:gd name="connsiteY12" fmla="*/ 150495 h 150494"/>
                <a:gd name="connsiteX13" fmla="*/ 42863 w 107632"/>
                <a:gd name="connsiteY13" fmla="*/ 150495 h 1504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7632" h="150494">
                  <a:moveTo>
                    <a:pt x="42863" y="150495"/>
                  </a:moveTo>
                  <a:lnTo>
                    <a:pt x="0" y="150495"/>
                  </a:lnTo>
                  <a:lnTo>
                    <a:pt x="0" y="0"/>
                  </a:lnTo>
                  <a:lnTo>
                    <a:pt x="42863" y="0"/>
                  </a:lnTo>
                  <a:lnTo>
                    <a:pt x="42863" y="42863"/>
                  </a:lnTo>
                  <a:cubicBezTo>
                    <a:pt x="44768" y="28575"/>
                    <a:pt x="48578" y="18097"/>
                    <a:pt x="56198" y="10478"/>
                  </a:cubicBezTo>
                  <a:cubicBezTo>
                    <a:pt x="63818" y="2857"/>
                    <a:pt x="73343" y="0"/>
                    <a:pt x="85725" y="0"/>
                  </a:cubicBezTo>
                  <a:lnTo>
                    <a:pt x="107633" y="0"/>
                  </a:lnTo>
                  <a:lnTo>
                    <a:pt x="107633" y="42863"/>
                  </a:lnTo>
                  <a:lnTo>
                    <a:pt x="64770" y="42863"/>
                  </a:lnTo>
                  <a:cubicBezTo>
                    <a:pt x="59055" y="42863"/>
                    <a:pt x="54293" y="44768"/>
                    <a:pt x="49530" y="49530"/>
                  </a:cubicBezTo>
                  <a:cubicBezTo>
                    <a:pt x="45720" y="53340"/>
                    <a:pt x="42863" y="59055"/>
                    <a:pt x="42863" y="64770"/>
                  </a:cubicBezTo>
                  <a:lnTo>
                    <a:pt x="42863" y="150495"/>
                  </a:lnTo>
                  <a:lnTo>
                    <a:pt x="42863" y="150495"/>
                  </a:ln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2" name="Freeform 61">
              <a:extLst>
                <a:ext uri="{FF2B5EF4-FFF2-40B4-BE49-F238E27FC236}">
                  <a16:creationId xmlns:a16="http://schemas.microsoft.com/office/drawing/2014/main" id="{44BCBC81-8A18-6B56-8813-B8D26B1B4E10}"/>
                </a:ext>
              </a:extLst>
            </p:cNvPr>
            <p:cNvSpPr/>
            <p:nvPr/>
          </p:nvSpPr>
          <p:spPr>
            <a:xfrm>
              <a:off x="435292" y="43815"/>
              <a:ext cx="128587" cy="150494"/>
            </a:xfrm>
            <a:custGeom>
              <a:avLst/>
              <a:gdLst>
                <a:gd name="connsiteX0" fmla="*/ 126682 w 128587"/>
                <a:gd name="connsiteY0" fmla="*/ 85725 h 150494"/>
                <a:gd name="connsiteX1" fmla="*/ 40957 w 128587"/>
                <a:gd name="connsiteY1" fmla="*/ 85725 h 150494"/>
                <a:gd name="connsiteX2" fmla="*/ 40957 w 128587"/>
                <a:gd name="connsiteY2" fmla="*/ 107632 h 150494"/>
                <a:gd name="connsiteX3" fmla="*/ 47625 w 128587"/>
                <a:gd name="connsiteY3" fmla="*/ 122872 h 150494"/>
                <a:gd name="connsiteX4" fmla="*/ 62865 w 128587"/>
                <a:gd name="connsiteY4" fmla="*/ 129540 h 150494"/>
                <a:gd name="connsiteX5" fmla="*/ 84772 w 128587"/>
                <a:gd name="connsiteY5" fmla="*/ 129540 h 150494"/>
                <a:gd name="connsiteX6" fmla="*/ 106680 w 128587"/>
                <a:gd name="connsiteY6" fmla="*/ 107632 h 150494"/>
                <a:gd name="connsiteX7" fmla="*/ 128588 w 128587"/>
                <a:gd name="connsiteY7" fmla="*/ 107632 h 150494"/>
                <a:gd name="connsiteX8" fmla="*/ 85725 w 128587"/>
                <a:gd name="connsiteY8" fmla="*/ 150495 h 150494"/>
                <a:gd name="connsiteX9" fmla="*/ 42863 w 128587"/>
                <a:gd name="connsiteY9" fmla="*/ 150495 h 150494"/>
                <a:gd name="connsiteX10" fmla="*/ 12382 w 128587"/>
                <a:gd name="connsiteY10" fmla="*/ 138113 h 150494"/>
                <a:gd name="connsiteX11" fmla="*/ 0 w 128587"/>
                <a:gd name="connsiteY11" fmla="*/ 107632 h 150494"/>
                <a:gd name="connsiteX12" fmla="*/ 0 w 128587"/>
                <a:gd name="connsiteY12" fmla="*/ 42863 h 150494"/>
                <a:gd name="connsiteX13" fmla="*/ 12382 w 128587"/>
                <a:gd name="connsiteY13" fmla="*/ 12382 h 150494"/>
                <a:gd name="connsiteX14" fmla="*/ 42863 w 128587"/>
                <a:gd name="connsiteY14" fmla="*/ 0 h 150494"/>
                <a:gd name="connsiteX15" fmla="*/ 85725 w 128587"/>
                <a:gd name="connsiteY15" fmla="*/ 0 h 150494"/>
                <a:gd name="connsiteX16" fmla="*/ 116205 w 128587"/>
                <a:gd name="connsiteY16" fmla="*/ 12382 h 150494"/>
                <a:gd name="connsiteX17" fmla="*/ 128588 w 128587"/>
                <a:gd name="connsiteY17" fmla="*/ 42863 h 150494"/>
                <a:gd name="connsiteX18" fmla="*/ 128588 w 128587"/>
                <a:gd name="connsiteY18" fmla="*/ 85725 h 150494"/>
                <a:gd name="connsiteX19" fmla="*/ 126682 w 128587"/>
                <a:gd name="connsiteY19" fmla="*/ 85725 h 150494"/>
                <a:gd name="connsiteX20" fmla="*/ 40005 w 128587"/>
                <a:gd name="connsiteY20" fmla="*/ 64770 h 150494"/>
                <a:gd name="connsiteX21" fmla="*/ 82867 w 128587"/>
                <a:gd name="connsiteY21" fmla="*/ 64770 h 150494"/>
                <a:gd name="connsiteX22" fmla="*/ 82867 w 128587"/>
                <a:gd name="connsiteY22" fmla="*/ 42863 h 150494"/>
                <a:gd name="connsiteX23" fmla="*/ 76200 w 128587"/>
                <a:gd name="connsiteY23" fmla="*/ 27622 h 150494"/>
                <a:gd name="connsiteX24" fmla="*/ 60960 w 128587"/>
                <a:gd name="connsiteY24" fmla="*/ 20955 h 150494"/>
                <a:gd name="connsiteX25" fmla="*/ 45720 w 128587"/>
                <a:gd name="connsiteY25" fmla="*/ 27622 h 150494"/>
                <a:gd name="connsiteX26" fmla="*/ 39052 w 128587"/>
                <a:gd name="connsiteY26" fmla="*/ 42863 h 150494"/>
                <a:gd name="connsiteX27" fmla="*/ 39052 w 128587"/>
                <a:gd name="connsiteY27" fmla="*/ 64770 h 150494"/>
                <a:gd name="connsiteX28" fmla="*/ 40005 w 128587"/>
                <a:gd name="connsiteY28" fmla="*/ 64770 h 1504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28587" h="150494">
                  <a:moveTo>
                    <a:pt x="126682" y="85725"/>
                  </a:moveTo>
                  <a:lnTo>
                    <a:pt x="40957" y="85725"/>
                  </a:lnTo>
                  <a:lnTo>
                    <a:pt x="40957" y="107632"/>
                  </a:lnTo>
                  <a:cubicBezTo>
                    <a:pt x="40957" y="113347"/>
                    <a:pt x="42863" y="118110"/>
                    <a:pt x="47625" y="122872"/>
                  </a:cubicBezTo>
                  <a:cubicBezTo>
                    <a:pt x="51435" y="127635"/>
                    <a:pt x="57150" y="129540"/>
                    <a:pt x="62865" y="129540"/>
                  </a:cubicBezTo>
                  <a:lnTo>
                    <a:pt x="84772" y="129540"/>
                  </a:lnTo>
                  <a:cubicBezTo>
                    <a:pt x="99060" y="129540"/>
                    <a:pt x="106680" y="121920"/>
                    <a:pt x="106680" y="107632"/>
                  </a:cubicBezTo>
                  <a:lnTo>
                    <a:pt x="128588" y="107632"/>
                  </a:lnTo>
                  <a:cubicBezTo>
                    <a:pt x="125730" y="136207"/>
                    <a:pt x="111442" y="150495"/>
                    <a:pt x="85725" y="150495"/>
                  </a:cubicBezTo>
                  <a:lnTo>
                    <a:pt x="42863" y="150495"/>
                  </a:lnTo>
                  <a:cubicBezTo>
                    <a:pt x="31432" y="150495"/>
                    <a:pt x="20955" y="146685"/>
                    <a:pt x="12382" y="138113"/>
                  </a:cubicBezTo>
                  <a:cubicBezTo>
                    <a:pt x="3810" y="129540"/>
                    <a:pt x="0" y="119063"/>
                    <a:pt x="0" y="107632"/>
                  </a:cubicBezTo>
                  <a:lnTo>
                    <a:pt x="0" y="42863"/>
                  </a:lnTo>
                  <a:cubicBezTo>
                    <a:pt x="0" y="31432"/>
                    <a:pt x="3810" y="20955"/>
                    <a:pt x="12382" y="12382"/>
                  </a:cubicBezTo>
                  <a:cubicBezTo>
                    <a:pt x="20955" y="3810"/>
                    <a:pt x="31432" y="0"/>
                    <a:pt x="42863" y="0"/>
                  </a:cubicBezTo>
                  <a:lnTo>
                    <a:pt x="85725" y="0"/>
                  </a:lnTo>
                  <a:cubicBezTo>
                    <a:pt x="97155" y="0"/>
                    <a:pt x="107632" y="3810"/>
                    <a:pt x="116205" y="12382"/>
                  </a:cubicBezTo>
                  <a:cubicBezTo>
                    <a:pt x="124777" y="20955"/>
                    <a:pt x="128588" y="30480"/>
                    <a:pt x="128588" y="42863"/>
                  </a:cubicBezTo>
                  <a:lnTo>
                    <a:pt x="128588" y="85725"/>
                  </a:lnTo>
                  <a:lnTo>
                    <a:pt x="126682" y="85725"/>
                  </a:lnTo>
                  <a:close/>
                  <a:moveTo>
                    <a:pt x="40005" y="64770"/>
                  </a:moveTo>
                  <a:lnTo>
                    <a:pt x="82867" y="64770"/>
                  </a:lnTo>
                  <a:lnTo>
                    <a:pt x="82867" y="42863"/>
                  </a:lnTo>
                  <a:cubicBezTo>
                    <a:pt x="82867" y="37147"/>
                    <a:pt x="80963" y="32385"/>
                    <a:pt x="76200" y="27622"/>
                  </a:cubicBezTo>
                  <a:cubicBezTo>
                    <a:pt x="72390" y="23813"/>
                    <a:pt x="66675" y="20955"/>
                    <a:pt x="60960" y="20955"/>
                  </a:cubicBezTo>
                  <a:cubicBezTo>
                    <a:pt x="55245" y="20955"/>
                    <a:pt x="50482" y="22860"/>
                    <a:pt x="45720" y="27622"/>
                  </a:cubicBezTo>
                  <a:cubicBezTo>
                    <a:pt x="41910" y="31432"/>
                    <a:pt x="39052" y="37147"/>
                    <a:pt x="39052" y="42863"/>
                  </a:cubicBezTo>
                  <a:lnTo>
                    <a:pt x="39052" y="64770"/>
                  </a:lnTo>
                  <a:lnTo>
                    <a:pt x="40005" y="64770"/>
                  </a:ln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3" name="Freeform 62">
              <a:extLst>
                <a:ext uri="{FF2B5EF4-FFF2-40B4-BE49-F238E27FC236}">
                  <a16:creationId xmlns:a16="http://schemas.microsoft.com/office/drawing/2014/main" id="{2139C346-7BA4-A459-30B6-4E6DA2F5CAB4}"/>
                </a:ext>
              </a:extLst>
            </p:cNvPr>
            <p:cNvSpPr/>
            <p:nvPr/>
          </p:nvSpPr>
          <p:spPr>
            <a:xfrm>
              <a:off x="603884" y="43815"/>
              <a:ext cx="128587" cy="150494"/>
            </a:xfrm>
            <a:custGeom>
              <a:avLst/>
              <a:gdLst>
                <a:gd name="connsiteX0" fmla="*/ 86678 w 128587"/>
                <a:gd name="connsiteY0" fmla="*/ 64770 h 150494"/>
                <a:gd name="connsiteX1" fmla="*/ 86678 w 128587"/>
                <a:gd name="connsiteY1" fmla="*/ 42863 h 150494"/>
                <a:gd name="connsiteX2" fmla="*/ 80010 w 128587"/>
                <a:gd name="connsiteY2" fmla="*/ 27622 h 150494"/>
                <a:gd name="connsiteX3" fmla="*/ 64770 w 128587"/>
                <a:gd name="connsiteY3" fmla="*/ 20955 h 150494"/>
                <a:gd name="connsiteX4" fmla="*/ 43815 w 128587"/>
                <a:gd name="connsiteY4" fmla="*/ 20955 h 150494"/>
                <a:gd name="connsiteX5" fmla="*/ 21908 w 128587"/>
                <a:gd name="connsiteY5" fmla="*/ 42863 h 150494"/>
                <a:gd name="connsiteX6" fmla="*/ 0 w 128587"/>
                <a:gd name="connsiteY6" fmla="*/ 42863 h 150494"/>
                <a:gd name="connsiteX7" fmla="*/ 42863 w 128587"/>
                <a:gd name="connsiteY7" fmla="*/ 0 h 150494"/>
                <a:gd name="connsiteX8" fmla="*/ 85725 w 128587"/>
                <a:gd name="connsiteY8" fmla="*/ 0 h 150494"/>
                <a:gd name="connsiteX9" fmla="*/ 116205 w 128587"/>
                <a:gd name="connsiteY9" fmla="*/ 12382 h 150494"/>
                <a:gd name="connsiteX10" fmla="*/ 128588 w 128587"/>
                <a:gd name="connsiteY10" fmla="*/ 42863 h 150494"/>
                <a:gd name="connsiteX11" fmla="*/ 128588 w 128587"/>
                <a:gd name="connsiteY11" fmla="*/ 150495 h 150494"/>
                <a:gd name="connsiteX12" fmla="*/ 85725 w 128587"/>
                <a:gd name="connsiteY12" fmla="*/ 150495 h 150494"/>
                <a:gd name="connsiteX13" fmla="*/ 85725 w 128587"/>
                <a:gd name="connsiteY13" fmla="*/ 128588 h 150494"/>
                <a:gd name="connsiteX14" fmla="*/ 63818 w 128587"/>
                <a:gd name="connsiteY14" fmla="*/ 150495 h 150494"/>
                <a:gd name="connsiteX15" fmla="*/ 43815 w 128587"/>
                <a:gd name="connsiteY15" fmla="*/ 150495 h 150494"/>
                <a:gd name="connsiteX16" fmla="*/ 13335 w 128587"/>
                <a:gd name="connsiteY16" fmla="*/ 138113 h 150494"/>
                <a:gd name="connsiteX17" fmla="*/ 953 w 128587"/>
                <a:gd name="connsiteY17" fmla="*/ 107632 h 150494"/>
                <a:gd name="connsiteX18" fmla="*/ 13335 w 128587"/>
                <a:gd name="connsiteY18" fmla="*/ 77153 h 150494"/>
                <a:gd name="connsiteX19" fmla="*/ 43815 w 128587"/>
                <a:gd name="connsiteY19" fmla="*/ 64770 h 150494"/>
                <a:gd name="connsiteX20" fmla="*/ 86678 w 128587"/>
                <a:gd name="connsiteY20" fmla="*/ 64770 h 150494"/>
                <a:gd name="connsiteX21" fmla="*/ 86678 w 128587"/>
                <a:gd name="connsiteY21" fmla="*/ 85725 h 150494"/>
                <a:gd name="connsiteX22" fmla="*/ 64770 w 128587"/>
                <a:gd name="connsiteY22" fmla="*/ 85725 h 150494"/>
                <a:gd name="connsiteX23" fmla="*/ 49530 w 128587"/>
                <a:gd name="connsiteY23" fmla="*/ 92393 h 150494"/>
                <a:gd name="connsiteX24" fmla="*/ 42863 w 128587"/>
                <a:gd name="connsiteY24" fmla="*/ 107632 h 150494"/>
                <a:gd name="connsiteX25" fmla="*/ 49530 w 128587"/>
                <a:gd name="connsiteY25" fmla="*/ 122872 h 150494"/>
                <a:gd name="connsiteX26" fmla="*/ 64770 w 128587"/>
                <a:gd name="connsiteY26" fmla="*/ 129540 h 150494"/>
                <a:gd name="connsiteX27" fmla="*/ 80010 w 128587"/>
                <a:gd name="connsiteY27" fmla="*/ 122872 h 150494"/>
                <a:gd name="connsiteX28" fmla="*/ 86678 w 128587"/>
                <a:gd name="connsiteY28" fmla="*/ 107632 h 150494"/>
                <a:gd name="connsiteX29" fmla="*/ 86678 w 128587"/>
                <a:gd name="connsiteY29" fmla="*/ 85725 h 150494"/>
                <a:gd name="connsiteX30" fmla="*/ 86678 w 128587"/>
                <a:gd name="connsiteY30" fmla="*/ 85725 h 1504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28587" h="150494">
                  <a:moveTo>
                    <a:pt x="86678" y="64770"/>
                  </a:moveTo>
                  <a:lnTo>
                    <a:pt x="86678" y="42863"/>
                  </a:lnTo>
                  <a:cubicBezTo>
                    <a:pt x="86678" y="37147"/>
                    <a:pt x="84772" y="32385"/>
                    <a:pt x="80010" y="27622"/>
                  </a:cubicBezTo>
                  <a:cubicBezTo>
                    <a:pt x="76200" y="23813"/>
                    <a:pt x="70485" y="20955"/>
                    <a:pt x="64770" y="20955"/>
                  </a:cubicBezTo>
                  <a:lnTo>
                    <a:pt x="43815" y="20955"/>
                  </a:lnTo>
                  <a:cubicBezTo>
                    <a:pt x="31433" y="20955"/>
                    <a:pt x="23813" y="28575"/>
                    <a:pt x="21908" y="42863"/>
                  </a:cubicBezTo>
                  <a:lnTo>
                    <a:pt x="0" y="42863"/>
                  </a:lnTo>
                  <a:cubicBezTo>
                    <a:pt x="3810" y="14288"/>
                    <a:pt x="18097" y="0"/>
                    <a:pt x="42863" y="0"/>
                  </a:cubicBezTo>
                  <a:lnTo>
                    <a:pt x="85725" y="0"/>
                  </a:lnTo>
                  <a:cubicBezTo>
                    <a:pt x="97155" y="0"/>
                    <a:pt x="107633" y="3810"/>
                    <a:pt x="116205" y="12382"/>
                  </a:cubicBezTo>
                  <a:cubicBezTo>
                    <a:pt x="124778" y="20955"/>
                    <a:pt x="128588" y="30480"/>
                    <a:pt x="128588" y="42863"/>
                  </a:cubicBezTo>
                  <a:lnTo>
                    <a:pt x="128588" y="150495"/>
                  </a:lnTo>
                  <a:lnTo>
                    <a:pt x="85725" y="150495"/>
                  </a:lnTo>
                  <a:lnTo>
                    <a:pt x="85725" y="128588"/>
                  </a:lnTo>
                  <a:cubicBezTo>
                    <a:pt x="83820" y="142875"/>
                    <a:pt x="77153" y="150495"/>
                    <a:pt x="63818" y="150495"/>
                  </a:cubicBezTo>
                  <a:lnTo>
                    <a:pt x="43815" y="150495"/>
                  </a:lnTo>
                  <a:cubicBezTo>
                    <a:pt x="32385" y="150495"/>
                    <a:pt x="21908" y="146685"/>
                    <a:pt x="13335" y="138113"/>
                  </a:cubicBezTo>
                  <a:cubicBezTo>
                    <a:pt x="4763" y="129540"/>
                    <a:pt x="953" y="119063"/>
                    <a:pt x="953" y="107632"/>
                  </a:cubicBezTo>
                  <a:cubicBezTo>
                    <a:pt x="953" y="96203"/>
                    <a:pt x="4763" y="85725"/>
                    <a:pt x="13335" y="77153"/>
                  </a:cubicBezTo>
                  <a:cubicBezTo>
                    <a:pt x="21908" y="68580"/>
                    <a:pt x="32385" y="64770"/>
                    <a:pt x="43815" y="64770"/>
                  </a:cubicBezTo>
                  <a:lnTo>
                    <a:pt x="86678" y="64770"/>
                  </a:lnTo>
                  <a:close/>
                  <a:moveTo>
                    <a:pt x="86678" y="85725"/>
                  </a:moveTo>
                  <a:lnTo>
                    <a:pt x="64770" y="85725"/>
                  </a:lnTo>
                  <a:cubicBezTo>
                    <a:pt x="59055" y="85725"/>
                    <a:pt x="54293" y="87630"/>
                    <a:pt x="49530" y="92393"/>
                  </a:cubicBezTo>
                  <a:cubicBezTo>
                    <a:pt x="45720" y="96203"/>
                    <a:pt x="42863" y="101918"/>
                    <a:pt x="42863" y="107632"/>
                  </a:cubicBezTo>
                  <a:cubicBezTo>
                    <a:pt x="42863" y="113347"/>
                    <a:pt x="44768" y="118110"/>
                    <a:pt x="49530" y="122872"/>
                  </a:cubicBezTo>
                  <a:cubicBezTo>
                    <a:pt x="53340" y="127635"/>
                    <a:pt x="59055" y="129540"/>
                    <a:pt x="64770" y="129540"/>
                  </a:cubicBezTo>
                  <a:cubicBezTo>
                    <a:pt x="70485" y="129540"/>
                    <a:pt x="76200" y="127635"/>
                    <a:pt x="80010" y="122872"/>
                  </a:cubicBezTo>
                  <a:cubicBezTo>
                    <a:pt x="83820" y="118110"/>
                    <a:pt x="86678" y="113347"/>
                    <a:pt x="86678" y="107632"/>
                  </a:cubicBezTo>
                  <a:lnTo>
                    <a:pt x="86678" y="85725"/>
                  </a:lnTo>
                  <a:lnTo>
                    <a:pt x="86678" y="85725"/>
                  </a:ln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4" name="Freeform 63">
              <a:extLst>
                <a:ext uri="{FF2B5EF4-FFF2-40B4-BE49-F238E27FC236}">
                  <a16:creationId xmlns:a16="http://schemas.microsoft.com/office/drawing/2014/main" id="{FC2ED4C0-5FC8-C9A7-815B-DD42B163CE94}"/>
                </a:ext>
              </a:extLst>
            </p:cNvPr>
            <p:cNvSpPr/>
            <p:nvPr/>
          </p:nvSpPr>
          <p:spPr>
            <a:xfrm>
              <a:off x="776287" y="0"/>
              <a:ext cx="87630" cy="194309"/>
            </a:xfrm>
            <a:custGeom>
              <a:avLst/>
              <a:gdLst>
                <a:gd name="connsiteX0" fmla="*/ 22860 w 87630"/>
                <a:gd name="connsiteY0" fmla="*/ 0 h 194309"/>
                <a:gd name="connsiteX1" fmla="*/ 65722 w 87630"/>
                <a:gd name="connsiteY1" fmla="*/ 0 h 194309"/>
                <a:gd name="connsiteX2" fmla="*/ 65722 w 87630"/>
                <a:gd name="connsiteY2" fmla="*/ 42863 h 194309"/>
                <a:gd name="connsiteX3" fmla="*/ 87630 w 87630"/>
                <a:gd name="connsiteY3" fmla="*/ 42863 h 194309"/>
                <a:gd name="connsiteX4" fmla="*/ 87630 w 87630"/>
                <a:gd name="connsiteY4" fmla="*/ 64770 h 194309"/>
                <a:gd name="connsiteX5" fmla="*/ 65722 w 87630"/>
                <a:gd name="connsiteY5" fmla="*/ 64770 h 194309"/>
                <a:gd name="connsiteX6" fmla="*/ 65722 w 87630"/>
                <a:gd name="connsiteY6" fmla="*/ 150495 h 194309"/>
                <a:gd name="connsiteX7" fmla="*/ 72390 w 87630"/>
                <a:gd name="connsiteY7" fmla="*/ 166688 h 194309"/>
                <a:gd name="connsiteX8" fmla="*/ 84773 w 87630"/>
                <a:gd name="connsiteY8" fmla="*/ 172403 h 194309"/>
                <a:gd name="connsiteX9" fmla="*/ 86677 w 87630"/>
                <a:gd name="connsiteY9" fmla="*/ 172403 h 194309"/>
                <a:gd name="connsiteX10" fmla="*/ 86677 w 87630"/>
                <a:gd name="connsiteY10" fmla="*/ 194310 h 194309"/>
                <a:gd name="connsiteX11" fmla="*/ 64770 w 87630"/>
                <a:gd name="connsiteY11" fmla="*/ 194310 h 194309"/>
                <a:gd name="connsiteX12" fmla="*/ 34290 w 87630"/>
                <a:gd name="connsiteY12" fmla="*/ 181928 h 194309"/>
                <a:gd name="connsiteX13" fmla="*/ 21907 w 87630"/>
                <a:gd name="connsiteY13" fmla="*/ 151447 h 194309"/>
                <a:gd name="connsiteX14" fmla="*/ 21907 w 87630"/>
                <a:gd name="connsiteY14" fmla="*/ 65722 h 194309"/>
                <a:gd name="connsiteX15" fmla="*/ 0 w 87630"/>
                <a:gd name="connsiteY15" fmla="*/ 65722 h 194309"/>
                <a:gd name="connsiteX16" fmla="*/ 0 w 87630"/>
                <a:gd name="connsiteY16" fmla="*/ 43815 h 194309"/>
                <a:gd name="connsiteX17" fmla="*/ 21907 w 87630"/>
                <a:gd name="connsiteY17" fmla="*/ 43815 h 194309"/>
                <a:gd name="connsiteX18" fmla="*/ 22860 w 87630"/>
                <a:gd name="connsiteY18" fmla="*/ 0 h 194309"/>
                <a:gd name="connsiteX19" fmla="*/ 22860 w 87630"/>
                <a:gd name="connsiteY19" fmla="*/ 0 h 194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7630" h="194309">
                  <a:moveTo>
                    <a:pt x="22860" y="0"/>
                  </a:moveTo>
                  <a:lnTo>
                    <a:pt x="65722" y="0"/>
                  </a:lnTo>
                  <a:lnTo>
                    <a:pt x="65722" y="42863"/>
                  </a:lnTo>
                  <a:lnTo>
                    <a:pt x="87630" y="42863"/>
                  </a:lnTo>
                  <a:lnTo>
                    <a:pt x="87630" y="64770"/>
                  </a:lnTo>
                  <a:lnTo>
                    <a:pt x="65722" y="64770"/>
                  </a:lnTo>
                  <a:lnTo>
                    <a:pt x="65722" y="150495"/>
                  </a:lnTo>
                  <a:cubicBezTo>
                    <a:pt x="65722" y="157163"/>
                    <a:pt x="67628" y="162878"/>
                    <a:pt x="72390" y="166688"/>
                  </a:cubicBezTo>
                  <a:cubicBezTo>
                    <a:pt x="77152" y="170497"/>
                    <a:pt x="80963" y="172403"/>
                    <a:pt x="84773" y="172403"/>
                  </a:cubicBezTo>
                  <a:lnTo>
                    <a:pt x="86677" y="172403"/>
                  </a:lnTo>
                  <a:lnTo>
                    <a:pt x="86677" y="194310"/>
                  </a:lnTo>
                  <a:lnTo>
                    <a:pt x="64770" y="194310"/>
                  </a:lnTo>
                  <a:cubicBezTo>
                    <a:pt x="53340" y="194310"/>
                    <a:pt x="42863" y="190500"/>
                    <a:pt x="34290" y="181928"/>
                  </a:cubicBezTo>
                  <a:cubicBezTo>
                    <a:pt x="25718" y="173355"/>
                    <a:pt x="21907" y="162878"/>
                    <a:pt x="21907" y="151447"/>
                  </a:cubicBezTo>
                  <a:lnTo>
                    <a:pt x="21907" y="65722"/>
                  </a:lnTo>
                  <a:lnTo>
                    <a:pt x="0" y="65722"/>
                  </a:lnTo>
                  <a:lnTo>
                    <a:pt x="0" y="43815"/>
                  </a:lnTo>
                  <a:lnTo>
                    <a:pt x="21907" y="43815"/>
                  </a:lnTo>
                  <a:lnTo>
                    <a:pt x="22860" y="0"/>
                  </a:lnTo>
                  <a:lnTo>
                    <a:pt x="22860" y="0"/>
                  </a:ln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5" name="Freeform 64">
              <a:extLst>
                <a:ext uri="{FF2B5EF4-FFF2-40B4-BE49-F238E27FC236}">
                  <a16:creationId xmlns:a16="http://schemas.microsoft.com/office/drawing/2014/main" id="{40F7125E-86BA-C20A-172B-05BFDE97B2A5}"/>
                </a:ext>
              </a:extLst>
            </p:cNvPr>
            <p:cNvSpPr/>
            <p:nvPr/>
          </p:nvSpPr>
          <p:spPr>
            <a:xfrm>
              <a:off x="906780" y="43815"/>
              <a:ext cx="107632" cy="149542"/>
            </a:xfrm>
            <a:custGeom>
              <a:avLst/>
              <a:gdLst>
                <a:gd name="connsiteX0" fmla="*/ 107632 w 107632"/>
                <a:gd name="connsiteY0" fmla="*/ 42863 h 149542"/>
                <a:gd name="connsiteX1" fmla="*/ 85725 w 107632"/>
                <a:gd name="connsiteY1" fmla="*/ 42863 h 149542"/>
                <a:gd name="connsiteX2" fmla="*/ 65722 w 107632"/>
                <a:gd name="connsiteY2" fmla="*/ 20955 h 149542"/>
                <a:gd name="connsiteX3" fmla="*/ 48577 w 107632"/>
                <a:gd name="connsiteY3" fmla="*/ 25718 h 149542"/>
                <a:gd name="connsiteX4" fmla="*/ 42863 w 107632"/>
                <a:gd name="connsiteY4" fmla="*/ 39053 h 149542"/>
                <a:gd name="connsiteX5" fmla="*/ 74295 w 107632"/>
                <a:gd name="connsiteY5" fmla="*/ 64770 h 149542"/>
                <a:gd name="connsiteX6" fmla="*/ 103822 w 107632"/>
                <a:gd name="connsiteY6" fmla="*/ 87630 h 149542"/>
                <a:gd name="connsiteX7" fmla="*/ 107632 w 107632"/>
                <a:gd name="connsiteY7" fmla="*/ 106680 h 149542"/>
                <a:gd name="connsiteX8" fmla="*/ 95250 w 107632"/>
                <a:gd name="connsiteY8" fmla="*/ 137160 h 149542"/>
                <a:gd name="connsiteX9" fmla="*/ 64770 w 107632"/>
                <a:gd name="connsiteY9" fmla="*/ 149543 h 149542"/>
                <a:gd name="connsiteX10" fmla="*/ 42863 w 107632"/>
                <a:gd name="connsiteY10" fmla="*/ 149543 h 149542"/>
                <a:gd name="connsiteX11" fmla="*/ 0 w 107632"/>
                <a:gd name="connsiteY11" fmla="*/ 106680 h 149542"/>
                <a:gd name="connsiteX12" fmla="*/ 21907 w 107632"/>
                <a:gd name="connsiteY12" fmla="*/ 106680 h 149542"/>
                <a:gd name="connsiteX13" fmla="*/ 41910 w 107632"/>
                <a:gd name="connsiteY13" fmla="*/ 128588 h 149542"/>
                <a:gd name="connsiteX14" fmla="*/ 59055 w 107632"/>
                <a:gd name="connsiteY14" fmla="*/ 123825 h 149542"/>
                <a:gd name="connsiteX15" fmla="*/ 64770 w 107632"/>
                <a:gd name="connsiteY15" fmla="*/ 110490 h 149542"/>
                <a:gd name="connsiteX16" fmla="*/ 33338 w 107632"/>
                <a:gd name="connsiteY16" fmla="*/ 84772 h 149542"/>
                <a:gd name="connsiteX17" fmla="*/ 3810 w 107632"/>
                <a:gd name="connsiteY17" fmla="*/ 61913 h 149542"/>
                <a:gd name="connsiteX18" fmla="*/ 0 w 107632"/>
                <a:gd name="connsiteY18" fmla="*/ 42863 h 149542"/>
                <a:gd name="connsiteX19" fmla="*/ 12382 w 107632"/>
                <a:gd name="connsiteY19" fmla="*/ 12382 h 149542"/>
                <a:gd name="connsiteX20" fmla="*/ 42863 w 107632"/>
                <a:gd name="connsiteY20" fmla="*/ 0 h 149542"/>
                <a:gd name="connsiteX21" fmla="*/ 64770 w 107632"/>
                <a:gd name="connsiteY21" fmla="*/ 0 h 149542"/>
                <a:gd name="connsiteX22" fmla="*/ 107632 w 107632"/>
                <a:gd name="connsiteY22" fmla="*/ 42863 h 149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07632" h="149542">
                  <a:moveTo>
                    <a:pt x="107632" y="42863"/>
                  </a:moveTo>
                  <a:lnTo>
                    <a:pt x="85725" y="42863"/>
                  </a:lnTo>
                  <a:cubicBezTo>
                    <a:pt x="83820" y="28575"/>
                    <a:pt x="77152" y="20955"/>
                    <a:pt x="65722" y="20955"/>
                  </a:cubicBezTo>
                  <a:cubicBezTo>
                    <a:pt x="58102" y="20955"/>
                    <a:pt x="52388" y="22860"/>
                    <a:pt x="48577" y="25718"/>
                  </a:cubicBezTo>
                  <a:cubicBezTo>
                    <a:pt x="44768" y="28575"/>
                    <a:pt x="42863" y="33338"/>
                    <a:pt x="42863" y="39053"/>
                  </a:cubicBezTo>
                  <a:cubicBezTo>
                    <a:pt x="42863" y="45720"/>
                    <a:pt x="53340" y="54293"/>
                    <a:pt x="74295" y="64770"/>
                  </a:cubicBezTo>
                  <a:cubicBezTo>
                    <a:pt x="91440" y="74295"/>
                    <a:pt x="100965" y="81915"/>
                    <a:pt x="103822" y="87630"/>
                  </a:cubicBezTo>
                  <a:cubicBezTo>
                    <a:pt x="106680" y="93345"/>
                    <a:pt x="107632" y="100013"/>
                    <a:pt x="107632" y="106680"/>
                  </a:cubicBezTo>
                  <a:cubicBezTo>
                    <a:pt x="107632" y="118110"/>
                    <a:pt x="103822" y="128588"/>
                    <a:pt x="95250" y="137160"/>
                  </a:cubicBezTo>
                  <a:cubicBezTo>
                    <a:pt x="86677" y="145732"/>
                    <a:pt x="76200" y="149543"/>
                    <a:pt x="64770" y="149543"/>
                  </a:cubicBezTo>
                  <a:lnTo>
                    <a:pt x="42863" y="149543"/>
                  </a:lnTo>
                  <a:cubicBezTo>
                    <a:pt x="14288" y="149543"/>
                    <a:pt x="0" y="135255"/>
                    <a:pt x="0" y="106680"/>
                  </a:cubicBezTo>
                  <a:lnTo>
                    <a:pt x="21907" y="106680"/>
                  </a:lnTo>
                  <a:cubicBezTo>
                    <a:pt x="23813" y="120968"/>
                    <a:pt x="30480" y="128588"/>
                    <a:pt x="41910" y="128588"/>
                  </a:cubicBezTo>
                  <a:cubicBezTo>
                    <a:pt x="49530" y="128588"/>
                    <a:pt x="55245" y="126682"/>
                    <a:pt x="59055" y="123825"/>
                  </a:cubicBezTo>
                  <a:cubicBezTo>
                    <a:pt x="62865" y="120968"/>
                    <a:pt x="64770" y="116205"/>
                    <a:pt x="64770" y="110490"/>
                  </a:cubicBezTo>
                  <a:cubicBezTo>
                    <a:pt x="64770" y="104775"/>
                    <a:pt x="54293" y="96203"/>
                    <a:pt x="33338" y="84772"/>
                  </a:cubicBezTo>
                  <a:cubicBezTo>
                    <a:pt x="16193" y="75247"/>
                    <a:pt x="6668" y="67628"/>
                    <a:pt x="3810" y="61913"/>
                  </a:cubicBezTo>
                  <a:cubicBezTo>
                    <a:pt x="952" y="56197"/>
                    <a:pt x="0" y="49530"/>
                    <a:pt x="0" y="42863"/>
                  </a:cubicBezTo>
                  <a:cubicBezTo>
                    <a:pt x="0" y="31432"/>
                    <a:pt x="3810" y="20955"/>
                    <a:pt x="12382" y="12382"/>
                  </a:cubicBezTo>
                  <a:cubicBezTo>
                    <a:pt x="20955" y="3810"/>
                    <a:pt x="31432" y="0"/>
                    <a:pt x="42863" y="0"/>
                  </a:cubicBezTo>
                  <a:lnTo>
                    <a:pt x="64770" y="0"/>
                  </a:lnTo>
                  <a:cubicBezTo>
                    <a:pt x="91440" y="0"/>
                    <a:pt x="105727" y="14288"/>
                    <a:pt x="107632" y="42863"/>
                  </a:cubicBez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2" name="Rectangle 1">
            <a:extLst>
              <a:ext uri="{FF2B5EF4-FFF2-40B4-BE49-F238E27FC236}">
                <a16:creationId xmlns:a16="http://schemas.microsoft.com/office/drawing/2014/main" id="{6498D07A-E0FC-2F65-0FF7-EB246DD5A180}"/>
              </a:ext>
            </a:extLst>
          </p:cNvPr>
          <p:cNvSpPr/>
          <p:nvPr/>
        </p:nvSpPr>
        <p:spPr>
          <a:xfrm>
            <a:off x="206585" y="1506187"/>
            <a:ext cx="8008306" cy="44882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37160" tIns="45720" rIns="91440" bIns="45720" numCol="1" spcCol="0" rtlCol="0" fromWordArt="0" anchor="t" anchorCtr="0" forceAA="0" compatLnSpc="1">
            <a:prstTxWarp prst="textNoShape">
              <a:avLst/>
            </a:prstTxWarp>
            <a:noAutofit/>
          </a:bodyPr>
          <a:lstStyle/>
          <a:p>
            <a:pPr marL="0" marR="0">
              <a:lnSpc>
                <a:spcPct val="115000"/>
              </a:lnSpc>
              <a:spcBef>
                <a:spcPts val="0"/>
              </a:spcBef>
              <a:spcAft>
                <a:spcPts val="1000"/>
              </a:spcAft>
            </a:pPr>
            <a:r>
              <a:rPr lang="en-US" sz="1600"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Enter Text</a:t>
            </a:r>
            <a:endParaRPr lang="en-US" sz="1600" dirty="0">
              <a:effectLst/>
              <a:latin typeface="Century Gothic" panose="020B0502020202020204" pitchFamily="34" charset="0"/>
              <a:ea typeface="Calibri" panose="020F0502020204030204" pitchFamily="34" charset="0"/>
              <a:cs typeface="Times New Roman" panose="02020603050405020304" pitchFamily="18" charset="0"/>
            </a:endParaRPr>
          </a:p>
        </p:txBody>
      </p:sp>
      <p:grpSp>
        <p:nvGrpSpPr>
          <p:cNvPr id="18" name="Group 17">
            <a:extLst>
              <a:ext uri="{FF2B5EF4-FFF2-40B4-BE49-F238E27FC236}">
                <a16:creationId xmlns:a16="http://schemas.microsoft.com/office/drawing/2014/main" id="{FC127A27-9335-BD38-317D-1E03DE2E5D88}"/>
              </a:ext>
            </a:extLst>
          </p:cNvPr>
          <p:cNvGrpSpPr/>
          <p:nvPr/>
        </p:nvGrpSpPr>
        <p:grpSpPr>
          <a:xfrm>
            <a:off x="8835278" y="169487"/>
            <a:ext cx="3194991" cy="3200400"/>
            <a:chOff x="8835278" y="169487"/>
            <a:chExt cx="3194991" cy="3200400"/>
          </a:xfrm>
        </p:grpSpPr>
        <p:sp>
          <p:nvSpPr>
            <p:cNvPr id="5" name="Graphic 38">
              <a:extLst>
                <a:ext uri="{FF2B5EF4-FFF2-40B4-BE49-F238E27FC236}">
                  <a16:creationId xmlns:a16="http://schemas.microsoft.com/office/drawing/2014/main" id="{2023CA39-FADE-439F-E322-64226E191FDB}"/>
                </a:ext>
              </a:extLst>
            </p:cNvPr>
            <p:cNvSpPr/>
            <p:nvPr/>
          </p:nvSpPr>
          <p:spPr>
            <a:xfrm>
              <a:off x="11795505" y="169487"/>
              <a:ext cx="234764" cy="241218"/>
            </a:xfrm>
            <a:custGeom>
              <a:avLst/>
              <a:gdLst>
                <a:gd name="connsiteX0" fmla="*/ 0 w 865909"/>
                <a:gd name="connsiteY0" fmla="*/ 0 h 865909"/>
                <a:gd name="connsiteX1" fmla="*/ 865909 w 865909"/>
                <a:gd name="connsiteY1" fmla="*/ 865909 h 865909"/>
                <a:gd name="connsiteX2" fmla="*/ 865909 w 865909"/>
                <a:gd name="connsiteY2" fmla="*/ 0 h 865909"/>
                <a:gd name="connsiteX3" fmla="*/ 0 w 865909"/>
                <a:gd name="connsiteY3" fmla="*/ 0 h 865909"/>
              </a:gdLst>
              <a:ahLst/>
              <a:cxnLst>
                <a:cxn ang="0">
                  <a:pos x="connsiteX0" y="connsiteY0"/>
                </a:cxn>
                <a:cxn ang="0">
                  <a:pos x="connsiteX1" y="connsiteY1"/>
                </a:cxn>
                <a:cxn ang="0">
                  <a:pos x="connsiteX2" y="connsiteY2"/>
                </a:cxn>
                <a:cxn ang="0">
                  <a:pos x="connsiteX3" y="connsiteY3"/>
                </a:cxn>
              </a:cxnLst>
              <a:rect l="l" t="t" r="r" b="b"/>
              <a:pathLst>
                <a:path w="865909" h="865909">
                  <a:moveTo>
                    <a:pt x="0" y="0"/>
                  </a:moveTo>
                  <a:cubicBezTo>
                    <a:pt x="477982" y="0"/>
                    <a:pt x="865909" y="387927"/>
                    <a:pt x="865909" y="865909"/>
                  </a:cubicBezTo>
                  <a:lnTo>
                    <a:pt x="865909" y="0"/>
                  </a:lnTo>
                  <a:lnTo>
                    <a:pt x="0" y="0"/>
                  </a:lnTo>
                  <a:close/>
                </a:path>
              </a:pathLst>
            </a:custGeom>
            <a:solidFill>
              <a:srgbClr val="FFDB66"/>
            </a:soli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 name="Graphic 38">
              <a:extLst>
                <a:ext uri="{FF2B5EF4-FFF2-40B4-BE49-F238E27FC236}">
                  <a16:creationId xmlns:a16="http://schemas.microsoft.com/office/drawing/2014/main" id="{E6131C6E-C2FD-3D8E-7C79-CD8DE5DB77C5}"/>
                </a:ext>
              </a:extLst>
            </p:cNvPr>
            <p:cNvSpPr/>
            <p:nvPr/>
          </p:nvSpPr>
          <p:spPr>
            <a:xfrm flipH="1">
              <a:off x="8835278" y="169487"/>
              <a:ext cx="234764" cy="241218"/>
            </a:xfrm>
            <a:custGeom>
              <a:avLst/>
              <a:gdLst>
                <a:gd name="connsiteX0" fmla="*/ 0 w 865909"/>
                <a:gd name="connsiteY0" fmla="*/ 0 h 865909"/>
                <a:gd name="connsiteX1" fmla="*/ 865909 w 865909"/>
                <a:gd name="connsiteY1" fmla="*/ 865909 h 865909"/>
                <a:gd name="connsiteX2" fmla="*/ 865909 w 865909"/>
                <a:gd name="connsiteY2" fmla="*/ 0 h 865909"/>
                <a:gd name="connsiteX3" fmla="*/ 0 w 865909"/>
                <a:gd name="connsiteY3" fmla="*/ 0 h 865909"/>
              </a:gdLst>
              <a:ahLst/>
              <a:cxnLst>
                <a:cxn ang="0">
                  <a:pos x="connsiteX0" y="connsiteY0"/>
                </a:cxn>
                <a:cxn ang="0">
                  <a:pos x="connsiteX1" y="connsiteY1"/>
                </a:cxn>
                <a:cxn ang="0">
                  <a:pos x="connsiteX2" y="connsiteY2"/>
                </a:cxn>
                <a:cxn ang="0">
                  <a:pos x="connsiteX3" y="connsiteY3"/>
                </a:cxn>
              </a:cxnLst>
              <a:rect l="l" t="t" r="r" b="b"/>
              <a:pathLst>
                <a:path w="865909" h="865909">
                  <a:moveTo>
                    <a:pt x="0" y="0"/>
                  </a:moveTo>
                  <a:cubicBezTo>
                    <a:pt x="477982" y="0"/>
                    <a:pt x="865909" y="387927"/>
                    <a:pt x="865909" y="865909"/>
                  </a:cubicBezTo>
                  <a:lnTo>
                    <a:pt x="865909" y="0"/>
                  </a:lnTo>
                  <a:lnTo>
                    <a:pt x="0" y="0"/>
                  </a:lnTo>
                  <a:close/>
                </a:path>
              </a:pathLst>
            </a:custGeom>
            <a:solidFill>
              <a:srgbClr val="FFDB66"/>
            </a:soli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 name="Graphic 38">
              <a:extLst>
                <a:ext uri="{FF2B5EF4-FFF2-40B4-BE49-F238E27FC236}">
                  <a16:creationId xmlns:a16="http://schemas.microsoft.com/office/drawing/2014/main" id="{88CFE69B-0E88-8359-0747-F06560D11785}"/>
                </a:ext>
              </a:extLst>
            </p:cNvPr>
            <p:cNvSpPr/>
            <p:nvPr/>
          </p:nvSpPr>
          <p:spPr>
            <a:xfrm flipV="1">
              <a:off x="11795505" y="3128669"/>
              <a:ext cx="234764" cy="241218"/>
            </a:xfrm>
            <a:custGeom>
              <a:avLst/>
              <a:gdLst>
                <a:gd name="connsiteX0" fmla="*/ 0 w 865909"/>
                <a:gd name="connsiteY0" fmla="*/ 0 h 865909"/>
                <a:gd name="connsiteX1" fmla="*/ 865909 w 865909"/>
                <a:gd name="connsiteY1" fmla="*/ 865909 h 865909"/>
                <a:gd name="connsiteX2" fmla="*/ 865909 w 865909"/>
                <a:gd name="connsiteY2" fmla="*/ 0 h 865909"/>
                <a:gd name="connsiteX3" fmla="*/ 0 w 865909"/>
                <a:gd name="connsiteY3" fmla="*/ 0 h 865909"/>
              </a:gdLst>
              <a:ahLst/>
              <a:cxnLst>
                <a:cxn ang="0">
                  <a:pos x="connsiteX0" y="connsiteY0"/>
                </a:cxn>
                <a:cxn ang="0">
                  <a:pos x="connsiteX1" y="connsiteY1"/>
                </a:cxn>
                <a:cxn ang="0">
                  <a:pos x="connsiteX2" y="connsiteY2"/>
                </a:cxn>
                <a:cxn ang="0">
                  <a:pos x="connsiteX3" y="connsiteY3"/>
                </a:cxn>
              </a:cxnLst>
              <a:rect l="l" t="t" r="r" b="b"/>
              <a:pathLst>
                <a:path w="865909" h="865909">
                  <a:moveTo>
                    <a:pt x="0" y="0"/>
                  </a:moveTo>
                  <a:cubicBezTo>
                    <a:pt x="477982" y="0"/>
                    <a:pt x="865909" y="387927"/>
                    <a:pt x="865909" y="865909"/>
                  </a:cubicBezTo>
                  <a:lnTo>
                    <a:pt x="865909" y="0"/>
                  </a:lnTo>
                  <a:lnTo>
                    <a:pt x="0" y="0"/>
                  </a:lnTo>
                  <a:close/>
                </a:path>
              </a:pathLst>
            </a:custGeom>
            <a:solidFill>
              <a:srgbClr val="FFDB66"/>
            </a:soli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 name="Graphic 38">
              <a:extLst>
                <a:ext uri="{FF2B5EF4-FFF2-40B4-BE49-F238E27FC236}">
                  <a16:creationId xmlns:a16="http://schemas.microsoft.com/office/drawing/2014/main" id="{ADFF22F4-A919-E7A9-0682-A864A27B4C8B}"/>
                </a:ext>
              </a:extLst>
            </p:cNvPr>
            <p:cNvSpPr/>
            <p:nvPr/>
          </p:nvSpPr>
          <p:spPr>
            <a:xfrm flipH="1" flipV="1">
              <a:off x="8835278" y="3128669"/>
              <a:ext cx="234764" cy="241218"/>
            </a:xfrm>
            <a:custGeom>
              <a:avLst/>
              <a:gdLst>
                <a:gd name="connsiteX0" fmla="*/ 0 w 865909"/>
                <a:gd name="connsiteY0" fmla="*/ 0 h 865909"/>
                <a:gd name="connsiteX1" fmla="*/ 865909 w 865909"/>
                <a:gd name="connsiteY1" fmla="*/ 865909 h 865909"/>
                <a:gd name="connsiteX2" fmla="*/ 865909 w 865909"/>
                <a:gd name="connsiteY2" fmla="*/ 0 h 865909"/>
                <a:gd name="connsiteX3" fmla="*/ 0 w 865909"/>
                <a:gd name="connsiteY3" fmla="*/ 0 h 865909"/>
              </a:gdLst>
              <a:ahLst/>
              <a:cxnLst>
                <a:cxn ang="0">
                  <a:pos x="connsiteX0" y="connsiteY0"/>
                </a:cxn>
                <a:cxn ang="0">
                  <a:pos x="connsiteX1" y="connsiteY1"/>
                </a:cxn>
                <a:cxn ang="0">
                  <a:pos x="connsiteX2" y="connsiteY2"/>
                </a:cxn>
                <a:cxn ang="0">
                  <a:pos x="connsiteX3" y="connsiteY3"/>
                </a:cxn>
              </a:cxnLst>
              <a:rect l="l" t="t" r="r" b="b"/>
              <a:pathLst>
                <a:path w="865909" h="865909">
                  <a:moveTo>
                    <a:pt x="0" y="0"/>
                  </a:moveTo>
                  <a:cubicBezTo>
                    <a:pt x="477982" y="0"/>
                    <a:pt x="865909" y="387927"/>
                    <a:pt x="865909" y="865909"/>
                  </a:cubicBezTo>
                  <a:lnTo>
                    <a:pt x="865909" y="0"/>
                  </a:lnTo>
                  <a:lnTo>
                    <a:pt x="0" y="0"/>
                  </a:lnTo>
                  <a:close/>
                </a:path>
              </a:pathLst>
            </a:custGeom>
            <a:solidFill>
              <a:srgbClr val="FFDB66"/>
            </a:soli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Tree>
    <p:extLst>
      <p:ext uri="{BB962C8B-B14F-4D97-AF65-F5344CB8AC3E}">
        <p14:creationId xmlns:p14="http://schemas.microsoft.com/office/powerpoint/2010/main" val="34406946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D3EBE3"/>
        </a:solidFill>
        <a:effectLst/>
      </p:bgPr>
    </p:bg>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34E214C4-151F-8D63-0D41-7FC607709914}"/>
              </a:ext>
            </a:extLst>
          </p:cNvPr>
          <p:cNvGrpSpPr>
            <a:grpSpLocks/>
          </p:cNvGrpSpPr>
          <p:nvPr/>
        </p:nvGrpSpPr>
        <p:grpSpPr>
          <a:xfrm>
            <a:off x="8848157" y="169487"/>
            <a:ext cx="3182112" cy="3200400"/>
            <a:chOff x="6801492" y="1384222"/>
            <a:chExt cx="5051559" cy="4944660"/>
          </a:xfrm>
        </p:grpSpPr>
        <p:grpSp>
          <p:nvGrpSpPr>
            <p:cNvPr id="5" name="Group 4">
              <a:extLst>
                <a:ext uri="{FF2B5EF4-FFF2-40B4-BE49-F238E27FC236}">
                  <a16:creationId xmlns:a16="http://schemas.microsoft.com/office/drawing/2014/main" id="{6056C15A-6CC7-7071-A27D-80F0C465BD1E}"/>
                </a:ext>
              </a:extLst>
            </p:cNvPr>
            <p:cNvGrpSpPr/>
            <p:nvPr/>
          </p:nvGrpSpPr>
          <p:grpSpPr>
            <a:xfrm>
              <a:off x="6801492" y="1384222"/>
              <a:ext cx="5051559" cy="4944660"/>
              <a:chOff x="0" y="0"/>
              <a:chExt cx="1554480" cy="1562736"/>
            </a:xfrm>
            <a:effectLst/>
          </p:grpSpPr>
          <p:grpSp>
            <p:nvGrpSpPr>
              <p:cNvPr id="10" name="Group 9">
                <a:extLst>
                  <a:ext uri="{FF2B5EF4-FFF2-40B4-BE49-F238E27FC236}">
                    <a16:creationId xmlns:a16="http://schemas.microsoft.com/office/drawing/2014/main" id="{01EAD5A4-3621-8515-D571-8084A75900E8}"/>
                  </a:ext>
                </a:extLst>
              </p:cNvPr>
              <p:cNvGrpSpPr/>
              <p:nvPr/>
            </p:nvGrpSpPr>
            <p:grpSpPr>
              <a:xfrm>
                <a:off x="0" y="0"/>
                <a:ext cx="1554480" cy="1562736"/>
                <a:chOff x="0" y="-9085"/>
                <a:chExt cx="1679486" cy="1676997"/>
              </a:xfrm>
            </p:grpSpPr>
            <p:sp>
              <p:nvSpPr>
                <p:cNvPr id="15" name="Rectangle 14">
                  <a:extLst>
                    <a:ext uri="{FF2B5EF4-FFF2-40B4-BE49-F238E27FC236}">
                      <a16:creationId xmlns:a16="http://schemas.microsoft.com/office/drawing/2014/main" id="{E84E4133-5F37-3A94-5708-40B23B986F55}"/>
                    </a:ext>
                  </a:extLst>
                </p:cNvPr>
                <p:cNvSpPr/>
                <p:nvPr/>
              </p:nvSpPr>
              <p:spPr>
                <a:xfrm>
                  <a:off x="856526" y="844952"/>
                  <a:ext cx="822960" cy="822960"/>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6" name="Rectangle 15">
                  <a:extLst>
                    <a:ext uri="{FF2B5EF4-FFF2-40B4-BE49-F238E27FC236}">
                      <a16:creationId xmlns:a16="http://schemas.microsoft.com/office/drawing/2014/main" id="{8B026CD8-92B6-FD97-C551-374125F437B2}"/>
                    </a:ext>
                  </a:extLst>
                </p:cNvPr>
                <p:cNvSpPr/>
                <p:nvPr/>
              </p:nvSpPr>
              <p:spPr>
                <a:xfrm>
                  <a:off x="0" y="844952"/>
                  <a:ext cx="822960" cy="822960"/>
                </a:xfrm>
                <a:prstGeom prst="rect">
                  <a:avLst/>
                </a:prstGeom>
                <a:solidFill>
                  <a:srgbClr val="D0CE6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7" name="Rectangle 16">
                  <a:extLst>
                    <a:ext uri="{FF2B5EF4-FFF2-40B4-BE49-F238E27FC236}">
                      <a16:creationId xmlns:a16="http://schemas.microsoft.com/office/drawing/2014/main" id="{D1A952E1-66F1-8F12-7D2C-FC091517FDCB}"/>
                    </a:ext>
                  </a:extLst>
                </p:cNvPr>
                <p:cNvSpPr/>
                <p:nvPr/>
              </p:nvSpPr>
              <p:spPr>
                <a:xfrm>
                  <a:off x="856526" y="-9085"/>
                  <a:ext cx="822960" cy="822960"/>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5" name="Rectangle 34">
                  <a:extLst>
                    <a:ext uri="{FF2B5EF4-FFF2-40B4-BE49-F238E27FC236}">
                      <a16:creationId xmlns:a16="http://schemas.microsoft.com/office/drawing/2014/main" id="{88327F4D-40C7-1C4C-70D7-BCF571D7EEE5}"/>
                    </a:ext>
                  </a:extLst>
                </p:cNvPr>
                <p:cNvSpPr/>
                <p:nvPr/>
              </p:nvSpPr>
              <p:spPr>
                <a:xfrm>
                  <a:off x="0" y="-9085"/>
                  <a:ext cx="822960" cy="822960"/>
                </a:xfrm>
                <a:prstGeom prst="rect">
                  <a:avLst/>
                </a:prstGeom>
                <a:solidFill>
                  <a:srgbClr val="DDDBA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11" name="Freeform 10">
                <a:extLst>
                  <a:ext uri="{FF2B5EF4-FFF2-40B4-BE49-F238E27FC236}">
                    <a16:creationId xmlns:a16="http://schemas.microsoft.com/office/drawing/2014/main" id="{3595075E-C5A6-9DCE-F026-5FC7023F2E38}"/>
                  </a:ext>
                </a:extLst>
              </p:cNvPr>
              <p:cNvSpPr/>
              <p:nvPr/>
            </p:nvSpPr>
            <p:spPr>
              <a:xfrm>
                <a:off x="219919" y="185195"/>
                <a:ext cx="342900" cy="476250"/>
              </a:xfrm>
              <a:custGeom>
                <a:avLst/>
                <a:gdLst>
                  <a:gd name="connsiteX0" fmla="*/ 107632 w 107632"/>
                  <a:gd name="connsiteY0" fmla="*/ 42863 h 149542"/>
                  <a:gd name="connsiteX1" fmla="*/ 85725 w 107632"/>
                  <a:gd name="connsiteY1" fmla="*/ 42863 h 149542"/>
                  <a:gd name="connsiteX2" fmla="*/ 65722 w 107632"/>
                  <a:gd name="connsiteY2" fmla="*/ 20955 h 149542"/>
                  <a:gd name="connsiteX3" fmla="*/ 48577 w 107632"/>
                  <a:gd name="connsiteY3" fmla="*/ 25717 h 149542"/>
                  <a:gd name="connsiteX4" fmla="*/ 42863 w 107632"/>
                  <a:gd name="connsiteY4" fmla="*/ 39052 h 149542"/>
                  <a:gd name="connsiteX5" fmla="*/ 74295 w 107632"/>
                  <a:gd name="connsiteY5" fmla="*/ 64770 h 149542"/>
                  <a:gd name="connsiteX6" fmla="*/ 103822 w 107632"/>
                  <a:gd name="connsiteY6" fmla="*/ 87630 h 149542"/>
                  <a:gd name="connsiteX7" fmla="*/ 107632 w 107632"/>
                  <a:gd name="connsiteY7" fmla="*/ 106680 h 149542"/>
                  <a:gd name="connsiteX8" fmla="*/ 95250 w 107632"/>
                  <a:gd name="connsiteY8" fmla="*/ 137160 h 149542"/>
                  <a:gd name="connsiteX9" fmla="*/ 64770 w 107632"/>
                  <a:gd name="connsiteY9" fmla="*/ 149542 h 149542"/>
                  <a:gd name="connsiteX10" fmla="*/ 42863 w 107632"/>
                  <a:gd name="connsiteY10" fmla="*/ 149542 h 149542"/>
                  <a:gd name="connsiteX11" fmla="*/ 0 w 107632"/>
                  <a:gd name="connsiteY11" fmla="*/ 106680 h 149542"/>
                  <a:gd name="connsiteX12" fmla="*/ 21907 w 107632"/>
                  <a:gd name="connsiteY12" fmla="*/ 106680 h 149542"/>
                  <a:gd name="connsiteX13" fmla="*/ 41910 w 107632"/>
                  <a:gd name="connsiteY13" fmla="*/ 128588 h 149542"/>
                  <a:gd name="connsiteX14" fmla="*/ 59055 w 107632"/>
                  <a:gd name="connsiteY14" fmla="*/ 123825 h 149542"/>
                  <a:gd name="connsiteX15" fmla="*/ 64770 w 107632"/>
                  <a:gd name="connsiteY15" fmla="*/ 110490 h 149542"/>
                  <a:gd name="connsiteX16" fmla="*/ 33338 w 107632"/>
                  <a:gd name="connsiteY16" fmla="*/ 84772 h 149542"/>
                  <a:gd name="connsiteX17" fmla="*/ 3810 w 107632"/>
                  <a:gd name="connsiteY17" fmla="*/ 61913 h 149542"/>
                  <a:gd name="connsiteX18" fmla="*/ 0 w 107632"/>
                  <a:gd name="connsiteY18" fmla="*/ 42863 h 149542"/>
                  <a:gd name="connsiteX19" fmla="*/ 12382 w 107632"/>
                  <a:gd name="connsiteY19" fmla="*/ 12383 h 149542"/>
                  <a:gd name="connsiteX20" fmla="*/ 42863 w 107632"/>
                  <a:gd name="connsiteY20" fmla="*/ 0 h 149542"/>
                  <a:gd name="connsiteX21" fmla="*/ 64770 w 107632"/>
                  <a:gd name="connsiteY21" fmla="*/ 0 h 149542"/>
                  <a:gd name="connsiteX22" fmla="*/ 107632 w 107632"/>
                  <a:gd name="connsiteY22" fmla="*/ 42863 h 149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07632" h="149542">
                    <a:moveTo>
                      <a:pt x="107632" y="42863"/>
                    </a:moveTo>
                    <a:lnTo>
                      <a:pt x="85725" y="42863"/>
                    </a:lnTo>
                    <a:cubicBezTo>
                      <a:pt x="83820" y="28575"/>
                      <a:pt x="77152" y="20955"/>
                      <a:pt x="65722" y="20955"/>
                    </a:cubicBezTo>
                    <a:cubicBezTo>
                      <a:pt x="58102" y="20955"/>
                      <a:pt x="52388" y="22860"/>
                      <a:pt x="48577" y="25717"/>
                    </a:cubicBezTo>
                    <a:cubicBezTo>
                      <a:pt x="44767" y="28575"/>
                      <a:pt x="42863" y="33338"/>
                      <a:pt x="42863" y="39052"/>
                    </a:cubicBezTo>
                    <a:cubicBezTo>
                      <a:pt x="42863" y="45720"/>
                      <a:pt x="53340" y="54292"/>
                      <a:pt x="74295" y="64770"/>
                    </a:cubicBezTo>
                    <a:cubicBezTo>
                      <a:pt x="91440" y="74295"/>
                      <a:pt x="100965" y="81915"/>
                      <a:pt x="103822" y="87630"/>
                    </a:cubicBezTo>
                    <a:cubicBezTo>
                      <a:pt x="106680" y="93345"/>
                      <a:pt x="107632" y="100013"/>
                      <a:pt x="107632" y="106680"/>
                    </a:cubicBezTo>
                    <a:cubicBezTo>
                      <a:pt x="107632" y="118110"/>
                      <a:pt x="103822" y="128588"/>
                      <a:pt x="95250" y="137160"/>
                    </a:cubicBezTo>
                    <a:cubicBezTo>
                      <a:pt x="86677" y="145733"/>
                      <a:pt x="76200" y="149542"/>
                      <a:pt x="64770" y="149542"/>
                    </a:cubicBezTo>
                    <a:lnTo>
                      <a:pt x="42863" y="149542"/>
                    </a:lnTo>
                    <a:cubicBezTo>
                      <a:pt x="14288" y="149542"/>
                      <a:pt x="0" y="135255"/>
                      <a:pt x="0" y="106680"/>
                    </a:cubicBezTo>
                    <a:lnTo>
                      <a:pt x="21907" y="106680"/>
                    </a:lnTo>
                    <a:cubicBezTo>
                      <a:pt x="23813" y="120967"/>
                      <a:pt x="30480" y="128588"/>
                      <a:pt x="41910" y="128588"/>
                    </a:cubicBezTo>
                    <a:cubicBezTo>
                      <a:pt x="49530" y="128588"/>
                      <a:pt x="55245" y="126683"/>
                      <a:pt x="59055" y="123825"/>
                    </a:cubicBezTo>
                    <a:cubicBezTo>
                      <a:pt x="62865" y="120967"/>
                      <a:pt x="64770" y="116205"/>
                      <a:pt x="64770" y="110490"/>
                    </a:cubicBezTo>
                    <a:cubicBezTo>
                      <a:pt x="64770" y="104775"/>
                      <a:pt x="54292" y="96202"/>
                      <a:pt x="33338" y="84772"/>
                    </a:cubicBezTo>
                    <a:cubicBezTo>
                      <a:pt x="16192" y="75247"/>
                      <a:pt x="6667" y="67627"/>
                      <a:pt x="3810" y="61913"/>
                    </a:cubicBezTo>
                    <a:cubicBezTo>
                      <a:pt x="952" y="56197"/>
                      <a:pt x="0" y="49530"/>
                      <a:pt x="0" y="42863"/>
                    </a:cubicBezTo>
                    <a:cubicBezTo>
                      <a:pt x="0" y="31433"/>
                      <a:pt x="3810" y="20955"/>
                      <a:pt x="12382" y="12383"/>
                    </a:cubicBezTo>
                    <a:cubicBezTo>
                      <a:pt x="20955" y="3810"/>
                      <a:pt x="31432" y="0"/>
                      <a:pt x="42863" y="0"/>
                    </a:cubicBezTo>
                    <a:lnTo>
                      <a:pt x="64770" y="0"/>
                    </a:lnTo>
                    <a:cubicBezTo>
                      <a:pt x="91440" y="0"/>
                      <a:pt x="105727" y="14288"/>
                      <a:pt x="107632" y="42863"/>
                    </a:cubicBezTo>
                    <a:close/>
                  </a:path>
                </a:pathLst>
              </a:custGeom>
              <a:solidFill>
                <a:schemeClr val="bg1"/>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2" name="Freeform 11">
                <a:extLst>
                  <a:ext uri="{FF2B5EF4-FFF2-40B4-BE49-F238E27FC236}">
                    <a16:creationId xmlns:a16="http://schemas.microsoft.com/office/drawing/2014/main" id="{88EDB21D-D36E-471C-55CB-23B1AE823F76}"/>
                  </a:ext>
                </a:extLst>
              </p:cNvPr>
              <p:cNvSpPr/>
              <p:nvPr/>
            </p:nvSpPr>
            <p:spPr>
              <a:xfrm>
                <a:off x="844951" y="196770"/>
                <a:ext cx="651510" cy="455930"/>
              </a:xfrm>
              <a:custGeom>
                <a:avLst/>
                <a:gdLst>
                  <a:gd name="connsiteX0" fmla="*/ 0 w 216217"/>
                  <a:gd name="connsiteY0" fmla="*/ 0 h 151447"/>
                  <a:gd name="connsiteX1" fmla="*/ 42863 w 216217"/>
                  <a:gd name="connsiteY1" fmla="*/ 0 h 151447"/>
                  <a:gd name="connsiteX2" fmla="*/ 42863 w 216217"/>
                  <a:gd name="connsiteY2" fmla="*/ 129540 h 151447"/>
                  <a:gd name="connsiteX3" fmla="*/ 64770 w 216217"/>
                  <a:gd name="connsiteY3" fmla="*/ 129540 h 151447"/>
                  <a:gd name="connsiteX4" fmla="*/ 80010 w 216217"/>
                  <a:gd name="connsiteY4" fmla="*/ 122873 h 151447"/>
                  <a:gd name="connsiteX5" fmla="*/ 86678 w 216217"/>
                  <a:gd name="connsiteY5" fmla="*/ 107633 h 151447"/>
                  <a:gd name="connsiteX6" fmla="*/ 86678 w 216217"/>
                  <a:gd name="connsiteY6" fmla="*/ 0 h 151447"/>
                  <a:gd name="connsiteX7" fmla="*/ 129540 w 216217"/>
                  <a:gd name="connsiteY7" fmla="*/ 0 h 151447"/>
                  <a:gd name="connsiteX8" fmla="*/ 129540 w 216217"/>
                  <a:gd name="connsiteY8" fmla="*/ 129540 h 151447"/>
                  <a:gd name="connsiteX9" fmla="*/ 151447 w 216217"/>
                  <a:gd name="connsiteY9" fmla="*/ 129540 h 151447"/>
                  <a:gd name="connsiteX10" fmla="*/ 166688 w 216217"/>
                  <a:gd name="connsiteY10" fmla="*/ 122873 h 151447"/>
                  <a:gd name="connsiteX11" fmla="*/ 173355 w 216217"/>
                  <a:gd name="connsiteY11" fmla="*/ 107633 h 151447"/>
                  <a:gd name="connsiteX12" fmla="*/ 173355 w 216217"/>
                  <a:gd name="connsiteY12" fmla="*/ 0 h 151447"/>
                  <a:gd name="connsiteX13" fmla="*/ 216218 w 216217"/>
                  <a:gd name="connsiteY13" fmla="*/ 0 h 151447"/>
                  <a:gd name="connsiteX14" fmla="*/ 216218 w 216217"/>
                  <a:gd name="connsiteY14" fmla="*/ 77152 h 151447"/>
                  <a:gd name="connsiteX15" fmla="*/ 194310 w 216217"/>
                  <a:gd name="connsiteY15" fmla="*/ 129540 h 151447"/>
                  <a:gd name="connsiteX16" fmla="*/ 141922 w 216217"/>
                  <a:gd name="connsiteY16" fmla="*/ 151448 h 151447"/>
                  <a:gd name="connsiteX17" fmla="*/ 85725 w 216217"/>
                  <a:gd name="connsiteY17" fmla="*/ 151448 h 151447"/>
                  <a:gd name="connsiteX18" fmla="*/ 85725 w 216217"/>
                  <a:gd name="connsiteY18" fmla="*/ 144780 h 151447"/>
                  <a:gd name="connsiteX19" fmla="*/ 55245 w 216217"/>
                  <a:gd name="connsiteY19" fmla="*/ 151448 h 151447"/>
                  <a:gd name="connsiteX20" fmla="*/ 0 w 216217"/>
                  <a:gd name="connsiteY20" fmla="*/ 151448 h 151447"/>
                  <a:gd name="connsiteX21" fmla="*/ 0 w 216217"/>
                  <a:gd name="connsiteY21" fmla="*/ 0 h 1514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16217" h="151447">
                    <a:moveTo>
                      <a:pt x="0" y="0"/>
                    </a:moveTo>
                    <a:lnTo>
                      <a:pt x="42863" y="0"/>
                    </a:lnTo>
                    <a:lnTo>
                      <a:pt x="42863" y="129540"/>
                    </a:lnTo>
                    <a:lnTo>
                      <a:pt x="64770" y="129540"/>
                    </a:lnTo>
                    <a:cubicBezTo>
                      <a:pt x="70485" y="129540"/>
                      <a:pt x="76200" y="127635"/>
                      <a:pt x="80010" y="122873"/>
                    </a:cubicBezTo>
                    <a:cubicBezTo>
                      <a:pt x="83820" y="118110"/>
                      <a:pt x="86678" y="113348"/>
                      <a:pt x="86678" y="107633"/>
                    </a:cubicBezTo>
                    <a:lnTo>
                      <a:pt x="86678" y="0"/>
                    </a:lnTo>
                    <a:lnTo>
                      <a:pt x="129540" y="0"/>
                    </a:lnTo>
                    <a:lnTo>
                      <a:pt x="129540" y="129540"/>
                    </a:lnTo>
                    <a:lnTo>
                      <a:pt x="151447" y="129540"/>
                    </a:lnTo>
                    <a:cubicBezTo>
                      <a:pt x="157163" y="129540"/>
                      <a:pt x="161925" y="127635"/>
                      <a:pt x="166688" y="122873"/>
                    </a:cubicBezTo>
                    <a:cubicBezTo>
                      <a:pt x="170497" y="118110"/>
                      <a:pt x="173355" y="113348"/>
                      <a:pt x="173355" y="107633"/>
                    </a:cubicBezTo>
                    <a:lnTo>
                      <a:pt x="173355" y="0"/>
                    </a:lnTo>
                    <a:lnTo>
                      <a:pt x="216218" y="0"/>
                    </a:lnTo>
                    <a:lnTo>
                      <a:pt x="216218" y="77152"/>
                    </a:lnTo>
                    <a:cubicBezTo>
                      <a:pt x="216218" y="97155"/>
                      <a:pt x="208597" y="114300"/>
                      <a:pt x="194310" y="129540"/>
                    </a:cubicBezTo>
                    <a:cubicBezTo>
                      <a:pt x="180022" y="143827"/>
                      <a:pt x="162878" y="151448"/>
                      <a:pt x="141922" y="151448"/>
                    </a:cubicBezTo>
                    <a:lnTo>
                      <a:pt x="85725" y="151448"/>
                    </a:lnTo>
                    <a:lnTo>
                      <a:pt x="85725" y="144780"/>
                    </a:lnTo>
                    <a:cubicBezTo>
                      <a:pt x="77153" y="149542"/>
                      <a:pt x="67628" y="151448"/>
                      <a:pt x="55245" y="151448"/>
                    </a:cubicBezTo>
                    <a:lnTo>
                      <a:pt x="0" y="151448"/>
                    </a:lnTo>
                    <a:lnTo>
                      <a:pt x="0" y="0"/>
                    </a:lnTo>
                    <a:close/>
                  </a:path>
                </a:pathLst>
              </a:custGeom>
              <a:solidFill>
                <a:schemeClr val="bg1"/>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3" name="Freeform 12">
                <a:extLst>
                  <a:ext uri="{FF2B5EF4-FFF2-40B4-BE49-F238E27FC236}">
                    <a16:creationId xmlns:a16="http://schemas.microsoft.com/office/drawing/2014/main" id="{F5BE1A84-73CB-0B91-E17B-38928BDCA21E}"/>
                  </a:ext>
                </a:extLst>
              </p:cNvPr>
              <p:cNvSpPr/>
              <p:nvPr/>
            </p:nvSpPr>
            <p:spPr>
              <a:xfrm>
                <a:off x="196769" y="960699"/>
                <a:ext cx="387322" cy="498401"/>
              </a:xfrm>
              <a:custGeom>
                <a:avLst/>
                <a:gdLst>
                  <a:gd name="connsiteX0" fmla="*/ 42863 w 128587"/>
                  <a:gd name="connsiteY0" fmla="*/ 0 h 150495"/>
                  <a:gd name="connsiteX1" fmla="*/ 85725 w 128587"/>
                  <a:gd name="connsiteY1" fmla="*/ 0 h 150495"/>
                  <a:gd name="connsiteX2" fmla="*/ 116205 w 128587"/>
                  <a:gd name="connsiteY2" fmla="*/ 12383 h 150495"/>
                  <a:gd name="connsiteX3" fmla="*/ 128588 w 128587"/>
                  <a:gd name="connsiteY3" fmla="*/ 42863 h 150495"/>
                  <a:gd name="connsiteX4" fmla="*/ 128588 w 128587"/>
                  <a:gd name="connsiteY4" fmla="*/ 107633 h 150495"/>
                  <a:gd name="connsiteX5" fmla="*/ 116205 w 128587"/>
                  <a:gd name="connsiteY5" fmla="*/ 138113 h 150495"/>
                  <a:gd name="connsiteX6" fmla="*/ 85725 w 128587"/>
                  <a:gd name="connsiteY6" fmla="*/ 150495 h 150495"/>
                  <a:gd name="connsiteX7" fmla="*/ 42863 w 128587"/>
                  <a:gd name="connsiteY7" fmla="*/ 150495 h 150495"/>
                  <a:gd name="connsiteX8" fmla="*/ 12383 w 128587"/>
                  <a:gd name="connsiteY8" fmla="*/ 138113 h 150495"/>
                  <a:gd name="connsiteX9" fmla="*/ 0 w 128587"/>
                  <a:gd name="connsiteY9" fmla="*/ 107633 h 150495"/>
                  <a:gd name="connsiteX10" fmla="*/ 0 w 128587"/>
                  <a:gd name="connsiteY10" fmla="*/ 42863 h 150495"/>
                  <a:gd name="connsiteX11" fmla="*/ 12383 w 128587"/>
                  <a:gd name="connsiteY11" fmla="*/ 12383 h 150495"/>
                  <a:gd name="connsiteX12" fmla="*/ 42863 w 128587"/>
                  <a:gd name="connsiteY12" fmla="*/ 0 h 150495"/>
                  <a:gd name="connsiteX13" fmla="*/ 42863 w 128587"/>
                  <a:gd name="connsiteY13" fmla="*/ 42863 h 150495"/>
                  <a:gd name="connsiteX14" fmla="*/ 42863 w 128587"/>
                  <a:gd name="connsiteY14" fmla="*/ 107633 h 150495"/>
                  <a:gd name="connsiteX15" fmla="*/ 49530 w 128587"/>
                  <a:gd name="connsiteY15" fmla="*/ 122872 h 150495"/>
                  <a:gd name="connsiteX16" fmla="*/ 64770 w 128587"/>
                  <a:gd name="connsiteY16" fmla="*/ 129540 h 150495"/>
                  <a:gd name="connsiteX17" fmla="*/ 80010 w 128587"/>
                  <a:gd name="connsiteY17" fmla="*/ 122872 h 150495"/>
                  <a:gd name="connsiteX18" fmla="*/ 86678 w 128587"/>
                  <a:gd name="connsiteY18" fmla="*/ 107633 h 150495"/>
                  <a:gd name="connsiteX19" fmla="*/ 86678 w 128587"/>
                  <a:gd name="connsiteY19" fmla="*/ 42863 h 150495"/>
                  <a:gd name="connsiteX20" fmla="*/ 80010 w 128587"/>
                  <a:gd name="connsiteY20" fmla="*/ 27622 h 150495"/>
                  <a:gd name="connsiteX21" fmla="*/ 64770 w 128587"/>
                  <a:gd name="connsiteY21" fmla="*/ 20955 h 150495"/>
                  <a:gd name="connsiteX22" fmla="*/ 49530 w 128587"/>
                  <a:gd name="connsiteY22" fmla="*/ 27622 h 150495"/>
                  <a:gd name="connsiteX23" fmla="*/ 42863 w 128587"/>
                  <a:gd name="connsiteY23" fmla="*/ 42863 h 1504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28587" h="150495">
                    <a:moveTo>
                      <a:pt x="42863" y="0"/>
                    </a:moveTo>
                    <a:lnTo>
                      <a:pt x="85725" y="0"/>
                    </a:lnTo>
                    <a:cubicBezTo>
                      <a:pt x="97155" y="0"/>
                      <a:pt x="107633" y="3810"/>
                      <a:pt x="116205" y="12383"/>
                    </a:cubicBezTo>
                    <a:cubicBezTo>
                      <a:pt x="124778" y="20955"/>
                      <a:pt x="128588" y="30480"/>
                      <a:pt x="128588" y="42863"/>
                    </a:cubicBezTo>
                    <a:lnTo>
                      <a:pt x="128588" y="107633"/>
                    </a:lnTo>
                    <a:cubicBezTo>
                      <a:pt x="128588" y="119063"/>
                      <a:pt x="124778" y="129540"/>
                      <a:pt x="116205" y="138113"/>
                    </a:cubicBezTo>
                    <a:cubicBezTo>
                      <a:pt x="107633" y="146685"/>
                      <a:pt x="98108" y="150495"/>
                      <a:pt x="85725" y="150495"/>
                    </a:cubicBezTo>
                    <a:lnTo>
                      <a:pt x="42863" y="150495"/>
                    </a:lnTo>
                    <a:cubicBezTo>
                      <a:pt x="31433" y="150495"/>
                      <a:pt x="20955" y="146685"/>
                      <a:pt x="12383" y="138113"/>
                    </a:cubicBezTo>
                    <a:cubicBezTo>
                      <a:pt x="3810" y="129540"/>
                      <a:pt x="0" y="119063"/>
                      <a:pt x="0" y="107633"/>
                    </a:cubicBezTo>
                    <a:lnTo>
                      <a:pt x="0" y="42863"/>
                    </a:lnTo>
                    <a:cubicBezTo>
                      <a:pt x="0" y="31433"/>
                      <a:pt x="3810" y="20955"/>
                      <a:pt x="12383" y="12383"/>
                    </a:cubicBezTo>
                    <a:cubicBezTo>
                      <a:pt x="20955" y="4763"/>
                      <a:pt x="31433" y="0"/>
                      <a:pt x="42863" y="0"/>
                    </a:cubicBezTo>
                    <a:close/>
                    <a:moveTo>
                      <a:pt x="42863" y="42863"/>
                    </a:moveTo>
                    <a:lnTo>
                      <a:pt x="42863" y="107633"/>
                    </a:lnTo>
                    <a:cubicBezTo>
                      <a:pt x="42863" y="113347"/>
                      <a:pt x="44768" y="118110"/>
                      <a:pt x="49530" y="122872"/>
                    </a:cubicBezTo>
                    <a:cubicBezTo>
                      <a:pt x="53340" y="127635"/>
                      <a:pt x="59055" y="129540"/>
                      <a:pt x="64770" y="129540"/>
                    </a:cubicBezTo>
                    <a:cubicBezTo>
                      <a:pt x="70485" y="129540"/>
                      <a:pt x="76200" y="127635"/>
                      <a:pt x="80010" y="122872"/>
                    </a:cubicBezTo>
                    <a:cubicBezTo>
                      <a:pt x="83820" y="118110"/>
                      <a:pt x="86678" y="113347"/>
                      <a:pt x="86678" y="107633"/>
                    </a:cubicBezTo>
                    <a:lnTo>
                      <a:pt x="86678" y="42863"/>
                    </a:lnTo>
                    <a:cubicBezTo>
                      <a:pt x="86678" y="37147"/>
                      <a:pt x="84772" y="32385"/>
                      <a:pt x="80010" y="27622"/>
                    </a:cubicBezTo>
                    <a:cubicBezTo>
                      <a:pt x="76200" y="23813"/>
                      <a:pt x="70485" y="20955"/>
                      <a:pt x="64770" y="20955"/>
                    </a:cubicBezTo>
                    <a:cubicBezTo>
                      <a:pt x="59055" y="20955"/>
                      <a:pt x="54293" y="22860"/>
                      <a:pt x="49530" y="27622"/>
                    </a:cubicBezTo>
                    <a:cubicBezTo>
                      <a:pt x="45720" y="32385"/>
                      <a:pt x="42863" y="37147"/>
                      <a:pt x="42863" y="42863"/>
                    </a:cubicBezTo>
                    <a:close/>
                  </a:path>
                </a:pathLst>
              </a:custGeom>
              <a:solidFill>
                <a:schemeClr val="bg1"/>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4" name="Freeform 13">
                <a:extLst>
                  <a:ext uri="{FF2B5EF4-FFF2-40B4-BE49-F238E27FC236}">
                    <a16:creationId xmlns:a16="http://schemas.microsoft.com/office/drawing/2014/main" id="{4BB3DC29-182D-F373-9EFC-89DDA0E2426B}"/>
                  </a:ext>
                </a:extLst>
              </p:cNvPr>
              <p:cNvSpPr/>
              <p:nvPr/>
            </p:nvSpPr>
            <p:spPr>
              <a:xfrm>
                <a:off x="1053296" y="879676"/>
                <a:ext cx="262255" cy="584200"/>
              </a:xfrm>
              <a:custGeom>
                <a:avLst/>
                <a:gdLst>
                  <a:gd name="connsiteX0" fmla="*/ 22860 w 87630"/>
                  <a:gd name="connsiteY0" fmla="*/ 0 h 194309"/>
                  <a:gd name="connsiteX1" fmla="*/ 65722 w 87630"/>
                  <a:gd name="connsiteY1" fmla="*/ 0 h 194309"/>
                  <a:gd name="connsiteX2" fmla="*/ 65722 w 87630"/>
                  <a:gd name="connsiteY2" fmla="*/ 42863 h 194309"/>
                  <a:gd name="connsiteX3" fmla="*/ 87630 w 87630"/>
                  <a:gd name="connsiteY3" fmla="*/ 42863 h 194309"/>
                  <a:gd name="connsiteX4" fmla="*/ 87630 w 87630"/>
                  <a:gd name="connsiteY4" fmla="*/ 64770 h 194309"/>
                  <a:gd name="connsiteX5" fmla="*/ 65722 w 87630"/>
                  <a:gd name="connsiteY5" fmla="*/ 64770 h 194309"/>
                  <a:gd name="connsiteX6" fmla="*/ 65722 w 87630"/>
                  <a:gd name="connsiteY6" fmla="*/ 150495 h 194309"/>
                  <a:gd name="connsiteX7" fmla="*/ 72390 w 87630"/>
                  <a:gd name="connsiteY7" fmla="*/ 166688 h 194309"/>
                  <a:gd name="connsiteX8" fmla="*/ 84772 w 87630"/>
                  <a:gd name="connsiteY8" fmla="*/ 172403 h 194309"/>
                  <a:gd name="connsiteX9" fmla="*/ 86678 w 87630"/>
                  <a:gd name="connsiteY9" fmla="*/ 172403 h 194309"/>
                  <a:gd name="connsiteX10" fmla="*/ 86678 w 87630"/>
                  <a:gd name="connsiteY10" fmla="*/ 194310 h 194309"/>
                  <a:gd name="connsiteX11" fmla="*/ 64770 w 87630"/>
                  <a:gd name="connsiteY11" fmla="*/ 194310 h 194309"/>
                  <a:gd name="connsiteX12" fmla="*/ 34290 w 87630"/>
                  <a:gd name="connsiteY12" fmla="*/ 181928 h 194309"/>
                  <a:gd name="connsiteX13" fmla="*/ 21907 w 87630"/>
                  <a:gd name="connsiteY13" fmla="*/ 151447 h 194309"/>
                  <a:gd name="connsiteX14" fmla="*/ 21907 w 87630"/>
                  <a:gd name="connsiteY14" fmla="*/ 65722 h 194309"/>
                  <a:gd name="connsiteX15" fmla="*/ 0 w 87630"/>
                  <a:gd name="connsiteY15" fmla="*/ 65722 h 194309"/>
                  <a:gd name="connsiteX16" fmla="*/ 0 w 87630"/>
                  <a:gd name="connsiteY16" fmla="*/ 43815 h 194309"/>
                  <a:gd name="connsiteX17" fmla="*/ 21907 w 87630"/>
                  <a:gd name="connsiteY17" fmla="*/ 43815 h 194309"/>
                  <a:gd name="connsiteX18" fmla="*/ 22860 w 87630"/>
                  <a:gd name="connsiteY18" fmla="*/ 0 h 194309"/>
                  <a:gd name="connsiteX19" fmla="*/ 22860 w 87630"/>
                  <a:gd name="connsiteY19" fmla="*/ 0 h 194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7630" h="194309">
                    <a:moveTo>
                      <a:pt x="22860" y="0"/>
                    </a:moveTo>
                    <a:lnTo>
                      <a:pt x="65722" y="0"/>
                    </a:lnTo>
                    <a:lnTo>
                      <a:pt x="65722" y="42863"/>
                    </a:lnTo>
                    <a:lnTo>
                      <a:pt x="87630" y="42863"/>
                    </a:lnTo>
                    <a:lnTo>
                      <a:pt x="87630" y="64770"/>
                    </a:lnTo>
                    <a:lnTo>
                      <a:pt x="65722" y="64770"/>
                    </a:lnTo>
                    <a:lnTo>
                      <a:pt x="65722" y="150495"/>
                    </a:lnTo>
                    <a:cubicBezTo>
                      <a:pt x="65722" y="157163"/>
                      <a:pt x="67628" y="162878"/>
                      <a:pt x="72390" y="166688"/>
                    </a:cubicBezTo>
                    <a:cubicBezTo>
                      <a:pt x="77153" y="170497"/>
                      <a:pt x="80963" y="172403"/>
                      <a:pt x="84772" y="172403"/>
                    </a:cubicBezTo>
                    <a:lnTo>
                      <a:pt x="86678" y="172403"/>
                    </a:lnTo>
                    <a:lnTo>
                      <a:pt x="86678" y="194310"/>
                    </a:lnTo>
                    <a:lnTo>
                      <a:pt x="64770" y="194310"/>
                    </a:lnTo>
                    <a:cubicBezTo>
                      <a:pt x="53340" y="194310"/>
                      <a:pt x="42863" y="190500"/>
                      <a:pt x="34290" y="181928"/>
                    </a:cubicBezTo>
                    <a:cubicBezTo>
                      <a:pt x="25718" y="173355"/>
                      <a:pt x="21907" y="162878"/>
                      <a:pt x="21907" y="151447"/>
                    </a:cubicBezTo>
                    <a:lnTo>
                      <a:pt x="21907" y="65722"/>
                    </a:lnTo>
                    <a:lnTo>
                      <a:pt x="0" y="65722"/>
                    </a:lnTo>
                    <a:lnTo>
                      <a:pt x="0" y="43815"/>
                    </a:lnTo>
                    <a:lnTo>
                      <a:pt x="21907" y="43815"/>
                    </a:lnTo>
                    <a:lnTo>
                      <a:pt x="22860" y="0"/>
                    </a:lnTo>
                    <a:lnTo>
                      <a:pt x="22860" y="0"/>
                    </a:lnTo>
                    <a:close/>
                  </a:path>
                </a:pathLst>
              </a:custGeom>
              <a:solidFill>
                <a:schemeClr val="bg1"/>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6" name="Graphic 38">
              <a:extLst>
                <a:ext uri="{FF2B5EF4-FFF2-40B4-BE49-F238E27FC236}">
                  <a16:creationId xmlns:a16="http://schemas.microsoft.com/office/drawing/2014/main" id="{1E328177-6060-FF88-CDF3-C40A093769AD}"/>
                </a:ext>
              </a:extLst>
            </p:cNvPr>
            <p:cNvSpPr/>
            <p:nvPr/>
          </p:nvSpPr>
          <p:spPr>
            <a:xfrm>
              <a:off x="11480366" y="1384222"/>
              <a:ext cx="372685" cy="372685"/>
            </a:xfrm>
            <a:custGeom>
              <a:avLst/>
              <a:gdLst>
                <a:gd name="connsiteX0" fmla="*/ 0 w 865909"/>
                <a:gd name="connsiteY0" fmla="*/ 0 h 865909"/>
                <a:gd name="connsiteX1" fmla="*/ 865909 w 865909"/>
                <a:gd name="connsiteY1" fmla="*/ 865909 h 865909"/>
                <a:gd name="connsiteX2" fmla="*/ 865909 w 865909"/>
                <a:gd name="connsiteY2" fmla="*/ 0 h 865909"/>
                <a:gd name="connsiteX3" fmla="*/ 0 w 865909"/>
                <a:gd name="connsiteY3" fmla="*/ 0 h 865909"/>
              </a:gdLst>
              <a:ahLst/>
              <a:cxnLst>
                <a:cxn ang="0">
                  <a:pos x="connsiteX0" y="connsiteY0"/>
                </a:cxn>
                <a:cxn ang="0">
                  <a:pos x="connsiteX1" y="connsiteY1"/>
                </a:cxn>
                <a:cxn ang="0">
                  <a:pos x="connsiteX2" y="connsiteY2"/>
                </a:cxn>
                <a:cxn ang="0">
                  <a:pos x="connsiteX3" y="connsiteY3"/>
                </a:cxn>
              </a:cxnLst>
              <a:rect l="l" t="t" r="r" b="b"/>
              <a:pathLst>
                <a:path w="865909" h="865909">
                  <a:moveTo>
                    <a:pt x="0" y="0"/>
                  </a:moveTo>
                  <a:cubicBezTo>
                    <a:pt x="477982" y="0"/>
                    <a:pt x="865909" y="387927"/>
                    <a:pt x="865909" y="865909"/>
                  </a:cubicBezTo>
                  <a:lnTo>
                    <a:pt x="865909" y="0"/>
                  </a:lnTo>
                  <a:lnTo>
                    <a:pt x="0" y="0"/>
                  </a:lnTo>
                  <a:close/>
                </a:path>
              </a:pathLst>
            </a:custGeom>
            <a:solidFill>
              <a:srgbClr val="D3EBE3"/>
            </a:soli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 name="Graphic 38">
              <a:extLst>
                <a:ext uri="{FF2B5EF4-FFF2-40B4-BE49-F238E27FC236}">
                  <a16:creationId xmlns:a16="http://schemas.microsoft.com/office/drawing/2014/main" id="{83B179C5-9C4E-C98A-4B15-0E204EDDE977}"/>
                </a:ext>
              </a:extLst>
            </p:cNvPr>
            <p:cNvSpPr/>
            <p:nvPr/>
          </p:nvSpPr>
          <p:spPr>
            <a:xfrm flipH="1">
              <a:off x="6801492" y="1384222"/>
              <a:ext cx="372685" cy="372685"/>
            </a:xfrm>
            <a:custGeom>
              <a:avLst/>
              <a:gdLst>
                <a:gd name="connsiteX0" fmla="*/ 0 w 865909"/>
                <a:gd name="connsiteY0" fmla="*/ 0 h 865909"/>
                <a:gd name="connsiteX1" fmla="*/ 865909 w 865909"/>
                <a:gd name="connsiteY1" fmla="*/ 865909 h 865909"/>
                <a:gd name="connsiteX2" fmla="*/ 865909 w 865909"/>
                <a:gd name="connsiteY2" fmla="*/ 0 h 865909"/>
                <a:gd name="connsiteX3" fmla="*/ 0 w 865909"/>
                <a:gd name="connsiteY3" fmla="*/ 0 h 865909"/>
              </a:gdLst>
              <a:ahLst/>
              <a:cxnLst>
                <a:cxn ang="0">
                  <a:pos x="connsiteX0" y="connsiteY0"/>
                </a:cxn>
                <a:cxn ang="0">
                  <a:pos x="connsiteX1" y="connsiteY1"/>
                </a:cxn>
                <a:cxn ang="0">
                  <a:pos x="connsiteX2" y="connsiteY2"/>
                </a:cxn>
                <a:cxn ang="0">
                  <a:pos x="connsiteX3" y="connsiteY3"/>
                </a:cxn>
              </a:cxnLst>
              <a:rect l="l" t="t" r="r" b="b"/>
              <a:pathLst>
                <a:path w="865909" h="865909">
                  <a:moveTo>
                    <a:pt x="0" y="0"/>
                  </a:moveTo>
                  <a:cubicBezTo>
                    <a:pt x="477982" y="0"/>
                    <a:pt x="865909" y="387927"/>
                    <a:pt x="865909" y="865909"/>
                  </a:cubicBezTo>
                  <a:lnTo>
                    <a:pt x="865909" y="0"/>
                  </a:lnTo>
                  <a:lnTo>
                    <a:pt x="0" y="0"/>
                  </a:lnTo>
                  <a:close/>
                </a:path>
              </a:pathLst>
            </a:custGeom>
            <a:solidFill>
              <a:srgbClr val="D3EBE3"/>
            </a:soli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 name="Graphic 38">
              <a:extLst>
                <a:ext uri="{FF2B5EF4-FFF2-40B4-BE49-F238E27FC236}">
                  <a16:creationId xmlns:a16="http://schemas.microsoft.com/office/drawing/2014/main" id="{C4457B00-0083-F328-65B1-EB13E21A1CC4}"/>
                </a:ext>
              </a:extLst>
            </p:cNvPr>
            <p:cNvSpPr/>
            <p:nvPr/>
          </p:nvSpPr>
          <p:spPr>
            <a:xfrm flipV="1">
              <a:off x="11480366" y="5956197"/>
              <a:ext cx="372685" cy="372685"/>
            </a:xfrm>
            <a:custGeom>
              <a:avLst/>
              <a:gdLst>
                <a:gd name="connsiteX0" fmla="*/ 0 w 865909"/>
                <a:gd name="connsiteY0" fmla="*/ 0 h 865909"/>
                <a:gd name="connsiteX1" fmla="*/ 865909 w 865909"/>
                <a:gd name="connsiteY1" fmla="*/ 865909 h 865909"/>
                <a:gd name="connsiteX2" fmla="*/ 865909 w 865909"/>
                <a:gd name="connsiteY2" fmla="*/ 0 h 865909"/>
                <a:gd name="connsiteX3" fmla="*/ 0 w 865909"/>
                <a:gd name="connsiteY3" fmla="*/ 0 h 865909"/>
              </a:gdLst>
              <a:ahLst/>
              <a:cxnLst>
                <a:cxn ang="0">
                  <a:pos x="connsiteX0" y="connsiteY0"/>
                </a:cxn>
                <a:cxn ang="0">
                  <a:pos x="connsiteX1" y="connsiteY1"/>
                </a:cxn>
                <a:cxn ang="0">
                  <a:pos x="connsiteX2" y="connsiteY2"/>
                </a:cxn>
                <a:cxn ang="0">
                  <a:pos x="connsiteX3" y="connsiteY3"/>
                </a:cxn>
              </a:cxnLst>
              <a:rect l="l" t="t" r="r" b="b"/>
              <a:pathLst>
                <a:path w="865909" h="865909">
                  <a:moveTo>
                    <a:pt x="0" y="0"/>
                  </a:moveTo>
                  <a:cubicBezTo>
                    <a:pt x="477982" y="0"/>
                    <a:pt x="865909" y="387927"/>
                    <a:pt x="865909" y="865909"/>
                  </a:cubicBezTo>
                  <a:lnTo>
                    <a:pt x="865909" y="0"/>
                  </a:lnTo>
                  <a:lnTo>
                    <a:pt x="0" y="0"/>
                  </a:lnTo>
                  <a:close/>
                </a:path>
              </a:pathLst>
            </a:custGeom>
            <a:solidFill>
              <a:srgbClr val="D3EBE3"/>
            </a:soli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9" name="Graphic 38">
              <a:extLst>
                <a:ext uri="{FF2B5EF4-FFF2-40B4-BE49-F238E27FC236}">
                  <a16:creationId xmlns:a16="http://schemas.microsoft.com/office/drawing/2014/main" id="{CF4A96CA-E547-9A02-3BC4-F7062965775D}"/>
                </a:ext>
              </a:extLst>
            </p:cNvPr>
            <p:cNvSpPr/>
            <p:nvPr/>
          </p:nvSpPr>
          <p:spPr>
            <a:xfrm flipH="1" flipV="1">
              <a:off x="6801492" y="5956197"/>
              <a:ext cx="372685" cy="372685"/>
            </a:xfrm>
            <a:custGeom>
              <a:avLst/>
              <a:gdLst>
                <a:gd name="connsiteX0" fmla="*/ 0 w 865909"/>
                <a:gd name="connsiteY0" fmla="*/ 0 h 865909"/>
                <a:gd name="connsiteX1" fmla="*/ 865909 w 865909"/>
                <a:gd name="connsiteY1" fmla="*/ 865909 h 865909"/>
                <a:gd name="connsiteX2" fmla="*/ 865909 w 865909"/>
                <a:gd name="connsiteY2" fmla="*/ 0 h 865909"/>
                <a:gd name="connsiteX3" fmla="*/ 0 w 865909"/>
                <a:gd name="connsiteY3" fmla="*/ 0 h 865909"/>
              </a:gdLst>
              <a:ahLst/>
              <a:cxnLst>
                <a:cxn ang="0">
                  <a:pos x="connsiteX0" y="connsiteY0"/>
                </a:cxn>
                <a:cxn ang="0">
                  <a:pos x="connsiteX1" y="connsiteY1"/>
                </a:cxn>
                <a:cxn ang="0">
                  <a:pos x="connsiteX2" y="connsiteY2"/>
                </a:cxn>
                <a:cxn ang="0">
                  <a:pos x="connsiteX3" y="connsiteY3"/>
                </a:cxn>
              </a:cxnLst>
              <a:rect l="l" t="t" r="r" b="b"/>
              <a:pathLst>
                <a:path w="865909" h="865909">
                  <a:moveTo>
                    <a:pt x="0" y="0"/>
                  </a:moveTo>
                  <a:cubicBezTo>
                    <a:pt x="477982" y="0"/>
                    <a:pt x="865909" y="387927"/>
                    <a:pt x="865909" y="865909"/>
                  </a:cubicBezTo>
                  <a:lnTo>
                    <a:pt x="865909" y="0"/>
                  </a:lnTo>
                  <a:lnTo>
                    <a:pt x="0" y="0"/>
                  </a:lnTo>
                  <a:close/>
                </a:path>
              </a:pathLst>
            </a:custGeom>
            <a:solidFill>
              <a:srgbClr val="D3EBE3"/>
            </a:soli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36" name="Rectangle 35">
            <a:extLst>
              <a:ext uri="{FF2B5EF4-FFF2-40B4-BE49-F238E27FC236}">
                <a16:creationId xmlns:a16="http://schemas.microsoft.com/office/drawing/2014/main" id="{BFDDB2A3-15A5-365E-0929-1C8FD7555108}"/>
              </a:ext>
            </a:extLst>
          </p:cNvPr>
          <p:cNvSpPr/>
          <p:nvPr/>
        </p:nvSpPr>
        <p:spPr>
          <a:xfrm flipH="1">
            <a:off x="0" y="6412089"/>
            <a:ext cx="12192000" cy="445911"/>
          </a:xfrm>
          <a:prstGeom prst="rect">
            <a:avLst/>
          </a:prstGeom>
          <a:solidFill>
            <a:srgbClr val="AEC4B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Graphic 38">
            <a:extLst>
              <a:ext uri="{FF2B5EF4-FFF2-40B4-BE49-F238E27FC236}">
                <a16:creationId xmlns:a16="http://schemas.microsoft.com/office/drawing/2014/main" id="{ABCB1657-97C6-FE60-E033-8916A83BE02B}"/>
              </a:ext>
            </a:extLst>
          </p:cNvPr>
          <p:cNvSpPr/>
          <p:nvPr/>
        </p:nvSpPr>
        <p:spPr>
          <a:xfrm>
            <a:off x="11819217" y="0"/>
            <a:ext cx="372685" cy="372685"/>
          </a:xfrm>
          <a:custGeom>
            <a:avLst/>
            <a:gdLst>
              <a:gd name="connsiteX0" fmla="*/ 0 w 865909"/>
              <a:gd name="connsiteY0" fmla="*/ 0 h 865909"/>
              <a:gd name="connsiteX1" fmla="*/ 865909 w 865909"/>
              <a:gd name="connsiteY1" fmla="*/ 865909 h 865909"/>
              <a:gd name="connsiteX2" fmla="*/ 865909 w 865909"/>
              <a:gd name="connsiteY2" fmla="*/ 0 h 865909"/>
              <a:gd name="connsiteX3" fmla="*/ 0 w 865909"/>
              <a:gd name="connsiteY3" fmla="*/ 0 h 865909"/>
            </a:gdLst>
            <a:ahLst/>
            <a:cxnLst>
              <a:cxn ang="0">
                <a:pos x="connsiteX0" y="connsiteY0"/>
              </a:cxn>
              <a:cxn ang="0">
                <a:pos x="connsiteX1" y="connsiteY1"/>
              </a:cxn>
              <a:cxn ang="0">
                <a:pos x="connsiteX2" y="connsiteY2"/>
              </a:cxn>
              <a:cxn ang="0">
                <a:pos x="connsiteX3" y="connsiteY3"/>
              </a:cxn>
            </a:cxnLst>
            <a:rect l="l" t="t" r="r" b="b"/>
            <a:pathLst>
              <a:path w="865909" h="865909">
                <a:moveTo>
                  <a:pt x="0" y="0"/>
                </a:moveTo>
                <a:cubicBezTo>
                  <a:pt x="477982" y="0"/>
                  <a:pt x="865909" y="387927"/>
                  <a:pt x="865909" y="865909"/>
                </a:cubicBezTo>
                <a:lnTo>
                  <a:pt x="865909" y="0"/>
                </a:lnTo>
                <a:lnTo>
                  <a:pt x="0" y="0"/>
                </a:lnTo>
                <a:close/>
              </a:path>
            </a:pathLst>
          </a:custGeom>
          <a:solidFill>
            <a:srgbClr val="AEC4BD"/>
          </a:soli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1" name="Graphic 38">
            <a:extLst>
              <a:ext uri="{FF2B5EF4-FFF2-40B4-BE49-F238E27FC236}">
                <a16:creationId xmlns:a16="http://schemas.microsoft.com/office/drawing/2014/main" id="{4AAA957B-0DB9-FE1A-3BEE-92AFD64CBCB7}"/>
              </a:ext>
            </a:extLst>
          </p:cNvPr>
          <p:cNvSpPr/>
          <p:nvPr/>
        </p:nvSpPr>
        <p:spPr>
          <a:xfrm flipH="1">
            <a:off x="0" y="0"/>
            <a:ext cx="372685" cy="372685"/>
          </a:xfrm>
          <a:custGeom>
            <a:avLst/>
            <a:gdLst>
              <a:gd name="connsiteX0" fmla="*/ 0 w 865909"/>
              <a:gd name="connsiteY0" fmla="*/ 0 h 865909"/>
              <a:gd name="connsiteX1" fmla="*/ 865909 w 865909"/>
              <a:gd name="connsiteY1" fmla="*/ 865909 h 865909"/>
              <a:gd name="connsiteX2" fmla="*/ 865909 w 865909"/>
              <a:gd name="connsiteY2" fmla="*/ 0 h 865909"/>
              <a:gd name="connsiteX3" fmla="*/ 0 w 865909"/>
              <a:gd name="connsiteY3" fmla="*/ 0 h 865909"/>
            </a:gdLst>
            <a:ahLst/>
            <a:cxnLst>
              <a:cxn ang="0">
                <a:pos x="connsiteX0" y="connsiteY0"/>
              </a:cxn>
              <a:cxn ang="0">
                <a:pos x="connsiteX1" y="connsiteY1"/>
              </a:cxn>
              <a:cxn ang="0">
                <a:pos x="connsiteX2" y="connsiteY2"/>
              </a:cxn>
              <a:cxn ang="0">
                <a:pos x="connsiteX3" y="connsiteY3"/>
              </a:cxn>
            </a:cxnLst>
            <a:rect l="l" t="t" r="r" b="b"/>
            <a:pathLst>
              <a:path w="865909" h="865909">
                <a:moveTo>
                  <a:pt x="0" y="0"/>
                </a:moveTo>
                <a:cubicBezTo>
                  <a:pt x="477982" y="0"/>
                  <a:pt x="865909" y="387927"/>
                  <a:pt x="865909" y="865909"/>
                </a:cubicBezTo>
                <a:lnTo>
                  <a:pt x="865909" y="0"/>
                </a:lnTo>
                <a:lnTo>
                  <a:pt x="0" y="0"/>
                </a:lnTo>
                <a:close/>
              </a:path>
            </a:pathLst>
          </a:custGeom>
          <a:solidFill>
            <a:srgbClr val="AEC4BD"/>
          </a:soli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3" name="Graphic 38">
            <a:extLst>
              <a:ext uri="{FF2B5EF4-FFF2-40B4-BE49-F238E27FC236}">
                <a16:creationId xmlns:a16="http://schemas.microsoft.com/office/drawing/2014/main" id="{715D4037-A001-13FC-4814-FD250E2D2F77}"/>
              </a:ext>
            </a:extLst>
          </p:cNvPr>
          <p:cNvSpPr/>
          <p:nvPr/>
        </p:nvSpPr>
        <p:spPr>
          <a:xfrm flipV="1">
            <a:off x="11819217" y="6485315"/>
            <a:ext cx="372685" cy="372685"/>
          </a:xfrm>
          <a:custGeom>
            <a:avLst/>
            <a:gdLst>
              <a:gd name="connsiteX0" fmla="*/ 0 w 865909"/>
              <a:gd name="connsiteY0" fmla="*/ 0 h 865909"/>
              <a:gd name="connsiteX1" fmla="*/ 865909 w 865909"/>
              <a:gd name="connsiteY1" fmla="*/ 865909 h 865909"/>
              <a:gd name="connsiteX2" fmla="*/ 865909 w 865909"/>
              <a:gd name="connsiteY2" fmla="*/ 0 h 865909"/>
              <a:gd name="connsiteX3" fmla="*/ 0 w 865909"/>
              <a:gd name="connsiteY3" fmla="*/ 0 h 865909"/>
            </a:gdLst>
            <a:ahLst/>
            <a:cxnLst>
              <a:cxn ang="0">
                <a:pos x="connsiteX0" y="connsiteY0"/>
              </a:cxn>
              <a:cxn ang="0">
                <a:pos x="connsiteX1" y="connsiteY1"/>
              </a:cxn>
              <a:cxn ang="0">
                <a:pos x="connsiteX2" y="connsiteY2"/>
              </a:cxn>
              <a:cxn ang="0">
                <a:pos x="connsiteX3" y="connsiteY3"/>
              </a:cxn>
            </a:cxnLst>
            <a:rect l="l" t="t" r="r" b="b"/>
            <a:pathLst>
              <a:path w="865909" h="865909">
                <a:moveTo>
                  <a:pt x="0" y="0"/>
                </a:moveTo>
                <a:cubicBezTo>
                  <a:pt x="477982" y="0"/>
                  <a:pt x="865909" y="387927"/>
                  <a:pt x="865909" y="865909"/>
                </a:cubicBezTo>
                <a:lnTo>
                  <a:pt x="865909" y="0"/>
                </a:lnTo>
                <a:lnTo>
                  <a:pt x="0" y="0"/>
                </a:lnTo>
                <a:close/>
              </a:path>
            </a:pathLst>
          </a:custGeom>
          <a:solidFill>
            <a:srgbClr val="CDE7DE"/>
          </a:soli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4" name="Graphic 38">
            <a:extLst>
              <a:ext uri="{FF2B5EF4-FFF2-40B4-BE49-F238E27FC236}">
                <a16:creationId xmlns:a16="http://schemas.microsoft.com/office/drawing/2014/main" id="{CD6122C4-0989-0FB0-7442-ECAE33E9BD04}"/>
              </a:ext>
            </a:extLst>
          </p:cNvPr>
          <p:cNvSpPr/>
          <p:nvPr/>
        </p:nvSpPr>
        <p:spPr>
          <a:xfrm flipH="1" flipV="1">
            <a:off x="0" y="6485315"/>
            <a:ext cx="372685" cy="372685"/>
          </a:xfrm>
          <a:custGeom>
            <a:avLst/>
            <a:gdLst>
              <a:gd name="connsiteX0" fmla="*/ 0 w 865909"/>
              <a:gd name="connsiteY0" fmla="*/ 0 h 865909"/>
              <a:gd name="connsiteX1" fmla="*/ 865909 w 865909"/>
              <a:gd name="connsiteY1" fmla="*/ 865909 h 865909"/>
              <a:gd name="connsiteX2" fmla="*/ 865909 w 865909"/>
              <a:gd name="connsiteY2" fmla="*/ 0 h 865909"/>
              <a:gd name="connsiteX3" fmla="*/ 0 w 865909"/>
              <a:gd name="connsiteY3" fmla="*/ 0 h 865909"/>
            </a:gdLst>
            <a:ahLst/>
            <a:cxnLst>
              <a:cxn ang="0">
                <a:pos x="connsiteX0" y="connsiteY0"/>
              </a:cxn>
              <a:cxn ang="0">
                <a:pos x="connsiteX1" y="connsiteY1"/>
              </a:cxn>
              <a:cxn ang="0">
                <a:pos x="connsiteX2" y="connsiteY2"/>
              </a:cxn>
              <a:cxn ang="0">
                <a:pos x="connsiteX3" y="connsiteY3"/>
              </a:cxn>
            </a:cxnLst>
            <a:rect l="l" t="t" r="r" b="b"/>
            <a:pathLst>
              <a:path w="865909" h="865909">
                <a:moveTo>
                  <a:pt x="0" y="0"/>
                </a:moveTo>
                <a:cubicBezTo>
                  <a:pt x="477982" y="0"/>
                  <a:pt x="865909" y="387927"/>
                  <a:pt x="865909" y="865909"/>
                </a:cubicBezTo>
                <a:lnTo>
                  <a:pt x="865909" y="0"/>
                </a:lnTo>
                <a:lnTo>
                  <a:pt x="0" y="0"/>
                </a:lnTo>
                <a:close/>
              </a:path>
            </a:pathLst>
          </a:custGeom>
          <a:solidFill>
            <a:srgbClr val="CDE7DE"/>
          </a:soli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7" name="Rectangle 26">
            <a:extLst>
              <a:ext uri="{FF2B5EF4-FFF2-40B4-BE49-F238E27FC236}">
                <a16:creationId xmlns:a16="http://schemas.microsoft.com/office/drawing/2014/main" id="{4268DA2F-1626-A689-FC77-48706758774D}"/>
              </a:ext>
            </a:extLst>
          </p:cNvPr>
          <p:cNvSpPr/>
          <p:nvPr/>
        </p:nvSpPr>
        <p:spPr>
          <a:xfrm>
            <a:off x="8856760" y="4213326"/>
            <a:ext cx="3148799" cy="13218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37160" tIns="45720" rIns="91440" bIns="45720" numCol="1" spcCol="0" rtlCol="0" fromWordArt="0" anchor="t" anchorCtr="0" forceAA="0" compatLnSpc="1">
            <a:prstTxWarp prst="textNoShape">
              <a:avLst/>
            </a:prstTxWarp>
            <a:noAutofit/>
          </a:bodyPr>
          <a:lstStyle/>
          <a:p>
            <a:pPr marL="0" marR="0">
              <a:lnSpc>
                <a:spcPct val="107000"/>
              </a:lnSpc>
              <a:spcBef>
                <a:spcPts val="0"/>
              </a:spcBef>
              <a:spcAft>
                <a:spcPts val="600"/>
              </a:spcAft>
            </a:pPr>
            <a:r>
              <a:rPr lang="en-US" sz="1200" dirty="0">
                <a:solidFill>
                  <a:srgbClr val="404040"/>
                </a:solidFill>
                <a:effectLst/>
                <a:latin typeface="Century Gothic" panose="020B0502020202020204" pitchFamily="34" charset="0"/>
                <a:ea typeface="Calibri" panose="020F0502020204030204" pitchFamily="34" charset="0"/>
                <a:cs typeface="Times New Roman" panose="02020603050405020304" pitchFamily="18" charset="0"/>
              </a:rPr>
              <a:t>In the </a:t>
            </a:r>
            <a:r>
              <a:rPr lang="en-US" sz="1200" i="1" dirty="0">
                <a:solidFill>
                  <a:srgbClr val="404040"/>
                </a:solidFill>
                <a:effectLst/>
                <a:latin typeface="Century Gothic" panose="020B0502020202020204" pitchFamily="34" charset="0"/>
                <a:ea typeface="Calibri" panose="020F0502020204030204" pitchFamily="34" charset="0"/>
                <a:cs typeface="Times New Roman" panose="02020603050405020304" pitchFamily="18" charset="0"/>
              </a:rPr>
              <a:t>Evaluation and Next Steps </a:t>
            </a:r>
            <a:r>
              <a:rPr lang="en-US" sz="1200" dirty="0">
                <a:solidFill>
                  <a:srgbClr val="404040"/>
                </a:solidFill>
                <a:effectLst/>
                <a:latin typeface="Century Gothic" panose="020B0502020202020204" pitchFamily="34" charset="0"/>
                <a:ea typeface="Calibri" panose="020F0502020204030204" pitchFamily="34" charset="0"/>
                <a:cs typeface="Times New Roman" panose="02020603050405020304" pitchFamily="18" charset="0"/>
              </a:rPr>
              <a:t>section, analyze the findings from the SWOT, and then outline actionable strategies to capitalize on strengths and opportunities while addressing weaknesses and mitigating threats.</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p:txBody>
      </p:sp>
      <p:pic>
        <p:nvPicPr>
          <p:cNvPr id="28" name="Graphic 27" descr="Badge Tick1 with solid fill">
            <a:extLst>
              <a:ext uri="{FF2B5EF4-FFF2-40B4-BE49-F238E27FC236}">
                <a16:creationId xmlns:a16="http://schemas.microsoft.com/office/drawing/2014/main" id="{E8A1649C-63EA-C93D-D7F3-2CF9616D08F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925060" y="5559213"/>
            <a:ext cx="601626" cy="601626"/>
          </a:xfrm>
          <a:prstGeom prst="rect">
            <a:avLst/>
          </a:prstGeom>
        </p:spPr>
      </p:pic>
      <p:pic>
        <p:nvPicPr>
          <p:cNvPr id="29" name="Graphic 28" descr="Warning with solid fill">
            <a:extLst>
              <a:ext uri="{FF2B5EF4-FFF2-40B4-BE49-F238E27FC236}">
                <a16:creationId xmlns:a16="http://schemas.microsoft.com/office/drawing/2014/main" id="{5C521034-2108-F92C-643C-868B7FB7C30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9712747" y="5530690"/>
            <a:ext cx="601626" cy="601626"/>
          </a:xfrm>
          <a:prstGeom prst="rect">
            <a:avLst/>
          </a:prstGeom>
        </p:spPr>
      </p:pic>
      <p:pic>
        <p:nvPicPr>
          <p:cNvPr id="30" name="Graphic 29">
            <a:extLst>
              <a:ext uri="{FF2B5EF4-FFF2-40B4-BE49-F238E27FC236}">
                <a16:creationId xmlns:a16="http://schemas.microsoft.com/office/drawing/2014/main" id="{492A80B0-380D-48D8-D54B-7E0F2ACA323D}"/>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0500433" y="5607064"/>
            <a:ext cx="532471" cy="532472"/>
          </a:xfrm>
          <a:prstGeom prst="rect">
            <a:avLst/>
          </a:prstGeom>
        </p:spPr>
      </p:pic>
      <p:grpSp>
        <p:nvGrpSpPr>
          <p:cNvPr id="31" name="Group 30">
            <a:extLst>
              <a:ext uri="{FF2B5EF4-FFF2-40B4-BE49-F238E27FC236}">
                <a16:creationId xmlns:a16="http://schemas.microsoft.com/office/drawing/2014/main" id="{6CAF492C-08B1-7FAF-14D4-CA9AFAFCEA7B}"/>
              </a:ext>
            </a:extLst>
          </p:cNvPr>
          <p:cNvGrpSpPr/>
          <p:nvPr/>
        </p:nvGrpSpPr>
        <p:grpSpPr>
          <a:xfrm>
            <a:off x="11248732" y="5595114"/>
            <a:ext cx="728679" cy="521480"/>
            <a:chOff x="8244117" y="4602260"/>
            <a:chExt cx="2714941" cy="1942948"/>
          </a:xfrm>
          <a:solidFill>
            <a:schemeClr val="bg1">
              <a:alpha val="75000"/>
            </a:schemeClr>
          </a:solidFill>
        </p:grpSpPr>
        <p:sp>
          <p:nvSpPr>
            <p:cNvPr id="32" name="Freeform 31">
              <a:extLst>
                <a:ext uri="{FF2B5EF4-FFF2-40B4-BE49-F238E27FC236}">
                  <a16:creationId xmlns:a16="http://schemas.microsoft.com/office/drawing/2014/main" id="{C62A105E-CAD3-3055-6A28-124D45893CDB}"/>
                </a:ext>
              </a:extLst>
            </p:cNvPr>
            <p:cNvSpPr/>
            <p:nvPr/>
          </p:nvSpPr>
          <p:spPr>
            <a:xfrm>
              <a:off x="9858899" y="4602260"/>
              <a:ext cx="1100159" cy="254749"/>
            </a:xfrm>
            <a:custGeom>
              <a:avLst/>
              <a:gdLst>
                <a:gd name="connsiteX0" fmla="*/ 775330 w 1100159"/>
                <a:gd name="connsiteY0" fmla="*/ 168316 h 254749"/>
                <a:gd name="connsiteX1" fmla="*/ 707789 w 1100159"/>
                <a:gd name="connsiteY1" fmla="*/ 167450 h 254749"/>
                <a:gd name="connsiteX2" fmla="*/ 641980 w 1100159"/>
                <a:gd name="connsiteY2" fmla="*/ 161389 h 254749"/>
                <a:gd name="connsiteX3" fmla="*/ 557121 w 1100159"/>
                <a:gd name="connsiteY3" fmla="*/ 150132 h 254749"/>
                <a:gd name="connsiteX4" fmla="*/ 475725 w 1100159"/>
                <a:gd name="connsiteY4" fmla="*/ 138875 h 254749"/>
                <a:gd name="connsiteX5" fmla="*/ 424637 w 1100159"/>
                <a:gd name="connsiteY5" fmla="*/ 133680 h 254749"/>
                <a:gd name="connsiteX6" fmla="*/ 306873 w 1100159"/>
                <a:gd name="connsiteY6" fmla="*/ 128484 h 254749"/>
                <a:gd name="connsiteX7" fmla="*/ 238466 w 1100159"/>
                <a:gd name="connsiteY7" fmla="*/ 135411 h 254749"/>
                <a:gd name="connsiteX8" fmla="*/ 122434 w 1100159"/>
                <a:gd name="connsiteY8" fmla="*/ 184768 h 254749"/>
                <a:gd name="connsiteX9" fmla="*/ 60955 w 1100159"/>
                <a:gd name="connsiteY9" fmla="*/ 246248 h 254749"/>
                <a:gd name="connsiteX10" fmla="*/ 36709 w 1100159"/>
                <a:gd name="connsiteY10" fmla="*/ 248845 h 254749"/>
                <a:gd name="connsiteX11" fmla="*/ 2073 w 1100159"/>
                <a:gd name="connsiteY11" fmla="*/ 214209 h 254749"/>
                <a:gd name="connsiteX12" fmla="*/ 1207 w 1100159"/>
                <a:gd name="connsiteY12" fmla="*/ 202086 h 254749"/>
                <a:gd name="connsiteX13" fmla="*/ 62686 w 1100159"/>
                <a:gd name="connsiteY13" fmla="*/ 138009 h 254749"/>
                <a:gd name="connsiteX14" fmla="*/ 127630 w 1100159"/>
                <a:gd name="connsiteY14" fmla="*/ 96445 h 254749"/>
                <a:gd name="connsiteX15" fmla="*/ 209891 w 1100159"/>
                <a:gd name="connsiteY15" fmla="*/ 66139 h 254749"/>
                <a:gd name="connsiteX16" fmla="*/ 257516 w 1100159"/>
                <a:gd name="connsiteY16" fmla="*/ 58345 h 254749"/>
                <a:gd name="connsiteX17" fmla="*/ 363157 w 1100159"/>
                <a:gd name="connsiteY17" fmla="*/ 53150 h 254749"/>
                <a:gd name="connsiteX18" fmla="*/ 445418 w 1100159"/>
                <a:gd name="connsiteY18" fmla="*/ 59211 h 254749"/>
                <a:gd name="connsiteX19" fmla="*/ 536339 w 1100159"/>
                <a:gd name="connsiteY19" fmla="*/ 70468 h 254749"/>
                <a:gd name="connsiteX20" fmla="*/ 617734 w 1100159"/>
                <a:gd name="connsiteY20" fmla="*/ 81725 h 254749"/>
                <a:gd name="connsiteX21" fmla="*/ 661896 w 1100159"/>
                <a:gd name="connsiteY21" fmla="*/ 86920 h 254749"/>
                <a:gd name="connsiteX22" fmla="*/ 729437 w 1100159"/>
                <a:gd name="connsiteY22" fmla="*/ 92982 h 254749"/>
                <a:gd name="connsiteX23" fmla="*/ 804771 w 1100159"/>
                <a:gd name="connsiteY23" fmla="*/ 96445 h 254749"/>
                <a:gd name="connsiteX24" fmla="*/ 867982 w 1100159"/>
                <a:gd name="connsiteY24" fmla="*/ 87786 h 254749"/>
                <a:gd name="connsiteX25" fmla="*/ 874043 w 1100159"/>
                <a:gd name="connsiteY25" fmla="*/ 86920 h 254749"/>
                <a:gd name="connsiteX26" fmla="*/ 932059 w 1100159"/>
                <a:gd name="connsiteY26" fmla="*/ 72200 h 254749"/>
                <a:gd name="connsiteX27" fmla="*/ 998734 w 1100159"/>
                <a:gd name="connsiteY27" fmla="*/ 39295 h 254749"/>
                <a:gd name="connsiteX28" fmla="*/ 1041164 w 1100159"/>
                <a:gd name="connsiteY28" fmla="*/ 5525 h 254749"/>
                <a:gd name="connsiteX29" fmla="*/ 1062812 w 1100159"/>
                <a:gd name="connsiteY29" fmla="*/ 5525 h 254749"/>
                <a:gd name="connsiteX30" fmla="*/ 1095716 w 1100159"/>
                <a:gd name="connsiteY30" fmla="*/ 39295 h 254749"/>
                <a:gd name="connsiteX31" fmla="*/ 1094850 w 1100159"/>
                <a:gd name="connsiteY31" fmla="*/ 58345 h 254749"/>
                <a:gd name="connsiteX32" fmla="*/ 1022980 w 1100159"/>
                <a:gd name="connsiteY32" fmla="*/ 110300 h 254749"/>
                <a:gd name="connsiteX33" fmla="*/ 969293 w 1100159"/>
                <a:gd name="connsiteY33" fmla="*/ 137143 h 254749"/>
                <a:gd name="connsiteX34" fmla="*/ 901752 w 1100159"/>
                <a:gd name="connsiteY34" fmla="*/ 156193 h 254749"/>
                <a:gd name="connsiteX35" fmla="*/ 853262 w 1100159"/>
                <a:gd name="connsiteY35" fmla="*/ 165718 h 254749"/>
                <a:gd name="connsiteX36" fmla="*/ 809100 w 1100159"/>
                <a:gd name="connsiteY36" fmla="*/ 167450 h 254749"/>
                <a:gd name="connsiteX37" fmla="*/ 775330 w 1100159"/>
                <a:gd name="connsiteY37" fmla="*/ 168316 h 254749"/>
                <a:gd name="connsiteX38" fmla="*/ 775330 w 1100159"/>
                <a:gd name="connsiteY38" fmla="*/ 168316 h 2547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1100159" h="254749">
                  <a:moveTo>
                    <a:pt x="775330" y="168316"/>
                  </a:moveTo>
                  <a:cubicBezTo>
                    <a:pt x="752816" y="168316"/>
                    <a:pt x="730302" y="170914"/>
                    <a:pt x="707789" y="167450"/>
                  </a:cubicBezTo>
                  <a:cubicBezTo>
                    <a:pt x="686141" y="163986"/>
                    <a:pt x="663627" y="164852"/>
                    <a:pt x="641980" y="161389"/>
                  </a:cubicBezTo>
                  <a:cubicBezTo>
                    <a:pt x="613405" y="156193"/>
                    <a:pt x="585696" y="152729"/>
                    <a:pt x="557121" y="150132"/>
                  </a:cubicBezTo>
                  <a:cubicBezTo>
                    <a:pt x="530277" y="147534"/>
                    <a:pt x="502568" y="145802"/>
                    <a:pt x="475725" y="138875"/>
                  </a:cubicBezTo>
                  <a:cubicBezTo>
                    <a:pt x="458407" y="134545"/>
                    <a:pt x="441955" y="137143"/>
                    <a:pt x="424637" y="133680"/>
                  </a:cubicBezTo>
                  <a:cubicBezTo>
                    <a:pt x="385671" y="125886"/>
                    <a:pt x="345839" y="128484"/>
                    <a:pt x="306873" y="128484"/>
                  </a:cubicBezTo>
                  <a:cubicBezTo>
                    <a:pt x="283493" y="128484"/>
                    <a:pt x="260114" y="130216"/>
                    <a:pt x="238466" y="135411"/>
                  </a:cubicBezTo>
                  <a:cubicBezTo>
                    <a:pt x="196902" y="144936"/>
                    <a:pt x="157071" y="157925"/>
                    <a:pt x="122434" y="184768"/>
                  </a:cubicBezTo>
                  <a:cubicBezTo>
                    <a:pt x="99055" y="202952"/>
                    <a:pt x="77407" y="222002"/>
                    <a:pt x="60955" y="246248"/>
                  </a:cubicBezTo>
                  <a:cubicBezTo>
                    <a:pt x="54027" y="256639"/>
                    <a:pt x="45368" y="257505"/>
                    <a:pt x="36709" y="248845"/>
                  </a:cubicBezTo>
                  <a:cubicBezTo>
                    <a:pt x="24587" y="237589"/>
                    <a:pt x="12464" y="226332"/>
                    <a:pt x="2073" y="214209"/>
                  </a:cubicBezTo>
                  <a:cubicBezTo>
                    <a:pt x="-525" y="211611"/>
                    <a:pt x="-525" y="203818"/>
                    <a:pt x="1207" y="202086"/>
                  </a:cubicBezTo>
                  <a:cubicBezTo>
                    <a:pt x="21123" y="180439"/>
                    <a:pt x="41039" y="157925"/>
                    <a:pt x="62686" y="138009"/>
                  </a:cubicBezTo>
                  <a:cubicBezTo>
                    <a:pt x="81737" y="120691"/>
                    <a:pt x="105116" y="108568"/>
                    <a:pt x="127630" y="96445"/>
                  </a:cubicBezTo>
                  <a:cubicBezTo>
                    <a:pt x="153607" y="82591"/>
                    <a:pt x="181316" y="73932"/>
                    <a:pt x="209891" y="66139"/>
                  </a:cubicBezTo>
                  <a:cubicBezTo>
                    <a:pt x="225478" y="61809"/>
                    <a:pt x="241930" y="60943"/>
                    <a:pt x="257516" y="58345"/>
                  </a:cubicBezTo>
                  <a:cubicBezTo>
                    <a:pt x="293018" y="53150"/>
                    <a:pt x="328521" y="49686"/>
                    <a:pt x="363157" y="53150"/>
                  </a:cubicBezTo>
                  <a:cubicBezTo>
                    <a:pt x="390866" y="55748"/>
                    <a:pt x="418575" y="55748"/>
                    <a:pt x="445418" y="59211"/>
                  </a:cubicBezTo>
                  <a:cubicBezTo>
                    <a:pt x="475725" y="63541"/>
                    <a:pt x="506032" y="67870"/>
                    <a:pt x="536339" y="70468"/>
                  </a:cubicBezTo>
                  <a:cubicBezTo>
                    <a:pt x="563182" y="73066"/>
                    <a:pt x="590891" y="75664"/>
                    <a:pt x="617734" y="81725"/>
                  </a:cubicBezTo>
                  <a:cubicBezTo>
                    <a:pt x="632455" y="85189"/>
                    <a:pt x="647175" y="85189"/>
                    <a:pt x="661896" y="86920"/>
                  </a:cubicBezTo>
                  <a:cubicBezTo>
                    <a:pt x="684409" y="88652"/>
                    <a:pt x="706923" y="91250"/>
                    <a:pt x="729437" y="92982"/>
                  </a:cubicBezTo>
                  <a:cubicBezTo>
                    <a:pt x="754548" y="94714"/>
                    <a:pt x="779659" y="97311"/>
                    <a:pt x="804771" y="96445"/>
                  </a:cubicBezTo>
                  <a:cubicBezTo>
                    <a:pt x="825552" y="95580"/>
                    <a:pt x="846334" y="91250"/>
                    <a:pt x="867982" y="87786"/>
                  </a:cubicBezTo>
                  <a:cubicBezTo>
                    <a:pt x="869714" y="87786"/>
                    <a:pt x="872312" y="86920"/>
                    <a:pt x="874043" y="86920"/>
                  </a:cubicBezTo>
                  <a:cubicBezTo>
                    <a:pt x="894825" y="88652"/>
                    <a:pt x="913875" y="79127"/>
                    <a:pt x="932059" y="72200"/>
                  </a:cubicBezTo>
                  <a:cubicBezTo>
                    <a:pt x="955439" y="63541"/>
                    <a:pt x="977953" y="52284"/>
                    <a:pt x="998734" y="39295"/>
                  </a:cubicBezTo>
                  <a:cubicBezTo>
                    <a:pt x="1014321" y="29770"/>
                    <a:pt x="1027309" y="16782"/>
                    <a:pt x="1041164" y="5525"/>
                  </a:cubicBezTo>
                  <a:cubicBezTo>
                    <a:pt x="1049823" y="-1402"/>
                    <a:pt x="1054152" y="-2268"/>
                    <a:pt x="1062812" y="5525"/>
                  </a:cubicBezTo>
                  <a:cubicBezTo>
                    <a:pt x="1074069" y="16782"/>
                    <a:pt x="1085325" y="28039"/>
                    <a:pt x="1095716" y="39295"/>
                  </a:cubicBezTo>
                  <a:cubicBezTo>
                    <a:pt x="1101777" y="45357"/>
                    <a:pt x="1101777" y="53150"/>
                    <a:pt x="1094850" y="58345"/>
                  </a:cubicBezTo>
                  <a:cubicBezTo>
                    <a:pt x="1071471" y="76529"/>
                    <a:pt x="1047225" y="94714"/>
                    <a:pt x="1022980" y="110300"/>
                  </a:cubicBezTo>
                  <a:cubicBezTo>
                    <a:pt x="1006527" y="121557"/>
                    <a:pt x="988343" y="131082"/>
                    <a:pt x="969293" y="137143"/>
                  </a:cubicBezTo>
                  <a:cubicBezTo>
                    <a:pt x="946780" y="144936"/>
                    <a:pt x="925998" y="154461"/>
                    <a:pt x="901752" y="156193"/>
                  </a:cubicBezTo>
                  <a:cubicBezTo>
                    <a:pt x="885300" y="157059"/>
                    <a:pt x="869714" y="163986"/>
                    <a:pt x="853262" y="165718"/>
                  </a:cubicBezTo>
                  <a:cubicBezTo>
                    <a:pt x="838541" y="167450"/>
                    <a:pt x="823821" y="167450"/>
                    <a:pt x="809100" y="167450"/>
                  </a:cubicBezTo>
                  <a:cubicBezTo>
                    <a:pt x="796978" y="169182"/>
                    <a:pt x="785721" y="169182"/>
                    <a:pt x="775330" y="168316"/>
                  </a:cubicBezTo>
                  <a:cubicBezTo>
                    <a:pt x="775330" y="169182"/>
                    <a:pt x="775330" y="169182"/>
                    <a:pt x="775330" y="168316"/>
                  </a:cubicBezTo>
                  <a:close/>
                </a:path>
              </a:pathLst>
            </a:custGeom>
            <a:grpFill/>
            <a:ln w="8653"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0E16AE50-9FBD-67B0-AF59-A900EA21DBDE}"/>
                </a:ext>
              </a:extLst>
            </p:cNvPr>
            <p:cNvSpPr/>
            <p:nvPr/>
          </p:nvSpPr>
          <p:spPr>
            <a:xfrm>
              <a:off x="9596870" y="4787028"/>
              <a:ext cx="363577" cy="354645"/>
            </a:xfrm>
            <a:custGeom>
              <a:avLst/>
              <a:gdLst>
                <a:gd name="connsiteX0" fmla="*/ 0 w 363577"/>
                <a:gd name="connsiteY0" fmla="*/ 160193 h 354645"/>
                <a:gd name="connsiteX1" fmla="*/ 8659 w 363577"/>
                <a:gd name="connsiteY1" fmla="*/ 146339 h 354645"/>
                <a:gd name="connsiteX2" fmla="*/ 69273 w 363577"/>
                <a:gd name="connsiteY2" fmla="*/ 85725 h 354645"/>
                <a:gd name="connsiteX3" fmla="*/ 148071 w 363577"/>
                <a:gd name="connsiteY3" fmla="*/ 5195 h 354645"/>
                <a:gd name="connsiteX4" fmla="*/ 167986 w 363577"/>
                <a:gd name="connsiteY4" fmla="*/ 5195 h 354645"/>
                <a:gd name="connsiteX5" fmla="*/ 266700 w 363577"/>
                <a:gd name="connsiteY5" fmla="*/ 97848 h 354645"/>
                <a:gd name="connsiteX6" fmla="*/ 314325 w 363577"/>
                <a:gd name="connsiteY6" fmla="*/ 145473 h 354645"/>
                <a:gd name="connsiteX7" fmla="*/ 356755 w 363577"/>
                <a:gd name="connsiteY7" fmla="*/ 183573 h 354645"/>
                <a:gd name="connsiteX8" fmla="*/ 356755 w 363577"/>
                <a:gd name="connsiteY8" fmla="*/ 206086 h 354645"/>
                <a:gd name="connsiteX9" fmla="*/ 275359 w 363577"/>
                <a:gd name="connsiteY9" fmla="*/ 289214 h 354645"/>
                <a:gd name="connsiteX10" fmla="*/ 220807 w 363577"/>
                <a:gd name="connsiteY10" fmla="*/ 346364 h 354645"/>
                <a:gd name="connsiteX11" fmla="*/ 195696 w 363577"/>
                <a:gd name="connsiteY11" fmla="*/ 351559 h 354645"/>
                <a:gd name="connsiteX12" fmla="*/ 117764 w 363577"/>
                <a:gd name="connsiteY12" fmla="*/ 314325 h 354645"/>
                <a:gd name="connsiteX13" fmla="*/ 97848 w 363577"/>
                <a:gd name="connsiteY13" fmla="*/ 298739 h 354645"/>
                <a:gd name="connsiteX14" fmla="*/ 41564 w 363577"/>
                <a:gd name="connsiteY14" fmla="*/ 241589 h 354645"/>
                <a:gd name="connsiteX15" fmla="*/ 14721 w 363577"/>
                <a:gd name="connsiteY15" fmla="*/ 194830 h 354645"/>
                <a:gd name="connsiteX16" fmla="*/ 6061 w 363577"/>
                <a:gd name="connsiteY16" fmla="*/ 176646 h 354645"/>
                <a:gd name="connsiteX17" fmla="*/ 0 w 363577"/>
                <a:gd name="connsiteY17" fmla="*/ 160193 h 3546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63577" h="354645">
                  <a:moveTo>
                    <a:pt x="0" y="160193"/>
                  </a:moveTo>
                  <a:cubicBezTo>
                    <a:pt x="2598" y="155864"/>
                    <a:pt x="4330" y="150668"/>
                    <a:pt x="8659" y="146339"/>
                  </a:cubicBezTo>
                  <a:cubicBezTo>
                    <a:pt x="28575" y="125557"/>
                    <a:pt x="49357" y="105641"/>
                    <a:pt x="69273" y="85725"/>
                  </a:cubicBezTo>
                  <a:cubicBezTo>
                    <a:pt x="96116" y="58882"/>
                    <a:pt x="122093" y="32039"/>
                    <a:pt x="148071" y="5195"/>
                  </a:cubicBezTo>
                  <a:cubicBezTo>
                    <a:pt x="154998" y="-1732"/>
                    <a:pt x="160193" y="-1732"/>
                    <a:pt x="167986" y="5195"/>
                  </a:cubicBezTo>
                  <a:cubicBezTo>
                    <a:pt x="200891" y="36368"/>
                    <a:pt x="233795" y="66675"/>
                    <a:pt x="266700" y="97848"/>
                  </a:cubicBezTo>
                  <a:cubicBezTo>
                    <a:pt x="283152" y="113434"/>
                    <a:pt x="298739" y="129886"/>
                    <a:pt x="314325" y="145473"/>
                  </a:cubicBezTo>
                  <a:cubicBezTo>
                    <a:pt x="328180" y="158461"/>
                    <a:pt x="342900" y="170584"/>
                    <a:pt x="356755" y="183573"/>
                  </a:cubicBezTo>
                  <a:cubicBezTo>
                    <a:pt x="366280" y="192232"/>
                    <a:pt x="365414" y="196561"/>
                    <a:pt x="356755" y="206086"/>
                  </a:cubicBezTo>
                  <a:cubicBezTo>
                    <a:pt x="329911" y="233795"/>
                    <a:pt x="302202" y="261505"/>
                    <a:pt x="275359" y="289214"/>
                  </a:cubicBezTo>
                  <a:cubicBezTo>
                    <a:pt x="257175" y="308264"/>
                    <a:pt x="238991" y="327314"/>
                    <a:pt x="220807" y="346364"/>
                  </a:cubicBezTo>
                  <a:cubicBezTo>
                    <a:pt x="213880" y="354157"/>
                    <a:pt x="206952" y="357621"/>
                    <a:pt x="195696" y="351559"/>
                  </a:cubicBezTo>
                  <a:cubicBezTo>
                    <a:pt x="169718" y="338570"/>
                    <a:pt x="143741" y="327314"/>
                    <a:pt x="117764" y="314325"/>
                  </a:cubicBezTo>
                  <a:cubicBezTo>
                    <a:pt x="109971" y="310861"/>
                    <a:pt x="104775" y="303934"/>
                    <a:pt x="97848" y="298739"/>
                  </a:cubicBezTo>
                  <a:cubicBezTo>
                    <a:pt x="75334" y="283152"/>
                    <a:pt x="57150" y="263236"/>
                    <a:pt x="41564" y="241589"/>
                  </a:cubicBezTo>
                  <a:cubicBezTo>
                    <a:pt x="31173" y="226868"/>
                    <a:pt x="23380" y="210416"/>
                    <a:pt x="14721" y="194830"/>
                  </a:cubicBezTo>
                  <a:cubicBezTo>
                    <a:pt x="11257" y="188768"/>
                    <a:pt x="8659" y="182707"/>
                    <a:pt x="6061" y="176646"/>
                  </a:cubicBezTo>
                  <a:cubicBezTo>
                    <a:pt x="2598" y="172316"/>
                    <a:pt x="1732" y="167120"/>
                    <a:pt x="0" y="160193"/>
                  </a:cubicBezTo>
                  <a:close/>
                </a:path>
              </a:pathLst>
            </a:custGeom>
            <a:grpFill/>
            <a:ln w="8653"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6F49BD64-223F-9589-D2F1-FCB5093F9484}"/>
                </a:ext>
              </a:extLst>
            </p:cNvPr>
            <p:cNvSpPr/>
            <p:nvPr/>
          </p:nvSpPr>
          <p:spPr>
            <a:xfrm>
              <a:off x="8244117" y="4802615"/>
              <a:ext cx="1733835" cy="1742593"/>
            </a:xfrm>
            <a:custGeom>
              <a:avLst/>
              <a:gdLst>
                <a:gd name="connsiteX0" fmla="*/ 1723362 w 1733835"/>
                <a:gd name="connsiteY0" fmla="*/ 730827 h 1742593"/>
                <a:gd name="connsiteX1" fmla="*/ 1712105 w 1733835"/>
                <a:gd name="connsiteY1" fmla="*/ 670214 h 1742593"/>
                <a:gd name="connsiteX2" fmla="*/ 1698250 w 1733835"/>
                <a:gd name="connsiteY2" fmla="*/ 615661 h 1742593"/>
                <a:gd name="connsiteX3" fmla="*/ 1670542 w 1733835"/>
                <a:gd name="connsiteY3" fmla="*/ 540327 h 1742593"/>
                <a:gd name="connsiteX4" fmla="*/ 1621185 w 1733835"/>
                <a:gd name="connsiteY4" fmla="*/ 440748 h 1742593"/>
                <a:gd name="connsiteX5" fmla="*/ 1601269 w 1733835"/>
                <a:gd name="connsiteY5" fmla="*/ 406977 h 1742593"/>
                <a:gd name="connsiteX6" fmla="*/ 1568364 w 1733835"/>
                <a:gd name="connsiteY6" fmla="*/ 385330 h 1742593"/>
                <a:gd name="connsiteX7" fmla="*/ 1540655 w 1733835"/>
                <a:gd name="connsiteY7" fmla="*/ 385330 h 1742593"/>
                <a:gd name="connsiteX8" fmla="*/ 1527667 w 1733835"/>
                <a:gd name="connsiteY8" fmla="*/ 382732 h 1742593"/>
                <a:gd name="connsiteX9" fmla="*/ 1493030 w 1733835"/>
                <a:gd name="connsiteY9" fmla="*/ 368012 h 1742593"/>
                <a:gd name="connsiteX10" fmla="*/ 1417696 w 1733835"/>
                <a:gd name="connsiteY10" fmla="*/ 322118 h 1742593"/>
                <a:gd name="connsiteX11" fmla="*/ 1372669 w 1733835"/>
                <a:gd name="connsiteY11" fmla="*/ 278823 h 1742593"/>
                <a:gd name="connsiteX12" fmla="*/ 1325044 w 1733835"/>
                <a:gd name="connsiteY12" fmla="*/ 212148 h 1742593"/>
                <a:gd name="connsiteX13" fmla="*/ 1307726 w 1733835"/>
                <a:gd name="connsiteY13" fmla="*/ 140277 h 1742593"/>
                <a:gd name="connsiteX14" fmla="*/ 1307726 w 1733835"/>
                <a:gd name="connsiteY14" fmla="*/ 129021 h 1742593"/>
                <a:gd name="connsiteX15" fmla="*/ 1301664 w 1733835"/>
                <a:gd name="connsiteY15" fmla="*/ 117764 h 1742593"/>
                <a:gd name="connsiteX16" fmla="*/ 1256637 w 1733835"/>
                <a:gd name="connsiteY16" fmla="*/ 93518 h 1742593"/>
                <a:gd name="connsiteX17" fmla="*/ 1213341 w 1733835"/>
                <a:gd name="connsiteY17" fmla="*/ 74468 h 1742593"/>
                <a:gd name="connsiteX18" fmla="*/ 1149264 w 1733835"/>
                <a:gd name="connsiteY18" fmla="*/ 47625 h 1742593"/>
                <a:gd name="connsiteX19" fmla="*/ 1103371 w 1733835"/>
                <a:gd name="connsiteY19" fmla="*/ 33771 h 1742593"/>
                <a:gd name="connsiteX20" fmla="*/ 1042757 w 1733835"/>
                <a:gd name="connsiteY20" fmla="*/ 19050 h 1742593"/>
                <a:gd name="connsiteX21" fmla="*/ 1002060 w 1733835"/>
                <a:gd name="connsiteY21" fmla="*/ 12123 h 1742593"/>
                <a:gd name="connsiteX22" fmla="*/ 936250 w 1733835"/>
                <a:gd name="connsiteY22" fmla="*/ 2598 h 1742593"/>
                <a:gd name="connsiteX23" fmla="*/ 865246 w 1733835"/>
                <a:gd name="connsiteY23" fmla="*/ 2598 h 1742593"/>
                <a:gd name="connsiteX24" fmla="*/ 865246 w 1733835"/>
                <a:gd name="connsiteY24" fmla="*/ 0 h 1742593"/>
                <a:gd name="connsiteX25" fmla="*/ 757873 w 1733835"/>
                <a:gd name="connsiteY25" fmla="*/ 8659 h 1742593"/>
                <a:gd name="connsiteX26" fmla="*/ 737957 w 1733835"/>
                <a:gd name="connsiteY26" fmla="*/ 10391 h 1742593"/>
                <a:gd name="connsiteX27" fmla="*/ 664355 w 1733835"/>
                <a:gd name="connsiteY27" fmla="*/ 25977 h 1742593"/>
                <a:gd name="connsiteX28" fmla="*/ 632316 w 1733835"/>
                <a:gd name="connsiteY28" fmla="*/ 33771 h 1742593"/>
                <a:gd name="connsiteX29" fmla="*/ 567373 w 1733835"/>
                <a:gd name="connsiteY29" fmla="*/ 55418 h 1742593"/>
                <a:gd name="connsiteX30" fmla="*/ 519748 w 1733835"/>
                <a:gd name="connsiteY30" fmla="*/ 73602 h 1742593"/>
                <a:gd name="connsiteX31" fmla="*/ 467794 w 1733835"/>
                <a:gd name="connsiteY31" fmla="*/ 100446 h 1742593"/>
                <a:gd name="connsiteX32" fmla="*/ 392460 w 1733835"/>
                <a:gd name="connsiteY32" fmla="*/ 142875 h 1742593"/>
                <a:gd name="connsiteX33" fmla="*/ 291148 w 1733835"/>
                <a:gd name="connsiteY33" fmla="*/ 221673 h 1742593"/>
                <a:gd name="connsiteX34" fmla="*/ 198496 w 1733835"/>
                <a:gd name="connsiteY34" fmla="*/ 316923 h 1742593"/>
                <a:gd name="connsiteX35" fmla="*/ 126625 w 1733835"/>
                <a:gd name="connsiteY35" fmla="*/ 418234 h 1742593"/>
                <a:gd name="connsiteX36" fmla="*/ 79866 w 1733835"/>
                <a:gd name="connsiteY36" fmla="*/ 506557 h 1742593"/>
                <a:gd name="connsiteX37" fmla="*/ 46096 w 1733835"/>
                <a:gd name="connsiteY37" fmla="*/ 588818 h 1742593"/>
                <a:gd name="connsiteX38" fmla="*/ 33973 w 1733835"/>
                <a:gd name="connsiteY38" fmla="*/ 629516 h 1742593"/>
                <a:gd name="connsiteX39" fmla="*/ 22716 w 1733835"/>
                <a:gd name="connsiteY39" fmla="*/ 671080 h 1742593"/>
                <a:gd name="connsiteX40" fmla="*/ 17521 w 1733835"/>
                <a:gd name="connsiteY40" fmla="*/ 697923 h 1742593"/>
                <a:gd name="connsiteX41" fmla="*/ 7130 w 1733835"/>
                <a:gd name="connsiteY41" fmla="*/ 746414 h 1742593"/>
                <a:gd name="connsiteX42" fmla="*/ 1934 w 1733835"/>
                <a:gd name="connsiteY42" fmla="*/ 813089 h 1742593"/>
                <a:gd name="connsiteX43" fmla="*/ 7130 w 1733835"/>
                <a:gd name="connsiteY43" fmla="*/ 1000991 h 1742593"/>
                <a:gd name="connsiteX44" fmla="*/ 7996 w 1733835"/>
                <a:gd name="connsiteY44" fmla="*/ 1006186 h 1742593"/>
                <a:gd name="connsiteX45" fmla="*/ 18387 w 1733835"/>
                <a:gd name="connsiteY45" fmla="*/ 1052080 h 1742593"/>
                <a:gd name="connsiteX46" fmla="*/ 26180 w 1733835"/>
                <a:gd name="connsiteY46" fmla="*/ 1091911 h 1742593"/>
                <a:gd name="connsiteX47" fmla="*/ 31375 w 1733835"/>
                <a:gd name="connsiteY47" fmla="*/ 1111827 h 1742593"/>
                <a:gd name="connsiteX48" fmla="*/ 52157 w 1733835"/>
                <a:gd name="connsiteY48" fmla="*/ 1169843 h 1742593"/>
                <a:gd name="connsiteX49" fmla="*/ 73805 w 1733835"/>
                <a:gd name="connsiteY49" fmla="*/ 1226993 h 1742593"/>
                <a:gd name="connsiteX50" fmla="*/ 116235 w 1733835"/>
                <a:gd name="connsiteY50" fmla="*/ 1305791 h 1742593"/>
                <a:gd name="connsiteX51" fmla="*/ 163860 w 1733835"/>
                <a:gd name="connsiteY51" fmla="*/ 1381125 h 1742593"/>
                <a:gd name="connsiteX52" fmla="*/ 226205 w 1733835"/>
                <a:gd name="connsiteY52" fmla="*/ 1458191 h 1742593"/>
                <a:gd name="connsiteX53" fmla="*/ 303271 w 1733835"/>
                <a:gd name="connsiteY53" fmla="*/ 1534391 h 1742593"/>
                <a:gd name="connsiteX54" fmla="*/ 386398 w 1733835"/>
                <a:gd name="connsiteY54" fmla="*/ 1598468 h 1742593"/>
                <a:gd name="connsiteX55" fmla="*/ 453939 w 1733835"/>
                <a:gd name="connsiteY55" fmla="*/ 1640032 h 1742593"/>
                <a:gd name="connsiteX56" fmla="*/ 524078 w 1733835"/>
                <a:gd name="connsiteY56" fmla="*/ 1672936 h 1742593"/>
                <a:gd name="connsiteX57" fmla="*/ 575166 w 1733835"/>
                <a:gd name="connsiteY57" fmla="*/ 1692852 h 1742593"/>
                <a:gd name="connsiteX58" fmla="*/ 611535 w 1733835"/>
                <a:gd name="connsiteY58" fmla="*/ 1704109 h 1742593"/>
                <a:gd name="connsiteX59" fmla="*/ 665221 w 1733835"/>
                <a:gd name="connsiteY59" fmla="*/ 1719695 h 1742593"/>
                <a:gd name="connsiteX60" fmla="*/ 702455 w 1733835"/>
                <a:gd name="connsiteY60" fmla="*/ 1726623 h 1742593"/>
                <a:gd name="connsiteX61" fmla="*/ 750080 w 1733835"/>
                <a:gd name="connsiteY61" fmla="*/ 1737014 h 1742593"/>
                <a:gd name="connsiteX62" fmla="*/ 842732 w 1733835"/>
                <a:gd name="connsiteY62" fmla="*/ 1742209 h 1742593"/>
                <a:gd name="connsiteX63" fmla="*/ 924128 w 1733835"/>
                <a:gd name="connsiteY63" fmla="*/ 1742209 h 1742593"/>
                <a:gd name="connsiteX64" fmla="*/ 936250 w 1733835"/>
                <a:gd name="connsiteY64" fmla="*/ 1741343 h 1742593"/>
                <a:gd name="connsiteX65" fmla="*/ 1002060 w 1733835"/>
                <a:gd name="connsiteY65" fmla="*/ 1731818 h 1742593"/>
                <a:gd name="connsiteX66" fmla="*/ 1051417 w 1733835"/>
                <a:gd name="connsiteY66" fmla="*/ 1724025 h 1742593"/>
                <a:gd name="connsiteX67" fmla="*/ 1054014 w 1733835"/>
                <a:gd name="connsiteY67" fmla="*/ 1723159 h 1742593"/>
                <a:gd name="connsiteX68" fmla="*/ 1109432 w 1733835"/>
                <a:gd name="connsiteY68" fmla="*/ 1708439 h 1742593"/>
                <a:gd name="connsiteX69" fmla="*/ 1141471 w 1733835"/>
                <a:gd name="connsiteY69" fmla="*/ 1698914 h 1742593"/>
                <a:gd name="connsiteX70" fmla="*/ 1193426 w 1733835"/>
                <a:gd name="connsiteY70" fmla="*/ 1679864 h 1742593"/>
                <a:gd name="connsiteX71" fmla="*/ 1239319 w 1733835"/>
                <a:gd name="connsiteY71" fmla="*/ 1659948 h 1742593"/>
                <a:gd name="connsiteX72" fmla="*/ 1284346 w 1733835"/>
                <a:gd name="connsiteY72" fmla="*/ 1634836 h 1742593"/>
                <a:gd name="connsiteX73" fmla="*/ 1365741 w 1733835"/>
                <a:gd name="connsiteY73" fmla="*/ 1584614 h 1742593"/>
                <a:gd name="connsiteX74" fmla="*/ 1403841 w 1733835"/>
                <a:gd name="connsiteY74" fmla="*/ 1555173 h 1742593"/>
                <a:gd name="connsiteX75" fmla="*/ 1452332 w 1733835"/>
                <a:gd name="connsiteY75" fmla="*/ 1514475 h 1742593"/>
                <a:gd name="connsiteX76" fmla="*/ 1517276 w 1733835"/>
                <a:gd name="connsiteY76" fmla="*/ 1446068 h 1742593"/>
                <a:gd name="connsiteX77" fmla="*/ 1568364 w 1733835"/>
                <a:gd name="connsiteY77" fmla="*/ 1383723 h 1742593"/>
                <a:gd name="connsiteX78" fmla="*/ 1607330 w 1733835"/>
                <a:gd name="connsiteY78" fmla="*/ 1325707 h 1742593"/>
                <a:gd name="connsiteX79" fmla="*/ 1628978 w 1733835"/>
                <a:gd name="connsiteY79" fmla="*/ 1291070 h 1742593"/>
                <a:gd name="connsiteX80" fmla="*/ 1661882 w 1733835"/>
                <a:gd name="connsiteY80" fmla="*/ 1221798 h 1742593"/>
                <a:gd name="connsiteX81" fmla="*/ 1686994 w 1733835"/>
                <a:gd name="connsiteY81" fmla="*/ 1159452 h 1742593"/>
                <a:gd name="connsiteX82" fmla="*/ 1699116 w 1733835"/>
                <a:gd name="connsiteY82" fmla="*/ 1115291 h 1742593"/>
                <a:gd name="connsiteX83" fmla="*/ 1714703 w 1733835"/>
                <a:gd name="connsiteY83" fmla="*/ 1055543 h 1742593"/>
                <a:gd name="connsiteX84" fmla="*/ 1721630 w 1733835"/>
                <a:gd name="connsiteY84" fmla="*/ 1013979 h 1742593"/>
                <a:gd name="connsiteX85" fmla="*/ 1730289 w 1733835"/>
                <a:gd name="connsiteY85" fmla="*/ 959427 h 1742593"/>
                <a:gd name="connsiteX86" fmla="*/ 1732887 w 1733835"/>
                <a:gd name="connsiteY86" fmla="*/ 845993 h 1742593"/>
                <a:gd name="connsiteX87" fmla="*/ 1723362 w 1733835"/>
                <a:gd name="connsiteY87" fmla="*/ 730827 h 1742593"/>
                <a:gd name="connsiteX88" fmla="*/ 817621 w 1733835"/>
                <a:gd name="connsiteY88" fmla="*/ 694459 h 1742593"/>
                <a:gd name="connsiteX89" fmla="*/ 599412 w 1733835"/>
                <a:gd name="connsiteY89" fmla="*/ 463262 h 1742593"/>
                <a:gd name="connsiteX90" fmla="*/ 833207 w 1733835"/>
                <a:gd name="connsiteY90" fmla="*/ 232930 h 1742593"/>
                <a:gd name="connsiteX91" fmla="*/ 1059210 w 1733835"/>
                <a:gd name="connsiteY91" fmla="*/ 469323 h 1742593"/>
                <a:gd name="connsiteX92" fmla="*/ 817621 w 1733835"/>
                <a:gd name="connsiteY92" fmla="*/ 694459 h 17425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1733835" h="1742593">
                  <a:moveTo>
                    <a:pt x="1723362" y="730827"/>
                  </a:moveTo>
                  <a:cubicBezTo>
                    <a:pt x="1719033" y="710911"/>
                    <a:pt x="1716435" y="690130"/>
                    <a:pt x="1712105" y="670214"/>
                  </a:cubicBezTo>
                  <a:cubicBezTo>
                    <a:pt x="1708642" y="652030"/>
                    <a:pt x="1704312" y="633845"/>
                    <a:pt x="1698250" y="615661"/>
                  </a:cubicBezTo>
                  <a:cubicBezTo>
                    <a:pt x="1689591" y="589684"/>
                    <a:pt x="1681798" y="564573"/>
                    <a:pt x="1670542" y="540327"/>
                  </a:cubicBezTo>
                  <a:cubicBezTo>
                    <a:pt x="1655821" y="506557"/>
                    <a:pt x="1638503" y="473652"/>
                    <a:pt x="1621185" y="440748"/>
                  </a:cubicBezTo>
                  <a:cubicBezTo>
                    <a:pt x="1615123" y="429491"/>
                    <a:pt x="1607330" y="419100"/>
                    <a:pt x="1601269" y="406977"/>
                  </a:cubicBezTo>
                  <a:cubicBezTo>
                    <a:pt x="1594341" y="393123"/>
                    <a:pt x="1586548" y="382732"/>
                    <a:pt x="1568364" y="385330"/>
                  </a:cubicBezTo>
                  <a:cubicBezTo>
                    <a:pt x="1558839" y="387061"/>
                    <a:pt x="1549314" y="386195"/>
                    <a:pt x="1540655" y="385330"/>
                  </a:cubicBezTo>
                  <a:cubicBezTo>
                    <a:pt x="1536326" y="385330"/>
                    <a:pt x="1531996" y="384464"/>
                    <a:pt x="1527667" y="382732"/>
                  </a:cubicBezTo>
                  <a:cubicBezTo>
                    <a:pt x="1516410" y="378402"/>
                    <a:pt x="1505153" y="372341"/>
                    <a:pt x="1493030" y="368012"/>
                  </a:cubicBezTo>
                  <a:cubicBezTo>
                    <a:pt x="1464455" y="358486"/>
                    <a:pt x="1441076" y="340302"/>
                    <a:pt x="1417696" y="322118"/>
                  </a:cubicBezTo>
                  <a:cubicBezTo>
                    <a:pt x="1401244" y="309130"/>
                    <a:pt x="1387389" y="293543"/>
                    <a:pt x="1372669" y="278823"/>
                  </a:cubicBezTo>
                  <a:cubicBezTo>
                    <a:pt x="1354485" y="258907"/>
                    <a:pt x="1338898" y="236393"/>
                    <a:pt x="1325044" y="212148"/>
                  </a:cubicBezTo>
                  <a:cubicBezTo>
                    <a:pt x="1312055" y="189634"/>
                    <a:pt x="1305128" y="166255"/>
                    <a:pt x="1307726" y="140277"/>
                  </a:cubicBezTo>
                  <a:cubicBezTo>
                    <a:pt x="1307726" y="136814"/>
                    <a:pt x="1308591" y="132484"/>
                    <a:pt x="1307726" y="129021"/>
                  </a:cubicBezTo>
                  <a:cubicBezTo>
                    <a:pt x="1306860" y="124691"/>
                    <a:pt x="1305128" y="119495"/>
                    <a:pt x="1301664" y="117764"/>
                  </a:cubicBezTo>
                  <a:cubicBezTo>
                    <a:pt x="1286944" y="109105"/>
                    <a:pt x="1272223" y="101311"/>
                    <a:pt x="1256637" y="93518"/>
                  </a:cubicBezTo>
                  <a:cubicBezTo>
                    <a:pt x="1242782" y="86591"/>
                    <a:pt x="1228062" y="80530"/>
                    <a:pt x="1213341" y="74468"/>
                  </a:cubicBezTo>
                  <a:cubicBezTo>
                    <a:pt x="1191694" y="65809"/>
                    <a:pt x="1170912" y="56284"/>
                    <a:pt x="1149264" y="47625"/>
                  </a:cubicBezTo>
                  <a:cubicBezTo>
                    <a:pt x="1134544" y="41564"/>
                    <a:pt x="1118957" y="37234"/>
                    <a:pt x="1103371" y="33771"/>
                  </a:cubicBezTo>
                  <a:cubicBezTo>
                    <a:pt x="1083455" y="28575"/>
                    <a:pt x="1063539" y="23380"/>
                    <a:pt x="1042757" y="19050"/>
                  </a:cubicBezTo>
                  <a:cubicBezTo>
                    <a:pt x="1029769" y="16452"/>
                    <a:pt x="1015914" y="14720"/>
                    <a:pt x="1002060" y="12123"/>
                  </a:cubicBezTo>
                  <a:cubicBezTo>
                    <a:pt x="980412" y="8659"/>
                    <a:pt x="958764" y="4330"/>
                    <a:pt x="936250" y="2598"/>
                  </a:cubicBezTo>
                  <a:cubicBezTo>
                    <a:pt x="912871" y="866"/>
                    <a:pt x="889491" y="2598"/>
                    <a:pt x="865246" y="2598"/>
                  </a:cubicBezTo>
                  <a:cubicBezTo>
                    <a:pt x="865246" y="1732"/>
                    <a:pt x="865246" y="866"/>
                    <a:pt x="865246" y="0"/>
                  </a:cubicBezTo>
                  <a:cubicBezTo>
                    <a:pt x="829744" y="2598"/>
                    <a:pt x="793375" y="6061"/>
                    <a:pt x="757873" y="8659"/>
                  </a:cubicBezTo>
                  <a:cubicBezTo>
                    <a:pt x="750946" y="9525"/>
                    <a:pt x="744885" y="8659"/>
                    <a:pt x="737957" y="10391"/>
                  </a:cubicBezTo>
                  <a:cubicBezTo>
                    <a:pt x="713712" y="15586"/>
                    <a:pt x="688600" y="20782"/>
                    <a:pt x="664355" y="25977"/>
                  </a:cubicBezTo>
                  <a:cubicBezTo>
                    <a:pt x="653964" y="28575"/>
                    <a:pt x="642707" y="30307"/>
                    <a:pt x="632316" y="33771"/>
                  </a:cubicBezTo>
                  <a:cubicBezTo>
                    <a:pt x="610669" y="40698"/>
                    <a:pt x="589021" y="47625"/>
                    <a:pt x="567373" y="55418"/>
                  </a:cubicBezTo>
                  <a:cubicBezTo>
                    <a:pt x="550921" y="61480"/>
                    <a:pt x="535335" y="66675"/>
                    <a:pt x="519748" y="73602"/>
                  </a:cubicBezTo>
                  <a:cubicBezTo>
                    <a:pt x="502430" y="81396"/>
                    <a:pt x="485112" y="90920"/>
                    <a:pt x="467794" y="100446"/>
                  </a:cubicBezTo>
                  <a:cubicBezTo>
                    <a:pt x="442682" y="114300"/>
                    <a:pt x="415839" y="126423"/>
                    <a:pt x="392460" y="142875"/>
                  </a:cubicBezTo>
                  <a:cubicBezTo>
                    <a:pt x="357823" y="167120"/>
                    <a:pt x="324053" y="193964"/>
                    <a:pt x="291148" y="221673"/>
                  </a:cubicBezTo>
                  <a:cubicBezTo>
                    <a:pt x="257378" y="250248"/>
                    <a:pt x="227071" y="282286"/>
                    <a:pt x="198496" y="316923"/>
                  </a:cubicBezTo>
                  <a:cubicBezTo>
                    <a:pt x="171653" y="348961"/>
                    <a:pt x="147407" y="382732"/>
                    <a:pt x="126625" y="418234"/>
                  </a:cubicBezTo>
                  <a:cubicBezTo>
                    <a:pt x="109307" y="446809"/>
                    <a:pt x="94587" y="477116"/>
                    <a:pt x="79866" y="506557"/>
                  </a:cubicBezTo>
                  <a:cubicBezTo>
                    <a:pt x="66878" y="533400"/>
                    <a:pt x="56487" y="561109"/>
                    <a:pt x="46096" y="588818"/>
                  </a:cubicBezTo>
                  <a:cubicBezTo>
                    <a:pt x="40900" y="601807"/>
                    <a:pt x="38303" y="615661"/>
                    <a:pt x="33973" y="629516"/>
                  </a:cubicBezTo>
                  <a:cubicBezTo>
                    <a:pt x="29644" y="643371"/>
                    <a:pt x="26180" y="657225"/>
                    <a:pt x="22716" y="671080"/>
                  </a:cubicBezTo>
                  <a:cubicBezTo>
                    <a:pt x="20119" y="679739"/>
                    <a:pt x="19253" y="689264"/>
                    <a:pt x="17521" y="697923"/>
                  </a:cubicBezTo>
                  <a:cubicBezTo>
                    <a:pt x="14057" y="714375"/>
                    <a:pt x="8862" y="729961"/>
                    <a:pt x="7130" y="746414"/>
                  </a:cubicBezTo>
                  <a:cubicBezTo>
                    <a:pt x="4532" y="768927"/>
                    <a:pt x="2800" y="790575"/>
                    <a:pt x="1934" y="813089"/>
                  </a:cubicBezTo>
                  <a:cubicBezTo>
                    <a:pt x="-2395" y="876300"/>
                    <a:pt x="1069" y="938646"/>
                    <a:pt x="7130" y="1000991"/>
                  </a:cubicBezTo>
                  <a:cubicBezTo>
                    <a:pt x="7130" y="1002723"/>
                    <a:pt x="7996" y="1004455"/>
                    <a:pt x="7996" y="1006186"/>
                  </a:cubicBezTo>
                  <a:cubicBezTo>
                    <a:pt x="11460" y="1021773"/>
                    <a:pt x="14923" y="1036493"/>
                    <a:pt x="18387" y="1052080"/>
                  </a:cubicBezTo>
                  <a:cubicBezTo>
                    <a:pt x="20985" y="1065068"/>
                    <a:pt x="23582" y="1078057"/>
                    <a:pt x="26180" y="1091911"/>
                  </a:cubicBezTo>
                  <a:cubicBezTo>
                    <a:pt x="27912" y="1098839"/>
                    <a:pt x="28778" y="1105766"/>
                    <a:pt x="31375" y="1111827"/>
                  </a:cubicBezTo>
                  <a:cubicBezTo>
                    <a:pt x="38303" y="1131743"/>
                    <a:pt x="45230" y="1150793"/>
                    <a:pt x="52157" y="1169843"/>
                  </a:cubicBezTo>
                  <a:cubicBezTo>
                    <a:pt x="59085" y="1188893"/>
                    <a:pt x="65146" y="1208809"/>
                    <a:pt x="73805" y="1226993"/>
                  </a:cubicBezTo>
                  <a:cubicBezTo>
                    <a:pt x="86794" y="1253836"/>
                    <a:pt x="100648" y="1279814"/>
                    <a:pt x="116235" y="1305791"/>
                  </a:cubicBezTo>
                  <a:cubicBezTo>
                    <a:pt x="130955" y="1331768"/>
                    <a:pt x="146541" y="1356880"/>
                    <a:pt x="163860" y="1381125"/>
                  </a:cubicBezTo>
                  <a:cubicBezTo>
                    <a:pt x="182910" y="1407968"/>
                    <a:pt x="203691" y="1433945"/>
                    <a:pt x="226205" y="1458191"/>
                  </a:cubicBezTo>
                  <a:cubicBezTo>
                    <a:pt x="250451" y="1485034"/>
                    <a:pt x="276428" y="1511012"/>
                    <a:pt x="303271" y="1534391"/>
                  </a:cubicBezTo>
                  <a:cubicBezTo>
                    <a:pt x="329248" y="1557771"/>
                    <a:pt x="357823" y="1577686"/>
                    <a:pt x="386398" y="1598468"/>
                  </a:cubicBezTo>
                  <a:cubicBezTo>
                    <a:pt x="408046" y="1614055"/>
                    <a:pt x="430560" y="1627909"/>
                    <a:pt x="453939" y="1640032"/>
                  </a:cubicBezTo>
                  <a:cubicBezTo>
                    <a:pt x="476453" y="1652155"/>
                    <a:pt x="500698" y="1662546"/>
                    <a:pt x="524078" y="1672936"/>
                  </a:cubicBezTo>
                  <a:cubicBezTo>
                    <a:pt x="540530" y="1680730"/>
                    <a:pt x="557848" y="1686791"/>
                    <a:pt x="575166" y="1692852"/>
                  </a:cubicBezTo>
                  <a:cubicBezTo>
                    <a:pt x="587289" y="1697182"/>
                    <a:pt x="599412" y="1700646"/>
                    <a:pt x="611535" y="1704109"/>
                  </a:cubicBezTo>
                  <a:cubicBezTo>
                    <a:pt x="629719" y="1709305"/>
                    <a:pt x="647037" y="1715366"/>
                    <a:pt x="665221" y="1719695"/>
                  </a:cubicBezTo>
                  <a:cubicBezTo>
                    <a:pt x="677344" y="1723159"/>
                    <a:pt x="690332" y="1724025"/>
                    <a:pt x="702455" y="1726623"/>
                  </a:cubicBezTo>
                  <a:cubicBezTo>
                    <a:pt x="718041" y="1730086"/>
                    <a:pt x="733628" y="1735282"/>
                    <a:pt x="750080" y="1737014"/>
                  </a:cubicBezTo>
                  <a:cubicBezTo>
                    <a:pt x="781253" y="1739612"/>
                    <a:pt x="811560" y="1741343"/>
                    <a:pt x="842732" y="1742209"/>
                  </a:cubicBezTo>
                  <a:cubicBezTo>
                    <a:pt x="869576" y="1743075"/>
                    <a:pt x="896419" y="1742209"/>
                    <a:pt x="924128" y="1742209"/>
                  </a:cubicBezTo>
                  <a:cubicBezTo>
                    <a:pt x="928457" y="1742209"/>
                    <a:pt x="932787" y="1742209"/>
                    <a:pt x="936250" y="1741343"/>
                  </a:cubicBezTo>
                  <a:cubicBezTo>
                    <a:pt x="957898" y="1737880"/>
                    <a:pt x="980412" y="1735282"/>
                    <a:pt x="1002060" y="1731818"/>
                  </a:cubicBezTo>
                  <a:cubicBezTo>
                    <a:pt x="1018512" y="1729220"/>
                    <a:pt x="1034964" y="1726623"/>
                    <a:pt x="1051417" y="1724025"/>
                  </a:cubicBezTo>
                  <a:cubicBezTo>
                    <a:pt x="1052282" y="1724025"/>
                    <a:pt x="1053148" y="1723159"/>
                    <a:pt x="1054014" y="1723159"/>
                  </a:cubicBezTo>
                  <a:cubicBezTo>
                    <a:pt x="1072198" y="1717964"/>
                    <a:pt x="1091248" y="1713634"/>
                    <a:pt x="1109432" y="1708439"/>
                  </a:cubicBezTo>
                  <a:cubicBezTo>
                    <a:pt x="1119823" y="1705841"/>
                    <a:pt x="1131080" y="1702377"/>
                    <a:pt x="1141471" y="1698914"/>
                  </a:cubicBezTo>
                  <a:cubicBezTo>
                    <a:pt x="1158789" y="1692852"/>
                    <a:pt x="1176107" y="1685925"/>
                    <a:pt x="1193426" y="1679864"/>
                  </a:cubicBezTo>
                  <a:cubicBezTo>
                    <a:pt x="1209012" y="1673802"/>
                    <a:pt x="1224598" y="1666875"/>
                    <a:pt x="1239319" y="1659948"/>
                  </a:cubicBezTo>
                  <a:cubicBezTo>
                    <a:pt x="1254905" y="1652155"/>
                    <a:pt x="1269625" y="1643496"/>
                    <a:pt x="1284346" y="1634836"/>
                  </a:cubicBezTo>
                  <a:cubicBezTo>
                    <a:pt x="1312055" y="1618384"/>
                    <a:pt x="1338898" y="1601932"/>
                    <a:pt x="1365741" y="1584614"/>
                  </a:cubicBezTo>
                  <a:cubicBezTo>
                    <a:pt x="1378730" y="1575955"/>
                    <a:pt x="1391719" y="1565564"/>
                    <a:pt x="1403841" y="1555173"/>
                  </a:cubicBezTo>
                  <a:cubicBezTo>
                    <a:pt x="1420294" y="1542184"/>
                    <a:pt x="1437612" y="1529195"/>
                    <a:pt x="1452332" y="1514475"/>
                  </a:cubicBezTo>
                  <a:cubicBezTo>
                    <a:pt x="1474846" y="1492827"/>
                    <a:pt x="1496494" y="1469448"/>
                    <a:pt x="1517276" y="1446068"/>
                  </a:cubicBezTo>
                  <a:cubicBezTo>
                    <a:pt x="1535460" y="1426152"/>
                    <a:pt x="1551912" y="1405371"/>
                    <a:pt x="1568364" y="1383723"/>
                  </a:cubicBezTo>
                  <a:cubicBezTo>
                    <a:pt x="1582219" y="1365539"/>
                    <a:pt x="1594341" y="1345623"/>
                    <a:pt x="1607330" y="1325707"/>
                  </a:cubicBezTo>
                  <a:cubicBezTo>
                    <a:pt x="1615123" y="1314450"/>
                    <a:pt x="1622917" y="1303193"/>
                    <a:pt x="1628978" y="1291070"/>
                  </a:cubicBezTo>
                  <a:cubicBezTo>
                    <a:pt x="1640235" y="1268557"/>
                    <a:pt x="1651491" y="1245177"/>
                    <a:pt x="1661882" y="1221798"/>
                  </a:cubicBezTo>
                  <a:cubicBezTo>
                    <a:pt x="1670542" y="1201016"/>
                    <a:pt x="1679201" y="1180234"/>
                    <a:pt x="1686994" y="1159452"/>
                  </a:cubicBezTo>
                  <a:cubicBezTo>
                    <a:pt x="1692189" y="1144732"/>
                    <a:pt x="1695653" y="1130012"/>
                    <a:pt x="1699116" y="1115291"/>
                  </a:cubicBezTo>
                  <a:cubicBezTo>
                    <a:pt x="1704312" y="1095375"/>
                    <a:pt x="1710373" y="1075459"/>
                    <a:pt x="1714703" y="1055543"/>
                  </a:cubicBezTo>
                  <a:cubicBezTo>
                    <a:pt x="1718167" y="1041689"/>
                    <a:pt x="1719033" y="1027834"/>
                    <a:pt x="1721630" y="1013979"/>
                  </a:cubicBezTo>
                  <a:cubicBezTo>
                    <a:pt x="1724228" y="995796"/>
                    <a:pt x="1729423" y="977611"/>
                    <a:pt x="1730289" y="959427"/>
                  </a:cubicBezTo>
                  <a:cubicBezTo>
                    <a:pt x="1732021" y="922193"/>
                    <a:pt x="1732021" y="884093"/>
                    <a:pt x="1732887" y="845993"/>
                  </a:cubicBezTo>
                  <a:cubicBezTo>
                    <a:pt x="1735485" y="806161"/>
                    <a:pt x="1732887" y="768061"/>
                    <a:pt x="1723362" y="730827"/>
                  </a:cubicBezTo>
                  <a:close/>
                  <a:moveTo>
                    <a:pt x="817621" y="694459"/>
                  </a:moveTo>
                  <a:cubicBezTo>
                    <a:pt x="705053" y="690130"/>
                    <a:pt x="594216" y="594014"/>
                    <a:pt x="599412" y="463262"/>
                  </a:cubicBezTo>
                  <a:cubicBezTo>
                    <a:pt x="595082" y="333375"/>
                    <a:pt x="705919" y="230332"/>
                    <a:pt x="833207" y="232930"/>
                  </a:cubicBezTo>
                  <a:cubicBezTo>
                    <a:pt x="952703" y="234661"/>
                    <a:pt x="1060942" y="331643"/>
                    <a:pt x="1059210" y="469323"/>
                  </a:cubicBezTo>
                  <a:cubicBezTo>
                    <a:pt x="1058344" y="585354"/>
                    <a:pt x="958764" y="700521"/>
                    <a:pt x="817621" y="694459"/>
                  </a:cubicBezTo>
                  <a:close/>
                </a:path>
              </a:pathLst>
            </a:custGeom>
            <a:grpFill/>
            <a:ln w="8653" cap="flat">
              <a:noFill/>
              <a:prstDash val="solid"/>
              <a:miter/>
            </a:ln>
          </p:spPr>
          <p:txBody>
            <a:bodyPr rtlCol="0" anchor="ctr"/>
            <a:lstStyle/>
            <a:p>
              <a:endParaRPr lang="en-US" dirty="0"/>
            </a:p>
          </p:txBody>
        </p:sp>
      </p:grpSp>
      <p:grpSp>
        <p:nvGrpSpPr>
          <p:cNvPr id="66" name="Group 65">
            <a:extLst>
              <a:ext uri="{FF2B5EF4-FFF2-40B4-BE49-F238E27FC236}">
                <a16:creationId xmlns:a16="http://schemas.microsoft.com/office/drawing/2014/main" id="{A261DA10-0D9B-1F69-F9A3-A0E66D5F752B}"/>
              </a:ext>
            </a:extLst>
          </p:cNvPr>
          <p:cNvGrpSpPr/>
          <p:nvPr/>
        </p:nvGrpSpPr>
        <p:grpSpPr>
          <a:xfrm>
            <a:off x="372879" y="372685"/>
            <a:ext cx="5594910" cy="1330603"/>
            <a:chOff x="372879" y="372685"/>
            <a:chExt cx="5594910" cy="1330603"/>
          </a:xfrm>
        </p:grpSpPr>
        <p:sp>
          <p:nvSpPr>
            <p:cNvPr id="39" name="Freeform 38">
              <a:extLst>
                <a:ext uri="{FF2B5EF4-FFF2-40B4-BE49-F238E27FC236}">
                  <a16:creationId xmlns:a16="http://schemas.microsoft.com/office/drawing/2014/main" id="{CE8D6490-6B11-F8B2-6545-8D00221FC375}"/>
                </a:ext>
              </a:extLst>
            </p:cNvPr>
            <p:cNvSpPr/>
            <p:nvPr/>
          </p:nvSpPr>
          <p:spPr>
            <a:xfrm>
              <a:off x="372879" y="493455"/>
              <a:ext cx="351532" cy="405787"/>
            </a:xfrm>
            <a:custGeom>
              <a:avLst/>
              <a:gdLst>
                <a:gd name="connsiteX0" fmla="*/ 138113 w 138112"/>
                <a:gd name="connsiteY0" fmla="*/ 91440 h 160020"/>
                <a:gd name="connsiteX1" fmla="*/ 45720 w 138112"/>
                <a:gd name="connsiteY1" fmla="*/ 91440 h 160020"/>
                <a:gd name="connsiteX2" fmla="*/ 45720 w 138112"/>
                <a:gd name="connsiteY2" fmla="*/ 114300 h 160020"/>
                <a:gd name="connsiteX3" fmla="*/ 52388 w 138112"/>
                <a:gd name="connsiteY3" fmla="*/ 130493 h 160020"/>
                <a:gd name="connsiteX4" fmla="*/ 68580 w 138112"/>
                <a:gd name="connsiteY4" fmla="*/ 137160 h 160020"/>
                <a:gd name="connsiteX5" fmla="*/ 91440 w 138112"/>
                <a:gd name="connsiteY5" fmla="*/ 137160 h 160020"/>
                <a:gd name="connsiteX6" fmla="*/ 114300 w 138112"/>
                <a:gd name="connsiteY6" fmla="*/ 114300 h 160020"/>
                <a:gd name="connsiteX7" fmla="*/ 137160 w 138112"/>
                <a:gd name="connsiteY7" fmla="*/ 114300 h 160020"/>
                <a:gd name="connsiteX8" fmla="*/ 91440 w 138112"/>
                <a:gd name="connsiteY8" fmla="*/ 160020 h 160020"/>
                <a:gd name="connsiteX9" fmla="*/ 45720 w 138112"/>
                <a:gd name="connsiteY9" fmla="*/ 160020 h 160020"/>
                <a:gd name="connsiteX10" fmla="*/ 13335 w 138112"/>
                <a:gd name="connsiteY10" fmla="*/ 146685 h 160020"/>
                <a:gd name="connsiteX11" fmla="*/ 0 w 138112"/>
                <a:gd name="connsiteY11" fmla="*/ 114300 h 160020"/>
                <a:gd name="connsiteX12" fmla="*/ 0 w 138112"/>
                <a:gd name="connsiteY12" fmla="*/ 45720 h 160020"/>
                <a:gd name="connsiteX13" fmla="*/ 13335 w 138112"/>
                <a:gd name="connsiteY13" fmla="*/ 13335 h 160020"/>
                <a:gd name="connsiteX14" fmla="*/ 45720 w 138112"/>
                <a:gd name="connsiteY14" fmla="*/ 0 h 160020"/>
                <a:gd name="connsiteX15" fmla="*/ 91440 w 138112"/>
                <a:gd name="connsiteY15" fmla="*/ 0 h 160020"/>
                <a:gd name="connsiteX16" fmla="*/ 123825 w 138112"/>
                <a:gd name="connsiteY16" fmla="*/ 13335 h 160020"/>
                <a:gd name="connsiteX17" fmla="*/ 137160 w 138112"/>
                <a:gd name="connsiteY17" fmla="*/ 45720 h 160020"/>
                <a:gd name="connsiteX18" fmla="*/ 137160 w 138112"/>
                <a:gd name="connsiteY18" fmla="*/ 91440 h 160020"/>
                <a:gd name="connsiteX19" fmla="*/ 45720 w 138112"/>
                <a:gd name="connsiteY19" fmla="*/ 68580 h 160020"/>
                <a:gd name="connsiteX20" fmla="*/ 91440 w 138112"/>
                <a:gd name="connsiteY20" fmla="*/ 68580 h 160020"/>
                <a:gd name="connsiteX21" fmla="*/ 91440 w 138112"/>
                <a:gd name="connsiteY21" fmla="*/ 45720 h 160020"/>
                <a:gd name="connsiteX22" fmla="*/ 84773 w 138112"/>
                <a:gd name="connsiteY22" fmla="*/ 29528 h 160020"/>
                <a:gd name="connsiteX23" fmla="*/ 68580 w 138112"/>
                <a:gd name="connsiteY23" fmla="*/ 22860 h 160020"/>
                <a:gd name="connsiteX24" fmla="*/ 52388 w 138112"/>
                <a:gd name="connsiteY24" fmla="*/ 29528 h 160020"/>
                <a:gd name="connsiteX25" fmla="*/ 45720 w 138112"/>
                <a:gd name="connsiteY25" fmla="*/ 45720 h 160020"/>
                <a:gd name="connsiteX26" fmla="*/ 45720 w 138112"/>
                <a:gd name="connsiteY26" fmla="*/ 68580 h 160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38112" h="160020">
                  <a:moveTo>
                    <a:pt x="138113" y="91440"/>
                  </a:moveTo>
                  <a:lnTo>
                    <a:pt x="45720" y="91440"/>
                  </a:lnTo>
                  <a:lnTo>
                    <a:pt x="45720" y="114300"/>
                  </a:lnTo>
                  <a:cubicBezTo>
                    <a:pt x="45720" y="120968"/>
                    <a:pt x="47625" y="125730"/>
                    <a:pt x="52388" y="130493"/>
                  </a:cubicBezTo>
                  <a:cubicBezTo>
                    <a:pt x="57150" y="135255"/>
                    <a:pt x="61913" y="137160"/>
                    <a:pt x="68580" y="137160"/>
                  </a:cubicBezTo>
                  <a:lnTo>
                    <a:pt x="91440" y="137160"/>
                  </a:lnTo>
                  <a:cubicBezTo>
                    <a:pt x="106680" y="137160"/>
                    <a:pt x="114300" y="129540"/>
                    <a:pt x="114300" y="114300"/>
                  </a:cubicBezTo>
                  <a:lnTo>
                    <a:pt x="137160" y="114300"/>
                  </a:lnTo>
                  <a:cubicBezTo>
                    <a:pt x="133350" y="144780"/>
                    <a:pt x="118110" y="160020"/>
                    <a:pt x="91440" y="160020"/>
                  </a:cubicBezTo>
                  <a:lnTo>
                    <a:pt x="45720" y="160020"/>
                  </a:lnTo>
                  <a:cubicBezTo>
                    <a:pt x="33338" y="160020"/>
                    <a:pt x="21908" y="155258"/>
                    <a:pt x="13335" y="146685"/>
                  </a:cubicBezTo>
                  <a:cubicBezTo>
                    <a:pt x="3810" y="138113"/>
                    <a:pt x="0" y="126683"/>
                    <a:pt x="0" y="114300"/>
                  </a:cubicBezTo>
                  <a:lnTo>
                    <a:pt x="0" y="45720"/>
                  </a:lnTo>
                  <a:cubicBezTo>
                    <a:pt x="0" y="33338"/>
                    <a:pt x="4763" y="22860"/>
                    <a:pt x="13335" y="13335"/>
                  </a:cubicBezTo>
                  <a:cubicBezTo>
                    <a:pt x="22860" y="4763"/>
                    <a:pt x="33338" y="0"/>
                    <a:pt x="45720" y="0"/>
                  </a:cubicBezTo>
                  <a:lnTo>
                    <a:pt x="91440" y="0"/>
                  </a:lnTo>
                  <a:cubicBezTo>
                    <a:pt x="103823" y="0"/>
                    <a:pt x="114300" y="4763"/>
                    <a:pt x="123825" y="13335"/>
                  </a:cubicBezTo>
                  <a:cubicBezTo>
                    <a:pt x="133350" y="21908"/>
                    <a:pt x="137160" y="33338"/>
                    <a:pt x="137160" y="45720"/>
                  </a:cubicBezTo>
                  <a:lnTo>
                    <a:pt x="137160" y="91440"/>
                  </a:lnTo>
                  <a:close/>
                  <a:moveTo>
                    <a:pt x="45720" y="68580"/>
                  </a:moveTo>
                  <a:lnTo>
                    <a:pt x="91440" y="68580"/>
                  </a:lnTo>
                  <a:lnTo>
                    <a:pt x="91440" y="45720"/>
                  </a:lnTo>
                  <a:cubicBezTo>
                    <a:pt x="91440" y="39053"/>
                    <a:pt x="89535" y="34290"/>
                    <a:pt x="84773" y="29528"/>
                  </a:cubicBezTo>
                  <a:cubicBezTo>
                    <a:pt x="80010" y="24765"/>
                    <a:pt x="75248" y="22860"/>
                    <a:pt x="68580" y="22860"/>
                  </a:cubicBezTo>
                  <a:cubicBezTo>
                    <a:pt x="61913" y="22860"/>
                    <a:pt x="57150" y="24765"/>
                    <a:pt x="52388" y="29528"/>
                  </a:cubicBezTo>
                  <a:cubicBezTo>
                    <a:pt x="47625" y="34290"/>
                    <a:pt x="45720" y="39053"/>
                    <a:pt x="45720" y="45720"/>
                  </a:cubicBezTo>
                  <a:lnTo>
                    <a:pt x="45720" y="68580"/>
                  </a:lnTo>
                  <a:close/>
                </a:path>
              </a:pathLst>
            </a:custGeom>
            <a:solidFill>
              <a:srgbClr val="00000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2" name="Freeform 41">
              <a:extLst>
                <a:ext uri="{FF2B5EF4-FFF2-40B4-BE49-F238E27FC236}">
                  <a16:creationId xmlns:a16="http://schemas.microsoft.com/office/drawing/2014/main" id="{7B8D85B6-5CFB-1805-4BEB-E71730037ACB}"/>
                </a:ext>
              </a:extLst>
            </p:cNvPr>
            <p:cNvSpPr/>
            <p:nvPr/>
          </p:nvSpPr>
          <p:spPr>
            <a:xfrm>
              <a:off x="840784" y="488627"/>
              <a:ext cx="351532" cy="408202"/>
            </a:xfrm>
            <a:custGeom>
              <a:avLst/>
              <a:gdLst>
                <a:gd name="connsiteX0" fmla="*/ 92392 w 138112"/>
                <a:gd name="connsiteY0" fmla="*/ 953 h 160972"/>
                <a:gd name="connsiteX1" fmla="*/ 138113 w 138112"/>
                <a:gd name="connsiteY1" fmla="*/ 953 h 160972"/>
                <a:gd name="connsiteX2" fmla="*/ 138113 w 138112"/>
                <a:gd name="connsiteY2" fmla="*/ 82867 h 160972"/>
                <a:gd name="connsiteX3" fmla="*/ 115252 w 138112"/>
                <a:gd name="connsiteY3" fmla="*/ 138113 h 160972"/>
                <a:gd name="connsiteX4" fmla="*/ 60008 w 138112"/>
                <a:gd name="connsiteY4" fmla="*/ 160972 h 160972"/>
                <a:gd name="connsiteX5" fmla="*/ 0 w 138112"/>
                <a:gd name="connsiteY5" fmla="*/ 160972 h 160972"/>
                <a:gd name="connsiteX6" fmla="*/ 0 w 138112"/>
                <a:gd name="connsiteY6" fmla="*/ 0 h 160972"/>
                <a:gd name="connsiteX7" fmla="*/ 45720 w 138112"/>
                <a:gd name="connsiteY7" fmla="*/ 0 h 160972"/>
                <a:gd name="connsiteX8" fmla="*/ 45720 w 138112"/>
                <a:gd name="connsiteY8" fmla="*/ 138113 h 160972"/>
                <a:gd name="connsiteX9" fmla="*/ 68580 w 138112"/>
                <a:gd name="connsiteY9" fmla="*/ 138113 h 160972"/>
                <a:gd name="connsiteX10" fmla="*/ 84773 w 138112"/>
                <a:gd name="connsiteY10" fmla="*/ 131445 h 160972"/>
                <a:gd name="connsiteX11" fmla="*/ 91440 w 138112"/>
                <a:gd name="connsiteY11" fmla="*/ 115253 h 160972"/>
                <a:gd name="connsiteX12" fmla="*/ 91440 w 138112"/>
                <a:gd name="connsiteY12" fmla="*/ 953 h 1609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8112" h="160972">
                  <a:moveTo>
                    <a:pt x="92392" y="953"/>
                  </a:moveTo>
                  <a:lnTo>
                    <a:pt x="138113" y="953"/>
                  </a:lnTo>
                  <a:lnTo>
                    <a:pt x="138113" y="82867"/>
                  </a:lnTo>
                  <a:cubicBezTo>
                    <a:pt x="138113" y="104775"/>
                    <a:pt x="130492" y="122872"/>
                    <a:pt x="115252" y="138113"/>
                  </a:cubicBezTo>
                  <a:cubicBezTo>
                    <a:pt x="100013" y="153353"/>
                    <a:pt x="80963" y="160972"/>
                    <a:pt x="60008" y="160972"/>
                  </a:cubicBezTo>
                  <a:lnTo>
                    <a:pt x="0" y="160972"/>
                  </a:lnTo>
                  <a:lnTo>
                    <a:pt x="0" y="0"/>
                  </a:lnTo>
                  <a:lnTo>
                    <a:pt x="45720" y="0"/>
                  </a:lnTo>
                  <a:lnTo>
                    <a:pt x="45720" y="138113"/>
                  </a:lnTo>
                  <a:lnTo>
                    <a:pt x="68580" y="138113"/>
                  </a:lnTo>
                  <a:cubicBezTo>
                    <a:pt x="75248" y="138113"/>
                    <a:pt x="80963" y="136207"/>
                    <a:pt x="84773" y="131445"/>
                  </a:cubicBezTo>
                  <a:cubicBezTo>
                    <a:pt x="88583" y="126682"/>
                    <a:pt x="91440" y="120967"/>
                    <a:pt x="91440" y="115253"/>
                  </a:cubicBezTo>
                  <a:lnTo>
                    <a:pt x="91440" y="953"/>
                  </a:lnTo>
                  <a:close/>
                </a:path>
              </a:pathLst>
            </a:custGeom>
            <a:solidFill>
              <a:srgbClr val="00000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5" name="Freeform 44">
              <a:extLst>
                <a:ext uri="{FF2B5EF4-FFF2-40B4-BE49-F238E27FC236}">
                  <a16:creationId xmlns:a16="http://schemas.microsoft.com/office/drawing/2014/main" id="{515D6AC0-2841-24A8-A5B5-D200A2D6839C}"/>
                </a:ext>
              </a:extLst>
            </p:cNvPr>
            <p:cNvSpPr/>
            <p:nvPr/>
          </p:nvSpPr>
          <p:spPr>
            <a:xfrm>
              <a:off x="1311111" y="493455"/>
              <a:ext cx="349109" cy="408202"/>
            </a:xfrm>
            <a:custGeom>
              <a:avLst/>
              <a:gdLst>
                <a:gd name="connsiteX0" fmla="*/ 91440 w 137160"/>
                <a:gd name="connsiteY0" fmla="*/ 68580 h 160972"/>
                <a:gd name="connsiteX1" fmla="*/ 91440 w 137160"/>
                <a:gd name="connsiteY1" fmla="*/ 45720 h 160972"/>
                <a:gd name="connsiteX2" fmla="*/ 84773 w 137160"/>
                <a:gd name="connsiteY2" fmla="*/ 29528 h 160972"/>
                <a:gd name="connsiteX3" fmla="*/ 68580 w 137160"/>
                <a:gd name="connsiteY3" fmla="*/ 22860 h 160972"/>
                <a:gd name="connsiteX4" fmla="*/ 45720 w 137160"/>
                <a:gd name="connsiteY4" fmla="*/ 22860 h 160972"/>
                <a:gd name="connsiteX5" fmla="*/ 22860 w 137160"/>
                <a:gd name="connsiteY5" fmla="*/ 45720 h 160972"/>
                <a:gd name="connsiteX6" fmla="*/ 0 w 137160"/>
                <a:gd name="connsiteY6" fmla="*/ 45720 h 160972"/>
                <a:gd name="connsiteX7" fmla="*/ 45720 w 137160"/>
                <a:gd name="connsiteY7" fmla="*/ 0 h 160972"/>
                <a:gd name="connsiteX8" fmla="*/ 91440 w 137160"/>
                <a:gd name="connsiteY8" fmla="*/ 0 h 160972"/>
                <a:gd name="connsiteX9" fmla="*/ 123825 w 137160"/>
                <a:gd name="connsiteY9" fmla="*/ 13335 h 160972"/>
                <a:gd name="connsiteX10" fmla="*/ 137160 w 137160"/>
                <a:gd name="connsiteY10" fmla="*/ 45720 h 160972"/>
                <a:gd name="connsiteX11" fmla="*/ 137160 w 137160"/>
                <a:gd name="connsiteY11" fmla="*/ 160973 h 160972"/>
                <a:gd name="connsiteX12" fmla="*/ 91440 w 137160"/>
                <a:gd name="connsiteY12" fmla="*/ 160973 h 160972"/>
                <a:gd name="connsiteX13" fmla="*/ 91440 w 137160"/>
                <a:gd name="connsiteY13" fmla="*/ 138113 h 160972"/>
                <a:gd name="connsiteX14" fmla="*/ 68580 w 137160"/>
                <a:gd name="connsiteY14" fmla="*/ 160973 h 160972"/>
                <a:gd name="connsiteX15" fmla="*/ 45720 w 137160"/>
                <a:gd name="connsiteY15" fmla="*/ 160973 h 160972"/>
                <a:gd name="connsiteX16" fmla="*/ 13335 w 137160"/>
                <a:gd name="connsiteY16" fmla="*/ 147638 h 160972"/>
                <a:gd name="connsiteX17" fmla="*/ 0 w 137160"/>
                <a:gd name="connsiteY17" fmla="*/ 115253 h 160972"/>
                <a:gd name="connsiteX18" fmla="*/ 13335 w 137160"/>
                <a:gd name="connsiteY18" fmla="*/ 82868 h 160972"/>
                <a:gd name="connsiteX19" fmla="*/ 45720 w 137160"/>
                <a:gd name="connsiteY19" fmla="*/ 69533 h 160972"/>
                <a:gd name="connsiteX20" fmla="*/ 91440 w 137160"/>
                <a:gd name="connsiteY20" fmla="*/ 69533 h 160972"/>
                <a:gd name="connsiteX21" fmla="*/ 91440 w 137160"/>
                <a:gd name="connsiteY21" fmla="*/ 91440 h 160972"/>
                <a:gd name="connsiteX22" fmla="*/ 68580 w 137160"/>
                <a:gd name="connsiteY22" fmla="*/ 91440 h 160972"/>
                <a:gd name="connsiteX23" fmla="*/ 52388 w 137160"/>
                <a:gd name="connsiteY23" fmla="*/ 98108 h 160972"/>
                <a:gd name="connsiteX24" fmla="*/ 45720 w 137160"/>
                <a:gd name="connsiteY24" fmla="*/ 114300 h 160972"/>
                <a:gd name="connsiteX25" fmla="*/ 52388 w 137160"/>
                <a:gd name="connsiteY25" fmla="*/ 130493 h 160972"/>
                <a:gd name="connsiteX26" fmla="*/ 68580 w 137160"/>
                <a:gd name="connsiteY26" fmla="*/ 137160 h 160972"/>
                <a:gd name="connsiteX27" fmla="*/ 84773 w 137160"/>
                <a:gd name="connsiteY27" fmla="*/ 130493 h 160972"/>
                <a:gd name="connsiteX28" fmla="*/ 91440 w 137160"/>
                <a:gd name="connsiteY28" fmla="*/ 114300 h 160972"/>
                <a:gd name="connsiteX29" fmla="*/ 91440 w 137160"/>
                <a:gd name="connsiteY29" fmla="*/ 91440 h 1609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37160" h="160972">
                  <a:moveTo>
                    <a:pt x="91440" y="68580"/>
                  </a:moveTo>
                  <a:lnTo>
                    <a:pt x="91440" y="45720"/>
                  </a:lnTo>
                  <a:cubicBezTo>
                    <a:pt x="91440" y="39053"/>
                    <a:pt x="89535" y="34290"/>
                    <a:pt x="84773" y="29528"/>
                  </a:cubicBezTo>
                  <a:cubicBezTo>
                    <a:pt x="80010" y="24765"/>
                    <a:pt x="75248" y="22860"/>
                    <a:pt x="68580" y="22860"/>
                  </a:cubicBezTo>
                  <a:lnTo>
                    <a:pt x="45720" y="22860"/>
                  </a:lnTo>
                  <a:cubicBezTo>
                    <a:pt x="32385" y="22860"/>
                    <a:pt x="24765" y="30480"/>
                    <a:pt x="22860" y="45720"/>
                  </a:cubicBezTo>
                  <a:lnTo>
                    <a:pt x="0" y="45720"/>
                  </a:lnTo>
                  <a:cubicBezTo>
                    <a:pt x="3810" y="15240"/>
                    <a:pt x="19050" y="0"/>
                    <a:pt x="45720" y="0"/>
                  </a:cubicBezTo>
                  <a:lnTo>
                    <a:pt x="91440" y="0"/>
                  </a:lnTo>
                  <a:cubicBezTo>
                    <a:pt x="103823" y="0"/>
                    <a:pt x="114300" y="4763"/>
                    <a:pt x="123825" y="13335"/>
                  </a:cubicBezTo>
                  <a:cubicBezTo>
                    <a:pt x="133350" y="21908"/>
                    <a:pt x="137160" y="33338"/>
                    <a:pt x="137160" y="45720"/>
                  </a:cubicBezTo>
                  <a:lnTo>
                    <a:pt x="137160" y="160973"/>
                  </a:lnTo>
                  <a:lnTo>
                    <a:pt x="91440" y="160973"/>
                  </a:lnTo>
                  <a:lnTo>
                    <a:pt x="91440" y="138113"/>
                  </a:lnTo>
                  <a:cubicBezTo>
                    <a:pt x="89535" y="153353"/>
                    <a:pt x="81915" y="160973"/>
                    <a:pt x="68580" y="160973"/>
                  </a:cubicBezTo>
                  <a:lnTo>
                    <a:pt x="45720" y="160973"/>
                  </a:lnTo>
                  <a:cubicBezTo>
                    <a:pt x="33338" y="160973"/>
                    <a:pt x="21907" y="156210"/>
                    <a:pt x="13335" y="147638"/>
                  </a:cubicBezTo>
                  <a:cubicBezTo>
                    <a:pt x="3810" y="139065"/>
                    <a:pt x="0" y="127635"/>
                    <a:pt x="0" y="115253"/>
                  </a:cubicBezTo>
                  <a:cubicBezTo>
                    <a:pt x="0" y="102870"/>
                    <a:pt x="4763" y="92393"/>
                    <a:pt x="13335" y="82868"/>
                  </a:cubicBezTo>
                  <a:cubicBezTo>
                    <a:pt x="22860" y="74295"/>
                    <a:pt x="33338" y="69533"/>
                    <a:pt x="45720" y="69533"/>
                  </a:cubicBezTo>
                  <a:lnTo>
                    <a:pt x="91440" y="69533"/>
                  </a:lnTo>
                  <a:close/>
                  <a:moveTo>
                    <a:pt x="91440" y="91440"/>
                  </a:moveTo>
                  <a:lnTo>
                    <a:pt x="68580" y="91440"/>
                  </a:lnTo>
                  <a:cubicBezTo>
                    <a:pt x="61912" y="91440"/>
                    <a:pt x="57150" y="93345"/>
                    <a:pt x="52388" y="98108"/>
                  </a:cubicBezTo>
                  <a:cubicBezTo>
                    <a:pt x="47625" y="102870"/>
                    <a:pt x="45720" y="107633"/>
                    <a:pt x="45720" y="114300"/>
                  </a:cubicBezTo>
                  <a:cubicBezTo>
                    <a:pt x="45720" y="120968"/>
                    <a:pt x="47625" y="125730"/>
                    <a:pt x="52388" y="130493"/>
                  </a:cubicBezTo>
                  <a:cubicBezTo>
                    <a:pt x="57150" y="135255"/>
                    <a:pt x="61912" y="137160"/>
                    <a:pt x="68580" y="137160"/>
                  </a:cubicBezTo>
                  <a:cubicBezTo>
                    <a:pt x="75248" y="137160"/>
                    <a:pt x="80962" y="135255"/>
                    <a:pt x="84773" y="130493"/>
                  </a:cubicBezTo>
                  <a:cubicBezTo>
                    <a:pt x="88582" y="125730"/>
                    <a:pt x="91440" y="120015"/>
                    <a:pt x="91440" y="114300"/>
                  </a:cubicBezTo>
                  <a:lnTo>
                    <a:pt x="91440" y="91440"/>
                  </a:lnTo>
                  <a:close/>
                </a:path>
              </a:pathLst>
            </a:custGeom>
            <a:solidFill>
              <a:srgbClr val="00000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6" name="Freeform 45">
              <a:extLst>
                <a:ext uri="{FF2B5EF4-FFF2-40B4-BE49-F238E27FC236}">
                  <a16:creationId xmlns:a16="http://schemas.microsoft.com/office/drawing/2014/main" id="{162ADD27-936A-8620-DCD2-2A983A228994}"/>
                </a:ext>
              </a:extLst>
            </p:cNvPr>
            <p:cNvSpPr/>
            <p:nvPr/>
          </p:nvSpPr>
          <p:spPr>
            <a:xfrm>
              <a:off x="1779013" y="372685"/>
              <a:ext cx="116370" cy="526557"/>
            </a:xfrm>
            <a:custGeom>
              <a:avLst/>
              <a:gdLst>
                <a:gd name="connsiteX0" fmla="*/ 0 w 45720"/>
                <a:gd name="connsiteY0" fmla="*/ 207645 h 207645"/>
                <a:gd name="connsiteX1" fmla="*/ 0 w 45720"/>
                <a:gd name="connsiteY1" fmla="*/ 0 h 207645"/>
                <a:gd name="connsiteX2" fmla="*/ 45720 w 45720"/>
                <a:gd name="connsiteY2" fmla="*/ 0 h 207645"/>
                <a:gd name="connsiteX3" fmla="*/ 45720 w 45720"/>
                <a:gd name="connsiteY3" fmla="*/ 207645 h 207645"/>
                <a:gd name="connsiteX4" fmla="*/ 0 w 45720"/>
                <a:gd name="connsiteY4" fmla="*/ 207645 h 20764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5720" h="207645">
                  <a:moveTo>
                    <a:pt x="0" y="207645"/>
                  </a:moveTo>
                  <a:lnTo>
                    <a:pt x="0" y="0"/>
                  </a:lnTo>
                  <a:lnTo>
                    <a:pt x="45720" y="0"/>
                  </a:lnTo>
                  <a:lnTo>
                    <a:pt x="45720" y="207645"/>
                  </a:lnTo>
                  <a:lnTo>
                    <a:pt x="0" y="207645"/>
                  </a:lnTo>
                  <a:close/>
                </a:path>
              </a:pathLst>
            </a:custGeom>
            <a:solidFill>
              <a:srgbClr val="00000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7" name="Freeform 46">
              <a:extLst>
                <a:ext uri="{FF2B5EF4-FFF2-40B4-BE49-F238E27FC236}">
                  <a16:creationId xmlns:a16="http://schemas.microsoft.com/office/drawing/2014/main" id="{B1412BD2-2682-50F0-CC38-D09304704658}"/>
                </a:ext>
              </a:extLst>
            </p:cNvPr>
            <p:cNvSpPr/>
            <p:nvPr/>
          </p:nvSpPr>
          <p:spPr>
            <a:xfrm>
              <a:off x="2016604" y="491041"/>
              <a:ext cx="349107" cy="408202"/>
            </a:xfrm>
            <a:custGeom>
              <a:avLst/>
              <a:gdLst>
                <a:gd name="connsiteX0" fmla="*/ 137160 w 137159"/>
                <a:gd name="connsiteY0" fmla="*/ 0 h 160972"/>
                <a:gd name="connsiteX1" fmla="*/ 137160 w 137159"/>
                <a:gd name="connsiteY1" fmla="*/ 160972 h 160972"/>
                <a:gd name="connsiteX2" fmla="*/ 91440 w 137159"/>
                <a:gd name="connsiteY2" fmla="*/ 160972 h 160972"/>
                <a:gd name="connsiteX3" fmla="*/ 91440 w 137159"/>
                <a:gd name="connsiteY3" fmla="*/ 138113 h 160972"/>
                <a:gd name="connsiteX4" fmla="*/ 68580 w 137159"/>
                <a:gd name="connsiteY4" fmla="*/ 160972 h 160972"/>
                <a:gd name="connsiteX5" fmla="*/ 45720 w 137159"/>
                <a:gd name="connsiteY5" fmla="*/ 160972 h 160972"/>
                <a:gd name="connsiteX6" fmla="*/ 13335 w 137159"/>
                <a:gd name="connsiteY6" fmla="*/ 147638 h 160972"/>
                <a:gd name="connsiteX7" fmla="*/ 0 w 137159"/>
                <a:gd name="connsiteY7" fmla="*/ 115252 h 160972"/>
                <a:gd name="connsiteX8" fmla="*/ 0 w 137159"/>
                <a:gd name="connsiteY8" fmla="*/ 0 h 160972"/>
                <a:gd name="connsiteX9" fmla="*/ 45720 w 137159"/>
                <a:gd name="connsiteY9" fmla="*/ 0 h 160972"/>
                <a:gd name="connsiteX10" fmla="*/ 45720 w 137159"/>
                <a:gd name="connsiteY10" fmla="*/ 115252 h 160972"/>
                <a:gd name="connsiteX11" fmla="*/ 52388 w 137159"/>
                <a:gd name="connsiteY11" fmla="*/ 131445 h 160972"/>
                <a:gd name="connsiteX12" fmla="*/ 68580 w 137159"/>
                <a:gd name="connsiteY12" fmla="*/ 138113 h 160972"/>
                <a:gd name="connsiteX13" fmla="*/ 84772 w 137159"/>
                <a:gd name="connsiteY13" fmla="*/ 131445 h 160972"/>
                <a:gd name="connsiteX14" fmla="*/ 91440 w 137159"/>
                <a:gd name="connsiteY14" fmla="*/ 115252 h 160972"/>
                <a:gd name="connsiteX15" fmla="*/ 91440 w 137159"/>
                <a:gd name="connsiteY15" fmla="*/ 0 h 160972"/>
                <a:gd name="connsiteX16" fmla="*/ 137160 w 137159"/>
                <a:gd name="connsiteY16" fmla="*/ 0 h 1609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7159" h="160972">
                  <a:moveTo>
                    <a:pt x="137160" y="0"/>
                  </a:moveTo>
                  <a:lnTo>
                    <a:pt x="137160" y="160972"/>
                  </a:lnTo>
                  <a:lnTo>
                    <a:pt x="91440" y="160972"/>
                  </a:lnTo>
                  <a:lnTo>
                    <a:pt x="91440" y="138113"/>
                  </a:lnTo>
                  <a:cubicBezTo>
                    <a:pt x="89535" y="153352"/>
                    <a:pt x="81915" y="160972"/>
                    <a:pt x="68580" y="160972"/>
                  </a:cubicBezTo>
                  <a:lnTo>
                    <a:pt x="45720" y="160972"/>
                  </a:lnTo>
                  <a:cubicBezTo>
                    <a:pt x="33338" y="160972"/>
                    <a:pt x="21908" y="156210"/>
                    <a:pt x="13335" y="147638"/>
                  </a:cubicBezTo>
                  <a:cubicBezTo>
                    <a:pt x="4763" y="139065"/>
                    <a:pt x="0" y="127635"/>
                    <a:pt x="0" y="115252"/>
                  </a:cubicBezTo>
                  <a:lnTo>
                    <a:pt x="0" y="0"/>
                  </a:lnTo>
                  <a:lnTo>
                    <a:pt x="45720" y="0"/>
                  </a:lnTo>
                  <a:lnTo>
                    <a:pt x="45720" y="115252"/>
                  </a:lnTo>
                  <a:cubicBezTo>
                    <a:pt x="45720" y="121920"/>
                    <a:pt x="47625" y="126682"/>
                    <a:pt x="52388" y="131445"/>
                  </a:cubicBezTo>
                  <a:cubicBezTo>
                    <a:pt x="57150" y="136207"/>
                    <a:pt x="61913" y="138113"/>
                    <a:pt x="68580" y="138113"/>
                  </a:cubicBezTo>
                  <a:cubicBezTo>
                    <a:pt x="75247" y="138113"/>
                    <a:pt x="80963" y="136207"/>
                    <a:pt x="84772" y="131445"/>
                  </a:cubicBezTo>
                  <a:cubicBezTo>
                    <a:pt x="89535" y="126682"/>
                    <a:pt x="91440" y="120967"/>
                    <a:pt x="91440" y="115252"/>
                  </a:cubicBezTo>
                  <a:lnTo>
                    <a:pt x="91440" y="0"/>
                  </a:lnTo>
                  <a:lnTo>
                    <a:pt x="137160" y="0"/>
                  </a:lnTo>
                  <a:close/>
                </a:path>
              </a:pathLst>
            </a:custGeom>
            <a:solidFill>
              <a:srgbClr val="00000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8" name="Freeform 47">
              <a:extLst>
                <a:ext uri="{FF2B5EF4-FFF2-40B4-BE49-F238E27FC236}">
                  <a16:creationId xmlns:a16="http://schemas.microsoft.com/office/drawing/2014/main" id="{440191FD-A879-80A5-EBC4-4D3A87B236D7}"/>
                </a:ext>
              </a:extLst>
            </p:cNvPr>
            <p:cNvSpPr/>
            <p:nvPr/>
          </p:nvSpPr>
          <p:spPr>
            <a:xfrm>
              <a:off x="2482080" y="493455"/>
              <a:ext cx="349109" cy="408202"/>
            </a:xfrm>
            <a:custGeom>
              <a:avLst/>
              <a:gdLst>
                <a:gd name="connsiteX0" fmla="*/ 92392 w 137160"/>
                <a:gd name="connsiteY0" fmla="*/ 68580 h 160972"/>
                <a:gd name="connsiteX1" fmla="*/ 92392 w 137160"/>
                <a:gd name="connsiteY1" fmla="*/ 45720 h 160972"/>
                <a:gd name="connsiteX2" fmla="*/ 85725 w 137160"/>
                <a:gd name="connsiteY2" fmla="*/ 29528 h 160972"/>
                <a:gd name="connsiteX3" fmla="*/ 69533 w 137160"/>
                <a:gd name="connsiteY3" fmla="*/ 22860 h 160972"/>
                <a:gd name="connsiteX4" fmla="*/ 45720 w 137160"/>
                <a:gd name="connsiteY4" fmla="*/ 22860 h 160972"/>
                <a:gd name="connsiteX5" fmla="*/ 22860 w 137160"/>
                <a:gd name="connsiteY5" fmla="*/ 45720 h 160972"/>
                <a:gd name="connsiteX6" fmla="*/ 0 w 137160"/>
                <a:gd name="connsiteY6" fmla="*/ 45720 h 160972"/>
                <a:gd name="connsiteX7" fmla="*/ 45720 w 137160"/>
                <a:gd name="connsiteY7" fmla="*/ 0 h 160972"/>
                <a:gd name="connsiteX8" fmla="*/ 91440 w 137160"/>
                <a:gd name="connsiteY8" fmla="*/ 0 h 160972"/>
                <a:gd name="connsiteX9" fmla="*/ 123825 w 137160"/>
                <a:gd name="connsiteY9" fmla="*/ 13335 h 160972"/>
                <a:gd name="connsiteX10" fmla="*/ 137160 w 137160"/>
                <a:gd name="connsiteY10" fmla="*/ 45720 h 160972"/>
                <a:gd name="connsiteX11" fmla="*/ 137160 w 137160"/>
                <a:gd name="connsiteY11" fmla="*/ 160973 h 160972"/>
                <a:gd name="connsiteX12" fmla="*/ 91440 w 137160"/>
                <a:gd name="connsiteY12" fmla="*/ 160973 h 160972"/>
                <a:gd name="connsiteX13" fmla="*/ 91440 w 137160"/>
                <a:gd name="connsiteY13" fmla="*/ 138113 h 160972"/>
                <a:gd name="connsiteX14" fmla="*/ 68580 w 137160"/>
                <a:gd name="connsiteY14" fmla="*/ 160973 h 160972"/>
                <a:gd name="connsiteX15" fmla="*/ 45720 w 137160"/>
                <a:gd name="connsiteY15" fmla="*/ 160973 h 160972"/>
                <a:gd name="connsiteX16" fmla="*/ 13335 w 137160"/>
                <a:gd name="connsiteY16" fmla="*/ 147638 h 160972"/>
                <a:gd name="connsiteX17" fmla="*/ 0 w 137160"/>
                <a:gd name="connsiteY17" fmla="*/ 115253 h 160972"/>
                <a:gd name="connsiteX18" fmla="*/ 13335 w 137160"/>
                <a:gd name="connsiteY18" fmla="*/ 82868 h 160972"/>
                <a:gd name="connsiteX19" fmla="*/ 45720 w 137160"/>
                <a:gd name="connsiteY19" fmla="*/ 69533 h 160972"/>
                <a:gd name="connsiteX20" fmla="*/ 92392 w 137160"/>
                <a:gd name="connsiteY20" fmla="*/ 69533 h 160972"/>
                <a:gd name="connsiteX21" fmla="*/ 92392 w 137160"/>
                <a:gd name="connsiteY21" fmla="*/ 91440 h 160972"/>
                <a:gd name="connsiteX22" fmla="*/ 69533 w 137160"/>
                <a:gd name="connsiteY22" fmla="*/ 91440 h 160972"/>
                <a:gd name="connsiteX23" fmla="*/ 53340 w 137160"/>
                <a:gd name="connsiteY23" fmla="*/ 98108 h 160972"/>
                <a:gd name="connsiteX24" fmla="*/ 46673 w 137160"/>
                <a:gd name="connsiteY24" fmla="*/ 114300 h 160972"/>
                <a:gd name="connsiteX25" fmla="*/ 53340 w 137160"/>
                <a:gd name="connsiteY25" fmla="*/ 130493 h 160972"/>
                <a:gd name="connsiteX26" fmla="*/ 69533 w 137160"/>
                <a:gd name="connsiteY26" fmla="*/ 137160 h 160972"/>
                <a:gd name="connsiteX27" fmla="*/ 85725 w 137160"/>
                <a:gd name="connsiteY27" fmla="*/ 130493 h 160972"/>
                <a:gd name="connsiteX28" fmla="*/ 92392 w 137160"/>
                <a:gd name="connsiteY28" fmla="*/ 114300 h 160972"/>
                <a:gd name="connsiteX29" fmla="*/ 92392 w 137160"/>
                <a:gd name="connsiteY29" fmla="*/ 91440 h 1609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37160" h="160972">
                  <a:moveTo>
                    <a:pt x="92392" y="68580"/>
                  </a:moveTo>
                  <a:lnTo>
                    <a:pt x="92392" y="45720"/>
                  </a:lnTo>
                  <a:cubicBezTo>
                    <a:pt x="92392" y="39053"/>
                    <a:pt x="90488" y="34290"/>
                    <a:pt x="85725" y="29528"/>
                  </a:cubicBezTo>
                  <a:cubicBezTo>
                    <a:pt x="80963" y="24765"/>
                    <a:pt x="76200" y="22860"/>
                    <a:pt x="69533" y="22860"/>
                  </a:cubicBezTo>
                  <a:lnTo>
                    <a:pt x="45720" y="22860"/>
                  </a:lnTo>
                  <a:cubicBezTo>
                    <a:pt x="32385" y="22860"/>
                    <a:pt x="24765" y="30480"/>
                    <a:pt x="22860" y="45720"/>
                  </a:cubicBezTo>
                  <a:lnTo>
                    <a:pt x="0" y="45720"/>
                  </a:lnTo>
                  <a:cubicBezTo>
                    <a:pt x="3810" y="15240"/>
                    <a:pt x="19050" y="0"/>
                    <a:pt x="45720" y="0"/>
                  </a:cubicBezTo>
                  <a:lnTo>
                    <a:pt x="91440" y="0"/>
                  </a:lnTo>
                  <a:cubicBezTo>
                    <a:pt x="103823" y="0"/>
                    <a:pt x="114300" y="4763"/>
                    <a:pt x="123825" y="13335"/>
                  </a:cubicBezTo>
                  <a:cubicBezTo>
                    <a:pt x="132398" y="21908"/>
                    <a:pt x="137160" y="33338"/>
                    <a:pt x="137160" y="45720"/>
                  </a:cubicBezTo>
                  <a:lnTo>
                    <a:pt x="137160" y="160973"/>
                  </a:lnTo>
                  <a:lnTo>
                    <a:pt x="91440" y="160973"/>
                  </a:lnTo>
                  <a:lnTo>
                    <a:pt x="91440" y="138113"/>
                  </a:lnTo>
                  <a:cubicBezTo>
                    <a:pt x="89535" y="153353"/>
                    <a:pt x="81915" y="160973"/>
                    <a:pt x="68580" y="160973"/>
                  </a:cubicBezTo>
                  <a:lnTo>
                    <a:pt x="45720" y="160973"/>
                  </a:lnTo>
                  <a:cubicBezTo>
                    <a:pt x="33338" y="160973"/>
                    <a:pt x="21908" y="156210"/>
                    <a:pt x="13335" y="147638"/>
                  </a:cubicBezTo>
                  <a:cubicBezTo>
                    <a:pt x="4763" y="139065"/>
                    <a:pt x="0" y="127635"/>
                    <a:pt x="0" y="115253"/>
                  </a:cubicBezTo>
                  <a:cubicBezTo>
                    <a:pt x="0" y="102870"/>
                    <a:pt x="4763" y="92393"/>
                    <a:pt x="13335" y="82868"/>
                  </a:cubicBezTo>
                  <a:cubicBezTo>
                    <a:pt x="21908" y="73343"/>
                    <a:pt x="33338" y="69533"/>
                    <a:pt x="45720" y="69533"/>
                  </a:cubicBezTo>
                  <a:lnTo>
                    <a:pt x="92392" y="69533"/>
                  </a:lnTo>
                  <a:close/>
                  <a:moveTo>
                    <a:pt x="92392" y="91440"/>
                  </a:moveTo>
                  <a:lnTo>
                    <a:pt x="69533" y="91440"/>
                  </a:lnTo>
                  <a:cubicBezTo>
                    <a:pt x="62865" y="91440"/>
                    <a:pt x="58103" y="93345"/>
                    <a:pt x="53340" y="98108"/>
                  </a:cubicBezTo>
                  <a:cubicBezTo>
                    <a:pt x="48578" y="102870"/>
                    <a:pt x="46673" y="107633"/>
                    <a:pt x="46673" y="114300"/>
                  </a:cubicBezTo>
                  <a:cubicBezTo>
                    <a:pt x="46673" y="120968"/>
                    <a:pt x="48578" y="125730"/>
                    <a:pt x="53340" y="130493"/>
                  </a:cubicBezTo>
                  <a:cubicBezTo>
                    <a:pt x="58103" y="135255"/>
                    <a:pt x="62865" y="137160"/>
                    <a:pt x="69533" y="137160"/>
                  </a:cubicBezTo>
                  <a:cubicBezTo>
                    <a:pt x="76200" y="137160"/>
                    <a:pt x="81915" y="135255"/>
                    <a:pt x="85725" y="130493"/>
                  </a:cubicBezTo>
                  <a:cubicBezTo>
                    <a:pt x="90488" y="125730"/>
                    <a:pt x="92392" y="120015"/>
                    <a:pt x="92392" y="114300"/>
                  </a:cubicBezTo>
                  <a:lnTo>
                    <a:pt x="92392" y="91440"/>
                  </a:lnTo>
                  <a:close/>
                </a:path>
              </a:pathLst>
            </a:custGeom>
            <a:solidFill>
              <a:srgbClr val="00000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9" name="Freeform 48">
              <a:extLst>
                <a:ext uri="{FF2B5EF4-FFF2-40B4-BE49-F238E27FC236}">
                  <a16:creationId xmlns:a16="http://schemas.microsoft.com/office/drawing/2014/main" id="{26800D95-34E8-5B5F-CACB-B8AEB06EA714}"/>
                </a:ext>
              </a:extLst>
            </p:cNvPr>
            <p:cNvSpPr/>
            <p:nvPr/>
          </p:nvSpPr>
          <p:spPr>
            <a:xfrm>
              <a:off x="2952411" y="375102"/>
              <a:ext cx="232737" cy="524141"/>
            </a:xfrm>
            <a:custGeom>
              <a:avLst/>
              <a:gdLst>
                <a:gd name="connsiteX0" fmla="*/ 22860 w 91439"/>
                <a:gd name="connsiteY0" fmla="*/ 0 h 206692"/>
                <a:gd name="connsiteX1" fmla="*/ 68580 w 91439"/>
                <a:gd name="connsiteY1" fmla="*/ 0 h 206692"/>
                <a:gd name="connsiteX2" fmla="*/ 68580 w 91439"/>
                <a:gd name="connsiteY2" fmla="*/ 45720 h 206692"/>
                <a:gd name="connsiteX3" fmla="*/ 91440 w 91439"/>
                <a:gd name="connsiteY3" fmla="*/ 45720 h 206692"/>
                <a:gd name="connsiteX4" fmla="*/ 91440 w 91439"/>
                <a:gd name="connsiteY4" fmla="*/ 68580 h 206692"/>
                <a:gd name="connsiteX5" fmla="*/ 68580 w 91439"/>
                <a:gd name="connsiteY5" fmla="*/ 68580 h 206692"/>
                <a:gd name="connsiteX6" fmla="*/ 68580 w 91439"/>
                <a:gd name="connsiteY6" fmla="*/ 160972 h 206692"/>
                <a:gd name="connsiteX7" fmla="*/ 76200 w 91439"/>
                <a:gd name="connsiteY7" fmla="*/ 178118 h 206692"/>
                <a:gd name="connsiteX8" fmla="*/ 89535 w 91439"/>
                <a:gd name="connsiteY8" fmla="*/ 183833 h 206692"/>
                <a:gd name="connsiteX9" fmla="*/ 91440 w 91439"/>
                <a:gd name="connsiteY9" fmla="*/ 183833 h 206692"/>
                <a:gd name="connsiteX10" fmla="*/ 91440 w 91439"/>
                <a:gd name="connsiteY10" fmla="*/ 206693 h 206692"/>
                <a:gd name="connsiteX11" fmla="*/ 68580 w 91439"/>
                <a:gd name="connsiteY11" fmla="*/ 206693 h 206692"/>
                <a:gd name="connsiteX12" fmla="*/ 36195 w 91439"/>
                <a:gd name="connsiteY12" fmla="*/ 193358 h 206692"/>
                <a:gd name="connsiteX13" fmla="*/ 22860 w 91439"/>
                <a:gd name="connsiteY13" fmla="*/ 160972 h 206692"/>
                <a:gd name="connsiteX14" fmla="*/ 22860 w 91439"/>
                <a:gd name="connsiteY14" fmla="*/ 68580 h 206692"/>
                <a:gd name="connsiteX15" fmla="*/ 0 w 91439"/>
                <a:gd name="connsiteY15" fmla="*/ 68580 h 206692"/>
                <a:gd name="connsiteX16" fmla="*/ 0 w 91439"/>
                <a:gd name="connsiteY16" fmla="*/ 45720 h 206692"/>
                <a:gd name="connsiteX17" fmla="*/ 22860 w 91439"/>
                <a:gd name="connsiteY17" fmla="*/ 45720 h 206692"/>
                <a:gd name="connsiteX18" fmla="*/ 22860 w 91439"/>
                <a:gd name="connsiteY18" fmla="*/ 0 h 206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1439" h="206692">
                  <a:moveTo>
                    <a:pt x="22860" y="0"/>
                  </a:moveTo>
                  <a:lnTo>
                    <a:pt x="68580" y="0"/>
                  </a:lnTo>
                  <a:lnTo>
                    <a:pt x="68580" y="45720"/>
                  </a:lnTo>
                  <a:lnTo>
                    <a:pt x="91440" y="45720"/>
                  </a:lnTo>
                  <a:lnTo>
                    <a:pt x="91440" y="68580"/>
                  </a:lnTo>
                  <a:lnTo>
                    <a:pt x="68580" y="68580"/>
                  </a:lnTo>
                  <a:lnTo>
                    <a:pt x="68580" y="160972"/>
                  </a:lnTo>
                  <a:cubicBezTo>
                    <a:pt x="68580" y="168593"/>
                    <a:pt x="71438" y="174308"/>
                    <a:pt x="76200" y="178118"/>
                  </a:cubicBezTo>
                  <a:cubicBezTo>
                    <a:pt x="80963" y="181928"/>
                    <a:pt x="85725" y="183833"/>
                    <a:pt x="89535" y="183833"/>
                  </a:cubicBezTo>
                  <a:lnTo>
                    <a:pt x="91440" y="183833"/>
                  </a:lnTo>
                  <a:lnTo>
                    <a:pt x="91440" y="206693"/>
                  </a:lnTo>
                  <a:lnTo>
                    <a:pt x="68580" y="206693"/>
                  </a:lnTo>
                  <a:cubicBezTo>
                    <a:pt x="56197" y="206693"/>
                    <a:pt x="45720" y="201930"/>
                    <a:pt x="36195" y="193358"/>
                  </a:cubicBezTo>
                  <a:cubicBezTo>
                    <a:pt x="26670" y="184785"/>
                    <a:pt x="22860" y="173355"/>
                    <a:pt x="22860" y="160972"/>
                  </a:cubicBezTo>
                  <a:lnTo>
                    <a:pt x="22860" y="68580"/>
                  </a:lnTo>
                  <a:lnTo>
                    <a:pt x="0" y="68580"/>
                  </a:lnTo>
                  <a:lnTo>
                    <a:pt x="0" y="45720"/>
                  </a:lnTo>
                  <a:lnTo>
                    <a:pt x="22860" y="45720"/>
                  </a:lnTo>
                  <a:lnTo>
                    <a:pt x="22860" y="0"/>
                  </a:lnTo>
                  <a:close/>
                </a:path>
              </a:pathLst>
            </a:custGeom>
            <a:solidFill>
              <a:srgbClr val="00000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0" name="Freeform 49">
              <a:extLst>
                <a:ext uri="{FF2B5EF4-FFF2-40B4-BE49-F238E27FC236}">
                  <a16:creationId xmlns:a16="http://schemas.microsoft.com/office/drawing/2014/main" id="{526CD5C5-FF75-61C1-77B8-E760A2861ACC}"/>
                </a:ext>
              </a:extLst>
            </p:cNvPr>
            <p:cNvSpPr/>
            <p:nvPr/>
          </p:nvSpPr>
          <p:spPr>
            <a:xfrm>
              <a:off x="3301520" y="375102"/>
              <a:ext cx="116370" cy="524141"/>
            </a:xfrm>
            <a:custGeom>
              <a:avLst/>
              <a:gdLst>
                <a:gd name="connsiteX0" fmla="*/ 0 w 45720"/>
                <a:gd name="connsiteY0" fmla="*/ 22860 h 206692"/>
                <a:gd name="connsiteX1" fmla="*/ 0 w 45720"/>
                <a:gd name="connsiteY1" fmla="*/ 0 h 206692"/>
                <a:gd name="connsiteX2" fmla="*/ 45720 w 45720"/>
                <a:gd name="connsiteY2" fmla="*/ 0 h 206692"/>
                <a:gd name="connsiteX3" fmla="*/ 45720 w 45720"/>
                <a:gd name="connsiteY3" fmla="*/ 22860 h 206692"/>
                <a:gd name="connsiteX4" fmla="*/ 0 w 45720"/>
                <a:gd name="connsiteY4" fmla="*/ 22860 h 206692"/>
                <a:gd name="connsiteX5" fmla="*/ 0 w 45720"/>
                <a:gd name="connsiteY5" fmla="*/ 206693 h 206692"/>
                <a:gd name="connsiteX6" fmla="*/ 0 w 45720"/>
                <a:gd name="connsiteY6" fmla="*/ 45720 h 206692"/>
                <a:gd name="connsiteX7" fmla="*/ 45720 w 45720"/>
                <a:gd name="connsiteY7" fmla="*/ 45720 h 206692"/>
                <a:gd name="connsiteX8" fmla="*/ 45720 w 45720"/>
                <a:gd name="connsiteY8" fmla="*/ 206693 h 206692"/>
                <a:gd name="connsiteX9" fmla="*/ 0 w 45720"/>
                <a:gd name="connsiteY9" fmla="*/ 206693 h 206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720" h="206692">
                  <a:moveTo>
                    <a:pt x="0" y="22860"/>
                  </a:moveTo>
                  <a:lnTo>
                    <a:pt x="0" y="0"/>
                  </a:lnTo>
                  <a:lnTo>
                    <a:pt x="45720" y="0"/>
                  </a:lnTo>
                  <a:lnTo>
                    <a:pt x="45720" y="22860"/>
                  </a:lnTo>
                  <a:lnTo>
                    <a:pt x="0" y="22860"/>
                  </a:lnTo>
                  <a:close/>
                  <a:moveTo>
                    <a:pt x="0" y="206693"/>
                  </a:moveTo>
                  <a:lnTo>
                    <a:pt x="0" y="45720"/>
                  </a:lnTo>
                  <a:lnTo>
                    <a:pt x="45720" y="45720"/>
                  </a:lnTo>
                  <a:lnTo>
                    <a:pt x="45720" y="206693"/>
                  </a:lnTo>
                  <a:lnTo>
                    <a:pt x="0" y="206693"/>
                  </a:lnTo>
                  <a:close/>
                </a:path>
              </a:pathLst>
            </a:custGeom>
            <a:solidFill>
              <a:srgbClr val="00000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1" name="Freeform 50">
              <a:extLst>
                <a:ext uri="{FF2B5EF4-FFF2-40B4-BE49-F238E27FC236}">
                  <a16:creationId xmlns:a16="http://schemas.microsoft.com/office/drawing/2014/main" id="{CA9C46EE-DC97-3985-0C75-ED54591F8F2D}"/>
                </a:ext>
              </a:extLst>
            </p:cNvPr>
            <p:cNvSpPr/>
            <p:nvPr/>
          </p:nvSpPr>
          <p:spPr>
            <a:xfrm>
              <a:off x="3536682" y="491041"/>
              <a:ext cx="349109" cy="405785"/>
            </a:xfrm>
            <a:custGeom>
              <a:avLst/>
              <a:gdLst>
                <a:gd name="connsiteX0" fmla="*/ 45720 w 137160"/>
                <a:gd name="connsiteY0" fmla="*/ 0 h 160019"/>
                <a:gd name="connsiteX1" fmla="*/ 91440 w 137160"/>
                <a:gd name="connsiteY1" fmla="*/ 0 h 160019"/>
                <a:gd name="connsiteX2" fmla="*/ 123825 w 137160"/>
                <a:gd name="connsiteY2" fmla="*/ 13335 h 160019"/>
                <a:gd name="connsiteX3" fmla="*/ 137160 w 137160"/>
                <a:gd name="connsiteY3" fmla="*/ 45720 h 160019"/>
                <a:gd name="connsiteX4" fmla="*/ 137160 w 137160"/>
                <a:gd name="connsiteY4" fmla="*/ 114300 h 160019"/>
                <a:gd name="connsiteX5" fmla="*/ 123825 w 137160"/>
                <a:gd name="connsiteY5" fmla="*/ 146685 h 160019"/>
                <a:gd name="connsiteX6" fmla="*/ 91440 w 137160"/>
                <a:gd name="connsiteY6" fmla="*/ 160020 h 160019"/>
                <a:gd name="connsiteX7" fmla="*/ 45720 w 137160"/>
                <a:gd name="connsiteY7" fmla="*/ 160020 h 160019"/>
                <a:gd name="connsiteX8" fmla="*/ 13335 w 137160"/>
                <a:gd name="connsiteY8" fmla="*/ 146685 h 160019"/>
                <a:gd name="connsiteX9" fmla="*/ 0 w 137160"/>
                <a:gd name="connsiteY9" fmla="*/ 114300 h 160019"/>
                <a:gd name="connsiteX10" fmla="*/ 0 w 137160"/>
                <a:gd name="connsiteY10" fmla="*/ 45720 h 160019"/>
                <a:gd name="connsiteX11" fmla="*/ 13335 w 137160"/>
                <a:gd name="connsiteY11" fmla="*/ 13335 h 160019"/>
                <a:gd name="connsiteX12" fmla="*/ 45720 w 137160"/>
                <a:gd name="connsiteY12" fmla="*/ 0 h 160019"/>
                <a:gd name="connsiteX13" fmla="*/ 45720 w 137160"/>
                <a:gd name="connsiteY13" fmla="*/ 45720 h 160019"/>
                <a:gd name="connsiteX14" fmla="*/ 45720 w 137160"/>
                <a:gd name="connsiteY14" fmla="*/ 114300 h 160019"/>
                <a:gd name="connsiteX15" fmla="*/ 52388 w 137160"/>
                <a:gd name="connsiteY15" fmla="*/ 130492 h 160019"/>
                <a:gd name="connsiteX16" fmla="*/ 68580 w 137160"/>
                <a:gd name="connsiteY16" fmla="*/ 137160 h 160019"/>
                <a:gd name="connsiteX17" fmla="*/ 84773 w 137160"/>
                <a:gd name="connsiteY17" fmla="*/ 130492 h 160019"/>
                <a:gd name="connsiteX18" fmla="*/ 91440 w 137160"/>
                <a:gd name="connsiteY18" fmla="*/ 114300 h 160019"/>
                <a:gd name="connsiteX19" fmla="*/ 91440 w 137160"/>
                <a:gd name="connsiteY19" fmla="*/ 45720 h 160019"/>
                <a:gd name="connsiteX20" fmla="*/ 84773 w 137160"/>
                <a:gd name="connsiteY20" fmla="*/ 29527 h 160019"/>
                <a:gd name="connsiteX21" fmla="*/ 68580 w 137160"/>
                <a:gd name="connsiteY21" fmla="*/ 22860 h 160019"/>
                <a:gd name="connsiteX22" fmla="*/ 52388 w 137160"/>
                <a:gd name="connsiteY22" fmla="*/ 29527 h 160019"/>
                <a:gd name="connsiteX23" fmla="*/ 45720 w 137160"/>
                <a:gd name="connsiteY23" fmla="*/ 45720 h 1600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37160" h="160019">
                  <a:moveTo>
                    <a:pt x="45720" y="0"/>
                  </a:moveTo>
                  <a:lnTo>
                    <a:pt x="91440" y="0"/>
                  </a:lnTo>
                  <a:cubicBezTo>
                    <a:pt x="103823" y="0"/>
                    <a:pt x="114300" y="4763"/>
                    <a:pt x="123825" y="13335"/>
                  </a:cubicBezTo>
                  <a:cubicBezTo>
                    <a:pt x="132398" y="21907"/>
                    <a:pt x="137160" y="33338"/>
                    <a:pt x="137160" y="45720"/>
                  </a:cubicBezTo>
                  <a:lnTo>
                    <a:pt x="137160" y="114300"/>
                  </a:lnTo>
                  <a:cubicBezTo>
                    <a:pt x="137160" y="126682"/>
                    <a:pt x="132398" y="138113"/>
                    <a:pt x="123825" y="146685"/>
                  </a:cubicBezTo>
                  <a:cubicBezTo>
                    <a:pt x="115253" y="156210"/>
                    <a:pt x="103823" y="160020"/>
                    <a:pt x="91440" y="160020"/>
                  </a:cubicBezTo>
                  <a:lnTo>
                    <a:pt x="45720" y="160020"/>
                  </a:lnTo>
                  <a:cubicBezTo>
                    <a:pt x="33338" y="160020"/>
                    <a:pt x="21908" y="155257"/>
                    <a:pt x="13335" y="146685"/>
                  </a:cubicBezTo>
                  <a:cubicBezTo>
                    <a:pt x="4763" y="138113"/>
                    <a:pt x="0" y="126682"/>
                    <a:pt x="0" y="114300"/>
                  </a:cubicBezTo>
                  <a:lnTo>
                    <a:pt x="0" y="45720"/>
                  </a:lnTo>
                  <a:cubicBezTo>
                    <a:pt x="0" y="33338"/>
                    <a:pt x="4763" y="22860"/>
                    <a:pt x="13335" y="13335"/>
                  </a:cubicBezTo>
                  <a:cubicBezTo>
                    <a:pt x="21908" y="3810"/>
                    <a:pt x="33338" y="0"/>
                    <a:pt x="45720" y="0"/>
                  </a:cubicBezTo>
                  <a:close/>
                  <a:moveTo>
                    <a:pt x="45720" y="45720"/>
                  </a:moveTo>
                  <a:lnTo>
                    <a:pt x="45720" y="114300"/>
                  </a:lnTo>
                  <a:cubicBezTo>
                    <a:pt x="45720" y="120967"/>
                    <a:pt x="47625" y="125730"/>
                    <a:pt x="52388" y="130492"/>
                  </a:cubicBezTo>
                  <a:cubicBezTo>
                    <a:pt x="57150" y="135255"/>
                    <a:pt x="61913" y="137160"/>
                    <a:pt x="68580" y="137160"/>
                  </a:cubicBezTo>
                  <a:cubicBezTo>
                    <a:pt x="75248" y="137160"/>
                    <a:pt x="80963" y="135255"/>
                    <a:pt x="84773" y="130492"/>
                  </a:cubicBezTo>
                  <a:cubicBezTo>
                    <a:pt x="89535" y="125730"/>
                    <a:pt x="91440" y="120015"/>
                    <a:pt x="91440" y="114300"/>
                  </a:cubicBezTo>
                  <a:lnTo>
                    <a:pt x="91440" y="45720"/>
                  </a:lnTo>
                  <a:cubicBezTo>
                    <a:pt x="91440" y="39052"/>
                    <a:pt x="89535" y="34290"/>
                    <a:pt x="84773" y="29527"/>
                  </a:cubicBezTo>
                  <a:cubicBezTo>
                    <a:pt x="80010" y="24765"/>
                    <a:pt x="75248" y="22860"/>
                    <a:pt x="68580" y="22860"/>
                  </a:cubicBezTo>
                  <a:cubicBezTo>
                    <a:pt x="61913" y="22860"/>
                    <a:pt x="57150" y="24765"/>
                    <a:pt x="52388" y="29527"/>
                  </a:cubicBezTo>
                  <a:cubicBezTo>
                    <a:pt x="48578" y="34290"/>
                    <a:pt x="45720" y="40005"/>
                    <a:pt x="45720" y="45720"/>
                  </a:cubicBezTo>
                  <a:close/>
                </a:path>
              </a:pathLst>
            </a:custGeom>
            <a:solidFill>
              <a:srgbClr val="00000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2" name="Freeform 51">
              <a:extLst>
                <a:ext uri="{FF2B5EF4-FFF2-40B4-BE49-F238E27FC236}">
                  <a16:creationId xmlns:a16="http://schemas.microsoft.com/office/drawing/2014/main" id="{F2DAE59F-557D-F870-599F-4D4EF6F75C25}"/>
                </a:ext>
              </a:extLst>
            </p:cNvPr>
            <p:cNvSpPr/>
            <p:nvPr/>
          </p:nvSpPr>
          <p:spPr>
            <a:xfrm>
              <a:off x="4004587" y="491041"/>
              <a:ext cx="351532" cy="408202"/>
            </a:xfrm>
            <a:custGeom>
              <a:avLst/>
              <a:gdLst>
                <a:gd name="connsiteX0" fmla="*/ 0 w 138112"/>
                <a:gd name="connsiteY0" fmla="*/ 160972 h 160972"/>
                <a:gd name="connsiteX1" fmla="*/ 0 w 138112"/>
                <a:gd name="connsiteY1" fmla="*/ 0 h 160972"/>
                <a:gd name="connsiteX2" fmla="*/ 45720 w 138112"/>
                <a:gd name="connsiteY2" fmla="*/ 0 h 160972"/>
                <a:gd name="connsiteX3" fmla="*/ 45720 w 138112"/>
                <a:gd name="connsiteY3" fmla="*/ 22860 h 160972"/>
                <a:gd name="connsiteX4" fmla="*/ 53340 w 138112"/>
                <a:gd name="connsiteY4" fmla="*/ 5715 h 160972"/>
                <a:gd name="connsiteX5" fmla="*/ 69533 w 138112"/>
                <a:gd name="connsiteY5" fmla="*/ 0 h 160972"/>
                <a:gd name="connsiteX6" fmla="*/ 92392 w 138112"/>
                <a:gd name="connsiteY6" fmla="*/ 0 h 160972"/>
                <a:gd name="connsiteX7" fmla="*/ 124778 w 138112"/>
                <a:gd name="connsiteY7" fmla="*/ 13335 h 160972"/>
                <a:gd name="connsiteX8" fmla="*/ 138113 w 138112"/>
                <a:gd name="connsiteY8" fmla="*/ 45720 h 160972"/>
                <a:gd name="connsiteX9" fmla="*/ 138113 w 138112"/>
                <a:gd name="connsiteY9" fmla="*/ 160972 h 160972"/>
                <a:gd name="connsiteX10" fmla="*/ 92392 w 138112"/>
                <a:gd name="connsiteY10" fmla="*/ 160972 h 160972"/>
                <a:gd name="connsiteX11" fmla="*/ 92392 w 138112"/>
                <a:gd name="connsiteY11" fmla="*/ 45720 h 160972"/>
                <a:gd name="connsiteX12" fmla="*/ 85725 w 138112"/>
                <a:gd name="connsiteY12" fmla="*/ 29527 h 160972"/>
                <a:gd name="connsiteX13" fmla="*/ 69533 w 138112"/>
                <a:gd name="connsiteY13" fmla="*/ 22860 h 160972"/>
                <a:gd name="connsiteX14" fmla="*/ 53340 w 138112"/>
                <a:gd name="connsiteY14" fmla="*/ 29527 h 160972"/>
                <a:gd name="connsiteX15" fmla="*/ 46672 w 138112"/>
                <a:gd name="connsiteY15" fmla="*/ 45720 h 160972"/>
                <a:gd name="connsiteX16" fmla="*/ 46672 w 138112"/>
                <a:gd name="connsiteY16" fmla="*/ 160972 h 160972"/>
                <a:gd name="connsiteX17" fmla="*/ 0 w 138112"/>
                <a:gd name="connsiteY17" fmla="*/ 160972 h 1609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38112" h="160972">
                  <a:moveTo>
                    <a:pt x="0" y="160972"/>
                  </a:moveTo>
                  <a:lnTo>
                    <a:pt x="0" y="0"/>
                  </a:lnTo>
                  <a:lnTo>
                    <a:pt x="45720" y="0"/>
                  </a:lnTo>
                  <a:lnTo>
                    <a:pt x="45720" y="22860"/>
                  </a:lnTo>
                  <a:cubicBezTo>
                    <a:pt x="46672" y="15240"/>
                    <a:pt x="48578" y="9525"/>
                    <a:pt x="53340" y="5715"/>
                  </a:cubicBezTo>
                  <a:cubicBezTo>
                    <a:pt x="57150" y="1905"/>
                    <a:pt x="62865" y="0"/>
                    <a:pt x="69533" y="0"/>
                  </a:cubicBezTo>
                  <a:lnTo>
                    <a:pt x="92392" y="0"/>
                  </a:lnTo>
                  <a:cubicBezTo>
                    <a:pt x="104775" y="0"/>
                    <a:pt x="115253" y="4763"/>
                    <a:pt x="124778" y="13335"/>
                  </a:cubicBezTo>
                  <a:cubicBezTo>
                    <a:pt x="133350" y="21907"/>
                    <a:pt x="138113" y="33338"/>
                    <a:pt x="138113" y="45720"/>
                  </a:cubicBezTo>
                  <a:lnTo>
                    <a:pt x="138113" y="160972"/>
                  </a:lnTo>
                  <a:lnTo>
                    <a:pt x="92392" y="160972"/>
                  </a:lnTo>
                  <a:lnTo>
                    <a:pt x="92392" y="45720"/>
                  </a:lnTo>
                  <a:cubicBezTo>
                    <a:pt x="92392" y="39052"/>
                    <a:pt x="90488" y="34290"/>
                    <a:pt x="85725" y="29527"/>
                  </a:cubicBezTo>
                  <a:cubicBezTo>
                    <a:pt x="80963" y="24765"/>
                    <a:pt x="76200" y="22860"/>
                    <a:pt x="69533" y="22860"/>
                  </a:cubicBezTo>
                  <a:cubicBezTo>
                    <a:pt x="62865" y="22860"/>
                    <a:pt x="58103" y="24765"/>
                    <a:pt x="53340" y="29527"/>
                  </a:cubicBezTo>
                  <a:cubicBezTo>
                    <a:pt x="48578" y="34290"/>
                    <a:pt x="46672" y="39052"/>
                    <a:pt x="46672" y="45720"/>
                  </a:cubicBezTo>
                  <a:lnTo>
                    <a:pt x="46672" y="160972"/>
                  </a:lnTo>
                  <a:lnTo>
                    <a:pt x="0" y="160972"/>
                  </a:lnTo>
                  <a:close/>
                </a:path>
              </a:pathLst>
            </a:custGeom>
            <a:solidFill>
              <a:srgbClr val="00000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3" name="Freeform 52">
              <a:extLst>
                <a:ext uri="{FF2B5EF4-FFF2-40B4-BE49-F238E27FC236}">
                  <a16:creationId xmlns:a16="http://schemas.microsoft.com/office/drawing/2014/main" id="{97087A2E-3DBA-0327-6741-AE206B804336}"/>
                </a:ext>
              </a:extLst>
            </p:cNvPr>
            <p:cNvSpPr/>
            <p:nvPr/>
          </p:nvSpPr>
          <p:spPr>
            <a:xfrm>
              <a:off x="377193" y="1183978"/>
              <a:ext cx="349107" cy="408202"/>
            </a:xfrm>
            <a:custGeom>
              <a:avLst/>
              <a:gdLst>
                <a:gd name="connsiteX0" fmla="*/ 91440 w 137159"/>
                <a:gd name="connsiteY0" fmla="*/ 68580 h 160972"/>
                <a:gd name="connsiteX1" fmla="*/ 91440 w 137159"/>
                <a:gd name="connsiteY1" fmla="*/ 45720 h 160972"/>
                <a:gd name="connsiteX2" fmla="*/ 84772 w 137159"/>
                <a:gd name="connsiteY2" fmla="*/ 29528 h 160972"/>
                <a:gd name="connsiteX3" fmla="*/ 68580 w 137159"/>
                <a:gd name="connsiteY3" fmla="*/ 22860 h 160972"/>
                <a:gd name="connsiteX4" fmla="*/ 45720 w 137159"/>
                <a:gd name="connsiteY4" fmla="*/ 22860 h 160972"/>
                <a:gd name="connsiteX5" fmla="*/ 22860 w 137159"/>
                <a:gd name="connsiteY5" fmla="*/ 45720 h 160972"/>
                <a:gd name="connsiteX6" fmla="*/ 0 w 137159"/>
                <a:gd name="connsiteY6" fmla="*/ 45720 h 160972"/>
                <a:gd name="connsiteX7" fmla="*/ 45720 w 137159"/>
                <a:gd name="connsiteY7" fmla="*/ 0 h 160972"/>
                <a:gd name="connsiteX8" fmla="*/ 91440 w 137159"/>
                <a:gd name="connsiteY8" fmla="*/ 0 h 160972"/>
                <a:gd name="connsiteX9" fmla="*/ 123825 w 137159"/>
                <a:gd name="connsiteY9" fmla="*/ 13335 h 160972"/>
                <a:gd name="connsiteX10" fmla="*/ 137160 w 137159"/>
                <a:gd name="connsiteY10" fmla="*/ 45720 h 160972"/>
                <a:gd name="connsiteX11" fmla="*/ 137160 w 137159"/>
                <a:gd name="connsiteY11" fmla="*/ 160973 h 160972"/>
                <a:gd name="connsiteX12" fmla="*/ 91440 w 137159"/>
                <a:gd name="connsiteY12" fmla="*/ 160973 h 160972"/>
                <a:gd name="connsiteX13" fmla="*/ 91440 w 137159"/>
                <a:gd name="connsiteY13" fmla="*/ 138113 h 160972"/>
                <a:gd name="connsiteX14" fmla="*/ 68580 w 137159"/>
                <a:gd name="connsiteY14" fmla="*/ 160973 h 160972"/>
                <a:gd name="connsiteX15" fmla="*/ 45720 w 137159"/>
                <a:gd name="connsiteY15" fmla="*/ 160973 h 160972"/>
                <a:gd name="connsiteX16" fmla="*/ 13335 w 137159"/>
                <a:gd name="connsiteY16" fmla="*/ 147638 h 160972"/>
                <a:gd name="connsiteX17" fmla="*/ 0 w 137159"/>
                <a:gd name="connsiteY17" fmla="*/ 115253 h 160972"/>
                <a:gd name="connsiteX18" fmla="*/ 13335 w 137159"/>
                <a:gd name="connsiteY18" fmla="*/ 82868 h 160972"/>
                <a:gd name="connsiteX19" fmla="*/ 45720 w 137159"/>
                <a:gd name="connsiteY19" fmla="*/ 69533 h 160972"/>
                <a:gd name="connsiteX20" fmla="*/ 91440 w 137159"/>
                <a:gd name="connsiteY20" fmla="*/ 69533 h 160972"/>
                <a:gd name="connsiteX21" fmla="*/ 91440 w 137159"/>
                <a:gd name="connsiteY21" fmla="*/ 91440 h 160972"/>
                <a:gd name="connsiteX22" fmla="*/ 68580 w 137159"/>
                <a:gd name="connsiteY22" fmla="*/ 91440 h 160972"/>
                <a:gd name="connsiteX23" fmla="*/ 52388 w 137159"/>
                <a:gd name="connsiteY23" fmla="*/ 98108 h 160972"/>
                <a:gd name="connsiteX24" fmla="*/ 45720 w 137159"/>
                <a:gd name="connsiteY24" fmla="*/ 114300 h 160972"/>
                <a:gd name="connsiteX25" fmla="*/ 52388 w 137159"/>
                <a:gd name="connsiteY25" fmla="*/ 130493 h 160972"/>
                <a:gd name="connsiteX26" fmla="*/ 68580 w 137159"/>
                <a:gd name="connsiteY26" fmla="*/ 137160 h 160972"/>
                <a:gd name="connsiteX27" fmla="*/ 84772 w 137159"/>
                <a:gd name="connsiteY27" fmla="*/ 130493 h 160972"/>
                <a:gd name="connsiteX28" fmla="*/ 91440 w 137159"/>
                <a:gd name="connsiteY28" fmla="*/ 114300 h 160972"/>
                <a:gd name="connsiteX29" fmla="*/ 91440 w 137159"/>
                <a:gd name="connsiteY29" fmla="*/ 91440 h 1609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37159" h="160972">
                  <a:moveTo>
                    <a:pt x="91440" y="68580"/>
                  </a:moveTo>
                  <a:lnTo>
                    <a:pt x="91440" y="45720"/>
                  </a:lnTo>
                  <a:cubicBezTo>
                    <a:pt x="91440" y="39053"/>
                    <a:pt x="89535" y="34290"/>
                    <a:pt x="84772" y="29528"/>
                  </a:cubicBezTo>
                  <a:cubicBezTo>
                    <a:pt x="80010" y="24765"/>
                    <a:pt x="75247" y="22860"/>
                    <a:pt x="68580" y="22860"/>
                  </a:cubicBezTo>
                  <a:lnTo>
                    <a:pt x="45720" y="22860"/>
                  </a:lnTo>
                  <a:cubicBezTo>
                    <a:pt x="32385" y="22860"/>
                    <a:pt x="24765" y="30480"/>
                    <a:pt x="22860" y="45720"/>
                  </a:cubicBezTo>
                  <a:lnTo>
                    <a:pt x="0" y="45720"/>
                  </a:lnTo>
                  <a:cubicBezTo>
                    <a:pt x="3810" y="15240"/>
                    <a:pt x="19050" y="0"/>
                    <a:pt x="45720" y="0"/>
                  </a:cubicBezTo>
                  <a:lnTo>
                    <a:pt x="91440" y="0"/>
                  </a:lnTo>
                  <a:cubicBezTo>
                    <a:pt x="103822" y="0"/>
                    <a:pt x="114300" y="4763"/>
                    <a:pt x="123825" y="13335"/>
                  </a:cubicBezTo>
                  <a:cubicBezTo>
                    <a:pt x="132397" y="21908"/>
                    <a:pt x="137160" y="33338"/>
                    <a:pt x="137160" y="45720"/>
                  </a:cubicBezTo>
                  <a:lnTo>
                    <a:pt x="137160" y="160973"/>
                  </a:lnTo>
                  <a:lnTo>
                    <a:pt x="91440" y="160973"/>
                  </a:lnTo>
                  <a:lnTo>
                    <a:pt x="91440" y="138113"/>
                  </a:lnTo>
                  <a:cubicBezTo>
                    <a:pt x="89535" y="153353"/>
                    <a:pt x="81915" y="160973"/>
                    <a:pt x="68580" y="160973"/>
                  </a:cubicBezTo>
                  <a:lnTo>
                    <a:pt x="45720" y="160973"/>
                  </a:lnTo>
                  <a:cubicBezTo>
                    <a:pt x="33338" y="160973"/>
                    <a:pt x="21908" y="156210"/>
                    <a:pt x="13335" y="147638"/>
                  </a:cubicBezTo>
                  <a:cubicBezTo>
                    <a:pt x="4763" y="139065"/>
                    <a:pt x="0" y="127635"/>
                    <a:pt x="0" y="115253"/>
                  </a:cubicBezTo>
                  <a:cubicBezTo>
                    <a:pt x="0" y="102870"/>
                    <a:pt x="4763" y="92393"/>
                    <a:pt x="13335" y="82868"/>
                  </a:cubicBezTo>
                  <a:cubicBezTo>
                    <a:pt x="21908" y="73343"/>
                    <a:pt x="33338" y="69533"/>
                    <a:pt x="45720" y="69533"/>
                  </a:cubicBezTo>
                  <a:lnTo>
                    <a:pt x="91440" y="69533"/>
                  </a:lnTo>
                  <a:close/>
                  <a:moveTo>
                    <a:pt x="91440" y="91440"/>
                  </a:moveTo>
                  <a:lnTo>
                    <a:pt x="68580" y="91440"/>
                  </a:lnTo>
                  <a:cubicBezTo>
                    <a:pt x="61913" y="91440"/>
                    <a:pt x="57150" y="93345"/>
                    <a:pt x="52388" y="98108"/>
                  </a:cubicBezTo>
                  <a:cubicBezTo>
                    <a:pt x="47625" y="102870"/>
                    <a:pt x="45720" y="107633"/>
                    <a:pt x="45720" y="114300"/>
                  </a:cubicBezTo>
                  <a:cubicBezTo>
                    <a:pt x="45720" y="120968"/>
                    <a:pt x="47625" y="125730"/>
                    <a:pt x="52388" y="130493"/>
                  </a:cubicBezTo>
                  <a:cubicBezTo>
                    <a:pt x="57150" y="135255"/>
                    <a:pt x="61913" y="137160"/>
                    <a:pt x="68580" y="137160"/>
                  </a:cubicBezTo>
                  <a:cubicBezTo>
                    <a:pt x="75247" y="137160"/>
                    <a:pt x="80963" y="135255"/>
                    <a:pt x="84772" y="130493"/>
                  </a:cubicBezTo>
                  <a:cubicBezTo>
                    <a:pt x="89535" y="125730"/>
                    <a:pt x="91440" y="120015"/>
                    <a:pt x="91440" y="114300"/>
                  </a:cubicBezTo>
                  <a:lnTo>
                    <a:pt x="91440" y="91440"/>
                  </a:lnTo>
                  <a:close/>
                </a:path>
              </a:pathLst>
            </a:custGeom>
            <a:solidFill>
              <a:srgbClr val="00000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4" name="Freeform 53">
              <a:extLst>
                <a:ext uri="{FF2B5EF4-FFF2-40B4-BE49-F238E27FC236}">
                  <a16:creationId xmlns:a16="http://schemas.microsoft.com/office/drawing/2014/main" id="{40E9C806-9FC5-45F4-6FA3-D8E19D9178CC}"/>
                </a:ext>
              </a:extLst>
            </p:cNvPr>
            <p:cNvSpPr/>
            <p:nvPr/>
          </p:nvSpPr>
          <p:spPr>
            <a:xfrm>
              <a:off x="845098" y="1181564"/>
              <a:ext cx="351532" cy="408202"/>
            </a:xfrm>
            <a:custGeom>
              <a:avLst/>
              <a:gdLst>
                <a:gd name="connsiteX0" fmla="*/ 0 w 138112"/>
                <a:gd name="connsiteY0" fmla="*/ 160972 h 160972"/>
                <a:gd name="connsiteX1" fmla="*/ 0 w 138112"/>
                <a:gd name="connsiteY1" fmla="*/ 0 h 160972"/>
                <a:gd name="connsiteX2" fmla="*/ 45720 w 138112"/>
                <a:gd name="connsiteY2" fmla="*/ 0 h 160972"/>
                <a:gd name="connsiteX3" fmla="*/ 45720 w 138112"/>
                <a:gd name="connsiteY3" fmla="*/ 22860 h 160972"/>
                <a:gd name="connsiteX4" fmla="*/ 53340 w 138112"/>
                <a:gd name="connsiteY4" fmla="*/ 5715 h 160972"/>
                <a:gd name="connsiteX5" fmla="*/ 69532 w 138112"/>
                <a:gd name="connsiteY5" fmla="*/ 0 h 160972"/>
                <a:gd name="connsiteX6" fmla="*/ 92392 w 138112"/>
                <a:gd name="connsiteY6" fmla="*/ 0 h 160972"/>
                <a:gd name="connsiteX7" fmla="*/ 124777 w 138112"/>
                <a:gd name="connsiteY7" fmla="*/ 13335 h 160972"/>
                <a:gd name="connsiteX8" fmla="*/ 138113 w 138112"/>
                <a:gd name="connsiteY8" fmla="*/ 45720 h 160972"/>
                <a:gd name="connsiteX9" fmla="*/ 138113 w 138112"/>
                <a:gd name="connsiteY9" fmla="*/ 160972 h 160972"/>
                <a:gd name="connsiteX10" fmla="*/ 92392 w 138112"/>
                <a:gd name="connsiteY10" fmla="*/ 160972 h 160972"/>
                <a:gd name="connsiteX11" fmla="*/ 92392 w 138112"/>
                <a:gd name="connsiteY11" fmla="*/ 45720 h 160972"/>
                <a:gd name="connsiteX12" fmla="*/ 85725 w 138112"/>
                <a:gd name="connsiteY12" fmla="*/ 29527 h 160972"/>
                <a:gd name="connsiteX13" fmla="*/ 69532 w 138112"/>
                <a:gd name="connsiteY13" fmla="*/ 22860 h 160972"/>
                <a:gd name="connsiteX14" fmla="*/ 53340 w 138112"/>
                <a:gd name="connsiteY14" fmla="*/ 29527 h 160972"/>
                <a:gd name="connsiteX15" fmla="*/ 46672 w 138112"/>
                <a:gd name="connsiteY15" fmla="*/ 45720 h 160972"/>
                <a:gd name="connsiteX16" fmla="*/ 46672 w 138112"/>
                <a:gd name="connsiteY16" fmla="*/ 160972 h 160972"/>
                <a:gd name="connsiteX17" fmla="*/ 0 w 138112"/>
                <a:gd name="connsiteY17" fmla="*/ 160972 h 1609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38112" h="160972">
                  <a:moveTo>
                    <a:pt x="0" y="160972"/>
                  </a:moveTo>
                  <a:lnTo>
                    <a:pt x="0" y="0"/>
                  </a:lnTo>
                  <a:lnTo>
                    <a:pt x="45720" y="0"/>
                  </a:lnTo>
                  <a:lnTo>
                    <a:pt x="45720" y="22860"/>
                  </a:lnTo>
                  <a:cubicBezTo>
                    <a:pt x="46672" y="15240"/>
                    <a:pt x="48577" y="9525"/>
                    <a:pt x="53340" y="5715"/>
                  </a:cubicBezTo>
                  <a:cubicBezTo>
                    <a:pt x="57150" y="1905"/>
                    <a:pt x="62865" y="0"/>
                    <a:pt x="69532" y="0"/>
                  </a:cubicBezTo>
                  <a:lnTo>
                    <a:pt x="92392" y="0"/>
                  </a:lnTo>
                  <a:cubicBezTo>
                    <a:pt x="104775" y="0"/>
                    <a:pt x="115252" y="4763"/>
                    <a:pt x="124777" y="13335"/>
                  </a:cubicBezTo>
                  <a:cubicBezTo>
                    <a:pt x="133350" y="21907"/>
                    <a:pt x="138113" y="33338"/>
                    <a:pt x="138113" y="45720"/>
                  </a:cubicBezTo>
                  <a:lnTo>
                    <a:pt x="138113" y="160972"/>
                  </a:lnTo>
                  <a:lnTo>
                    <a:pt x="92392" y="160972"/>
                  </a:lnTo>
                  <a:lnTo>
                    <a:pt x="92392" y="45720"/>
                  </a:lnTo>
                  <a:cubicBezTo>
                    <a:pt x="92392" y="39052"/>
                    <a:pt x="90488" y="34290"/>
                    <a:pt x="85725" y="29527"/>
                  </a:cubicBezTo>
                  <a:cubicBezTo>
                    <a:pt x="80963" y="24765"/>
                    <a:pt x="76200" y="22860"/>
                    <a:pt x="69532" y="22860"/>
                  </a:cubicBezTo>
                  <a:cubicBezTo>
                    <a:pt x="62865" y="22860"/>
                    <a:pt x="58102" y="24765"/>
                    <a:pt x="53340" y="29527"/>
                  </a:cubicBezTo>
                  <a:cubicBezTo>
                    <a:pt x="48577" y="34290"/>
                    <a:pt x="46672" y="39052"/>
                    <a:pt x="46672" y="45720"/>
                  </a:cubicBezTo>
                  <a:lnTo>
                    <a:pt x="46672" y="160972"/>
                  </a:lnTo>
                  <a:lnTo>
                    <a:pt x="0" y="160972"/>
                  </a:lnTo>
                  <a:close/>
                </a:path>
              </a:pathLst>
            </a:custGeom>
            <a:solidFill>
              <a:srgbClr val="00000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5" name="Freeform 54">
              <a:extLst>
                <a:ext uri="{FF2B5EF4-FFF2-40B4-BE49-F238E27FC236}">
                  <a16:creationId xmlns:a16="http://schemas.microsoft.com/office/drawing/2014/main" id="{5BBCD9AB-0DC3-3CD2-B3E4-2AECA23665A6}"/>
                </a:ext>
              </a:extLst>
            </p:cNvPr>
            <p:cNvSpPr/>
            <p:nvPr/>
          </p:nvSpPr>
          <p:spPr>
            <a:xfrm>
              <a:off x="1315425" y="1068041"/>
              <a:ext cx="349107" cy="521727"/>
            </a:xfrm>
            <a:custGeom>
              <a:avLst/>
              <a:gdLst>
                <a:gd name="connsiteX0" fmla="*/ 137160 w 137159"/>
                <a:gd name="connsiteY0" fmla="*/ 205740 h 205740"/>
                <a:gd name="connsiteX1" fmla="*/ 91440 w 137159"/>
                <a:gd name="connsiteY1" fmla="*/ 205740 h 205740"/>
                <a:gd name="connsiteX2" fmla="*/ 91440 w 137159"/>
                <a:gd name="connsiteY2" fmla="*/ 182880 h 205740"/>
                <a:gd name="connsiteX3" fmla="*/ 68580 w 137159"/>
                <a:gd name="connsiteY3" fmla="*/ 205740 h 205740"/>
                <a:gd name="connsiteX4" fmla="*/ 45720 w 137159"/>
                <a:gd name="connsiteY4" fmla="*/ 205740 h 205740"/>
                <a:gd name="connsiteX5" fmla="*/ 13335 w 137159"/>
                <a:gd name="connsiteY5" fmla="*/ 192405 h 205740"/>
                <a:gd name="connsiteX6" fmla="*/ 0 w 137159"/>
                <a:gd name="connsiteY6" fmla="*/ 160020 h 205740"/>
                <a:gd name="connsiteX7" fmla="*/ 0 w 137159"/>
                <a:gd name="connsiteY7" fmla="*/ 91440 h 205740"/>
                <a:gd name="connsiteX8" fmla="*/ 13335 w 137159"/>
                <a:gd name="connsiteY8" fmla="*/ 59055 h 205740"/>
                <a:gd name="connsiteX9" fmla="*/ 45720 w 137159"/>
                <a:gd name="connsiteY9" fmla="*/ 45720 h 205740"/>
                <a:gd name="connsiteX10" fmla="*/ 91440 w 137159"/>
                <a:gd name="connsiteY10" fmla="*/ 45720 h 205740"/>
                <a:gd name="connsiteX11" fmla="*/ 91440 w 137159"/>
                <a:gd name="connsiteY11" fmla="*/ 0 h 205740"/>
                <a:gd name="connsiteX12" fmla="*/ 137160 w 137159"/>
                <a:gd name="connsiteY12" fmla="*/ 0 h 205740"/>
                <a:gd name="connsiteX13" fmla="*/ 137160 w 137159"/>
                <a:gd name="connsiteY13" fmla="*/ 205740 h 205740"/>
                <a:gd name="connsiteX14" fmla="*/ 91440 w 137159"/>
                <a:gd name="connsiteY14" fmla="*/ 67628 h 205740"/>
                <a:gd name="connsiteX15" fmla="*/ 68580 w 137159"/>
                <a:gd name="connsiteY15" fmla="*/ 67628 h 205740"/>
                <a:gd name="connsiteX16" fmla="*/ 52388 w 137159"/>
                <a:gd name="connsiteY16" fmla="*/ 74295 h 205740"/>
                <a:gd name="connsiteX17" fmla="*/ 45720 w 137159"/>
                <a:gd name="connsiteY17" fmla="*/ 90488 h 205740"/>
                <a:gd name="connsiteX18" fmla="*/ 45720 w 137159"/>
                <a:gd name="connsiteY18" fmla="*/ 159068 h 205740"/>
                <a:gd name="connsiteX19" fmla="*/ 52388 w 137159"/>
                <a:gd name="connsiteY19" fmla="*/ 175260 h 205740"/>
                <a:gd name="connsiteX20" fmla="*/ 68580 w 137159"/>
                <a:gd name="connsiteY20" fmla="*/ 181928 h 205740"/>
                <a:gd name="connsiteX21" fmla="*/ 84772 w 137159"/>
                <a:gd name="connsiteY21" fmla="*/ 175260 h 205740"/>
                <a:gd name="connsiteX22" fmla="*/ 91440 w 137159"/>
                <a:gd name="connsiteY22" fmla="*/ 159068 h 205740"/>
                <a:gd name="connsiteX23" fmla="*/ 91440 w 137159"/>
                <a:gd name="connsiteY23" fmla="*/ 67628 h 205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37159" h="205740">
                  <a:moveTo>
                    <a:pt x="137160" y="205740"/>
                  </a:moveTo>
                  <a:lnTo>
                    <a:pt x="91440" y="205740"/>
                  </a:lnTo>
                  <a:lnTo>
                    <a:pt x="91440" y="182880"/>
                  </a:lnTo>
                  <a:cubicBezTo>
                    <a:pt x="89535" y="198120"/>
                    <a:pt x="81915" y="205740"/>
                    <a:pt x="68580" y="205740"/>
                  </a:cubicBezTo>
                  <a:lnTo>
                    <a:pt x="45720" y="205740"/>
                  </a:lnTo>
                  <a:cubicBezTo>
                    <a:pt x="33338" y="205740"/>
                    <a:pt x="21907" y="200978"/>
                    <a:pt x="13335" y="192405"/>
                  </a:cubicBezTo>
                  <a:cubicBezTo>
                    <a:pt x="4763" y="183832"/>
                    <a:pt x="0" y="172403"/>
                    <a:pt x="0" y="160020"/>
                  </a:cubicBezTo>
                  <a:lnTo>
                    <a:pt x="0" y="91440"/>
                  </a:lnTo>
                  <a:cubicBezTo>
                    <a:pt x="0" y="79057"/>
                    <a:pt x="4763" y="68580"/>
                    <a:pt x="13335" y="59055"/>
                  </a:cubicBezTo>
                  <a:cubicBezTo>
                    <a:pt x="21907" y="49530"/>
                    <a:pt x="33338" y="45720"/>
                    <a:pt x="45720" y="45720"/>
                  </a:cubicBezTo>
                  <a:lnTo>
                    <a:pt x="91440" y="45720"/>
                  </a:lnTo>
                  <a:lnTo>
                    <a:pt x="91440" y="0"/>
                  </a:lnTo>
                  <a:lnTo>
                    <a:pt x="137160" y="0"/>
                  </a:lnTo>
                  <a:lnTo>
                    <a:pt x="137160" y="205740"/>
                  </a:lnTo>
                  <a:close/>
                  <a:moveTo>
                    <a:pt x="91440" y="67628"/>
                  </a:moveTo>
                  <a:lnTo>
                    <a:pt x="68580" y="67628"/>
                  </a:lnTo>
                  <a:cubicBezTo>
                    <a:pt x="61913" y="67628"/>
                    <a:pt x="57150" y="69532"/>
                    <a:pt x="52388" y="74295"/>
                  </a:cubicBezTo>
                  <a:cubicBezTo>
                    <a:pt x="47625" y="79057"/>
                    <a:pt x="45720" y="83820"/>
                    <a:pt x="45720" y="90488"/>
                  </a:cubicBezTo>
                  <a:lnTo>
                    <a:pt x="45720" y="159068"/>
                  </a:lnTo>
                  <a:cubicBezTo>
                    <a:pt x="45720" y="165735"/>
                    <a:pt x="47625" y="170497"/>
                    <a:pt x="52388" y="175260"/>
                  </a:cubicBezTo>
                  <a:cubicBezTo>
                    <a:pt x="57150" y="180022"/>
                    <a:pt x="61913" y="181928"/>
                    <a:pt x="68580" y="181928"/>
                  </a:cubicBezTo>
                  <a:cubicBezTo>
                    <a:pt x="75247" y="181928"/>
                    <a:pt x="80963" y="180022"/>
                    <a:pt x="84772" y="175260"/>
                  </a:cubicBezTo>
                  <a:cubicBezTo>
                    <a:pt x="89535" y="170497"/>
                    <a:pt x="91440" y="164782"/>
                    <a:pt x="91440" y="159068"/>
                  </a:cubicBezTo>
                  <a:lnTo>
                    <a:pt x="91440" y="67628"/>
                  </a:lnTo>
                  <a:close/>
                </a:path>
              </a:pathLst>
            </a:custGeom>
            <a:solidFill>
              <a:srgbClr val="00000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6" name="Freeform 55">
              <a:extLst>
                <a:ext uri="{FF2B5EF4-FFF2-40B4-BE49-F238E27FC236}">
                  <a16:creationId xmlns:a16="http://schemas.microsoft.com/office/drawing/2014/main" id="{1637671F-5846-8642-3B16-60D993CF1D1B}"/>
                </a:ext>
              </a:extLst>
            </p:cNvPr>
            <p:cNvSpPr/>
            <p:nvPr/>
          </p:nvSpPr>
          <p:spPr>
            <a:xfrm>
              <a:off x="1986974" y="1181564"/>
              <a:ext cx="351532" cy="408202"/>
            </a:xfrm>
            <a:custGeom>
              <a:avLst/>
              <a:gdLst>
                <a:gd name="connsiteX0" fmla="*/ 0 w 138112"/>
                <a:gd name="connsiteY0" fmla="*/ 160972 h 160972"/>
                <a:gd name="connsiteX1" fmla="*/ 0 w 138112"/>
                <a:gd name="connsiteY1" fmla="*/ 0 h 160972"/>
                <a:gd name="connsiteX2" fmla="*/ 45720 w 138112"/>
                <a:gd name="connsiteY2" fmla="*/ 0 h 160972"/>
                <a:gd name="connsiteX3" fmla="*/ 45720 w 138112"/>
                <a:gd name="connsiteY3" fmla="*/ 22860 h 160972"/>
                <a:gd name="connsiteX4" fmla="*/ 53340 w 138112"/>
                <a:gd name="connsiteY4" fmla="*/ 5715 h 160972"/>
                <a:gd name="connsiteX5" fmla="*/ 69533 w 138112"/>
                <a:gd name="connsiteY5" fmla="*/ 0 h 160972"/>
                <a:gd name="connsiteX6" fmla="*/ 92393 w 138112"/>
                <a:gd name="connsiteY6" fmla="*/ 0 h 160972"/>
                <a:gd name="connsiteX7" fmla="*/ 124778 w 138112"/>
                <a:gd name="connsiteY7" fmla="*/ 13335 h 160972"/>
                <a:gd name="connsiteX8" fmla="*/ 138113 w 138112"/>
                <a:gd name="connsiteY8" fmla="*/ 45720 h 160972"/>
                <a:gd name="connsiteX9" fmla="*/ 138113 w 138112"/>
                <a:gd name="connsiteY9" fmla="*/ 160972 h 160972"/>
                <a:gd name="connsiteX10" fmla="*/ 92393 w 138112"/>
                <a:gd name="connsiteY10" fmla="*/ 160972 h 160972"/>
                <a:gd name="connsiteX11" fmla="*/ 92393 w 138112"/>
                <a:gd name="connsiteY11" fmla="*/ 45720 h 160972"/>
                <a:gd name="connsiteX12" fmla="*/ 85725 w 138112"/>
                <a:gd name="connsiteY12" fmla="*/ 29527 h 160972"/>
                <a:gd name="connsiteX13" fmla="*/ 69533 w 138112"/>
                <a:gd name="connsiteY13" fmla="*/ 22860 h 160972"/>
                <a:gd name="connsiteX14" fmla="*/ 53340 w 138112"/>
                <a:gd name="connsiteY14" fmla="*/ 29527 h 160972"/>
                <a:gd name="connsiteX15" fmla="*/ 46673 w 138112"/>
                <a:gd name="connsiteY15" fmla="*/ 45720 h 160972"/>
                <a:gd name="connsiteX16" fmla="*/ 46673 w 138112"/>
                <a:gd name="connsiteY16" fmla="*/ 160972 h 160972"/>
                <a:gd name="connsiteX17" fmla="*/ 0 w 138112"/>
                <a:gd name="connsiteY17" fmla="*/ 160972 h 1609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38112" h="160972">
                  <a:moveTo>
                    <a:pt x="0" y="160972"/>
                  </a:moveTo>
                  <a:lnTo>
                    <a:pt x="0" y="0"/>
                  </a:lnTo>
                  <a:lnTo>
                    <a:pt x="45720" y="0"/>
                  </a:lnTo>
                  <a:lnTo>
                    <a:pt x="45720" y="22860"/>
                  </a:lnTo>
                  <a:cubicBezTo>
                    <a:pt x="46673" y="15240"/>
                    <a:pt x="48578" y="9525"/>
                    <a:pt x="53340" y="5715"/>
                  </a:cubicBezTo>
                  <a:cubicBezTo>
                    <a:pt x="57150" y="1905"/>
                    <a:pt x="62865" y="0"/>
                    <a:pt x="69533" y="0"/>
                  </a:cubicBezTo>
                  <a:lnTo>
                    <a:pt x="92393" y="0"/>
                  </a:lnTo>
                  <a:cubicBezTo>
                    <a:pt x="104775" y="0"/>
                    <a:pt x="115253" y="4763"/>
                    <a:pt x="124778" y="13335"/>
                  </a:cubicBezTo>
                  <a:cubicBezTo>
                    <a:pt x="133350" y="21907"/>
                    <a:pt x="138113" y="33338"/>
                    <a:pt x="138113" y="45720"/>
                  </a:cubicBezTo>
                  <a:lnTo>
                    <a:pt x="138113" y="160972"/>
                  </a:lnTo>
                  <a:lnTo>
                    <a:pt x="92393" y="160972"/>
                  </a:lnTo>
                  <a:lnTo>
                    <a:pt x="92393" y="45720"/>
                  </a:lnTo>
                  <a:cubicBezTo>
                    <a:pt x="92393" y="39052"/>
                    <a:pt x="90488" y="34290"/>
                    <a:pt x="85725" y="29527"/>
                  </a:cubicBezTo>
                  <a:cubicBezTo>
                    <a:pt x="80963" y="24765"/>
                    <a:pt x="76200" y="22860"/>
                    <a:pt x="69533" y="22860"/>
                  </a:cubicBezTo>
                  <a:cubicBezTo>
                    <a:pt x="62865" y="22860"/>
                    <a:pt x="58103" y="24765"/>
                    <a:pt x="53340" y="29527"/>
                  </a:cubicBezTo>
                  <a:cubicBezTo>
                    <a:pt x="48578" y="34290"/>
                    <a:pt x="46673" y="39052"/>
                    <a:pt x="46673" y="45720"/>
                  </a:cubicBezTo>
                  <a:lnTo>
                    <a:pt x="46673" y="160972"/>
                  </a:lnTo>
                  <a:lnTo>
                    <a:pt x="0" y="160972"/>
                  </a:lnTo>
                  <a:close/>
                </a:path>
              </a:pathLst>
            </a:custGeom>
            <a:solidFill>
              <a:srgbClr val="00000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7" name="Freeform 56">
              <a:extLst>
                <a:ext uri="{FF2B5EF4-FFF2-40B4-BE49-F238E27FC236}">
                  <a16:creationId xmlns:a16="http://schemas.microsoft.com/office/drawing/2014/main" id="{E161F0FD-3016-BAAF-E973-78F191F9878D}"/>
                </a:ext>
              </a:extLst>
            </p:cNvPr>
            <p:cNvSpPr/>
            <p:nvPr/>
          </p:nvSpPr>
          <p:spPr>
            <a:xfrm>
              <a:off x="2454879" y="1183978"/>
              <a:ext cx="351532" cy="405787"/>
            </a:xfrm>
            <a:custGeom>
              <a:avLst/>
              <a:gdLst>
                <a:gd name="connsiteX0" fmla="*/ 138113 w 138112"/>
                <a:gd name="connsiteY0" fmla="*/ 91440 h 160020"/>
                <a:gd name="connsiteX1" fmla="*/ 45720 w 138112"/>
                <a:gd name="connsiteY1" fmla="*/ 91440 h 160020"/>
                <a:gd name="connsiteX2" fmla="*/ 45720 w 138112"/>
                <a:gd name="connsiteY2" fmla="*/ 114300 h 160020"/>
                <a:gd name="connsiteX3" fmla="*/ 52388 w 138112"/>
                <a:gd name="connsiteY3" fmla="*/ 130493 h 160020"/>
                <a:gd name="connsiteX4" fmla="*/ 68580 w 138112"/>
                <a:gd name="connsiteY4" fmla="*/ 137160 h 160020"/>
                <a:gd name="connsiteX5" fmla="*/ 91440 w 138112"/>
                <a:gd name="connsiteY5" fmla="*/ 137160 h 160020"/>
                <a:gd name="connsiteX6" fmla="*/ 114300 w 138112"/>
                <a:gd name="connsiteY6" fmla="*/ 114300 h 160020"/>
                <a:gd name="connsiteX7" fmla="*/ 137160 w 138112"/>
                <a:gd name="connsiteY7" fmla="*/ 114300 h 160020"/>
                <a:gd name="connsiteX8" fmla="*/ 91440 w 138112"/>
                <a:gd name="connsiteY8" fmla="*/ 160020 h 160020"/>
                <a:gd name="connsiteX9" fmla="*/ 45720 w 138112"/>
                <a:gd name="connsiteY9" fmla="*/ 160020 h 160020"/>
                <a:gd name="connsiteX10" fmla="*/ 13335 w 138112"/>
                <a:gd name="connsiteY10" fmla="*/ 146685 h 160020"/>
                <a:gd name="connsiteX11" fmla="*/ 0 w 138112"/>
                <a:gd name="connsiteY11" fmla="*/ 114300 h 160020"/>
                <a:gd name="connsiteX12" fmla="*/ 0 w 138112"/>
                <a:gd name="connsiteY12" fmla="*/ 45720 h 160020"/>
                <a:gd name="connsiteX13" fmla="*/ 13335 w 138112"/>
                <a:gd name="connsiteY13" fmla="*/ 13335 h 160020"/>
                <a:gd name="connsiteX14" fmla="*/ 45720 w 138112"/>
                <a:gd name="connsiteY14" fmla="*/ 0 h 160020"/>
                <a:gd name="connsiteX15" fmla="*/ 91440 w 138112"/>
                <a:gd name="connsiteY15" fmla="*/ 0 h 160020"/>
                <a:gd name="connsiteX16" fmla="*/ 123825 w 138112"/>
                <a:gd name="connsiteY16" fmla="*/ 13335 h 160020"/>
                <a:gd name="connsiteX17" fmla="*/ 137160 w 138112"/>
                <a:gd name="connsiteY17" fmla="*/ 45720 h 160020"/>
                <a:gd name="connsiteX18" fmla="*/ 137160 w 138112"/>
                <a:gd name="connsiteY18" fmla="*/ 91440 h 160020"/>
                <a:gd name="connsiteX19" fmla="*/ 45720 w 138112"/>
                <a:gd name="connsiteY19" fmla="*/ 68580 h 160020"/>
                <a:gd name="connsiteX20" fmla="*/ 91440 w 138112"/>
                <a:gd name="connsiteY20" fmla="*/ 68580 h 160020"/>
                <a:gd name="connsiteX21" fmla="*/ 91440 w 138112"/>
                <a:gd name="connsiteY21" fmla="*/ 45720 h 160020"/>
                <a:gd name="connsiteX22" fmla="*/ 84772 w 138112"/>
                <a:gd name="connsiteY22" fmla="*/ 29528 h 160020"/>
                <a:gd name="connsiteX23" fmla="*/ 68580 w 138112"/>
                <a:gd name="connsiteY23" fmla="*/ 22860 h 160020"/>
                <a:gd name="connsiteX24" fmla="*/ 52388 w 138112"/>
                <a:gd name="connsiteY24" fmla="*/ 29528 h 160020"/>
                <a:gd name="connsiteX25" fmla="*/ 45720 w 138112"/>
                <a:gd name="connsiteY25" fmla="*/ 45720 h 160020"/>
                <a:gd name="connsiteX26" fmla="*/ 45720 w 138112"/>
                <a:gd name="connsiteY26" fmla="*/ 68580 h 160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38112" h="160020">
                  <a:moveTo>
                    <a:pt x="138113" y="91440"/>
                  </a:moveTo>
                  <a:lnTo>
                    <a:pt x="45720" y="91440"/>
                  </a:lnTo>
                  <a:lnTo>
                    <a:pt x="45720" y="114300"/>
                  </a:lnTo>
                  <a:cubicBezTo>
                    <a:pt x="45720" y="120968"/>
                    <a:pt x="47625" y="125730"/>
                    <a:pt x="52388" y="130493"/>
                  </a:cubicBezTo>
                  <a:cubicBezTo>
                    <a:pt x="57150" y="135255"/>
                    <a:pt x="61913" y="137160"/>
                    <a:pt x="68580" y="137160"/>
                  </a:cubicBezTo>
                  <a:lnTo>
                    <a:pt x="91440" y="137160"/>
                  </a:lnTo>
                  <a:cubicBezTo>
                    <a:pt x="106680" y="137160"/>
                    <a:pt x="114300" y="129540"/>
                    <a:pt x="114300" y="114300"/>
                  </a:cubicBezTo>
                  <a:lnTo>
                    <a:pt x="137160" y="114300"/>
                  </a:lnTo>
                  <a:cubicBezTo>
                    <a:pt x="133350" y="144780"/>
                    <a:pt x="118110" y="160020"/>
                    <a:pt x="91440" y="160020"/>
                  </a:cubicBezTo>
                  <a:lnTo>
                    <a:pt x="45720" y="160020"/>
                  </a:lnTo>
                  <a:cubicBezTo>
                    <a:pt x="33338" y="160020"/>
                    <a:pt x="21907" y="155258"/>
                    <a:pt x="13335" y="146685"/>
                  </a:cubicBezTo>
                  <a:cubicBezTo>
                    <a:pt x="4763" y="138113"/>
                    <a:pt x="0" y="126683"/>
                    <a:pt x="0" y="114300"/>
                  </a:cubicBezTo>
                  <a:lnTo>
                    <a:pt x="0" y="45720"/>
                  </a:lnTo>
                  <a:cubicBezTo>
                    <a:pt x="0" y="33338"/>
                    <a:pt x="4763" y="22860"/>
                    <a:pt x="13335" y="13335"/>
                  </a:cubicBezTo>
                  <a:cubicBezTo>
                    <a:pt x="21907" y="3810"/>
                    <a:pt x="33338" y="0"/>
                    <a:pt x="45720" y="0"/>
                  </a:cubicBezTo>
                  <a:lnTo>
                    <a:pt x="91440" y="0"/>
                  </a:lnTo>
                  <a:cubicBezTo>
                    <a:pt x="103822" y="0"/>
                    <a:pt x="114300" y="4763"/>
                    <a:pt x="123825" y="13335"/>
                  </a:cubicBezTo>
                  <a:cubicBezTo>
                    <a:pt x="132397" y="21908"/>
                    <a:pt x="137160" y="33338"/>
                    <a:pt x="137160" y="45720"/>
                  </a:cubicBezTo>
                  <a:lnTo>
                    <a:pt x="137160" y="91440"/>
                  </a:lnTo>
                  <a:close/>
                  <a:moveTo>
                    <a:pt x="45720" y="68580"/>
                  </a:moveTo>
                  <a:lnTo>
                    <a:pt x="91440" y="68580"/>
                  </a:lnTo>
                  <a:lnTo>
                    <a:pt x="91440" y="45720"/>
                  </a:lnTo>
                  <a:cubicBezTo>
                    <a:pt x="91440" y="39053"/>
                    <a:pt x="89535" y="34290"/>
                    <a:pt x="84772" y="29528"/>
                  </a:cubicBezTo>
                  <a:cubicBezTo>
                    <a:pt x="80010" y="24765"/>
                    <a:pt x="75247" y="22860"/>
                    <a:pt x="68580" y="22860"/>
                  </a:cubicBezTo>
                  <a:cubicBezTo>
                    <a:pt x="61913" y="22860"/>
                    <a:pt x="57150" y="24765"/>
                    <a:pt x="52388" y="29528"/>
                  </a:cubicBezTo>
                  <a:cubicBezTo>
                    <a:pt x="47625" y="34290"/>
                    <a:pt x="45720" y="39053"/>
                    <a:pt x="45720" y="45720"/>
                  </a:cubicBezTo>
                  <a:lnTo>
                    <a:pt x="45720" y="68580"/>
                  </a:lnTo>
                  <a:close/>
                </a:path>
              </a:pathLst>
            </a:custGeom>
            <a:solidFill>
              <a:srgbClr val="00000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8" name="Freeform 57">
              <a:extLst>
                <a:ext uri="{FF2B5EF4-FFF2-40B4-BE49-F238E27FC236}">
                  <a16:creationId xmlns:a16="http://schemas.microsoft.com/office/drawing/2014/main" id="{C594CE22-64FB-2AF8-4CBE-D979BFDB83F6}"/>
                </a:ext>
              </a:extLst>
            </p:cNvPr>
            <p:cNvSpPr/>
            <p:nvPr/>
          </p:nvSpPr>
          <p:spPr>
            <a:xfrm>
              <a:off x="2922781" y="1183978"/>
              <a:ext cx="349107" cy="405787"/>
            </a:xfrm>
            <a:custGeom>
              <a:avLst/>
              <a:gdLst>
                <a:gd name="connsiteX0" fmla="*/ 0 w 137159"/>
                <a:gd name="connsiteY0" fmla="*/ 160020 h 160020"/>
                <a:gd name="connsiteX1" fmla="*/ 0 w 137159"/>
                <a:gd name="connsiteY1" fmla="*/ 125730 h 160020"/>
                <a:gd name="connsiteX2" fmla="*/ 11430 w 137159"/>
                <a:gd name="connsiteY2" fmla="*/ 94298 h 160020"/>
                <a:gd name="connsiteX3" fmla="*/ 45720 w 137159"/>
                <a:gd name="connsiteY3" fmla="*/ 80010 h 160020"/>
                <a:gd name="connsiteX4" fmla="*/ 11430 w 137159"/>
                <a:gd name="connsiteY4" fmla="*/ 65723 h 160020"/>
                <a:gd name="connsiteX5" fmla="*/ 0 w 137159"/>
                <a:gd name="connsiteY5" fmla="*/ 34290 h 160020"/>
                <a:gd name="connsiteX6" fmla="*/ 0 w 137159"/>
                <a:gd name="connsiteY6" fmla="*/ 0 h 160020"/>
                <a:gd name="connsiteX7" fmla="*/ 45720 w 137159"/>
                <a:gd name="connsiteY7" fmla="*/ 0 h 160020"/>
                <a:gd name="connsiteX8" fmla="*/ 45720 w 137159"/>
                <a:gd name="connsiteY8" fmla="*/ 45720 h 160020"/>
                <a:gd name="connsiteX9" fmla="*/ 52388 w 137159"/>
                <a:gd name="connsiteY9" fmla="*/ 61913 h 160020"/>
                <a:gd name="connsiteX10" fmla="*/ 68580 w 137159"/>
                <a:gd name="connsiteY10" fmla="*/ 68580 h 160020"/>
                <a:gd name="connsiteX11" fmla="*/ 84772 w 137159"/>
                <a:gd name="connsiteY11" fmla="*/ 61913 h 160020"/>
                <a:gd name="connsiteX12" fmla="*/ 91440 w 137159"/>
                <a:gd name="connsiteY12" fmla="*/ 45720 h 160020"/>
                <a:gd name="connsiteX13" fmla="*/ 91440 w 137159"/>
                <a:gd name="connsiteY13" fmla="*/ 0 h 160020"/>
                <a:gd name="connsiteX14" fmla="*/ 137160 w 137159"/>
                <a:gd name="connsiteY14" fmla="*/ 0 h 160020"/>
                <a:gd name="connsiteX15" fmla="*/ 137160 w 137159"/>
                <a:gd name="connsiteY15" fmla="*/ 34290 h 160020"/>
                <a:gd name="connsiteX16" fmla="*/ 125730 w 137159"/>
                <a:gd name="connsiteY16" fmla="*/ 65723 h 160020"/>
                <a:gd name="connsiteX17" fmla="*/ 91440 w 137159"/>
                <a:gd name="connsiteY17" fmla="*/ 80010 h 160020"/>
                <a:gd name="connsiteX18" fmla="*/ 125730 w 137159"/>
                <a:gd name="connsiteY18" fmla="*/ 94298 h 160020"/>
                <a:gd name="connsiteX19" fmla="*/ 137160 w 137159"/>
                <a:gd name="connsiteY19" fmla="*/ 125730 h 160020"/>
                <a:gd name="connsiteX20" fmla="*/ 137160 w 137159"/>
                <a:gd name="connsiteY20" fmla="*/ 160020 h 160020"/>
                <a:gd name="connsiteX21" fmla="*/ 91440 w 137159"/>
                <a:gd name="connsiteY21" fmla="*/ 160020 h 160020"/>
                <a:gd name="connsiteX22" fmla="*/ 91440 w 137159"/>
                <a:gd name="connsiteY22" fmla="*/ 114300 h 160020"/>
                <a:gd name="connsiteX23" fmla="*/ 84772 w 137159"/>
                <a:gd name="connsiteY23" fmla="*/ 98108 h 160020"/>
                <a:gd name="connsiteX24" fmla="*/ 68580 w 137159"/>
                <a:gd name="connsiteY24" fmla="*/ 91440 h 160020"/>
                <a:gd name="connsiteX25" fmla="*/ 52388 w 137159"/>
                <a:gd name="connsiteY25" fmla="*/ 98108 h 160020"/>
                <a:gd name="connsiteX26" fmla="*/ 45720 w 137159"/>
                <a:gd name="connsiteY26" fmla="*/ 114300 h 160020"/>
                <a:gd name="connsiteX27" fmla="*/ 45720 w 137159"/>
                <a:gd name="connsiteY27" fmla="*/ 160020 h 160020"/>
                <a:gd name="connsiteX28" fmla="*/ 0 w 137159"/>
                <a:gd name="connsiteY28" fmla="*/ 160020 h 160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37159" h="160020">
                  <a:moveTo>
                    <a:pt x="0" y="160020"/>
                  </a:moveTo>
                  <a:lnTo>
                    <a:pt x="0" y="125730"/>
                  </a:lnTo>
                  <a:cubicBezTo>
                    <a:pt x="0" y="112395"/>
                    <a:pt x="3810" y="101918"/>
                    <a:pt x="11430" y="94298"/>
                  </a:cubicBezTo>
                  <a:cubicBezTo>
                    <a:pt x="19050" y="86678"/>
                    <a:pt x="30480" y="81915"/>
                    <a:pt x="45720" y="80010"/>
                  </a:cubicBezTo>
                  <a:cubicBezTo>
                    <a:pt x="30480" y="78105"/>
                    <a:pt x="19050" y="73343"/>
                    <a:pt x="11430" y="65723"/>
                  </a:cubicBezTo>
                  <a:cubicBezTo>
                    <a:pt x="3810" y="58103"/>
                    <a:pt x="0" y="47625"/>
                    <a:pt x="0" y="34290"/>
                  </a:cubicBezTo>
                  <a:lnTo>
                    <a:pt x="0" y="0"/>
                  </a:lnTo>
                  <a:lnTo>
                    <a:pt x="45720" y="0"/>
                  </a:lnTo>
                  <a:lnTo>
                    <a:pt x="45720" y="45720"/>
                  </a:lnTo>
                  <a:cubicBezTo>
                    <a:pt x="45720" y="52388"/>
                    <a:pt x="47625" y="58103"/>
                    <a:pt x="52388" y="61913"/>
                  </a:cubicBezTo>
                  <a:cubicBezTo>
                    <a:pt x="57150" y="66675"/>
                    <a:pt x="61913" y="68580"/>
                    <a:pt x="68580" y="68580"/>
                  </a:cubicBezTo>
                  <a:cubicBezTo>
                    <a:pt x="75247" y="68580"/>
                    <a:pt x="80963" y="66675"/>
                    <a:pt x="84772" y="61913"/>
                  </a:cubicBezTo>
                  <a:cubicBezTo>
                    <a:pt x="89535" y="57150"/>
                    <a:pt x="91440" y="52388"/>
                    <a:pt x="91440" y="45720"/>
                  </a:cubicBezTo>
                  <a:lnTo>
                    <a:pt x="91440" y="0"/>
                  </a:lnTo>
                  <a:lnTo>
                    <a:pt x="137160" y="0"/>
                  </a:lnTo>
                  <a:lnTo>
                    <a:pt x="137160" y="34290"/>
                  </a:lnTo>
                  <a:cubicBezTo>
                    <a:pt x="137160" y="47625"/>
                    <a:pt x="133350" y="58103"/>
                    <a:pt x="125730" y="65723"/>
                  </a:cubicBezTo>
                  <a:cubicBezTo>
                    <a:pt x="118110" y="73343"/>
                    <a:pt x="106680" y="78105"/>
                    <a:pt x="91440" y="80010"/>
                  </a:cubicBezTo>
                  <a:cubicBezTo>
                    <a:pt x="106680" y="81915"/>
                    <a:pt x="118110" y="86678"/>
                    <a:pt x="125730" y="94298"/>
                  </a:cubicBezTo>
                  <a:cubicBezTo>
                    <a:pt x="133350" y="101918"/>
                    <a:pt x="137160" y="112395"/>
                    <a:pt x="137160" y="125730"/>
                  </a:cubicBezTo>
                  <a:lnTo>
                    <a:pt x="137160" y="160020"/>
                  </a:lnTo>
                  <a:lnTo>
                    <a:pt x="91440" y="160020"/>
                  </a:lnTo>
                  <a:lnTo>
                    <a:pt x="91440" y="114300"/>
                  </a:lnTo>
                  <a:cubicBezTo>
                    <a:pt x="91440" y="107633"/>
                    <a:pt x="89535" y="102870"/>
                    <a:pt x="84772" y="98108"/>
                  </a:cubicBezTo>
                  <a:cubicBezTo>
                    <a:pt x="80010" y="93345"/>
                    <a:pt x="75247" y="91440"/>
                    <a:pt x="68580" y="91440"/>
                  </a:cubicBezTo>
                  <a:cubicBezTo>
                    <a:pt x="61913" y="91440"/>
                    <a:pt x="57150" y="93345"/>
                    <a:pt x="52388" y="98108"/>
                  </a:cubicBezTo>
                  <a:cubicBezTo>
                    <a:pt x="47625" y="102870"/>
                    <a:pt x="45720" y="107633"/>
                    <a:pt x="45720" y="114300"/>
                  </a:cubicBezTo>
                  <a:lnTo>
                    <a:pt x="45720" y="160020"/>
                  </a:lnTo>
                  <a:lnTo>
                    <a:pt x="0" y="160020"/>
                  </a:lnTo>
                  <a:close/>
                </a:path>
              </a:pathLst>
            </a:custGeom>
            <a:solidFill>
              <a:srgbClr val="00000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9" name="Freeform 58">
              <a:extLst>
                <a:ext uri="{FF2B5EF4-FFF2-40B4-BE49-F238E27FC236}">
                  <a16:creationId xmlns:a16="http://schemas.microsoft.com/office/drawing/2014/main" id="{85A8AAAE-3894-8D59-D27D-BE69CF659E00}"/>
                </a:ext>
              </a:extLst>
            </p:cNvPr>
            <p:cNvSpPr/>
            <p:nvPr/>
          </p:nvSpPr>
          <p:spPr>
            <a:xfrm>
              <a:off x="3393109" y="1065625"/>
              <a:ext cx="232739" cy="524141"/>
            </a:xfrm>
            <a:custGeom>
              <a:avLst/>
              <a:gdLst>
                <a:gd name="connsiteX0" fmla="*/ 22860 w 91440"/>
                <a:gd name="connsiteY0" fmla="*/ 0 h 206692"/>
                <a:gd name="connsiteX1" fmla="*/ 68580 w 91440"/>
                <a:gd name="connsiteY1" fmla="*/ 0 h 206692"/>
                <a:gd name="connsiteX2" fmla="*/ 68580 w 91440"/>
                <a:gd name="connsiteY2" fmla="*/ 45720 h 206692"/>
                <a:gd name="connsiteX3" fmla="*/ 91440 w 91440"/>
                <a:gd name="connsiteY3" fmla="*/ 45720 h 206692"/>
                <a:gd name="connsiteX4" fmla="*/ 91440 w 91440"/>
                <a:gd name="connsiteY4" fmla="*/ 68580 h 206692"/>
                <a:gd name="connsiteX5" fmla="*/ 68580 w 91440"/>
                <a:gd name="connsiteY5" fmla="*/ 68580 h 206692"/>
                <a:gd name="connsiteX6" fmla="*/ 68580 w 91440"/>
                <a:gd name="connsiteY6" fmla="*/ 160972 h 206692"/>
                <a:gd name="connsiteX7" fmla="*/ 76200 w 91440"/>
                <a:gd name="connsiteY7" fmla="*/ 178118 h 206692"/>
                <a:gd name="connsiteX8" fmla="*/ 89535 w 91440"/>
                <a:gd name="connsiteY8" fmla="*/ 183833 h 206692"/>
                <a:gd name="connsiteX9" fmla="*/ 91440 w 91440"/>
                <a:gd name="connsiteY9" fmla="*/ 183833 h 206692"/>
                <a:gd name="connsiteX10" fmla="*/ 91440 w 91440"/>
                <a:gd name="connsiteY10" fmla="*/ 206693 h 206692"/>
                <a:gd name="connsiteX11" fmla="*/ 68580 w 91440"/>
                <a:gd name="connsiteY11" fmla="*/ 206693 h 206692"/>
                <a:gd name="connsiteX12" fmla="*/ 36195 w 91440"/>
                <a:gd name="connsiteY12" fmla="*/ 193358 h 206692"/>
                <a:gd name="connsiteX13" fmla="*/ 22860 w 91440"/>
                <a:gd name="connsiteY13" fmla="*/ 160972 h 206692"/>
                <a:gd name="connsiteX14" fmla="*/ 22860 w 91440"/>
                <a:gd name="connsiteY14" fmla="*/ 68580 h 206692"/>
                <a:gd name="connsiteX15" fmla="*/ 0 w 91440"/>
                <a:gd name="connsiteY15" fmla="*/ 68580 h 206692"/>
                <a:gd name="connsiteX16" fmla="*/ 0 w 91440"/>
                <a:gd name="connsiteY16" fmla="*/ 45720 h 206692"/>
                <a:gd name="connsiteX17" fmla="*/ 22860 w 91440"/>
                <a:gd name="connsiteY17" fmla="*/ 45720 h 206692"/>
                <a:gd name="connsiteX18" fmla="*/ 22860 w 91440"/>
                <a:gd name="connsiteY18" fmla="*/ 0 h 206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1440" h="206692">
                  <a:moveTo>
                    <a:pt x="22860" y="0"/>
                  </a:moveTo>
                  <a:lnTo>
                    <a:pt x="68580" y="0"/>
                  </a:lnTo>
                  <a:lnTo>
                    <a:pt x="68580" y="45720"/>
                  </a:lnTo>
                  <a:lnTo>
                    <a:pt x="91440" y="45720"/>
                  </a:lnTo>
                  <a:lnTo>
                    <a:pt x="91440" y="68580"/>
                  </a:lnTo>
                  <a:lnTo>
                    <a:pt x="68580" y="68580"/>
                  </a:lnTo>
                  <a:lnTo>
                    <a:pt x="68580" y="160972"/>
                  </a:lnTo>
                  <a:cubicBezTo>
                    <a:pt x="68580" y="168593"/>
                    <a:pt x="71438" y="174308"/>
                    <a:pt x="76200" y="178118"/>
                  </a:cubicBezTo>
                  <a:cubicBezTo>
                    <a:pt x="80963" y="181928"/>
                    <a:pt x="85725" y="183833"/>
                    <a:pt x="89535" y="183833"/>
                  </a:cubicBezTo>
                  <a:lnTo>
                    <a:pt x="91440" y="183833"/>
                  </a:lnTo>
                  <a:lnTo>
                    <a:pt x="91440" y="206693"/>
                  </a:lnTo>
                  <a:lnTo>
                    <a:pt x="68580" y="206693"/>
                  </a:lnTo>
                  <a:cubicBezTo>
                    <a:pt x="56198" y="206693"/>
                    <a:pt x="45720" y="201930"/>
                    <a:pt x="36195" y="193358"/>
                  </a:cubicBezTo>
                  <a:cubicBezTo>
                    <a:pt x="26670" y="184785"/>
                    <a:pt x="22860" y="173355"/>
                    <a:pt x="22860" y="160972"/>
                  </a:cubicBezTo>
                  <a:lnTo>
                    <a:pt x="22860" y="68580"/>
                  </a:lnTo>
                  <a:lnTo>
                    <a:pt x="0" y="68580"/>
                  </a:lnTo>
                  <a:lnTo>
                    <a:pt x="0" y="45720"/>
                  </a:lnTo>
                  <a:lnTo>
                    <a:pt x="22860" y="45720"/>
                  </a:lnTo>
                  <a:lnTo>
                    <a:pt x="22860" y="0"/>
                  </a:lnTo>
                  <a:close/>
                </a:path>
              </a:pathLst>
            </a:custGeom>
            <a:solidFill>
              <a:srgbClr val="00000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0" name="Freeform 59">
              <a:extLst>
                <a:ext uri="{FF2B5EF4-FFF2-40B4-BE49-F238E27FC236}">
                  <a16:creationId xmlns:a16="http://schemas.microsoft.com/office/drawing/2014/main" id="{80D094FF-FBA9-84F1-BB92-E4038CB742DB}"/>
                </a:ext>
              </a:extLst>
            </p:cNvPr>
            <p:cNvSpPr/>
            <p:nvPr/>
          </p:nvSpPr>
          <p:spPr>
            <a:xfrm>
              <a:off x="3977380" y="1181564"/>
              <a:ext cx="290924" cy="408202"/>
            </a:xfrm>
            <a:custGeom>
              <a:avLst/>
              <a:gdLst>
                <a:gd name="connsiteX0" fmla="*/ 114300 w 114300"/>
                <a:gd name="connsiteY0" fmla="*/ 45720 h 160972"/>
                <a:gd name="connsiteX1" fmla="*/ 91440 w 114300"/>
                <a:gd name="connsiteY1" fmla="*/ 45720 h 160972"/>
                <a:gd name="connsiteX2" fmla="*/ 69533 w 114300"/>
                <a:gd name="connsiteY2" fmla="*/ 22860 h 160972"/>
                <a:gd name="connsiteX3" fmla="*/ 51435 w 114300"/>
                <a:gd name="connsiteY3" fmla="*/ 27622 h 160972"/>
                <a:gd name="connsiteX4" fmla="*/ 45720 w 114300"/>
                <a:gd name="connsiteY4" fmla="*/ 41910 h 160972"/>
                <a:gd name="connsiteX5" fmla="*/ 79058 w 114300"/>
                <a:gd name="connsiteY5" fmla="*/ 69532 h 160972"/>
                <a:gd name="connsiteX6" fmla="*/ 110490 w 114300"/>
                <a:gd name="connsiteY6" fmla="*/ 94297 h 160972"/>
                <a:gd name="connsiteX7" fmla="*/ 114300 w 114300"/>
                <a:gd name="connsiteY7" fmla="*/ 115252 h 160972"/>
                <a:gd name="connsiteX8" fmla="*/ 100965 w 114300"/>
                <a:gd name="connsiteY8" fmla="*/ 147638 h 160972"/>
                <a:gd name="connsiteX9" fmla="*/ 68580 w 114300"/>
                <a:gd name="connsiteY9" fmla="*/ 160972 h 160972"/>
                <a:gd name="connsiteX10" fmla="*/ 45720 w 114300"/>
                <a:gd name="connsiteY10" fmla="*/ 160972 h 160972"/>
                <a:gd name="connsiteX11" fmla="*/ 0 w 114300"/>
                <a:gd name="connsiteY11" fmla="*/ 115252 h 160972"/>
                <a:gd name="connsiteX12" fmla="*/ 22860 w 114300"/>
                <a:gd name="connsiteY12" fmla="*/ 115252 h 160972"/>
                <a:gd name="connsiteX13" fmla="*/ 44768 w 114300"/>
                <a:gd name="connsiteY13" fmla="*/ 138113 h 160972"/>
                <a:gd name="connsiteX14" fmla="*/ 62865 w 114300"/>
                <a:gd name="connsiteY14" fmla="*/ 133350 h 160972"/>
                <a:gd name="connsiteX15" fmla="*/ 68580 w 114300"/>
                <a:gd name="connsiteY15" fmla="*/ 119063 h 160972"/>
                <a:gd name="connsiteX16" fmla="*/ 35243 w 114300"/>
                <a:gd name="connsiteY16" fmla="*/ 91440 h 160972"/>
                <a:gd name="connsiteX17" fmla="*/ 3810 w 114300"/>
                <a:gd name="connsiteY17" fmla="*/ 66675 h 160972"/>
                <a:gd name="connsiteX18" fmla="*/ 0 w 114300"/>
                <a:gd name="connsiteY18" fmla="*/ 45720 h 160972"/>
                <a:gd name="connsiteX19" fmla="*/ 13335 w 114300"/>
                <a:gd name="connsiteY19" fmla="*/ 13335 h 160972"/>
                <a:gd name="connsiteX20" fmla="*/ 45720 w 114300"/>
                <a:gd name="connsiteY20" fmla="*/ 0 h 160972"/>
                <a:gd name="connsiteX21" fmla="*/ 68580 w 114300"/>
                <a:gd name="connsiteY21" fmla="*/ 0 h 160972"/>
                <a:gd name="connsiteX22" fmla="*/ 114300 w 114300"/>
                <a:gd name="connsiteY22" fmla="*/ 45720 h 1609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14300" h="160972">
                  <a:moveTo>
                    <a:pt x="114300" y="45720"/>
                  </a:moveTo>
                  <a:lnTo>
                    <a:pt x="91440" y="45720"/>
                  </a:lnTo>
                  <a:cubicBezTo>
                    <a:pt x="89535" y="30480"/>
                    <a:pt x="81915" y="22860"/>
                    <a:pt x="69533" y="22860"/>
                  </a:cubicBezTo>
                  <a:cubicBezTo>
                    <a:pt x="60960" y="22860"/>
                    <a:pt x="55245" y="24765"/>
                    <a:pt x="51435" y="27622"/>
                  </a:cubicBezTo>
                  <a:cubicBezTo>
                    <a:pt x="47625" y="30480"/>
                    <a:pt x="45720" y="35242"/>
                    <a:pt x="45720" y="41910"/>
                  </a:cubicBezTo>
                  <a:cubicBezTo>
                    <a:pt x="45720" y="48577"/>
                    <a:pt x="57150" y="58102"/>
                    <a:pt x="79058" y="69532"/>
                  </a:cubicBezTo>
                  <a:cubicBezTo>
                    <a:pt x="97155" y="79057"/>
                    <a:pt x="107633" y="87630"/>
                    <a:pt x="110490" y="94297"/>
                  </a:cubicBezTo>
                  <a:cubicBezTo>
                    <a:pt x="113347" y="100965"/>
                    <a:pt x="114300" y="107632"/>
                    <a:pt x="114300" y="115252"/>
                  </a:cubicBezTo>
                  <a:cubicBezTo>
                    <a:pt x="114300" y="127635"/>
                    <a:pt x="109538" y="139065"/>
                    <a:pt x="100965" y="147638"/>
                  </a:cubicBezTo>
                  <a:cubicBezTo>
                    <a:pt x="92393" y="156210"/>
                    <a:pt x="80963" y="160972"/>
                    <a:pt x="68580" y="160972"/>
                  </a:cubicBezTo>
                  <a:lnTo>
                    <a:pt x="45720" y="160972"/>
                  </a:lnTo>
                  <a:cubicBezTo>
                    <a:pt x="15240" y="160972"/>
                    <a:pt x="0" y="145732"/>
                    <a:pt x="0" y="115252"/>
                  </a:cubicBezTo>
                  <a:lnTo>
                    <a:pt x="22860" y="115252"/>
                  </a:lnTo>
                  <a:cubicBezTo>
                    <a:pt x="24765" y="130492"/>
                    <a:pt x="31433" y="138113"/>
                    <a:pt x="44768" y="138113"/>
                  </a:cubicBezTo>
                  <a:cubicBezTo>
                    <a:pt x="53340" y="138113"/>
                    <a:pt x="59055" y="136207"/>
                    <a:pt x="62865" y="133350"/>
                  </a:cubicBezTo>
                  <a:cubicBezTo>
                    <a:pt x="66675" y="130492"/>
                    <a:pt x="68580" y="125730"/>
                    <a:pt x="68580" y="119063"/>
                  </a:cubicBezTo>
                  <a:cubicBezTo>
                    <a:pt x="68580" y="112395"/>
                    <a:pt x="57150" y="103822"/>
                    <a:pt x="35243" y="91440"/>
                  </a:cubicBezTo>
                  <a:cubicBezTo>
                    <a:pt x="17145" y="81915"/>
                    <a:pt x="6668" y="73342"/>
                    <a:pt x="3810" y="66675"/>
                  </a:cubicBezTo>
                  <a:cubicBezTo>
                    <a:pt x="953" y="60007"/>
                    <a:pt x="0" y="53340"/>
                    <a:pt x="0" y="45720"/>
                  </a:cubicBezTo>
                  <a:cubicBezTo>
                    <a:pt x="0" y="33338"/>
                    <a:pt x="4763" y="21907"/>
                    <a:pt x="13335" y="13335"/>
                  </a:cubicBezTo>
                  <a:cubicBezTo>
                    <a:pt x="21908" y="4763"/>
                    <a:pt x="33338" y="0"/>
                    <a:pt x="45720" y="0"/>
                  </a:cubicBezTo>
                  <a:lnTo>
                    <a:pt x="68580" y="0"/>
                  </a:lnTo>
                  <a:cubicBezTo>
                    <a:pt x="97155" y="0"/>
                    <a:pt x="113347" y="15240"/>
                    <a:pt x="114300" y="45720"/>
                  </a:cubicBezTo>
                  <a:close/>
                </a:path>
              </a:pathLst>
            </a:custGeom>
            <a:solidFill>
              <a:srgbClr val="00000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1" name="Freeform 60">
              <a:extLst>
                <a:ext uri="{FF2B5EF4-FFF2-40B4-BE49-F238E27FC236}">
                  <a16:creationId xmlns:a16="http://schemas.microsoft.com/office/drawing/2014/main" id="{08ED2EEF-B80B-C4F9-EAA1-D1A15C2C8FEB}"/>
                </a:ext>
              </a:extLst>
            </p:cNvPr>
            <p:cNvSpPr/>
            <p:nvPr/>
          </p:nvSpPr>
          <p:spPr>
            <a:xfrm>
              <a:off x="4387100" y="1065625"/>
              <a:ext cx="232739" cy="524141"/>
            </a:xfrm>
            <a:custGeom>
              <a:avLst/>
              <a:gdLst>
                <a:gd name="connsiteX0" fmla="*/ 22860 w 91440"/>
                <a:gd name="connsiteY0" fmla="*/ 0 h 206692"/>
                <a:gd name="connsiteX1" fmla="*/ 68580 w 91440"/>
                <a:gd name="connsiteY1" fmla="*/ 0 h 206692"/>
                <a:gd name="connsiteX2" fmla="*/ 68580 w 91440"/>
                <a:gd name="connsiteY2" fmla="*/ 45720 h 206692"/>
                <a:gd name="connsiteX3" fmla="*/ 91440 w 91440"/>
                <a:gd name="connsiteY3" fmla="*/ 45720 h 206692"/>
                <a:gd name="connsiteX4" fmla="*/ 91440 w 91440"/>
                <a:gd name="connsiteY4" fmla="*/ 68580 h 206692"/>
                <a:gd name="connsiteX5" fmla="*/ 68580 w 91440"/>
                <a:gd name="connsiteY5" fmla="*/ 68580 h 206692"/>
                <a:gd name="connsiteX6" fmla="*/ 68580 w 91440"/>
                <a:gd name="connsiteY6" fmla="*/ 160972 h 206692"/>
                <a:gd name="connsiteX7" fmla="*/ 76200 w 91440"/>
                <a:gd name="connsiteY7" fmla="*/ 178118 h 206692"/>
                <a:gd name="connsiteX8" fmla="*/ 89535 w 91440"/>
                <a:gd name="connsiteY8" fmla="*/ 183833 h 206692"/>
                <a:gd name="connsiteX9" fmla="*/ 91440 w 91440"/>
                <a:gd name="connsiteY9" fmla="*/ 183833 h 206692"/>
                <a:gd name="connsiteX10" fmla="*/ 91440 w 91440"/>
                <a:gd name="connsiteY10" fmla="*/ 206693 h 206692"/>
                <a:gd name="connsiteX11" fmla="*/ 68580 w 91440"/>
                <a:gd name="connsiteY11" fmla="*/ 206693 h 206692"/>
                <a:gd name="connsiteX12" fmla="*/ 36195 w 91440"/>
                <a:gd name="connsiteY12" fmla="*/ 193358 h 206692"/>
                <a:gd name="connsiteX13" fmla="*/ 22860 w 91440"/>
                <a:gd name="connsiteY13" fmla="*/ 160972 h 206692"/>
                <a:gd name="connsiteX14" fmla="*/ 22860 w 91440"/>
                <a:gd name="connsiteY14" fmla="*/ 68580 h 206692"/>
                <a:gd name="connsiteX15" fmla="*/ 0 w 91440"/>
                <a:gd name="connsiteY15" fmla="*/ 68580 h 206692"/>
                <a:gd name="connsiteX16" fmla="*/ 0 w 91440"/>
                <a:gd name="connsiteY16" fmla="*/ 45720 h 206692"/>
                <a:gd name="connsiteX17" fmla="*/ 22860 w 91440"/>
                <a:gd name="connsiteY17" fmla="*/ 45720 h 206692"/>
                <a:gd name="connsiteX18" fmla="*/ 22860 w 91440"/>
                <a:gd name="connsiteY18" fmla="*/ 0 h 206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1440" h="206692">
                  <a:moveTo>
                    <a:pt x="22860" y="0"/>
                  </a:moveTo>
                  <a:lnTo>
                    <a:pt x="68580" y="0"/>
                  </a:lnTo>
                  <a:lnTo>
                    <a:pt x="68580" y="45720"/>
                  </a:lnTo>
                  <a:lnTo>
                    <a:pt x="91440" y="45720"/>
                  </a:lnTo>
                  <a:lnTo>
                    <a:pt x="91440" y="68580"/>
                  </a:lnTo>
                  <a:lnTo>
                    <a:pt x="68580" y="68580"/>
                  </a:lnTo>
                  <a:lnTo>
                    <a:pt x="68580" y="160972"/>
                  </a:lnTo>
                  <a:cubicBezTo>
                    <a:pt x="68580" y="168593"/>
                    <a:pt x="71438" y="174308"/>
                    <a:pt x="76200" y="178118"/>
                  </a:cubicBezTo>
                  <a:cubicBezTo>
                    <a:pt x="80963" y="181928"/>
                    <a:pt x="85725" y="183833"/>
                    <a:pt x="89535" y="183833"/>
                  </a:cubicBezTo>
                  <a:lnTo>
                    <a:pt x="91440" y="183833"/>
                  </a:lnTo>
                  <a:lnTo>
                    <a:pt x="91440" y="206693"/>
                  </a:lnTo>
                  <a:lnTo>
                    <a:pt x="68580" y="206693"/>
                  </a:lnTo>
                  <a:cubicBezTo>
                    <a:pt x="56198" y="206693"/>
                    <a:pt x="45720" y="201930"/>
                    <a:pt x="36195" y="193358"/>
                  </a:cubicBezTo>
                  <a:cubicBezTo>
                    <a:pt x="26670" y="184785"/>
                    <a:pt x="22860" y="173355"/>
                    <a:pt x="22860" y="160972"/>
                  </a:cubicBezTo>
                  <a:lnTo>
                    <a:pt x="22860" y="68580"/>
                  </a:lnTo>
                  <a:lnTo>
                    <a:pt x="0" y="68580"/>
                  </a:lnTo>
                  <a:lnTo>
                    <a:pt x="0" y="45720"/>
                  </a:lnTo>
                  <a:lnTo>
                    <a:pt x="22860" y="45720"/>
                  </a:lnTo>
                  <a:lnTo>
                    <a:pt x="22860" y="0"/>
                  </a:lnTo>
                  <a:close/>
                </a:path>
              </a:pathLst>
            </a:custGeom>
            <a:solidFill>
              <a:srgbClr val="00000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2" name="Freeform 61">
              <a:extLst>
                <a:ext uri="{FF2B5EF4-FFF2-40B4-BE49-F238E27FC236}">
                  <a16:creationId xmlns:a16="http://schemas.microsoft.com/office/drawing/2014/main" id="{480A99BB-9CD1-E6F1-1616-947EEA7D85D4}"/>
                </a:ext>
              </a:extLst>
            </p:cNvPr>
            <p:cNvSpPr/>
            <p:nvPr/>
          </p:nvSpPr>
          <p:spPr>
            <a:xfrm>
              <a:off x="4738632" y="1183978"/>
              <a:ext cx="351532" cy="405787"/>
            </a:xfrm>
            <a:custGeom>
              <a:avLst/>
              <a:gdLst>
                <a:gd name="connsiteX0" fmla="*/ 138113 w 138112"/>
                <a:gd name="connsiteY0" fmla="*/ 91440 h 160020"/>
                <a:gd name="connsiteX1" fmla="*/ 45720 w 138112"/>
                <a:gd name="connsiteY1" fmla="*/ 91440 h 160020"/>
                <a:gd name="connsiteX2" fmla="*/ 45720 w 138112"/>
                <a:gd name="connsiteY2" fmla="*/ 114300 h 160020"/>
                <a:gd name="connsiteX3" fmla="*/ 52388 w 138112"/>
                <a:gd name="connsiteY3" fmla="*/ 130493 h 160020"/>
                <a:gd name="connsiteX4" fmla="*/ 68580 w 138112"/>
                <a:gd name="connsiteY4" fmla="*/ 137160 h 160020"/>
                <a:gd name="connsiteX5" fmla="*/ 91440 w 138112"/>
                <a:gd name="connsiteY5" fmla="*/ 137160 h 160020"/>
                <a:gd name="connsiteX6" fmla="*/ 114300 w 138112"/>
                <a:gd name="connsiteY6" fmla="*/ 114300 h 160020"/>
                <a:gd name="connsiteX7" fmla="*/ 137160 w 138112"/>
                <a:gd name="connsiteY7" fmla="*/ 114300 h 160020"/>
                <a:gd name="connsiteX8" fmla="*/ 91440 w 138112"/>
                <a:gd name="connsiteY8" fmla="*/ 160020 h 160020"/>
                <a:gd name="connsiteX9" fmla="*/ 45720 w 138112"/>
                <a:gd name="connsiteY9" fmla="*/ 160020 h 160020"/>
                <a:gd name="connsiteX10" fmla="*/ 13335 w 138112"/>
                <a:gd name="connsiteY10" fmla="*/ 146685 h 160020"/>
                <a:gd name="connsiteX11" fmla="*/ 0 w 138112"/>
                <a:gd name="connsiteY11" fmla="*/ 114300 h 160020"/>
                <a:gd name="connsiteX12" fmla="*/ 0 w 138112"/>
                <a:gd name="connsiteY12" fmla="*/ 45720 h 160020"/>
                <a:gd name="connsiteX13" fmla="*/ 13335 w 138112"/>
                <a:gd name="connsiteY13" fmla="*/ 13335 h 160020"/>
                <a:gd name="connsiteX14" fmla="*/ 45720 w 138112"/>
                <a:gd name="connsiteY14" fmla="*/ 0 h 160020"/>
                <a:gd name="connsiteX15" fmla="*/ 91440 w 138112"/>
                <a:gd name="connsiteY15" fmla="*/ 0 h 160020"/>
                <a:gd name="connsiteX16" fmla="*/ 123825 w 138112"/>
                <a:gd name="connsiteY16" fmla="*/ 13335 h 160020"/>
                <a:gd name="connsiteX17" fmla="*/ 137160 w 138112"/>
                <a:gd name="connsiteY17" fmla="*/ 45720 h 160020"/>
                <a:gd name="connsiteX18" fmla="*/ 137160 w 138112"/>
                <a:gd name="connsiteY18" fmla="*/ 91440 h 160020"/>
                <a:gd name="connsiteX19" fmla="*/ 45720 w 138112"/>
                <a:gd name="connsiteY19" fmla="*/ 68580 h 160020"/>
                <a:gd name="connsiteX20" fmla="*/ 91440 w 138112"/>
                <a:gd name="connsiteY20" fmla="*/ 68580 h 160020"/>
                <a:gd name="connsiteX21" fmla="*/ 91440 w 138112"/>
                <a:gd name="connsiteY21" fmla="*/ 45720 h 160020"/>
                <a:gd name="connsiteX22" fmla="*/ 84773 w 138112"/>
                <a:gd name="connsiteY22" fmla="*/ 29528 h 160020"/>
                <a:gd name="connsiteX23" fmla="*/ 68580 w 138112"/>
                <a:gd name="connsiteY23" fmla="*/ 22860 h 160020"/>
                <a:gd name="connsiteX24" fmla="*/ 52388 w 138112"/>
                <a:gd name="connsiteY24" fmla="*/ 29528 h 160020"/>
                <a:gd name="connsiteX25" fmla="*/ 45720 w 138112"/>
                <a:gd name="connsiteY25" fmla="*/ 45720 h 160020"/>
                <a:gd name="connsiteX26" fmla="*/ 45720 w 138112"/>
                <a:gd name="connsiteY26" fmla="*/ 68580 h 160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38112" h="160020">
                  <a:moveTo>
                    <a:pt x="138113" y="91440"/>
                  </a:moveTo>
                  <a:lnTo>
                    <a:pt x="45720" y="91440"/>
                  </a:lnTo>
                  <a:lnTo>
                    <a:pt x="45720" y="114300"/>
                  </a:lnTo>
                  <a:cubicBezTo>
                    <a:pt x="45720" y="120968"/>
                    <a:pt x="47625" y="125730"/>
                    <a:pt x="52388" y="130493"/>
                  </a:cubicBezTo>
                  <a:cubicBezTo>
                    <a:pt x="57150" y="135255"/>
                    <a:pt x="61913" y="137160"/>
                    <a:pt x="68580" y="137160"/>
                  </a:cubicBezTo>
                  <a:lnTo>
                    <a:pt x="91440" y="137160"/>
                  </a:lnTo>
                  <a:cubicBezTo>
                    <a:pt x="106680" y="137160"/>
                    <a:pt x="114300" y="129540"/>
                    <a:pt x="114300" y="114300"/>
                  </a:cubicBezTo>
                  <a:lnTo>
                    <a:pt x="137160" y="114300"/>
                  </a:lnTo>
                  <a:cubicBezTo>
                    <a:pt x="133350" y="144780"/>
                    <a:pt x="118110" y="160020"/>
                    <a:pt x="91440" y="160020"/>
                  </a:cubicBezTo>
                  <a:lnTo>
                    <a:pt x="45720" y="160020"/>
                  </a:lnTo>
                  <a:cubicBezTo>
                    <a:pt x="33338" y="160020"/>
                    <a:pt x="21908" y="155258"/>
                    <a:pt x="13335" y="146685"/>
                  </a:cubicBezTo>
                  <a:cubicBezTo>
                    <a:pt x="4763" y="138113"/>
                    <a:pt x="0" y="126683"/>
                    <a:pt x="0" y="114300"/>
                  </a:cubicBezTo>
                  <a:lnTo>
                    <a:pt x="0" y="45720"/>
                  </a:lnTo>
                  <a:cubicBezTo>
                    <a:pt x="0" y="33338"/>
                    <a:pt x="4763" y="22860"/>
                    <a:pt x="13335" y="13335"/>
                  </a:cubicBezTo>
                  <a:cubicBezTo>
                    <a:pt x="21908" y="3810"/>
                    <a:pt x="33338" y="0"/>
                    <a:pt x="45720" y="0"/>
                  </a:cubicBezTo>
                  <a:lnTo>
                    <a:pt x="91440" y="0"/>
                  </a:lnTo>
                  <a:cubicBezTo>
                    <a:pt x="103823" y="0"/>
                    <a:pt x="114300" y="4763"/>
                    <a:pt x="123825" y="13335"/>
                  </a:cubicBezTo>
                  <a:cubicBezTo>
                    <a:pt x="132398" y="21908"/>
                    <a:pt x="137160" y="33338"/>
                    <a:pt x="137160" y="45720"/>
                  </a:cubicBezTo>
                  <a:lnTo>
                    <a:pt x="137160" y="91440"/>
                  </a:lnTo>
                  <a:close/>
                  <a:moveTo>
                    <a:pt x="45720" y="68580"/>
                  </a:moveTo>
                  <a:lnTo>
                    <a:pt x="91440" y="68580"/>
                  </a:lnTo>
                  <a:lnTo>
                    <a:pt x="91440" y="45720"/>
                  </a:lnTo>
                  <a:cubicBezTo>
                    <a:pt x="91440" y="39053"/>
                    <a:pt x="89535" y="34290"/>
                    <a:pt x="84773" y="29528"/>
                  </a:cubicBezTo>
                  <a:cubicBezTo>
                    <a:pt x="80010" y="24765"/>
                    <a:pt x="75248" y="22860"/>
                    <a:pt x="68580" y="22860"/>
                  </a:cubicBezTo>
                  <a:cubicBezTo>
                    <a:pt x="61913" y="22860"/>
                    <a:pt x="57150" y="24765"/>
                    <a:pt x="52388" y="29528"/>
                  </a:cubicBezTo>
                  <a:cubicBezTo>
                    <a:pt x="47625" y="34290"/>
                    <a:pt x="45720" y="39053"/>
                    <a:pt x="45720" y="45720"/>
                  </a:cubicBezTo>
                  <a:lnTo>
                    <a:pt x="45720" y="68580"/>
                  </a:lnTo>
                  <a:close/>
                </a:path>
              </a:pathLst>
            </a:custGeom>
            <a:solidFill>
              <a:srgbClr val="00000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3" name="Freeform 62">
              <a:extLst>
                <a:ext uri="{FF2B5EF4-FFF2-40B4-BE49-F238E27FC236}">
                  <a16:creationId xmlns:a16="http://schemas.microsoft.com/office/drawing/2014/main" id="{A13F2D7A-0978-507A-FB64-740FEB4538C6}"/>
                </a:ext>
              </a:extLst>
            </p:cNvPr>
            <p:cNvSpPr/>
            <p:nvPr/>
          </p:nvSpPr>
          <p:spPr>
            <a:xfrm>
              <a:off x="5206537" y="1181564"/>
              <a:ext cx="349107" cy="521724"/>
            </a:xfrm>
            <a:custGeom>
              <a:avLst/>
              <a:gdLst>
                <a:gd name="connsiteX0" fmla="*/ 0 w 137159"/>
                <a:gd name="connsiteY0" fmla="*/ 0 h 205739"/>
                <a:gd name="connsiteX1" fmla="*/ 45720 w 137159"/>
                <a:gd name="connsiteY1" fmla="*/ 0 h 205739"/>
                <a:gd name="connsiteX2" fmla="*/ 45720 w 137159"/>
                <a:gd name="connsiteY2" fmla="*/ 22860 h 205739"/>
                <a:gd name="connsiteX3" fmla="*/ 51435 w 137159"/>
                <a:gd name="connsiteY3" fmla="*/ 5715 h 205739"/>
                <a:gd name="connsiteX4" fmla="*/ 68580 w 137159"/>
                <a:gd name="connsiteY4" fmla="*/ 0 h 205739"/>
                <a:gd name="connsiteX5" fmla="*/ 91440 w 137159"/>
                <a:gd name="connsiteY5" fmla="*/ 0 h 205739"/>
                <a:gd name="connsiteX6" fmla="*/ 123825 w 137159"/>
                <a:gd name="connsiteY6" fmla="*/ 13335 h 205739"/>
                <a:gd name="connsiteX7" fmla="*/ 137160 w 137159"/>
                <a:gd name="connsiteY7" fmla="*/ 45720 h 205739"/>
                <a:gd name="connsiteX8" fmla="*/ 137160 w 137159"/>
                <a:gd name="connsiteY8" fmla="*/ 114300 h 205739"/>
                <a:gd name="connsiteX9" fmla="*/ 123825 w 137159"/>
                <a:gd name="connsiteY9" fmla="*/ 146685 h 205739"/>
                <a:gd name="connsiteX10" fmla="*/ 91440 w 137159"/>
                <a:gd name="connsiteY10" fmla="*/ 160020 h 205739"/>
                <a:gd name="connsiteX11" fmla="*/ 45720 w 137159"/>
                <a:gd name="connsiteY11" fmla="*/ 160020 h 205739"/>
                <a:gd name="connsiteX12" fmla="*/ 45720 w 137159"/>
                <a:gd name="connsiteY12" fmla="*/ 205740 h 205739"/>
                <a:gd name="connsiteX13" fmla="*/ 0 w 137159"/>
                <a:gd name="connsiteY13" fmla="*/ 205740 h 205739"/>
                <a:gd name="connsiteX14" fmla="*/ 0 w 137159"/>
                <a:gd name="connsiteY14" fmla="*/ 0 h 205739"/>
                <a:gd name="connsiteX15" fmla="*/ 45720 w 137159"/>
                <a:gd name="connsiteY15" fmla="*/ 138113 h 205739"/>
                <a:gd name="connsiteX16" fmla="*/ 68580 w 137159"/>
                <a:gd name="connsiteY16" fmla="*/ 138113 h 205739"/>
                <a:gd name="connsiteX17" fmla="*/ 84772 w 137159"/>
                <a:gd name="connsiteY17" fmla="*/ 131445 h 205739"/>
                <a:gd name="connsiteX18" fmla="*/ 91440 w 137159"/>
                <a:gd name="connsiteY18" fmla="*/ 115252 h 205739"/>
                <a:gd name="connsiteX19" fmla="*/ 91440 w 137159"/>
                <a:gd name="connsiteY19" fmla="*/ 46672 h 205739"/>
                <a:gd name="connsiteX20" fmla="*/ 84772 w 137159"/>
                <a:gd name="connsiteY20" fmla="*/ 30480 h 205739"/>
                <a:gd name="connsiteX21" fmla="*/ 68580 w 137159"/>
                <a:gd name="connsiteY21" fmla="*/ 23813 h 205739"/>
                <a:gd name="connsiteX22" fmla="*/ 52388 w 137159"/>
                <a:gd name="connsiteY22" fmla="*/ 30480 h 205739"/>
                <a:gd name="connsiteX23" fmla="*/ 45720 w 137159"/>
                <a:gd name="connsiteY23" fmla="*/ 46672 h 205739"/>
                <a:gd name="connsiteX24" fmla="*/ 45720 w 137159"/>
                <a:gd name="connsiteY24" fmla="*/ 138113 h 205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37159" h="205739">
                  <a:moveTo>
                    <a:pt x="0" y="0"/>
                  </a:moveTo>
                  <a:lnTo>
                    <a:pt x="45720" y="0"/>
                  </a:lnTo>
                  <a:lnTo>
                    <a:pt x="45720" y="22860"/>
                  </a:lnTo>
                  <a:cubicBezTo>
                    <a:pt x="45720" y="15240"/>
                    <a:pt x="47625" y="9525"/>
                    <a:pt x="51435" y="5715"/>
                  </a:cubicBezTo>
                  <a:cubicBezTo>
                    <a:pt x="55245" y="1905"/>
                    <a:pt x="60960" y="0"/>
                    <a:pt x="68580" y="0"/>
                  </a:cubicBezTo>
                  <a:lnTo>
                    <a:pt x="91440" y="0"/>
                  </a:lnTo>
                  <a:cubicBezTo>
                    <a:pt x="103822" y="0"/>
                    <a:pt x="114300" y="4763"/>
                    <a:pt x="123825" y="13335"/>
                  </a:cubicBezTo>
                  <a:cubicBezTo>
                    <a:pt x="132397" y="21907"/>
                    <a:pt x="137160" y="33338"/>
                    <a:pt x="137160" y="45720"/>
                  </a:cubicBezTo>
                  <a:lnTo>
                    <a:pt x="137160" y="114300"/>
                  </a:lnTo>
                  <a:cubicBezTo>
                    <a:pt x="137160" y="126682"/>
                    <a:pt x="132397" y="138113"/>
                    <a:pt x="123825" y="146685"/>
                  </a:cubicBezTo>
                  <a:cubicBezTo>
                    <a:pt x="115253" y="155257"/>
                    <a:pt x="103822" y="160020"/>
                    <a:pt x="91440" y="160020"/>
                  </a:cubicBezTo>
                  <a:lnTo>
                    <a:pt x="45720" y="160020"/>
                  </a:lnTo>
                  <a:lnTo>
                    <a:pt x="45720" y="205740"/>
                  </a:lnTo>
                  <a:lnTo>
                    <a:pt x="0" y="205740"/>
                  </a:lnTo>
                  <a:lnTo>
                    <a:pt x="0" y="0"/>
                  </a:lnTo>
                  <a:close/>
                  <a:moveTo>
                    <a:pt x="45720" y="138113"/>
                  </a:moveTo>
                  <a:lnTo>
                    <a:pt x="68580" y="138113"/>
                  </a:lnTo>
                  <a:cubicBezTo>
                    <a:pt x="75247" y="138113"/>
                    <a:pt x="80963" y="136207"/>
                    <a:pt x="84772" y="131445"/>
                  </a:cubicBezTo>
                  <a:cubicBezTo>
                    <a:pt x="89535" y="126682"/>
                    <a:pt x="91440" y="121920"/>
                    <a:pt x="91440" y="115252"/>
                  </a:cubicBezTo>
                  <a:lnTo>
                    <a:pt x="91440" y="46672"/>
                  </a:lnTo>
                  <a:cubicBezTo>
                    <a:pt x="91440" y="40005"/>
                    <a:pt x="89535" y="35242"/>
                    <a:pt x="84772" y="30480"/>
                  </a:cubicBezTo>
                  <a:cubicBezTo>
                    <a:pt x="80010" y="25717"/>
                    <a:pt x="75247" y="23813"/>
                    <a:pt x="68580" y="23813"/>
                  </a:cubicBezTo>
                  <a:cubicBezTo>
                    <a:pt x="61913" y="23813"/>
                    <a:pt x="57150" y="25717"/>
                    <a:pt x="52388" y="30480"/>
                  </a:cubicBezTo>
                  <a:cubicBezTo>
                    <a:pt x="47625" y="35242"/>
                    <a:pt x="45720" y="40005"/>
                    <a:pt x="45720" y="46672"/>
                  </a:cubicBezTo>
                  <a:lnTo>
                    <a:pt x="45720" y="138113"/>
                  </a:lnTo>
                  <a:close/>
                </a:path>
              </a:pathLst>
            </a:custGeom>
            <a:solidFill>
              <a:srgbClr val="00000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4" name="Freeform 63">
              <a:extLst>
                <a:ext uri="{FF2B5EF4-FFF2-40B4-BE49-F238E27FC236}">
                  <a16:creationId xmlns:a16="http://schemas.microsoft.com/office/drawing/2014/main" id="{B6B84199-45B4-D009-2CF4-A14DE924AB8B}"/>
                </a:ext>
              </a:extLst>
            </p:cNvPr>
            <p:cNvSpPr/>
            <p:nvPr/>
          </p:nvSpPr>
          <p:spPr>
            <a:xfrm>
              <a:off x="5676865" y="1181564"/>
              <a:ext cx="290924" cy="408202"/>
            </a:xfrm>
            <a:custGeom>
              <a:avLst/>
              <a:gdLst>
                <a:gd name="connsiteX0" fmla="*/ 114300 w 114300"/>
                <a:gd name="connsiteY0" fmla="*/ 45720 h 160972"/>
                <a:gd name="connsiteX1" fmla="*/ 91440 w 114300"/>
                <a:gd name="connsiteY1" fmla="*/ 45720 h 160972"/>
                <a:gd name="connsiteX2" fmla="*/ 69532 w 114300"/>
                <a:gd name="connsiteY2" fmla="*/ 22860 h 160972"/>
                <a:gd name="connsiteX3" fmla="*/ 51435 w 114300"/>
                <a:gd name="connsiteY3" fmla="*/ 27622 h 160972"/>
                <a:gd name="connsiteX4" fmla="*/ 45720 w 114300"/>
                <a:gd name="connsiteY4" fmla="*/ 41910 h 160972"/>
                <a:gd name="connsiteX5" fmla="*/ 79057 w 114300"/>
                <a:gd name="connsiteY5" fmla="*/ 69532 h 160972"/>
                <a:gd name="connsiteX6" fmla="*/ 110490 w 114300"/>
                <a:gd name="connsiteY6" fmla="*/ 94297 h 160972"/>
                <a:gd name="connsiteX7" fmla="*/ 114300 w 114300"/>
                <a:gd name="connsiteY7" fmla="*/ 115252 h 160972"/>
                <a:gd name="connsiteX8" fmla="*/ 100965 w 114300"/>
                <a:gd name="connsiteY8" fmla="*/ 147638 h 160972"/>
                <a:gd name="connsiteX9" fmla="*/ 68580 w 114300"/>
                <a:gd name="connsiteY9" fmla="*/ 160972 h 160972"/>
                <a:gd name="connsiteX10" fmla="*/ 45720 w 114300"/>
                <a:gd name="connsiteY10" fmla="*/ 160972 h 160972"/>
                <a:gd name="connsiteX11" fmla="*/ 0 w 114300"/>
                <a:gd name="connsiteY11" fmla="*/ 115252 h 160972"/>
                <a:gd name="connsiteX12" fmla="*/ 22860 w 114300"/>
                <a:gd name="connsiteY12" fmla="*/ 115252 h 160972"/>
                <a:gd name="connsiteX13" fmla="*/ 44768 w 114300"/>
                <a:gd name="connsiteY13" fmla="*/ 138113 h 160972"/>
                <a:gd name="connsiteX14" fmla="*/ 62865 w 114300"/>
                <a:gd name="connsiteY14" fmla="*/ 133350 h 160972"/>
                <a:gd name="connsiteX15" fmla="*/ 68580 w 114300"/>
                <a:gd name="connsiteY15" fmla="*/ 119063 h 160972"/>
                <a:gd name="connsiteX16" fmla="*/ 35243 w 114300"/>
                <a:gd name="connsiteY16" fmla="*/ 91440 h 160972"/>
                <a:gd name="connsiteX17" fmla="*/ 3810 w 114300"/>
                <a:gd name="connsiteY17" fmla="*/ 66675 h 160972"/>
                <a:gd name="connsiteX18" fmla="*/ 0 w 114300"/>
                <a:gd name="connsiteY18" fmla="*/ 45720 h 160972"/>
                <a:gd name="connsiteX19" fmla="*/ 13335 w 114300"/>
                <a:gd name="connsiteY19" fmla="*/ 13335 h 160972"/>
                <a:gd name="connsiteX20" fmla="*/ 45720 w 114300"/>
                <a:gd name="connsiteY20" fmla="*/ 0 h 160972"/>
                <a:gd name="connsiteX21" fmla="*/ 68580 w 114300"/>
                <a:gd name="connsiteY21" fmla="*/ 0 h 160972"/>
                <a:gd name="connsiteX22" fmla="*/ 114300 w 114300"/>
                <a:gd name="connsiteY22" fmla="*/ 45720 h 1609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14300" h="160972">
                  <a:moveTo>
                    <a:pt x="114300" y="45720"/>
                  </a:moveTo>
                  <a:lnTo>
                    <a:pt x="91440" y="45720"/>
                  </a:lnTo>
                  <a:cubicBezTo>
                    <a:pt x="89535" y="30480"/>
                    <a:pt x="81915" y="22860"/>
                    <a:pt x="69532" y="22860"/>
                  </a:cubicBezTo>
                  <a:cubicBezTo>
                    <a:pt x="60960" y="22860"/>
                    <a:pt x="55245" y="24765"/>
                    <a:pt x="51435" y="27622"/>
                  </a:cubicBezTo>
                  <a:cubicBezTo>
                    <a:pt x="47625" y="30480"/>
                    <a:pt x="45720" y="35242"/>
                    <a:pt x="45720" y="41910"/>
                  </a:cubicBezTo>
                  <a:cubicBezTo>
                    <a:pt x="45720" y="48577"/>
                    <a:pt x="57150" y="58102"/>
                    <a:pt x="79057" y="69532"/>
                  </a:cubicBezTo>
                  <a:cubicBezTo>
                    <a:pt x="97155" y="79057"/>
                    <a:pt x="107632" y="87630"/>
                    <a:pt x="110490" y="94297"/>
                  </a:cubicBezTo>
                  <a:cubicBezTo>
                    <a:pt x="113347" y="100965"/>
                    <a:pt x="114300" y="107632"/>
                    <a:pt x="114300" y="115252"/>
                  </a:cubicBezTo>
                  <a:cubicBezTo>
                    <a:pt x="114300" y="127635"/>
                    <a:pt x="109538" y="139065"/>
                    <a:pt x="100965" y="147638"/>
                  </a:cubicBezTo>
                  <a:cubicBezTo>
                    <a:pt x="92393" y="156210"/>
                    <a:pt x="80963" y="160972"/>
                    <a:pt x="68580" y="160972"/>
                  </a:cubicBezTo>
                  <a:lnTo>
                    <a:pt x="45720" y="160972"/>
                  </a:lnTo>
                  <a:cubicBezTo>
                    <a:pt x="15240" y="160972"/>
                    <a:pt x="0" y="145732"/>
                    <a:pt x="0" y="115252"/>
                  </a:cubicBezTo>
                  <a:lnTo>
                    <a:pt x="22860" y="115252"/>
                  </a:lnTo>
                  <a:cubicBezTo>
                    <a:pt x="24765" y="130492"/>
                    <a:pt x="31432" y="138113"/>
                    <a:pt x="44768" y="138113"/>
                  </a:cubicBezTo>
                  <a:cubicBezTo>
                    <a:pt x="53340" y="138113"/>
                    <a:pt x="59055" y="136207"/>
                    <a:pt x="62865" y="133350"/>
                  </a:cubicBezTo>
                  <a:cubicBezTo>
                    <a:pt x="66675" y="130492"/>
                    <a:pt x="68580" y="125730"/>
                    <a:pt x="68580" y="119063"/>
                  </a:cubicBezTo>
                  <a:cubicBezTo>
                    <a:pt x="68580" y="112395"/>
                    <a:pt x="57150" y="103822"/>
                    <a:pt x="35243" y="91440"/>
                  </a:cubicBezTo>
                  <a:cubicBezTo>
                    <a:pt x="17145" y="81915"/>
                    <a:pt x="6668" y="73342"/>
                    <a:pt x="3810" y="66675"/>
                  </a:cubicBezTo>
                  <a:cubicBezTo>
                    <a:pt x="953" y="60007"/>
                    <a:pt x="0" y="53340"/>
                    <a:pt x="0" y="45720"/>
                  </a:cubicBezTo>
                  <a:cubicBezTo>
                    <a:pt x="0" y="33338"/>
                    <a:pt x="4763" y="21907"/>
                    <a:pt x="13335" y="13335"/>
                  </a:cubicBezTo>
                  <a:cubicBezTo>
                    <a:pt x="21907" y="4763"/>
                    <a:pt x="33338" y="0"/>
                    <a:pt x="45720" y="0"/>
                  </a:cubicBezTo>
                  <a:lnTo>
                    <a:pt x="68580" y="0"/>
                  </a:lnTo>
                  <a:cubicBezTo>
                    <a:pt x="97155" y="0"/>
                    <a:pt x="112395" y="15240"/>
                    <a:pt x="114300" y="45720"/>
                  </a:cubicBezTo>
                  <a:close/>
                </a:path>
              </a:pathLst>
            </a:custGeom>
            <a:solidFill>
              <a:srgbClr val="00000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2" name="Rectangle 1">
            <a:extLst>
              <a:ext uri="{FF2B5EF4-FFF2-40B4-BE49-F238E27FC236}">
                <a16:creationId xmlns:a16="http://schemas.microsoft.com/office/drawing/2014/main" id="{18D9EA42-1D03-1F57-8EB6-9521B48A6D05}"/>
              </a:ext>
            </a:extLst>
          </p:cNvPr>
          <p:cNvSpPr/>
          <p:nvPr/>
        </p:nvSpPr>
        <p:spPr>
          <a:xfrm>
            <a:off x="206585" y="1998783"/>
            <a:ext cx="8008306" cy="39956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37160" tIns="45720" rIns="91440" bIns="45720" numCol="1" spcCol="0" rtlCol="0" fromWordArt="0" anchor="t" anchorCtr="0" forceAA="0" compatLnSpc="1">
            <a:prstTxWarp prst="textNoShape">
              <a:avLst/>
            </a:prstTxWarp>
            <a:noAutofit/>
          </a:bodyPr>
          <a:lstStyle/>
          <a:p>
            <a:pPr marL="0" marR="0">
              <a:lnSpc>
                <a:spcPct val="115000"/>
              </a:lnSpc>
              <a:spcBef>
                <a:spcPts val="0"/>
              </a:spcBef>
              <a:spcAft>
                <a:spcPts val="1000"/>
              </a:spcAft>
            </a:pPr>
            <a:r>
              <a:rPr lang="en-US" sz="1600"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Enter Text</a:t>
            </a:r>
            <a:endParaRPr lang="en-US" sz="1600" dirty="0">
              <a:effectLst/>
              <a:latin typeface="Century Gothic" panose="020B0502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260144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1856</TotalTime>
  <Words>355</Words>
  <Application>Microsoft Macintosh PowerPoint</Application>
  <PresentationFormat>Widescreen</PresentationFormat>
  <Paragraphs>19</Paragraphs>
  <Slides>8</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51</cp:revision>
  <cp:lastPrinted>2020-08-31T22:23:58Z</cp:lastPrinted>
  <dcterms:created xsi:type="dcterms:W3CDTF">2021-07-07T23:54:57Z</dcterms:created>
  <dcterms:modified xsi:type="dcterms:W3CDTF">2023-11-12T00:17:00Z</dcterms:modified>
</cp:coreProperties>
</file>