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53" r:id="rId2"/>
    <p:sldId id="355" r:id="rId3"/>
    <p:sldId id="356" r:id="rId4"/>
    <p:sldId id="357" r:id="rId5"/>
    <p:sldId id="358" r:id="rId6"/>
    <p:sldId id="359" r:id="rId7"/>
    <p:sldId id="360" r:id="rId8"/>
    <p:sldId id="362" r:id="rId9"/>
    <p:sldId id="363" r:id="rId10"/>
    <p:sldId id="361" r:id="rId11"/>
    <p:sldId id="36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E27"/>
    <a:srgbClr val="DFD987"/>
    <a:srgbClr val="C0DAEB"/>
    <a:srgbClr val="92BBEB"/>
    <a:srgbClr val="0B84FF"/>
    <a:srgbClr val="0C7DED"/>
    <a:srgbClr val="0C72D4"/>
    <a:srgbClr val="085CAD"/>
    <a:srgbClr val="018080"/>
    <a:srgbClr val="4EC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6058"/>
  </p:normalViewPr>
  <p:slideViewPr>
    <p:cSldViewPr snapToGrid="0" snapToObjects="1">
      <p:cViewPr varScale="1">
        <p:scale>
          <a:sx n="128" d="100"/>
          <a:sy n="128" d="100"/>
        </p:scale>
        <p:origin x="7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60859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84209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17795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92205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83801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871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66395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9268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306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1882&amp;utm_source=template-powerpoint&amp;utm_medium=content&amp;utm_campaign=Project+Management+Strategy+Presentation-powerpoint-11882&amp;lpa=Project+Management+Strategy+Presentation+powerpoint+11882"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pic>
        <p:nvPicPr>
          <p:cNvPr id="8" name="Picture 7" descr="Lines intersecting at pushpin">
            <a:extLst>
              <a:ext uri="{FF2B5EF4-FFF2-40B4-BE49-F238E27FC236}">
                <a16:creationId xmlns:a16="http://schemas.microsoft.com/office/drawing/2014/main" id="{4F085AD7-9012-147D-C6E7-D96A095A90E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821046" y="3283431"/>
            <a:ext cx="3370954" cy="2248400"/>
          </a:xfrm>
          <a:prstGeom prst="snip2DiagRect">
            <a:avLst>
              <a:gd name="adj1" fmla="val 29923"/>
              <a:gd name="adj2" fmla="val 30888"/>
            </a:avLst>
          </a:prstGeom>
        </p:spPr>
      </p:pic>
      <p:pic>
        <p:nvPicPr>
          <p:cNvPr id="3" name="Picture 2" descr="Two colleagues planning on board with sticky notes">
            <a:extLst>
              <a:ext uri="{FF2B5EF4-FFF2-40B4-BE49-F238E27FC236}">
                <a16:creationId xmlns:a16="http://schemas.microsoft.com/office/drawing/2014/main" id="{A9626EE2-8987-6B2D-7EB2-954515DCCB9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22576" y="821441"/>
            <a:ext cx="4869424" cy="3435584"/>
          </a:xfrm>
          <a:prstGeom prst="snip2DiagRect">
            <a:avLst>
              <a:gd name="adj1" fmla="val 50000"/>
              <a:gd name="adj2" fmla="val 22593"/>
            </a:avLst>
          </a:prstGeom>
        </p:spPr>
      </p:pic>
      <p:grpSp>
        <p:nvGrpSpPr>
          <p:cNvPr id="308" name="Group 307">
            <a:extLst>
              <a:ext uri="{FF2B5EF4-FFF2-40B4-BE49-F238E27FC236}">
                <a16:creationId xmlns:a16="http://schemas.microsoft.com/office/drawing/2014/main" id="{8184162B-4E50-CEC6-F84F-EE23415CB540}"/>
              </a:ext>
            </a:extLst>
          </p:cNvPr>
          <p:cNvGrpSpPr/>
          <p:nvPr/>
        </p:nvGrpSpPr>
        <p:grpSpPr>
          <a:xfrm rot="10800000">
            <a:off x="59375" y="5088781"/>
            <a:ext cx="1813078" cy="1709844"/>
            <a:chOff x="4301836" y="1542184"/>
            <a:chExt cx="4242954" cy="4001365"/>
          </a:xfrm>
          <a:solidFill>
            <a:srgbClr val="6EBEFF"/>
          </a:solidFill>
        </p:grpSpPr>
        <p:sp>
          <p:nvSpPr>
            <p:cNvPr id="309" name="Freeform 308">
              <a:extLst>
                <a:ext uri="{FF2B5EF4-FFF2-40B4-BE49-F238E27FC236}">
                  <a16:creationId xmlns:a16="http://schemas.microsoft.com/office/drawing/2014/main" id="{2AC35F4E-A592-2F4E-85F5-F0043CC634F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47FBF046-A603-70F8-9DAF-3130496B2B3A}"/>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C539A7B7-DAC0-06F1-EFD3-ED7E637B8A3D}"/>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F7CDAB25-AE76-868F-BD37-056B02FCA0F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AA058E7E-CC42-57C2-AA3D-715ED754F4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68153F84-07F2-E1E8-C7D6-A96DE4D13077}"/>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34B88F32-7FA4-A757-213A-3ABCBEC821DC}"/>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443F319B-BC2F-D065-3CCA-ED8C52E21BD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D4FA94C-FD91-F44A-9DE0-EAAE3F01A31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7F9BE835-9B68-9CF2-D6AE-D17FA14A6E5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E211FA1C-2FE2-9885-2793-66EDB829EE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1BCE771-7E3F-40E3-790B-893106EBF90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EFE9EC6F-1099-9B1A-7149-8AB044F2569A}"/>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079F93B0-03C0-E5FF-9C97-83658CE8493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C673B596-F916-C649-D527-D99F5AFE8AF4}"/>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B44D1BE9-7751-3FE7-DF7B-5CA61D4DB0C1}"/>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56745563-9EF6-88AC-3C76-8E99B0B54A83}"/>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F49BF43-7F82-83A9-A9DD-DA52D87E7F9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BCDA018-01B7-2346-D90C-D8C7D1496C7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895E815-D568-45A0-F89D-31C1E11B649E}"/>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BDBD8877-D035-A982-931A-5E3A8B49241E}"/>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19F1FF30-826E-FEB9-42E4-428557F367F4}"/>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3B323E77-F3C0-1290-8A93-10C37FED6E88}"/>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232E665F-B731-F70D-92C9-40CF8A1E1D2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A4FAE376-53E1-7178-0D0A-51DCBD5ECF9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17AD027-49FC-FA87-2A98-312AA9AF3EE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49E11404-9D5E-9957-8F08-EC82AC97795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F8A4A600-727B-0801-64AF-CFBB42B178BB}"/>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C78F65C-F4B2-5F1A-6136-0FECFC39E2A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27A52C-EE79-262F-DF77-48878051111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B005453C-2418-D64D-EB73-4D20E198B7E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5AA1285B-7760-8723-A2E5-F0B7F323553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921CE23C-9F06-A9DC-948C-B1815702F0A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094F36C-7464-0D80-BA0E-41C7F94F6452}"/>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0AE69EC-E234-9CA3-968E-D57143E02560}"/>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A5719F4-9D18-864D-D252-F2A6614B9FEA}"/>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0DD66558-0FBD-04B5-BE4B-08EC2D32F43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48515E4-9B76-84C2-D8E2-BB0184BA171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C7BC287-E426-C28F-C906-F5C920F60E34}"/>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D04B3044-0478-35CE-74EC-791270711203}"/>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B6ECEAB-96A4-A445-9AB2-34EAB056F7D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91826ED-1286-8658-BFF2-DAFF430437F9}"/>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22EC3126-1D7D-DA25-0207-B4F17251DD5F}"/>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D02D766E-3431-A839-BC50-C8F95A125501}"/>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7817D76-B081-54A2-0557-D105DC7AC3E3}"/>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0715521-9D21-7006-CC52-D6DE3A24FC73}"/>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F58181EB-DE4A-761E-C6EA-AD9186DC9257}"/>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E4C9B82C-FC93-0626-0FDE-C198868D885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477369A6-9F5A-E93F-1850-09D90E4BDB9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7E1B4D87-4D7F-2F36-B5F0-1CD3B7E2DA0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0B0DB29-7291-ADAA-BDAD-76E54E912AE0}"/>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57359F86-C546-3752-F456-215932CDF6DD}"/>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2C83CCC8-DD0B-1D28-8F17-CE76A551BF1B}"/>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C089D67-6F8A-D2A4-F8E1-BE4B2F06E53F}"/>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7376765-79FB-DEE0-77CB-0025A45D0743}"/>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C9A0AAD5-7800-3037-60E4-B605979F1044}"/>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B0DC6F8-2EBB-2391-3EE2-A08AAC25A8EB}"/>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3170049-CCB0-DB4F-A55E-0B58FE09738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D4F09C33-727B-6769-A62B-A0887C921B00}"/>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3CD30524-9B21-B8EE-5F6C-A28E104CC4C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1C6F3FD-00A0-AEC0-A40F-500DBDB2B53F}"/>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30D0BC06-F2DA-AB60-773B-91609EFAF5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7B02555-739F-DB91-B535-6DBFAB7F14F9}"/>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58B5422A-EE41-81A7-CF83-E6D0552B3401}"/>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4113E2EA-2202-7B0F-1A35-0281CD756486}"/>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5DFE608-B1F6-C0A5-3CB6-3A09FB48F08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3A51DF07-F1F8-9FF0-90E9-E20741420ACE}"/>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8C2CC764-6F0A-BF20-F0F1-4545A754D26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02C22C4A-60A2-9B99-116B-5BE00C9BEC8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08C134D1-BE3D-9799-66CB-8B3E080E1167}"/>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D12E871-DFD0-C980-EE3D-4E6C8CE7E97A}"/>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ED0790A-C91E-8F08-8EEC-D3D2F2BA7EF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FE54E2E7-47B4-824C-69E3-D92326955C62}"/>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25183B8C-BEF8-A0E0-5B13-AAD168467710}"/>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2AA1B29A-D457-AF7A-8D46-63D5CE5A8DC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5CDD777D-2119-36C0-5953-E29A761183D0}"/>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DC09009C-10F4-3B76-BF82-9D0050FEB6A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76F59970-7C51-D8F6-E8FA-1E6ED724CD93}"/>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A8F4DB8D-4A80-3C6B-E403-A11FEBDE1311}"/>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C0520508-B1BD-660B-3211-3B98C3DE8A05}"/>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D82E9D2-1D03-A6F2-0B22-7B30B31707F1}"/>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97FF70F2-249F-5CD0-768F-F6A6CFCBD43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9BC54F4-0A5E-D89D-9A74-1C6556D14C66}"/>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85E202A-0BD1-E8E0-4555-9EAC93E2BFF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E729994C-6342-7597-A4E5-873F3496E31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736C3E7F-1E34-1EE5-9A79-93A8396892E6}"/>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9946F5A-A756-690F-6C59-131B54A622DE}"/>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3B383A2F-E95F-8312-85D2-EFFDB8BC780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BF59D2F9-C10B-1848-4E4C-EF32462F3C26}"/>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003EA08-8B14-66E7-FCA4-DC71D1487699}"/>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E14653E5-49AF-DCEE-0E91-7B2BCB956FB8}"/>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14820EF2-0DC2-DA8C-50F9-BC9D798D182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92BE76B7-C8F3-633D-FA58-E2A4794FB9EB}"/>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5B492614-D394-B587-FA06-8C540B5BCB4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B93882E7-1069-5507-EFFF-FAC193B8C5C4}"/>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AB3E10B1-A955-36B6-1D33-19D1385AB76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CE7854BB-67D0-31DD-6859-B489FC54EE5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DCB35A84-6BAD-8F03-2B82-02320C2AEA1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04CF554F-0929-18DC-E279-B15932D5EBC3}"/>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DD3ABC5-F47D-1EEF-C55C-102C846B57C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EEE4C607-3F2F-F20E-D564-9104D16B29C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DD461900-260C-528B-25FE-4987F76A0A1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DE34384-06F8-66E3-2515-9868C60D6D46}"/>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8D169D7-4960-B1B6-0574-1776E999FB0D}"/>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4490C32D-A718-9131-4DB0-C51882389EFE}"/>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F757889F-80EE-59B4-D3BB-66AC43927D36}"/>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A62F78AD-9423-BB22-A9F7-9571A3173115}"/>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95CE8683-E9E2-EBF2-FE5F-87BD5DD5C0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F19F2701-4FAB-2C27-BDAA-75735749D72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B40363FD-54FE-6BAC-6461-FB9B9B88CF5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82D4678-CBDF-7615-1B7D-531FE61BA300}"/>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0CEC7F6C-CE53-99E0-EC5D-320BF3F21D4C}"/>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3FF6FE57-100B-7E8A-88C3-D9D32A7B08D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2EAC0EA4-35B7-6C39-7659-BF26B7BD0FB1}"/>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52ED6C4B-B9AF-2F66-AC7A-6D8D18C1FB32}"/>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DA0D36D-C35A-30C5-EC74-4409338E66E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E45A877B-9289-AF0C-9728-972BF86B6559}"/>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6DB09FEE-ADA3-ECEA-D28F-F6F9FFF4B486}"/>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E409B821-BC1D-8956-45ED-48A8FD92724C}"/>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2560657D-21FB-FE0E-C236-C60CDC5E0F93}"/>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10319546" y="61137"/>
            <a:ext cx="1813078" cy="1709844"/>
            <a:chOff x="4301836" y="1542184"/>
            <a:chExt cx="4242954" cy="4001365"/>
          </a:xfrm>
          <a:solidFill>
            <a:schemeClr val="bg1"/>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7200147"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PROJECT MANAGEMENT STRATEGY PRESENTATION TEMPLATE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323520" y="1372479"/>
            <a:ext cx="6670631" cy="4202304"/>
          </a:xfrm>
          <a:prstGeom prst="rect">
            <a:avLst/>
          </a:prstGeom>
          <a:noFill/>
        </p:spPr>
        <p:txBody>
          <a:bodyPr wrap="square" rtlCol="0">
            <a:spAutoFit/>
          </a:bodyPr>
          <a:lstStyle/>
          <a:p>
            <a:pPr algn="just">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printable project management strategy presentation template serves as a comprehensive outline for presenting a project management strategy to stakeholders. It covers essential topics, such as objectives, strategic importance, scope, timeline, and budget, ensuring that key aspects of a project are communicated effectively. The inclusion of a Strategic Importance slide highlights specifically how the project aligns with broader organizational goals or market opportunities. The template also includes a fully functional Gantt chart for presenting your project timeline. </a:t>
            </a:r>
            <a:endParaRPr lang="en-US" dirty="0"/>
          </a:p>
        </p:txBody>
      </p:sp>
      <p:grpSp>
        <p:nvGrpSpPr>
          <p:cNvPr id="154" name="Group 153">
            <a:extLst>
              <a:ext uri="{FF2B5EF4-FFF2-40B4-BE49-F238E27FC236}">
                <a16:creationId xmlns:a16="http://schemas.microsoft.com/office/drawing/2014/main" id="{99750FCD-A51C-0227-9978-27DD1171563C}"/>
              </a:ext>
            </a:extLst>
          </p:cNvPr>
          <p:cNvGrpSpPr/>
          <p:nvPr/>
        </p:nvGrpSpPr>
        <p:grpSpPr>
          <a:xfrm>
            <a:off x="7449794" y="5507859"/>
            <a:ext cx="4742206" cy="1365934"/>
            <a:chOff x="7449794" y="5482606"/>
            <a:chExt cx="4742206" cy="1365934"/>
          </a:xfrm>
        </p:grpSpPr>
        <p:sp>
          <p:nvSpPr>
            <p:cNvPr id="155" name="Rectangle 154">
              <a:extLst>
                <a:ext uri="{FF2B5EF4-FFF2-40B4-BE49-F238E27FC236}">
                  <a16:creationId xmlns:a16="http://schemas.microsoft.com/office/drawing/2014/main" id="{1E0CA71E-482E-C95B-5276-07258D7F01B4}"/>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56" name="Rectangle 155">
              <a:extLst>
                <a:ext uri="{FF2B5EF4-FFF2-40B4-BE49-F238E27FC236}">
                  <a16:creationId xmlns:a16="http://schemas.microsoft.com/office/drawing/2014/main" id="{D3B532C5-1EF0-C135-DBCE-D4CB47EFE142}"/>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57" name="Graphic 1">
              <a:extLst>
                <a:ext uri="{FF2B5EF4-FFF2-40B4-BE49-F238E27FC236}">
                  <a16:creationId xmlns:a16="http://schemas.microsoft.com/office/drawing/2014/main" id="{A6641801-1A25-1AD6-361E-B2CE0B750F3E}"/>
                </a:ext>
              </a:extLst>
            </p:cNvPr>
            <p:cNvGrpSpPr/>
            <p:nvPr/>
          </p:nvGrpSpPr>
          <p:grpSpPr>
            <a:xfrm>
              <a:off x="7698668" y="5565029"/>
              <a:ext cx="4195396" cy="601378"/>
              <a:chOff x="1765934" y="3433769"/>
              <a:chExt cx="1966908" cy="281942"/>
            </a:xfrm>
            <a:solidFill>
              <a:schemeClr val="bg1">
                <a:alpha val="75000"/>
              </a:schemeClr>
            </a:solidFill>
          </p:grpSpPr>
          <p:sp>
            <p:nvSpPr>
              <p:cNvPr id="167" name="Freeform 166">
                <a:extLst>
                  <a:ext uri="{FF2B5EF4-FFF2-40B4-BE49-F238E27FC236}">
                    <a16:creationId xmlns:a16="http://schemas.microsoft.com/office/drawing/2014/main" id="{A5D22EFB-5ADA-7407-CF87-4A8F2D0B36FB}"/>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167">
                <a:extLst>
                  <a:ext uri="{FF2B5EF4-FFF2-40B4-BE49-F238E27FC236}">
                    <a16:creationId xmlns:a16="http://schemas.microsoft.com/office/drawing/2014/main" id="{40DABCEE-40EF-7A62-9EEE-B633BF3ECA1F}"/>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168">
                <a:extLst>
                  <a:ext uri="{FF2B5EF4-FFF2-40B4-BE49-F238E27FC236}">
                    <a16:creationId xmlns:a16="http://schemas.microsoft.com/office/drawing/2014/main" id="{03BDA4F6-A68F-3475-2DB8-9E64AC5609DF}"/>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169">
                <a:extLst>
                  <a:ext uri="{FF2B5EF4-FFF2-40B4-BE49-F238E27FC236}">
                    <a16:creationId xmlns:a16="http://schemas.microsoft.com/office/drawing/2014/main" id="{57884426-2837-3512-0CFF-0E79D59F3C08}"/>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170">
                <a:extLst>
                  <a:ext uri="{FF2B5EF4-FFF2-40B4-BE49-F238E27FC236}">
                    <a16:creationId xmlns:a16="http://schemas.microsoft.com/office/drawing/2014/main" id="{E1BF59EB-1BA5-BD49-F119-FF2845FE2705}"/>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Freeform 171">
                <a:extLst>
                  <a:ext uri="{FF2B5EF4-FFF2-40B4-BE49-F238E27FC236}">
                    <a16:creationId xmlns:a16="http://schemas.microsoft.com/office/drawing/2014/main" id="{5F74E21E-BE0D-0CDC-2F10-57D31E94DE50}"/>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Freeform 172">
                <a:extLst>
                  <a:ext uri="{FF2B5EF4-FFF2-40B4-BE49-F238E27FC236}">
                    <a16:creationId xmlns:a16="http://schemas.microsoft.com/office/drawing/2014/main" id="{1E163D49-7195-54DC-FEC0-A25B3D27E530}"/>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Freeform 173">
                <a:extLst>
                  <a:ext uri="{FF2B5EF4-FFF2-40B4-BE49-F238E27FC236}">
                    <a16:creationId xmlns:a16="http://schemas.microsoft.com/office/drawing/2014/main" id="{43707B71-6184-DDDB-D732-86939E2B44C2}"/>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174">
                <a:extLst>
                  <a:ext uri="{FF2B5EF4-FFF2-40B4-BE49-F238E27FC236}">
                    <a16:creationId xmlns:a16="http://schemas.microsoft.com/office/drawing/2014/main" id="{AA0D368B-AD67-DA35-DE84-437DE5FACF8B}"/>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175">
                <a:extLst>
                  <a:ext uri="{FF2B5EF4-FFF2-40B4-BE49-F238E27FC236}">
                    <a16:creationId xmlns:a16="http://schemas.microsoft.com/office/drawing/2014/main" id="{2B625CA1-2096-0841-338D-DF18FA164D86}"/>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9" name="Freeform 298">
                <a:extLst>
                  <a:ext uri="{FF2B5EF4-FFF2-40B4-BE49-F238E27FC236}">
                    <a16:creationId xmlns:a16="http://schemas.microsoft.com/office/drawing/2014/main" id="{EF07A81F-877C-D6B8-0AA7-5AFFF9E7DA97}"/>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0" name="Freeform 299">
                <a:extLst>
                  <a:ext uri="{FF2B5EF4-FFF2-40B4-BE49-F238E27FC236}">
                    <a16:creationId xmlns:a16="http://schemas.microsoft.com/office/drawing/2014/main" id="{4CA694E8-64AF-BD2B-2B13-FCAEDD0F6CD8}"/>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1" name="Freeform 300">
                <a:extLst>
                  <a:ext uri="{FF2B5EF4-FFF2-40B4-BE49-F238E27FC236}">
                    <a16:creationId xmlns:a16="http://schemas.microsoft.com/office/drawing/2014/main" id="{0BD92C44-13FE-6CF5-07AF-77F45A3D2934}"/>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2" name="Freeform 301">
                <a:extLst>
                  <a:ext uri="{FF2B5EF4-FFF2-40B4-BE49-F238E27FC236}">
                    <a16:creationId xmlns:a16="http://schemas.microsoft.com/office/drawing/2014/main" id="{47BA2C0B-AFDC-6E4F-67C3-32C5A19207F8}"/>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3" name="Freeform 302">
                <a:extLst>
                  <a:ext uri="{FF2B5EF4-FFF2-40B4-BE49-F238E27FC236}">
                    <a16:creationId xmlns:a16="http://schemas.microsoft.com/office/drawing/2014/main" id="{1FBA7B48-2AAF-EAAF-9216-25A3A6CEEA01}"/>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4" name="Freeform 303">
                <a:extLst>
                  <a:ext uri="{FF2B5EF4-FFF2-40B4-BE49-F238E27FC236}">
                    <a16:creationId xmlns:a16="http://schemas.microsoft.com/office/drawing/2014/main" id="{9BB0338C-3BC0-4754-79AC-986835E250B3}"/>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5" name="Freeform 304">
                <a:extLst>
                  <a:ext uri="{FF2B5EF4-FFF2-40B4-BE49-F238E27FC236}">
                    <a16:creationId xmlns:a16="http://schemas.microsoft.com/office/drawing/2014/main" id="{D089135D-C3FB-F18A-A9DA-3DE390B56614}"/>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6" name="Freeform 305">
                <a:extLst>
                  <a:ext uri="{FF2B5EF4-FFF2-40B4-BE49-F238E27FC236}">
                    <a16:creationId xmlns:a16="http://schemas.microsoft.com/office/drawing/2014/main" id="{60623272-A471-FC72-BA41-383F5D30FFF5}"/>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7" name="Freeform 306">
                <a:extLst>
                  <a:ext uri="{FF2B5EF4-FFF2-40B4-BE49-F238E27FC236}">
                    <a16:creationId xmlns:a16="http://schemas.microsoft.com/office/drawing/2014/main" id="{72FC931E-3AA8-7283-F37A-3508E99CC61E}"/>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8" name="Graphic 1">
              <a:extLst>
                <a:ext uri="{FF2B5EF4-FFF2-40B4-BE49-F238E27FC236}">
                  <a16:creationId xmlns:a16="http://schemas.microsoft.com/office/drawing/2014/main" id="{94687EC1-1FC7-0339-F392-9B7709D04686}"/>
                </a:ext>
              </a:extLst>
            </p:cNvPr>
            <p:cNvGrpSpPr/>
            <p:nvPr/>
          </p:nvGrpSpPr>
          <p:grpSpPr>
            <a:xfrm>
              <a:off x="7694601" y="6250431"/>
              <a:ext cx="4309177" cy="491667"/>
              <a:chOff x="1764029" y="3761044"/>
              <a:chExt cx="2020253" cy="230506"/>
            </a:xfrm>
            <a:solidFill>
              <a:schemeClr val="bg1"/>
            </a:solidFill>
          </p:grpSpPr>
          <p:sp>
            <p:nvSpPr>
              <p:cNvPr id="159" name="Freeform 158">
                <a:extLst>
                  <a:ext uri="{FF2B5EF4-FFF2-40B4-BE49-F238E27FC236}">
                    <a16:creationId xmlns:a16="http://schemas.microsoft.com/office/drawing/2014/main" id="{738AD6F1-AB75-D7BE-0E8C-50731B005D4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0" name="Freeform 159">
                <a:extLst>
                  <a:ext uri="{FF2B5EF4-FFF2-40B4-BE49-F238E27FC236}">
                    <a16:creationId xmlns:a16="http://schemas.microsoft.com/office/drawing/2014/main" id="{0D06EFD8-ACEA-CB8C-4B84-8AA4A5EA6DC4}"/>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160">
                <a:extLst>
                  <a:ext uri="{FF2B5EF4-FFF2-40B4-BE49-F238E27FC236}">
                    <a16:creationId xmlns:a16="http://schemas.microsoft.com/office/drawing/2014/main" id="{71E88D98-2ACE-7D70-6F20-32FA5D6FADB0}"/>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161">
                <a:extLst>
                  <a:ext uri="{FF2B5EF4-FFF2-40B4-BE49-F238E27FC236}">
                    <a16:creationId xmlns:a16="http://schemas.microsoft.com/office/drawing/2014/main" id="{DBBB67C3-E40A-B93A-83AB-B1212C65EB1F}"/>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162">
                <a:extLst>
                  <a:ext uri="{FF2B5EF4-FFF2-40B4-BE49-F238E27FC236}">
                    <a16:creationId xmlns:a16="http://schemas.microsoft.com/office/drawing/2014/main" id="{F5331E64-09F8-C199-501A-17AAA1E0B60E}"/>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163">
                <a:extLst>
                  <a:ext uri="{FF2B5EF4-FFF2-40B4-BE49-F238E27FC236}">
                    <a16:creationId xmlns:a16="http://schemas.microsoft.com/office/drawing/2014/main" id="{1A5306BC-E527-7E3A-6B7D-511A79D6292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164">
                <a:extLst>
                  <a:ext uri="{FF2B5EF4-FFF2-40B4-BE49-F238E27FC236}">
                    <a16:creationId xmlns:a16="http://schemas.microsoft.com/office/drawing/2014/main" id="{08DD03AD-C17A-6838-BE7B-814434EAECD7}"/>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6" name="Freeform 165">
                <a:extLst>
                  <a:ext uri="{FF2B5EF4-FFF2-40B4-BE49-F238E27FC236}">
                    <a16:creationId xmlns:a16="http://schemas.microsoft.com/office/drawing/2014/main" id="{C4934BF1-EBF8-8270-2695-6E477E69F7A0}"/>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11" name="Group 10">
            <a:extLst>
              <a:ext uri="{FF2B5EF4-FFF2-40B4-BE49-F238E27FC236}">
                <a16:creationId xmlns:a16="http://schemas.microsoft.com/office/drawing/2014/main" id="{605D402E-A6DB-B2A8-41FF-14E1E597C686}"/>
              </a:ext>
            </a:extLst>
          </p:cNvPr>
          <p:cNvGrpSpPr/>
          <p:nvPr/>
        </p:nvGrpSpPr>
        <p:grpSpPr>
          <a:xfrm>
            <a:off x="9180881" y="1418871"/>
            <a:ext cx="1838066" cy="3751853"/>
            <a:chOff x="9180782" y="1416365"/>
            <a:chExt cx="1838066" cy="3751853"/>
          </a:xfrm>
          <a:solidFill>
            <a:schemeClr val="bg1"/>
          </a:solidFill>
          <a:effectLst>
            <a:outerShdw blurRad="50800" dist="38100" dir="2700000" algn="tl" rotWithShape="0">
              <a:prstClr val="black">
                <a:alpha val="40000"/>
              </a:prstClr>
            </a:outerShdw>
          </a:effectLst>
        </p:grpSpPr>
        <p:sp>
          <p:nvSpPr>
            <p:cNvPr id="15" name="Freeform 14">
              <a:extLst>
                <a:ext uri="{FF2B5EF4-FFF2-40B4-BE49-F238E27FC236}">
                  <a16:creationId xmlns:a16="http://schemas.microsoft.com/office/drawing/2014/main" id="{5F2D275B-6290-F981-2A90-3A9C762FE819}"/>
                </a:ext>
              </a:extLst>
            </p:cNvPr>
            <p:cNvSpPr/>
            <p:nvPr/>
          </p:nvSpPr>
          <p:spPr>
            <a:xfrm>
              <a:off x="9180782" y="419339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15">
              <a:extLst>
                <a:ext uri="{FF2B5EF4-FFF2-40B4-BE49-F238E27FC236}">
                  <a16:creationId xmlns:a16="http://schemas.microsoft.com/office/drawing/2014/main" id="{FFEC7264-EEED-FC49-8ECB-AF7D8898FB8F}"/>
                </a:ext>
              </a:extLst>
            </p:cNvPr>
            <p:cNvSpPr/>
            <p:nvPr/>
          </p:nvSpPr>
          <p:spPr>
            <a:xfrm>
              <a:off x="9676163" y="304875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508D05F0-7C4A-B5DD-D0A3-D273C3A45B5F}"/>
                </a:ext>
              </a:extLst>
            </p:cNvPr>
            <p:cNvSpPr/>
            <p:nvPr/>
          </p:nvSpPr>
          <p:spPr>
            <a:xfrm>
              <a:off x="10177770" y="191411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7167D0FA-2543-5598-12D4-0F53D7873C1B}"/>
                </a:ext>
              </a:extLst>
            </p:cNvPr>
            <p:cNvSpPr/>
            <p:nvPr/>
          </p:nvSpPr>
          <p:spPr>
            <a:xfrm>
              <a:off x="10654919" y="1416365"/>
              <a:ext cx="354616" cy="354616"/>
            </a:xfrm>
            <a:prstGeom prst="ellipse">
              <a:avLst/>
            </a:prstGeom>
            <a:grp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Freeform 11">
            <a:extLst>
              <a:ext uri="{FF2B5EF4-FFF2-40B4-BE49-F238E27FC236}">
                <a16:creationId xmlns:a16="http://schemas.microsoft.com/office/drawing/2014/main" id="{A2B13879-9433-CAEB-398C-7458CAAC7965}"/>
              </a:ext>
            </a:extLst>
          </p:cNvPr>
          <p:cNvSpPr/>
          <p:nvPr/>
        </p:nvSpPr>
        <p:spPr>
          <a:xfrm>
            <a:off x="10365587" y="3978582"/>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44B3CCCB-FF5F-3976-CAA0-7D982BCD476C}"/>
              </a:ext>
            </a:extLst>
          </p:cNvPr>
          <p:cNvSpPr/>
          <p:nvPr/>
        </p:nvSpPr>
        <p:spPr>
          <a:xfrm>
            <a:off x="9093334" y="2812031"/>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5959CF89-21F5-ADF9-3697-0F6198D23BB0}"/>
              </a:ext>
            </a:extLst>
          </p:cNvPr>
          <p:cNvSpPr/>
          <p:nvPr/>
        </p:nvSpPr>
        <p:spPr>
          <a:xfrm>
            <a:off x="11132840" y="2534461"/>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66052A3C-96B3-B651-BF8D-AEC0D9C6436A}"/>
              </a:ext>
            </a:extLst>
          </p:cNvPr>
          <p:cNvGrpSpPr/>
          <p:nvPr/>
        </p:nvGrpSpPr>
        <p:grpSpPr>
          <a:xfrm>
            <a:off x="10044658" y="1837664"/>
            <a:ext cx="2381180" cy="4071252"/>
            <a:chOff x="9544733" y="1057807"/>
            <a:chExt cx="2934914" cy="5018005"/>
          </a:xfrm>
        </p:grpSpPr>
        <p:sp>
          <p:nvSpPr>
            <p:cNvPr id="47" name="Rectangle 46">
              <a:extLst>
                <a:ext uri="{FF2B5EF4-FFF2-40B4-BE49-F238E27FC236}">
                  <a16:creationId xmlns:a16="http://schemas.microsoft.com/office/drawing/2014/main" id="{549F3FBE-BC47-B125-2B95-7977C3B04A1D}"/>
                </a:ext>
              </a:extLst>
            </p:cNvPr>
            <p:cNvSpPr/>
            <p:nvPr/>
          </p:nvSpPr>
          <p:spPr>
            <a:xfrm>
              <a:off x="10163265" y="1057807"/>
              <a:ext cx="2316382" cy="1818897"/>
            </a:xfrm>
            <a:prstGeom prst="rect">
              <a:avLst/>
            </a:prstGeom>
            <a:no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9600" kern="100" dirty="0">
                  <a:solidFill>
                    <a:schemeClr val="bg1"/>
                  </a:solidFill>
                  <a:effectLst/>
                  <a:latin typeface="Courier" pitchFamily="2" charset="0"/>
                  <a:ea typeface="Calibri" panose="020F0502020204030204" pitchFamily="34" charset="0"/>
                  <a:cs typeface="Times New Roman" panose="02020603050405020304" pitchFamily="18" charset="0"/>
                </a:rPr>
                <a:t>$</a:t>
              </a:r>
            </a:p>
          </p:txBody>
        </p:sp>
        <p:grpSp>
          <p:nvGrpSpPr>
            <p:cNvPr id="49" name="Group 48">
              <a:extLst>
                <a:ext uri="{FF2B5EF4-FFF2-40B4-BE49-F238E27FC236}">
                  <a16:creationId xmlns:a16="http://schemas.microsoft.com/office/drawing/2014/main" id="{69E0C5C7-FD42-6161-CC95-50C7AF5AE157}"/>
                </a:ext>
              </a:extLst>
            </p:cNvPr>
            <p:cNvGrpSpPr/>
            <p:nvPr/>
          </p:nvGrpSpPr>
          <p:grpSpPr>
            <a:xfrm>
              <a:off x="9632280" y="2821712"/>
              <a:ext cx="1838066" cy="3254100"/>
              <a:chOff x="9180782" y="1914118"/>
              <a:chExt cx="1838066" cy="3254100"/>
            </a:xfrm>
            <a:solidFill>
              <a:schemeClr val="bg1"/>
            </a:solidFill>
            <a:effectLst>
              <a:outerShdw blurRad="50800" dist="38100" dir="2700000" algn="tl" rotWithShape="0">
                <a:prstClr val="black">
                  <a:alpha val="40000"/>
                </a:prstClr>
              </a:outerShdw>
            </a:effectLst>
          </p:grpSpPr>
          <p:sp>
            <p:nvSpPr>
              <p:cNvPr id="50" name="Freeform 49">
                <a:extLst>
                  <a:ext uri="{FF2B5EF4-FFF2-40B4-BE49-F238E27FC236}">
                    <a16:creationId xmlns:a16="http://schemas.microsoft.com/office/drawing/2014/main" id="{746F65C8-0B38-F6B9-CA03-97768C8EC803}"/>
                  </a:ext>
                </a:extLst>
              </p:cNvPr>
              <p:cNvSpPr/>
              <p:nvPr/>
            </p:nvSpPr>
            <p:spPr>
              <a:xfrm>
                <a:off x="9180782" y="419339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1" name="Freeform 50">
                <a:extLst>
                  <a:ext uri="{FF2B5EF4-FFF2-40B4-BE49-F238E27FC236}">
                    <a16:creationId xmlns:a16="http://schemas.microsoft.com/office/drawing/2014/main" id="{5C58DF6B-2C13-2BC7-9758-BA9395CA3735}"/>
                  </a:ext>
                </a:extLst>
              </p:cNvPr>
              <p:cNvSpPr/>
              <p:nvPr/>
            </p:nvSpPr>
            <p:spPr>
              <a:xfrm>
                <a:off x="9676163" y="304875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2" name="Freeform 51">
                <a:extLst>
                  <a:ext uri="{FF2B5EF4-FFF2-40B4-BE49-F238E27FC236}">
                    <a16:creationId xmlns:a16="http://schemas.microsoft.com/office/drawing/2014/main" id="{61BB23F5-3D85-D769-D723-BC741C7132A4}"/>
                  </a:ext>
                </a:extLst>
              </p:cNvPr>
              <p:cNvSpPr/>
              <p:nvPr/>
            </p:nvSpPr>
            <p:spPr>
              <a:xfrm>
                <a:off x="10177770" y="191411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sp>
          <p:nvSpPr>
            <p:cNvPr id="55" name="Freeform 54">
              <a:extLst>
                <a:ext uri="{FF2B5EF4-FFF2-40B4-BE49-F238E27FC236}">
                  <a16:creationId xmlns:a16="http://schemas.microsoft.com/office/drawing/2014/main" id="{D094504D-DBA7-C1E5-6453-16A5E54F7B29}"/>
                </a:ext>
              </a:extLst>
            </p:cNvPr>
            <p:cNvSpPr/>
            <p:nvPr/>
          </p:nvSpPr>
          <p:spPr>
            <a:xfrm>
              <a:off x="10816986" y="4883670"/>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Freeform 57">
              <a:extLst>
                <a:ext uri="{FF2B5EF4-FFF2-40B4-BE49-F238E27FC236}">
                  <a16:creationId xmlns:a16="http://schemas.microsoft.com/office/drawing/2014/main" id="{F85AFDFF-AA43-A5F8-FFB5-09F15B914F1B}"/>
                </a:ext>
              </a:extLst>
            </p:cNvPr>
            <p:cNvSpPr/>
            <p:nvPr/>
          </p:nvSpPr>
          <p:spPr>
            <a:xfrm>
              <a:off x="9544733" y="4002439"/>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Freeform 59">
              <a:extLst>
                <a:ext uri="{FF2B5EF4-FFF2-40B4-BE49-F238E27FC236}">
                  <a16:creationId xmlns:a16="http://schemas.microsoft.com/office/drawing/2014/main" id="{9A0E8CC8-53C2-8B32-239B-9B8409AEB118}"/>
                </a:ext>
              </a:extLst>
            </p:cNvPr>
            <p:cNvSpPr/>
            <p:nvPr/>
          </p:nvSpPr>
          <p:spPr>
            <a:xfrm>
              <a:off x="11584239" y="3439549"/>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F17D35CF-53C6-7488-26C5-1E69466F1AD9}"/>
              </a:ext>
            </a:extLst>
          </p:cNvPr>
          <p:cNvSpPr/>
          <p:nvPr/>
        </p:nvSpPr>
        <p:spPr>
          <a:xfrm>
            <a:off x="758610" y="42720"/>
            <a:ext cx="8409905"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budget</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8" name="Rounded Rectangle 67">
            <a:extLst>
              <a:ext uri="{FF2B5EF4-FFF2-40B4-BE49-F238E27FC236}">
                <a16:creationId xmlns:a16="http://schemas.microsoft.com/office/drawing/2014/main" id="{126273BA-16FC-4BD0-FB8A-1C5CFCE6A9BC}"/>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6</a:t>
            </a:r>
          </a:p>
        </p:txBody>
      </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aphicFrame>
        <p:nvGraphicFramePr>
          <p:cNvPr id="35" name="Table 34">
            <a:extLst>
              <a:ext uri="{FF2B5EF4-FFF2-40B4-BE49-F238E27FC236}">
                <a16:creationId xmlns:a16="http://schemas.microsoft.com/office/drawing/2014/main" id="{22EB1CE2-5286-1FB4-1BC2-3015B0CC6933}"/>
              </a:ext>
            </a:extLst>
          </p:cNvPr>
          <p:cNvGraphicFramePr>
            <a:graphicFrameLocks noGrp="1"/>
          </p:cNvGraphicFramePr>
          <p:nvPr>
            <p:extLst>
              <p:ext uri="{D42A27DB-BD31-4B8C-83A1-F6EECF244321}">
                <p14:modId xmlns:p14="http://schemas.microsoft.com/office/powerpoint/2010/main" val="1675526704"/>
              </p:ext>
            </p:extLst>
          </p:nvPr>
        </p:nvGraphicFramePr>
        <p:xfrm>
          <a:off x="671542" y="1029865"/>
          <a:ext cx="9975467" cy="2991485"/>
        </p:xfrm>
        <a:graphic>
          <a:graphicData uri="http://schemas.openxmlformats.org/drawingml/2006/table">
            <a:tbl>
              <a:tblPr/>
              <a:tblGrid>
                <a:gridCol w="2785902">
                  <a:extLst>
                    <a:ext uri="{9D8B030D-6E8A-4147-A177-3AD203B41FA5}">
                      <a16:colId xmlns:a16="http://schemas.microsoft.com/office/drawing/2014/main" val="82474641"/>
                    </a:ext>
                  </a:extLst>
                </a:gridCol>
                <a:gridCol w="1368871">
                  <a:extLst>
                    <a:ext uri="{9D8B030D-6E8A-4147-A177-3AD203B41FA5}">
                      <a16:colId xmlns:a16="http://schemas.microsoft.com/office/drawing/2014/main" val="1810954435"/>
                    </a:ext>
                  </a:extLst>
                </a:gridCol>
                <a:gridCol w="1435102">
                  <a:extLst>
                    <a:ext uri="{9D8B030D-6E8A-4147-A177-3AD203B41FA5}">
                      <a16:colId xmlns:a16="http://schemas.microsoft.com/office/drawing/2014/main" val="2742326689"/>
                    </a:ext>
                  </a:extLst>
                </a:gridCol>
                <a:gridCol w="2780496">
                  <a:extLst>
                    <a:ext uri="{9D8B030D-6E8A-4147-A177-3AD203B41FA5}">
                      <a16:colId xmlns:a16="http://schemas.microsoft.com/office/drawing/2014/main" val="3672165900"/>
                    </a:ext>
                  </a:extLst>
                </a:gridCol>
                <a:gridCol w="1605096">
                  <a:extLst>
                    <a:ext uri="{9D8B030D-6E8A-4147-A177-3AD203B41FA5}">
                      <a16:colId xmlns:a16="http://schemas.microsoft.com/office/drawing/2014/main" val="3932209737"/>
                    </a:ext>
                  </a:extLst>
                </a:gridCol>
              </a:tblGrid>
              <a:tr h="316865">
                <a:tc>
                  <a:txBody>
                    <a:bodyPr/>
                    <a:lstStyle/>
                    <a:p>
                      <a:pPr algn="l" fontAlgn="ctr"/>
                      <a:r>
                        <a:rPr lang="en-US" sz="1000" b="1" i="0" u="none" strike="noStrike" dirty="0">
                          <a:solidFill>
                            <a:srgbClr val="000000"/>
                          </a:solidFill>
                          <a:effectLst/>
                          <a:latin typeface="Century Gothic" panose="020B0502020202020204" pitchFamily="34" charset="0"/>
                        </a:rPr>
                        <a:t>TYPE OF COST</a:t>
                      </a:r>
                    </a:p>
                  </a:txBody>
                  <a:tcPr marL="114300"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BE27"/>
                    </a:solidFill>
                  </a:tcPr>
                </a:tc>
                <a:tc gridSpan="3">
                  <a:txBody>
                    <a:bodyPr/>
                    <a:lstStyle/>
                    <a:p>
                      <a:pPr algn="l" fontAlgn="ctr"/>
                      <a:r>
                        <a:rPr lang="en-US" sz="1000" b="1" i="0" u="none" strike="noStrike" dirty="0">
                          <a:solidFill>
                            <a:srgbClr val="000000"/>
                          </a:solidFill>
                          <a:effectLst/>
                          <a:latin typeface="Century Gothic" panose="020B0502020202020204" pitchFamily="34" charset="0"/>
                        </a:rPr>
                        <a:t>BASIS OF ESTIMATE</a:t>
                      </a:r>
                    </a:p>
                  </a:txBody>
                  <a:tcPr marL="114300"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987"/>
                    </a:solidFill>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dirty="0">
                          <a:solidFill>
                            <a:srgbClr val="000000"/>
                          </a:solidFill>
                          <a:effectLst/>
                          <a:latin typeface="Century Gothic" panose="020B0502020202020204" pitchFamily="34" charset="0"/>
                        </a:rPr>
                        <a:t>ESTIMATED AMOUNT</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BE27"/>
                    </a:solidFill>
                  </a:tcPr>
                </a:tc>
                <a:extLst>
                  <a:ext uri="{0D108BD9-81ED-4DB2-BD59-A6C34878D82A}">
                    <a16:rowId xmlns:a16="http://schemas.microsoft.com/office/drawing/2014/main" val="3240324035"/>
                  </a:ext>
                </a:extLst>
              </a:tr>
              <a:tr h="445770">
                <a:tc>
                  <a:txBody>
                    <a:bodyPr/>
                    <a:lstStyle/>
                    <a:p>
                      <a:pPr algn="l" rtl="0" fontAlgn="ctr"/>
                      <a:r>
                        <a:rPr lang="en-US" sz="1200" b="1" i="0" u="none" strike="noStrike" dirty="0">
                          <a:solidFill>
                            <a:srgbClr val="000000"/>
                          </a:solidFill>
                          <a:effectLst/>
                          <a:latin typeface="Century Gothic" panose="020B0502020202020204" pitchFamily="34" charset="0"/>
                        </a:rPr>
                        <a:t>Area One</a:t>
                      </a:r>
                    </a:p>
                  </a:txBody>
                  <a:tcPr marL="114300"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3">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R="182880"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val="4176555518"/>
                  </a:ext>
                </a:extLst>
              </a:tr>
              <a:tr h="445770">
                <a:tc>
                  <a:txBody>
                    <a:bodyPr/>
                    <a:lstStyle/>
                    <a:p>
                      <a:pPr algn="l" fontAlgn="ctr"/>
                      <a:r>
                        <a:rPr lang="en-US" sz="1200" b="1" i="0" u="none" strike="noStrike" dirty="0">
                          <a:solidFill>
                            <a:srgbClr val="000000"/>
                          </a:solidFill>
                          <a:effectLst/>
                          <a:latin typeface="Century Gothic" panose="020B0502020202020204" pitchFamily="34" charset="0"/>
                        </a:rPr>
                        <a:t>Area Two</a:t>
                      </a:r>
                    </a:p>
                  </a:txBody>
                  <a:tcPr marL="114300"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3">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R="182880"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val="3399280908"/>
                  </a:ext>
                </a:extLst>
              </a:tr>
              <a:tr h="445770">
                <a:tc>
                  <a:txBody>
                    <a:bodyPr/>
                    <a:lstStyle/>
                    <a:p>
                      <a:pPr algn="l" rtl="0" fontAlgn="ctr"/>
                      <a:r>
                        <a:rPr lang="en-US" sz="1200" b="1" i="0" u="none" strike="noStrike" dirty="0">
                          <a:solidFill>
                            <a:srgbClr val="000000"/>
                          </a:solidFill>
                          <a:effectLst/>
                          <a:latin typeface="Century Gothic" panose="020B0502020202020204" pitchFamily="34" charset="0"/>
                        </a:rPr>
                        <a:t>Area Three</a:t>
                      </a:r>
                    </a:p>
                  </a:txBody>
                  <a:tcPr marL="114300"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3">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R="182880"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val="3071070610"/>
                  </a:ext>
                </a:extLst>
              </a:tr>
              <a:tr h="445770">
                <a:tc>
                  <a:txBody>
                    <a:bodyPr/>
                    <a:lstStyle/>
                    <a:p>
                      <a:pPr algn="l" fontAlgn="ctr"/>
                      <a:r>
                        <a:rPr lang="en-US" sz="1200" b="1" i="0" u="none" strike="noStrike" dirty="0">
                          <a:solidFill>
                            <a:srgbClr val="000000"/>
                          </a:solidFill>
                          <a:effectLst/>
                          <a:latin typeface="Century Gothic" panose="020B0502020202020204" pitchFamily="34" charset="0"/>
                        </a:rPr>
                        <a:t>Area Four</a:t>
                      </a:r>
                    </a:p>
                  </a:txBody>
                  <a:tcPr marL="114300"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3">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R="182880"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val="748128199"/>
                  </a:ext>
                </a:extLst>
              </a:tr>
              <a:tr h="445770">
                <a:tc>
                  <a:txBody>
                    <a:bodyPr/>
                    <a:lstStyle/>
                    <a:p>
                      <a:pPr algn="l" rtl="0" fontAlgn="ctr"/>
                      <a:r>
                        <a:rPr lang="en-US" sz="1200" b="1" i="0" u="none" strike="noStrike" dirty="0">
                          <a:solidFill>
                            <a:srgbClr val="000000"/>
                          </a:solidFill>
                          <a:effectLst/>
                          <a:latin typeface="Century Gothic" panose="020B0502020202020204" pitchFamily="34" charset="0"/>
                        </a:rPr>
                        <a:t>Area Five</a:t>
                      </a:r>
                    </a:p>
                  </a:txBody>
                  <a:tcPr marL="114300"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gridSpan="3">
                  <a:txBody>
                    <a:bodyPr/>
                    <a:lstStyle/>
                    <a:p>
                      <a:pPr algn="l" fontAlgn="ctr"/>
                      <a:r>
                        <a:rPr lang="en-US" sz="1200" b="0" i="0" u="none" strike="noStrike" dirty="0">
                          <a:solidFill>
                            <a:srgbClr val="000000"/>
                          </a:solidFill>
                          <a:effectLst/>
                          <a:latin typeface="Century Gothic" panose="020B0502020202020204" pitchFamily="34" charset="0"/>
                        </a:rPr>
                        <a:t> </a:t>
                      </a:r>
                    </a:p>
                  </a:txBody>
                  <a:tcPr marL="114300"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R="182880"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val="3985754924"/>
                  </a:ext>
                </a:extLst>
              </a:tr>
              <a:tr h="445770">
                <a:tc>
                  <a:txBody>
                    <a:bodyPr/>
                    <a:lstStyle/>
                    <a:p>
                      <a:pPr algn="l" fontAlgn="b"/>
                      <a:r>
                        <a:rPr lang="en-US" sz="1000" b="0" i="0" u="none" strike="noStrike">
                          <a:solidFill>
                            <a:srgbClr val="000000"/>
                          </a:solidFill>
                          <a:effectLst/>
                          <a:latin typeface="Century Gothic" panose="020B0502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entury Gothic" panose="020B0502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a:noFill/>
                    </a:lnB>
                    <a:no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a:noFill/>
                    </a:lnB>
                    <a:noFill/>
                  </a:tcPr>
                </a:tc>
                <a:tc>
                  <a:txBody>
                    <a:bodyPr/>
                    <a:lstStyle/>
                    <a:p>
                      <a:pPr algn="r" fontAlgn="ctr"/>
                      <a:r>
                        <a:rPr lang="en-US" sz="1000" b="0" i="0" u="none" strike="noStrike" dirty="0">
                          <a:solidFill>
                            <a:srgbClr val="000000"/>
                          </a:solidFill>
                          <a:effectLst/>
                          <a:latin typeface="Century Gothic" panose="020B0502020202020204" pitchFamily="34" charset="0"/>
                        </a:rPr>
                        <a:t>TOTAL ESTIMATED COST</a:t>
                      </a:r>
                    </a:p>
                  </a:txBody>
                  <a:tcPr marL="9525" marR="114300" marT="9525" marB="0" anchor="ctr">
                    <a:lnL>
                      <a:noFill/>
                    </a:lnL>
                    <a:lnR w="25400" cap="flat" cmpd="dbl"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noFill/>
                  </a:tcPr>
                </a:tc>
                <a:tc>
                  <a:txBody>
                    <a:bodyPr/>
                    <a:lstStyle/>
                    <a:p>
                      <a:pPr algn="r" fontAlgn="ctr"/>
                      <a:endParaRPr lang="en-US" sz="1400" b="0" i="0" u="none" strike="noStrike" dirty="0">
                        <a:solidFill>
                          <a:srgbClr val="000000"/>
                        </a:solidFill>
                        <a:effectLst/>
                        <a:latin typeface="Century Gothic" panose="020B0502020202020204" pitchFamily="34" charset="0"/>
                      </a:endParaRPr>
                    </a:p>
                  </a:txBody>
                  <a:tcPr marR="182880"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FD987"/>
                    </a:solidFill>
                  </a:tcPr>
                </a:tc>
                <a:extLst>
                  <a:ext uri="{0D108BD9-81ED-4DB2-BD59-A6C34878D82A}">
                    <a16:rowId xmlns:a16="http://schemas.microsoft.com/office/drawing/2014/main" val="2495389180"/>
                  </a:ext>
                </a:extLst>
              </a:tr>
            </a:tbl>
          </a:graphicData>
        </a:graphic>
      </p:graphicFrame>
      <p:sp>
        <p:nvSpPr>
          <p:cNvPr id="36" name="Rectangle 35">
            <a:extLst>
              <a:ext uri="{FF2B5EF4-FFF2-40B4-BE49-F238E27FC236}">
                <a16:creationId xmlns:a16="http://schemas.microsoft.com/office/drawing/2014/main" id="{71B425C8-49C2-FF10-4AD2-5F7B4898D70B}"/>
              </a:ext>
            </a:extLst>
          </p:cNvPr>
          <p:cNvSpPr/>
          <p:nvPr/>
        </p:nvSpPr>
        <p:spPr>
          <a:xfrm>
            <a:off x="814491" y="4612755"/>
            <a:ext cx="9321535" cy="18732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Brief overview of funding sources</a:t>
            </a:r>
            <a:endParaRPr lang="en-US" sz="2400" dirty="0">
              <a:solidFill>
                <a:schemeClr val="tx1"/>
              </a:solidFill>
            </a:endParaRPr>
          </a:p>
        </p:txBody>
      </p:sp>
      <p:sp>
        <p:nvSpPr>
          <p:cNvPr id="37" name="Rectangle 36">
            <a:extLst>
              <a:ext uri="{FF2B5EF4-FFF2-40B4-BE49-F238E27FC236}">
                <a16:creationId xmlns:a16="http://schemas.microsoft.com/office/drawing/2014/main" id="{DE5C4B93-E05A-D4ED-BE26-A137F0779A03}"/>
              </a:ext>
            </a:extLst>
          </p:cNvPr>
          <p:cNvSpPr/>
          <p:nvPr/>
        </p:nvSpPr>
        <p:spPr>
          <a:xfrm>
            <a:off x="814493" y="4204187"/>
            <a:ext cx="364176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funding sources</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30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6" name="Rectangle 55">
            <a:extLst>
              <a:ext uri="{FF2B5EF4-FFF2-40B4-BE49-F238E27FC236}">
                <a16:creationId xmlns:a16="http://schemas.microsoft.com/office/drawing/2014/main" id="{75CAF515-829C-EA81-787D-C251D032DEE9}"/>
              </a:ext>
            </a:extLst>
          </p:cNvPr>
          <p:cNvSpPr/>
          <p:nvPr/>
        </p:nvSpPr>
        <p:spPr>
          <a:xfrm>
            <a:off x="9681438" y="96747"/>
            <a:ext cx="2462761" cy="1818898"/>
          </a:xfrm>
          <a:prstGeom prst="rect">
            <a:avLst/>
          </a:prstGeom>
          <a:no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9900" kern="100" dirty="0">
                <a:solidFill>
                  <a:schemeClr val="bg1"/>
                </a:solidFill>
                <a:effectLst/>
                <a:latin typeface="Courier" pitchFamily="2" charset="0"/>
                <a:ea typeface="Calibri" panose="020F0502020204030204" pitchFamily="34" charset="0"/>
                <a:cs typeface="Times New Roman" panose="02020603050405020304" pitchFamily="18" charset="0"/>
              </a:rPr>
              <a:t>?</a:t>
            </a:r>
          </a:p>
        </p:txBody>
      </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A5A03DA-9A7B-71DB-9E9A-9CBEC968C9A2}"/>
              </a:ext>
            </a:extLst>
          </p:cNvPr>
          <p:cNvSpPr/>
          <p:nvPr/>
        </p:nvSpPr>
        <p:spPr>
          <a:xfrm>
            <a:off x="1197750" y="1319784"/>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Any Questions?</a:t>
            </a:r>
            <a:endParaRPr lang="en-US" sz="2400" dirty="0">
              <a:solidFill>
                <a:schemeClr val="tx1"/>
              </a:solidFill>
            </a:endParaRPr>
          </a:p>
        </p:txBody>
      </p:sp>
      <p:grpSp>
        <p:nvGrpSpPr>
          <p:cNvPr id="2" name="Group 1">
            <a:extLst>
              <a:ext uri="{FF2B5EF4-FFF2-40B4-BE49-F238E27FC236}">
                <a16:creationId xmlns:a16="http://schemas.microsoft.com/office/drawing/2014/main" id="{97B78337-D74D-8377-A7E1-5EDF9D132B54}"/>
              </a:ext>
            </a:extLst>
          </p:cNvPr>
          <p:cNvGrpSpPr/>
          <p:nvPr/>
        </p:nvGrpSpPr>
        <p:grpSpPr>
          <a:xfrm>
            <a:off x="7449794" y="5507859"/>
            <a:ext cx="4742206" cy="1365934"/>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3" name="Rectangle 42">
            <a:extLst>
              <a:ext uri="{FF2B5EF4-FFF2-40B4-BE49-F238E27FC236}">
                <a16:creationId xmlns:a16="http://schemas.microsoft.com/office/drawing/2014/main" id="{CCD0A5E9-9D4A-10E8-E0C0-2044FC21BD27}"/>
              </a:ext>
            </a:extLst>
          </p:cNvPr>
          <p:cNvSpPr/>
          <p:nvPr/>
        </p:nvSpPr>
        <p:spPr>
          <a:xfrm>
            <a:off x="758610" y="42720"/>
            <a:ext cx="8409905"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questions</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44" name="Rounded Rectangle 43">
            <a:extLst>
              <a:ext uri="{FF2B5EF4-FFF2-40B4-BE49-F238E27FC236}">
                <a16:creationId xmlns:a16="http://schemas.microsoft.com/office/drawing/2014/main" id="{D8A76870-77A3-2ACF-E43E-A89CB938D6B5}"/>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1343B493-2DF3-A9CE-63C8-A3A37208083C}"/>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7</a:t>
            </a:r>
          </a:p>
        </p:txBody>
      </p:sp>
      <p:grpSp>
        <p:nvGrpSpPr>
          <p:cNvPr id="47" name="Group 46">
            <a:extLst>
              <a:ext uri="{FF2B5EF4-FFF2-40B4-BE49-F238E27FC236}">
                <a16:creationId xmlns:a16="http://schemas.microsoft.com/office/drawing/2014/main" id="{051A2197-E73F-516D-4A26-4EBBE7D86ADD}"/>
              </a:ext>
            </a:extLst>
          </p:cNvPr>
          <p:cNvGrpSpPr/>
          <p:nvPr/>
        </p:nvGrpSpPr>
        <p:grpSpPr>
          <a:xfrm>
            <a:off x="9180881" y="1916624"/>
            <a:ext cx="1838066" cy="3254100"/>
            <a:chOff x="9180782" y="1914118"/>
            <a:chExt cx="1838066" cy="3254100"/>
          </a:xfrm>
          <a:solidFill>
            <a:schemeClr val="bg1"/>
          </a:solidFill>
          <a:effectLst>
            <a:outerShdw blurRad="50800" dist="38100" dir="2700000" algn="tl" rotWithShape="0">
              <a:prstClr val="black">
                <a:alpha val="40000"/>
              </a:prstClr>
            </a:outerShdw>
          </a:effectLst>
        </p:grpSpPr>
        <p:sp>
          <p:nvSpPr>
            <p:cNvPr id="48" name="Freeform 47">
              <a:extLst>
                <a:ext uri="{FF2B5EF4-FFF2-40B4-BE49-F238E27FC236}">
                  <a16:creationId xmlns:a16="http://schemas.microsoft.com/office/drawing/2014/main" id="{8A73FEF3-4EC3-B0C3-D9E2-F0756E794F2B}"/>
                </a:ext>
              </a:extLst>
            </p:cNvPr>
            <p:cNvSpPr/>
            <p:nvPr/>
          </p:nvSpPr>
          <p:spPr>
            <a:xfrm>
              <a:off x="9180782" y="419339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49" name="Freeform 48">
              <a:extLst>
                <a:ext uri="{FF2B5EF4-FFF2-40B4-BE49-F238E27FC236}">
                  <a16:creationId xmlns:a16="http://schemas.microsoft.com/office/drawing/2014/main" id="{2A346D71-FAC4-6E8A-4AEC-2F9145D113CA}"/>
                </a:ext>
              </a:extLst>
            </p:cNvPr>
            <p:cNvSpPr/>
            <p:nvPr/>
          </p:nvSpPr>
          <p:spPr>
            <a:xfrm>
              <a:off x="9676163" y="304875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0" name="Freeform 49">
              <a:extLst>
                <a:ext uri="{FF2B5EF4-FFF2-40B4-BE49-F238E27FC236}">
                  <a16:creationId xmlns:a16="http://schemas.microsoft.com/office/drawing/2014/main" id="{347A47E9-0F58-EDE1-2312-290CFEEBEC5C}"/>
                </a:ext>
              </a:extLst>
            </p:cNvPr>
            <p:cNvSpPr/>
            <p:nvPr/>
          </p:nvSpPr>
          <p:spPr>
            <a:xfrm>
              <a:off x="10177770" y="191411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sp>
        <p:nvSpPr>
          <p:cNvPr id="52" name="Freeform 51">
            <a:extLst>
              <a:ext uri="{FF2B5EF4-FFF2-40B4-BE49-F238E27FC236}">
                <a16:creationId xmlns:a16="http://schemas.microsoft.com/office/drawing/2014/main" id="{8F6C2152-95D9-55AF-10C7-C0CA483A3DAB}"/>
              </a:ext>
            </a:extLst>
          </p:cNvPr>
          <p:cNvSpPr/>
          <p:nvPr/>
        </p:nvSpPr>
        <p:spPr>
          <a:xfrm>
            <a:off x="10365587" y="3978582"/>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52">
            <a:extLst>
              <a:ext uri="{FF2B5EF4-FFF2-40B4-BE49-F238E27FC236}">
                <a16:creationId xmlns:a16="http://schemas.microsoft.com/office/drawing/2014/main" id="{B99161B1-4320-D1BC-CA13-B10FAE1C4C0C}"/>
              </a:ext>
            </a:extLst>
          </p:cNvPr>
          <p:cNvSpPr/>
          <p:nvPr/>
        </p:nvSpPr>
        <p:spPr>
          <a:xfrm>
            <a:off x="9093334" y="2812031"/>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54">
            <a:extLst>
              <a:ext uri="{FF2B5EF4-FFF2-40B4-BE49-F238E27FC236}">
                <a16:creationId xmlns:a16="http://schemas.microsoft.com/office/drawing/2014/main" id="{AE5AE622-110A-BA7E-22FE-FD1C9592AAF1}"/>
              </a:ext>
            </a:extLst>
          </p:cNvPr>
          <p:cNvSpPr/>
          <p:nvPr/>
        </p:nvSpPr>
        <p:spPr>
          <a:xfrm>
            <a:off x="11132840" y="2534461"/>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7679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grpSp>
        <p:nvGrpSpPr>
          <p:cNvPr id="219" name="Group 218">
            <a:extLst>
              <a:ext uri="{FF2B5EF4-FFF2-40B4-BE49-F238E27FC236}">
                <a16:creationId xmlns:a16="http://schemas.microsoft.com/office/drawing/2014/main" id="{C494E07C-3F40-6E38-715F-3A3C8B64EAD7}"/>
              </a:ext>
            </a:extLst>
          </p:cNvPr>
          <p:cNvGrpSpPr/>
          <p:nvPr/>
        </p:nvGrpSpPr>
        <p:grpSpPr>
          <a:xfrm rot="10800000">
            <a:off x="59375" y="5100356"/>
            <a:ext cx="1813078" cy="1709844"/>
            <a:chOff x="4301836" y="1542184"/>
            <a:chExt cx="4242954" cy="4001365"/>
          </a:xfrm>
          <a:solidFill>
            <a:srgbClr val="6EBEFF"/>
          </a:solidFill>
        </p:grpSpPr>
        <p:sp>
          <p:nvSpPr>
            <p:cNvPr id="220" name="Freeform 219">
              <a:extLst>
                <a:ext uri="{FF2B5EF4-FFF2-40B4-BE49-F238E27FC236}">
                  <a16:creationId xmlns:a16="http://schemas.microsoft.com/office/drawing/2014/main" id="{2541F659-3942-BE0E-1B42-802CD5080D86}"/>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B8ACA59A-8C1A-964B-4648-F5E59962B7C1}"/>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C1E1F70-D2E9-8A76-4109-49161742FE1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2F2A7379-9F77-F71C-6BFB-EF8EBBE1B56F}"/>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D82EED72-9A63-6A29-AE1C-351BE066541C}"/>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B6D6DF99-AC21-7940-06C4-3F3658F5F21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D4B3E73D-FC57-B9B1-151E-5725769D8D2F}"/>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203B9A7-A281-8F19-F3F2-38122CD18512}"/>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379B32D9-881A-A775-35E5-FB719DE4A81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FE39220C-F625-F7CE-FA26-3AFE74AFA94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1A06511D-89A2-084E-B2C2-ACEEE32B11FE}"/>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9C624EE8-D15E-8E1E-71A3-5A23A8858F5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C2EB230B-0DEA-EFFA-5C53-620FA82F60E3}"/>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E0BDA520-5E05-52F3-52B2-7E4CEAE6E187}"/>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88D2B0D5-5C17-9980-D28E-C2A395197607}"/>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408CCA7D-BEFA-5CF9-5D79-1819C8481911}"/>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6135A6A6-807F-CA66-07FA-EA58E27C9E4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21029F39-1973-F268-BCB0-0C340C98AF36}"/>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85872AC5-B326-9056-C47F-E9F4EACBA4CD}"/>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858750-9AF8-A0F5-AA7F-0638E04102B6}"/>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375426F-AA59-AE41-6408-5EDB66114C44}"/>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514338F-3967-FE4D-3BA7-03F4FD87059D}"/>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18F5DB3-E4FC-4047-BCC9-D10D9199C90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8128F922-C70F-C75C-1057-BDE5B2508D0D}"/>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7CF555C6-9F73-AD82-F3E8-CE2DFF6AFA52}"/>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0A677D9-E21A-0B77-6CB9-7C71134FE69B}"/>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E8AD6414-DB8A-645F-71B8-A57FC24ED88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C3F4BC67-01CD-5786-7C78-85C300B468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C02CB139-D5AB-768E-C633-BF9CBAEFBF4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4936A455-0DF6-9051-EA1D-401AF5CD1C29}"/>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B261522A-932F-BC15-ED13-096DAD510F51}"/>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CDCB601-7AC1-2D88-0DD5-ADEA5F93922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313A02E-6802-9D5C-C9EA-80F9263914E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492A3A57-7FEC-603B-9703-BFA1AD68525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681765CD-9D41-AD85-34DF-621F00E05454}"/>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743EEE9-8237-B464-7A24-41258CF138F4}"/>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B2667E58-6068-431B-0740-0CE452A0FBEF}"/>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E879E76-7B25-B77F-013C-96515EE64C7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74FF490-BFA0-CD31-5892-79D3C8CDB2C8}"/>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C0094391-DC05-12BB-03B8-8D3FD617E21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1A7C1D6-CFEA-AFC7-9B44-46A5CD7F841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ADCDA5B2-4413-A67B-88BD-A926C82D82B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4C816D7C-878A-15CF-3520-D1F68A42985D}"/>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4361C925-9858-BA9B-CF03-74CCB18E9F5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181C9A7E-27E4-C351-14C7-D38A96EC60F9}"/>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75C76378-1B81-75A9-0B7D-0761477D3D1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A1DB0E12-0584-A346-83C4-C57B63DEAA97}"/>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6C82D476-CAD5-87D1-F7AE-9EAAD39C373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2DBC1AA-E64E-E7C9-21AD-F53545FE6EF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F2B260A-9C40-657B-F4A3-18EDABB4FBF6}"/>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5BAEA62-78ED-F406-32C4-8CCD889D135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CC859ABE-9DFB-8E18-0D4E-019DCCB5589D}"/>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54BC44DA-3F0F-545D-7089-73BF6EF0423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6EFAFEFB-64AF-06E2-E924-C7217E839CD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38DE5CC8-6F35-67C5-9CC6-BF6553D3348A}"/>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51AED5EC-DC63-8F95-DF63-3906662920B2}"/>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F2D5DFCB-4C2E-EA5C-D24D-3C85165B3031}"/>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E6A70F4B-C854-8F0B-735E-B636659DCE4D}"/>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7E77CD4-FBCB-B259-4ACA-D0F2A87B321D}"/>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D842128-EC56-25C4-80FC-CC2FA0F7AD1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A6C8940C-40E9-D45B-5C84-F33C560DED85}"/>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FFE38C70-BC33-C33A-88E3-89293ED04F4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CC2696A2-CAA8-0DB0-5794-3DF2BFD37109}"/>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EFE60244-E669-FAED-5FA8-29E039DEE7F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1C9E0460-A718-807F-2291-A891888EF28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0197C97-1784-3992-8B89-36642E49E845}"/>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C30AE1DD-0AE2-2603-FAE7-4238FB7524C7}"/>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5CA362BC-54DC-70B2-FBC6-DA4CDCC22C91}"/>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A6BAE422-6265-ACA2-15B1-1BAA96CE117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E43CA24A-E50D-4BC9-DE74-B31BAB0A811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07DCC8B-E407-F939-1E2E-2BBB3AEEFA18}"/>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5298EAF8-658E-D7C9-70E1-6E7F6EF921B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733EFE94-BFBF-7A9F-788C-77BEEBFCDE53}"/>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ABECE8A4-1B64-94EE-146A-32F799D94A3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DC261DA-E20A-7709-4050-2F04CE6D3E9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DC1A112A-41DC-5C95-7A13-F8864DCB5F0C}"/>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9E71A2EF-682A-489B-F729-4BA1CCDBDA6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AF24A854-C3D9-A1D6-C412-4AA7DB1D420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AA09EA3-84A8-C501-9C19-39DEE5D46DA2}"/>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EE5F567-258F-AB32-3DE6-B100B412DBA7}"/>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A27B5643-8036-7C05-19DD-191BEE4271D8}"/>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5758FE16-A8DA-F430-2F89-5F1E210BD5A2}"/>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2903B71B-193D-FEA9-0859-A028818448D2}"/>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BABD9C-70F2-6245-61F6-397469ADFD17}"/>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D4CAC86B-128E-1495-9219-0D6908163EF0}"/>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7812D310-DD75-BCBF-28B3-94325FD1D314}"/>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FFCCD98F-0281-58F8-62D3-95C86651920D}"/>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2FA6706B-EDFF-A3F6-58EE-FF0DCCC4325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1175BB5-9C40-19C8-6678-D45FF5CAFE05}"/>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BB9ECD82-9758-150D-AD4E-3E4F0966C41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42259818-D328-E691-4E32-D97782272A0E}"/>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7A1CEE6F-BFEA-65D2-0D48-619D6099E099}"/>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98EA84BE-8314-F6D4-B363-D59811210D1E}"/>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0A72738-8538-2C7B-03F2-44137DBE5697}"/>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A1D63260-E79F-12E2-7871-12B9A0BD006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100DBA9C-9E33-A43E-C8B8-0802F119E1D5}"/>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BA447B-E3D0-DC3D-2F10-77C9E56653D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EE3F938-6EEF-B6BF-DD4C-A2C54D483731}"/>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EBAE4820-117A-6585-D5E6-4118FF86C358}"/>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7E03DA73-2B9F-6BEF-7831-22EC62EECBE6}"/>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CBC70A14-3FAD-D76C-265C-7CD3F0023560}"/>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3CA50F58-1409-554A-C0CA-E68AC75FEF40}"/>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EE13AD90-DD59-8872-E9D8-603B9C4E4F9C}"/>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01682C1-28E9-1A2D-9F17-A0A89CA826DF}"/>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BF5DC79-7F28-688B-0A93-9FF87BD1864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F21E265-6DCF-3E4A-5367-0932B3E93F06}"/>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59D6317-1BF6-164F-2E98-DA610E28E7B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46AD046-A23B-8821-CA02-650DA813E33C}"/>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497D43F-EC61-0B21-D402-FDB7BF80DBE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AA1C2033-0F3F-504C-6363-5A139AC48106}"/>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30480B41-C2B3-0965-E489-1E05C8FEB4CE}"/>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5445FA63-0F63-35BE-E57E-40ABD977EF70}"/>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D8F9EDD3-7076-B4E6-45D2-41246663F561}"/>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502A65D7-4021-5622-950A-27D3883DBD08}"/>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30ED3A4-8FB9-2D9E-293C-D8A53DB8101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1F5A745E-F0E5-D553-B7FC-FB9CE1A65A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07D031B3-3D57-F6AF-4AC8-6261DF64D749}"/>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85CC8BA-2E98-4AF0-20B9-878A32A5D57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EEDC057A-3361-6FF4-B38C-2856D57E096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9C748EA-4E40-5C35-E4EB-F74F98C332D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32" name="Rectangle 31">
            <a:extLst>
              <a:ext uri="{FF2B5EF4-FFF2-40B4-BE49-F238E27FC236}">
                <a16:creationId xmlns:a16="http://schemas.microsoft.com/office/drawing/2014/main" id="{F0FF9A2B-0654-83E0-3A05-5831733CCD81}"/>
              </a:ext>
            </a:extLst>
          </p:cNvPr>
          <p:cNvSpPr/>
          <p:nvPr/>
        </p:nvSpPr>
        <p:spPr>
          <a:xfrm>
            <a:off x="-4905" y="5884223"/>
            <a:ext cx="12196905" cy="973777"/>
          </a:xfrm>
          <a:prstGeom prst="rect">
            <a:avLst/>
          </a:prstGeom>
          <a:solidFill>
            <a:srgbClr val="0D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Right Triangle 5">
            <a:extLst>
              <a:ext uri="{FF2B5EF4-FFF2-40B4-BE49-F238E27FC236}">
                <a16:creationId xmlns:a16="http://schemas.microsoft.com/office/drawing/2014/main" id="{50F0BBFE-FFF5-DD82-C1F8-D8CABD2F8D27}"/>
              </a:ext>
            </a:extLst>
          </p:cNvPr>
          <p:cNvSpPr/>
          <p:nvPr/>
        </p:nvSpPr>
        <p:spPr>
          <a:xfrm>
            <a:off x="144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1945B4B-641E-9CDE-D686-9BAE5943AE4F}"/>
              </a:ext>
            </a:extLst>
          </p:cNvPr>
          <p:cNvSpPr/>
          <p:nvPr/>
        </p:nvSpPr>
        <p:spPr>
          <a:xfrm>
            <a:off x="790644" y="1777998"/>
            <a:ext cx="10542619" cy="973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000" kern="100" dirty="0">
                <a:solidFill>
                  <a:srgbClr val="0D72D4"/>
                </a:solidFill>
                <a:effectLst/>
                <a:latin typeface="Courier" pitchFamily="2" charset="0"/>
                <a:ea typeface="Calibri" panose="020F0502020204030204" pitchFamily="34" charset="0"/>
                <a:cs typeface="Times New Roman" panose="02020603050405020304" pitchFamily="18" charset="0"/>
              </a:rPr>
              <a:t>Project Title</a:t>
            </a:r>
          </a:p>
        </p:txBody>
      </p:sp>
      <p:sp>
        <p:nvSpPr>
          <p:cNvPr id="3" name="Rectangle 2">
            <a:extLst>
              <a:ext uri="{FF2B5EF4-FFF2-40B4-BE49-F238E27FC236}">
                <a16:creationId xmlns:a16="http://schemas.microsoft.com/office/drawing/2014/main" id="{6FDB59CB-2A88-326F-B50C-13DD5449741C}"/>
              </a:ext>
            </a:extLst>
          </p:cNvPr>
          <p:cNvSpPr/>
          <p:nvPr/>
        </p:nvSpPr>
        <p:spPr>
          <a:xfrm>
            <a:off x="814494" y="4922348"/>
            <a:ext cx="5658214"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800" dirty="0">
              <a:solidFill>
                <a:schemeClr val="tx1">
                  <a:lumMod val="65000"/>
                  <a:lumOff val="35000"/>
                </a:schemeClr>
              </a:solidFill>
            </a:endParaRPr>
          </a:p>
        </p:txBody>
      </p:sp>
      <p:sp>
        <p:nvSpPr>
          <p:cNvPr id="5" name="Rectangle 4">
            <a:extLst>
              <a:ext uri="{FF2B5EF4-FFF2-40B4-BE49-F238E27FC236}">
                <a16:creationId xmlns:a16="http://schemas.microsoft.com/office/drawing/2014/main" id="{3E3C2C58-2014-1BD3-9E5A-1F38662690B2}"/>
              </a:ext>
            </a:extLst>
          </p:cNvPr>
          <p:cNvSpPr/>
          <p:nvPr/>
        </p:nvSpPr>
        <p:spPr>
          <a:xfrm>
            <a:off x="814493" y="4513780"/>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presented by</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AE02115-26DD-D618-831B-71ABB446BB7A}"/>
              </a:ext>
            </a:extLst>
          </p:cNvPr>
          <p:cNvSpPr/>
          <p:nvPr/>
        </p:nvSpPr>
        <p:spPr>
          <a:xfrm>
            <a:off x="810549" y="6292792"/>
            <a:ext cx="1745096"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054582"/>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000" dirty="0">
              <a:solidFill>
                <a:srgbClr val="054582"/>
              </a:solidFill>
            </a:endParaRPr>
          </a:p>
        </p:txBody>
      </p:sp>
      <p:sp>
        <p:nvSpPr>
          <p:cNvPr id="17" name="Rectangle 16">
            <a:extLst>
              <a:ext uri="{FF2B5EF4-FFF2-40B4-BE49-F238E27FC236}">
                <a16:creationId xmlns:a16="http://schemas.microsoft.com/office/drawing/2014/main" id="{34CE377E-0306-3D88-A1FA-A5C47F185AF9}"/>
              </a:ext>
            </a:extLst>
          </p:cNvPr>
          <p:cNvSpPr/>
          <p:nvPr/>
        </p:nvSpPr>
        <p:spPr>
          <a:xfrm>
            <a:off x="785150" y="5972750"/>
            <a:ext cx="10058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date</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74F796AE-057B-C555-3B5C-0465ABCAB6D0}"/>
              </a:ext>
            </a:extLst>
          </p:cNvPr>
          <p:cNvSpPr/>
          <p:nvPr/>
        </p:nvSpPr>
        <p:spPr>
          <a:xfrm>
            <a:off x="-21813" y="5797530"/>
            <a:ext cx="12196905" cy="81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87" name="Group 186">
            <a:extLst>
              <a:ext uri="{FF2B5EF4-FFF2-40B4-BE49-F238E27FC236}">
                <a16:creationId xmlns:a16="http://schemas.microsoft.com/office/drawing/2014/main" id="{8690541C-A552-9455-EF63-4E8D1206E242}"/>
              </a:ext>
            </a:extLst>
          </p:cNvPr>
          <p:cNvGrpSpPr/>
          <p:nvPr/>
        </p:nvGrpSpPr>
        <p:grpSpPr>
          <a:xfrm>
            <a:off x="0" y="-21"/>
            <a:ext cx="4742206" cy="1365934"/>
            <a:chOff x="7449794" y="5482606"/>
            <a:chExt cx="4742206" cy="1365934"/>
          </a:xfrm>
        </p:grpSpPr>
        <p:sp>
          <p:nvSpPr>
            <p:cNvPr id="188" name="Rectangle 187">
              <a:extLst>
                <a:ext uri="{FF2B5EF4-FFF2-40B4-BE49-F238E27FC236}">
                  <a16:creationId xmlns:a16="http://schemas.microsoft.com/office/drawing/2014/main" id="{78C93621-9FAA-6FAB-C19F-9635975EFA1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89" name="Rectangle 188">
              <a:extLst>
                <a:ext uri="{FF2B5EF4-FFF2-40B4-BE49-F238E27FC236}">
                  <a16:creationId xmlns:a16="http://schemas.microsoft.com/office/drawing/2014/main" id="{E8CEA682-B3CD-F20C-EF18-DF2720F7EAC9}"/>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90" name="Graphic 1">
              <a:extLst>
                <a:ext uri="{FF2B5EF4-FFF2-40B4-BE49-F238E27FC236}">
                  <a16:creationId xmlns:a16="http://schemas.microsoft.com/office/drawing/2014/main" id="{92DCF508-9F97-F5CC-716E-2315C7ECA48D}"/>
                </a:ext>
              </a:extLst>
            </p:cNvPr>
            <p:cNvGrpSpPr/>
            <p:nvPr/>
          </p:nvGrpSpPr>
          <p:grpSpPr>
            <a:xfrm>
              <a:off x="7698668" y="5565029"/>
              <a:ext cx="4195396" cy="601378"/>
              <a:chOff x="1765934" y="3433769"/>
              <a:chExt cx="1966908" cy="281942"/>
            </a:xfrm>
            <a:solidFill>
              <a:schemeClr val="bg1">
                <a:alpha val="75000"/>
              </a:schemeClr>
            </a:solidFill>
          </p:grpSpPr>
          <p:sp>
            <p:nvSpPr>
              <p:cNvPr id="200" name="Freeform 199">
                <a:extLst>
                  <a:ext uri="{FF2B5EF4-FFF2-40B4-BE49-F238E27FC236}">
                    <a16:creationId xmlns:a16="http://schemas.microsoft.com/office/drawing/2014/main" id="{A33D69C1-E505-4876-1619-58EDCBE1FE2C}"/>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1" name="Freeform 200">
                <a:extLst>
                  <a:ext uri="{FF2B5EF4-FFF2-40B4-BE49-F238E27FC236}">
                    <a16:creationId xmlns:a16="http://schemas.microsoft.com/office/drawing/2014/main" id="{90F213B6-F75E-5DF4-8F47-E13B71B22C62}"/>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201">
                <a:extLst>
                  <a:ext uri="{FF2B5EF4-FFF2-40B4-BE49-F238E27FC236}">
                    <a16:creationId xmlns:a16="http://schemas.microsoft.com/office/drawing/2014/main" id="{02F6D2D9-1EE8-2B66-E65C-AC18FC40AE4C}"/>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3" name="Freeform 202">
                <a:extLst>
                  <a:ext uri="{FF2B5EF4-FFF2-40B4-BE49-F238E27FC236}">
                    <a16:creationId xmlns:a16="http://schemas.microsoft.com/office/drawing/2014/main" id="{93ED77FF-F9AD-9281-C2F3-C0B9D5D132E6}"/>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4" name="Freeform 203">
                <a:extLst>
                  <a:ext uri="{FF2B5EF4-FFF2-40B4-BE49-F238E27FC236}">
                    <a16:creationId xmlns:a16="http://schemas.microsoft.com/office/drawing/2014/main" id="{D346B42C-3256-EFEE-BD2B-B8A93E9A128F}"/>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5" name="Freeform 204">
                <a:extLst>
                  <a:ext uri="{FF2B5EF4-FFF2-40B4-BE49-F238E27FC236}">
                    <a16:creationId xmlns:a16="http://schemas.microsoft.com/office/drawing/2014/main" id="{C87A8876-3F03-402B-40F8-2F0096CC9469}"/>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6" name="Freeform 205">
                <a:extLst>
                  <a:ext uri="{FF2B5EF4-FFF2-40B4-BE49-F238E27FC236}">
                    <a16:creationId xmlns:a16="http://schemas.microsoft.com/office/drawing/2014/main" id="{B3801799-D83E-6C5F-DB93-EC071F61CAEE}"/>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7" name="Freeform 206">
                <a:extLst>
                  <a:ext uri="{FF2B5EF4-FFF2-40B4-BE49-F238E27FC236}">
                    <a16:creationId xmlns:a16="http://schemas.microsoft.com/office/drawing/2014/main" id="{2619DDCD-2497-169A-C7E5-1828E8C01FA5}"/>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8" name="Freeform 207">
                <a:extLst>
                  <a:ext uri="{FF2B5EF4-FFF2-40B4-BE49-F238E27FC236}">
                    <a16:creationId xmlns:a16="http://schemas.microsoft.com/office/drawing/2014/main" id="{D2A6682B-AA1B-404F-C2EB-FD692520BCF2}"/>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208">
                <a:extLst>
                  <a:ext uri="{FF2B5EF4-FFF2-40B4-BE49-F238E27FC236}">
                    <a16:creationId xmlns:a16="http://schemas.microsoft.com/office/drawing/2014/main" id="{4382B036-022B-C62D-10F0-7A3659161021}"/>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0" name="Freeform 209">
                <a:extLst>
                  <a:ext uri="{FF2B5EF4-FFF2-40B4-BE49-F238E27FC236}">
                    <a16:creationId xmlns:a16="http://schemas.microsoft.com/office/drawing/2014/main" id="{79C4E7FD-1C57-8BD8-AE5D-C19BAB25BE05}"/>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1" name="Freeform 210">
                <a:extLst>
                  <a:ext uri="{FF2B5EF4-FFF2-40B4-BE49-F238E27FC236}">
                    <a16:creationId xmlns:a16="http://schemas.microsoft.com/office/drawing/2014/main" id="{C44CD40F-2FE1-9685-417E-23B1EC043601}"/>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2" name="Freeform 211">
                <a:extLst>
                  <a:ext uri="{FF2B5EF4-FFF2-40B4-BE49-F238E27FC236}">
                    <a16:creationId xmlns:a16="http://schemas.microsoft.com/office/drawing/2014/main" id="{C0054E6A-E690-278F-E82A-3D91CC2D700E}"/>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3" name="Freeform 212">
                <a:extLst>
                  <a:ext uri="{FF2B5EF4-FFF2-40B4-BE49-F238E27FC236}">
                    <a16:creationId xmlns:a16="http://schemas.microsoft.com/office/drawing/2014/main" id="{C8247C86-8416-1CED-A2AA-F117CBAAF0EE}"/>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4" name="Freeform 213">
                <a:extLst>
                  <a:ext uri="{FF2B5EF4-FFF2-40B4-BE49-F238E27FC236}">
                    <a16:creationId xmlns:a16="http://schemas.microsoft.com/office/drawing/2014/main" id="{98D84D6E-AAB7-5F23-3F78-1E7C945CD733}"/>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5" name="Freeform 214">
                <a:extLst>
                  <a:ext uri="{FF2B5EF4-FFF2-40B4-BE49-F238E27FC236}">
                    <a16:creationId xmlns:a16="http://schemas.microsoft.com/office/drawing/2014/main" id="{BFAD1D4A-279B-EF99-D525-5199691EB609}"/>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215">
                <a:extLst>
                  <a:ext uri="{FF2B5EF4-FFF2-40B4-BE49-F238E27FC236}">
                    <a16:creationId xmlns:a16="http://schemas.microsoft.com/office/drawing/2014/main" id="{58873D84-CAFA-1636-3DEE-7C3E90311F4B}"/>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 name="Freeform 216">
                <a:extLst>
                  <a:ext uri="{FF2B5EF4-FFF2-40B4-BE49-F238E27FC236}">
                    <a16:creationId xmlns:a16="http://schemas.microsoft.com/office/drawing/2014/main" id="{3AE1467A-DAC0-653D-8A9F-523A5EDFF98B}"/>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 name="Freeform 217">
                <a:extLst>
                  <a:ext uri="{FF2B5EF4-FFF2-40B4-BE49-F238E27FC236}">
                    <a16:creationId xmlns:a16="http://schemas.microsoft.com/office/drawing/2014/main" id="{2D0AF669-918B-A044-7452-E206D4C74493}"/>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1" name="Graphic 1">
              <a:extLst>
                <a:ext uri="{FF2B5EF4-FFF2-40B4-BE49-F238E27FC236}">
                  <a16:creationId xmlns:a16="http://schemas.microsoft.com/office/drawing/2014/main" id="{300B96E7-E1FB-A2D0-F2D8-FDFB858AB2C0}"/>
                </a:ext>
              </a:extLst>
            </p:cNvPr>
            <p:cNvGrpSpPr/>
            <p:nvPr/>
          </p:nvGrpSpPr>
          <p:grpSpPr>
            <a:xfrm>
              <a:off x="7694601" y="6250431"/>
              <a:ext cx="4309177" cy="491667"/>
              <a:chOff x="1764029" y="3761044"/>
              <a:chExt cx="2020253" cy="230506"/>
            </a:xfrm>
            <a:solidFill>
              <a:schemeClr val="bg1"/>
            </a:solidFill>
          </p:grpSpPr>
          <p:sp>
            <p:nvSpPr>
              <p:cNvPr id="192" name="Freeform 191">
                <a:extLst>
                  <a:ext uri="{FF2B5EF4-FFF2-40B4-BE49-F238E27FC236}">
                    <a16:creationId xmlns:a16="http://schemas.microsoft.com/office/drawing/2014/main" id="{5EC79DF3-0C3B-124A-B492-39DA2DFE5848}"/>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Freeform 192">
                <a:extLst>
                  <a:ext uri="{FF2B5EF4-FFF2-40B4-BE49-F238E27FC236}">
                    <a16:creationId xmlns:a16="http://schemas.microsoft.com/office/drawing/2014/main" id="{13DB9F49-6542-7356-155D-BA71AB9636A2}"/>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4" name="Freeform 193">
                <a:extLst>
                  <a:ext uri="{FF2B5EF4-FFF2-40B4-BE49-F238E27FC236}">
                    <a16:creationId xmlns:a16="http://schemas.microsoft.com/office/drawing/2014/main" id="{B1484D50-A2AF-C5AD-004D-E1E5D4AAFB8F}"/>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Freeform 194">
                <a:extLst>
                  <a:ext uri="{FF2B5EF4-FFF2-40B4-BE49-F238E27FC236}">
                    <a16:creationId xmlns:a16="http://schemas.microsoft.com/office/drawing/2014/main" id="{2812C6C6-E023-4E8E-1284-46BE8430C0AE}"/>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6" name="Freeform 195">
                <a:extLst>
                  <a:ext uri="{FF2B5EF4-FFF2-40B4-BE49-F238E27FC236}">
                    <a16:creationId xmlns:a16="http://schemas.microsoft.com/office/drawing/2014/main" id="{16B5E7FD-0FE6-8817-9C14-0515D75DF9F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7" name="Freeform 196">
                <a:extLst>
                  <a:ext uri="{FF2B5EF4-FFF2-40B4-BE49-F238E27FC236}">
                    <a16:creationId xmlns:a16="http://schemas.microsoft.com/office/drawing/2014/main" id="{4146E1CE-2ACD-C42D-D5C6-87ADB2029F5C}"/>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8" name="Freeform 197">
                <a:extLst>
                  <a:ext uri="{FF2B5EF4-FFF2-40B4-BE49-F238E27FC236}">
                    <a16:creationId xmlns:a16="http://schemas.microsoft.com/office/drawing/2014/main" id="{B1A02112-B299-628D-5989-C2BBE3A7A806}"/>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9" name="Freeform 198">
                <a:extLst>
                  <a:ext uri="{FF2B5EF4-FFF2-40B4-BE49-F238E27FC236}">
                    <a16:creationId xmlns:a16="http://schemas.microsoft.com/office/drawing/2014/main" id="{F6091239-F514-CC72-65E8-A4392ED59E3E}"/>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17D35CF-53C6-7488-26C5-1E69466F1AD9}"/>
              </a:ext>
            </a:extLst>
          </p:cNvPr>
          <p:cNvSpPr/>
          <p:nvPr/>
        </p:nvSpPr>
        <p:spPr>
          <a:xfrm>
            <a:off x="-4905" y="0"/>
            <a:ext cx="678571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agenda</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9" name="Rounded Rectangle 68">
            <a:extLst>
              <a:ext uri="{FF2B5EF4-FFF2-40B4-BE49-F238E27FC236}">
                <a16:creationId xmlns:a16="http://schemas.microsoft.com/office/drawing/2014/main" id="{5EB4A712-939B-1A1C-BAFD-2D7CDF0B3A66}"/>
              </a:ext>
            </a:extLst>
          </p:cNvPr>
          <p:cNvSpPr/>
          <p:nvPr/>
        </p:nvSpPr>
        <p:spPr>
          <a:xfrm>
            <a:off x="408324" y="2147190"/>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ounded Rectangle 69">
            <a:extLst>
              <a:ext uri="{FF2B5EF4-FFF2-40B4-BE49-F238E27FC236}">
                <a16:creationId xmlns:a16="http://schemas.microsoft.com/office/drawing/2014/main" id="{CF2944D9-9AEA-4479-7503-9C82F15625B9}"/>
              </a:ext>
            </a:extLst>
          </p:cNvPr>
          <p:cNvSpPr/>
          <p:nvPr/>
        </p:nvSpPr>
        <p:spPr>
          <a:xfrm>
            <a:off x="408324" y="3069236"/>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ounded Rectangle 70">
            <a:extLst>
              <a:ext uri="{FF2B5EF4-FFF2-40B4-BE49-F238E27FC236}">
                <a16:creationId xmlns:a16="http://schemas.microsoft.com/office/drawing/2014/main" id="{AC270DB2-5AF5-46C7-AF9C-6F54336D931C}"/>
              </a:ext>
            </a:extLst>
          </p:cNvPr>
          <p:cNvSpPr/>
          <p:nvPr/>
        </p:nvSpPr>
        <p:spPr>
          <a:xfrm>
            <a:off x="408324" y="3991283"/>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Rounded Rectangle 67">
            <a:extLst>
              <a:ext uri="{FF2B5EF4-FFF2-40B4-BE49-F238E27FC236}">
                <a16:creationId xmlns:a16="http://schemas.microsoft.com/office/drawing/2014/main" id="{126273BA-16FC-4BD0-FB8A-1C5CFCE6A9BC}"/>
              </a:ext>
            </a:extLst>
          </p:cNvPr>
          <p:cNvSpPr/>
          <p:nvPr/>
        </p:nvSpPr>
        <p:spPr>
          <a:xfrm>
            <a:off x="408324" y="1225144"/>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408324" y="132140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1</a:t>
            </a:r>
          </a:p>
        </p:txBody>
      </p:sp>
      <p:sp>
        <p:nvSpPr>
          <p:cNvPr id="59" name="Rectangle 58">
            <a:extLst>
              <a:ext uri="{FF2B5EF4-FFF2-40B4-BE49-F238E27FC236}">
                <a16:creationId xmlns:a16="http://schemas.microsoft.com/office/drawing/2014/main" id="{E1FF2B09-5A6D-BCC3-D5F0-75842814FD32}"/>
              </a:ext>
            </a:extLst>
          </p:cNvPr>
          <p:cNvSpPr/>
          <p:nvPr/>
        </p:nvSpPr>
        <p:spPr>
          <a:xfrm>
            <a:off x="408324" y="223483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2</a:t>
            </a:r>
          </a:p>
        </p:txBody>
      </p:sp>
      <p:sp>
        <p:nvSpPr>
          <p:cNvPr id="61" name="Rectangle 60">
            <a:extLst>
              <a:ext uri="{FF2B5EF4-FFF2-40B4-BE49-F238E27FC236}">
                <a16:creationId xmlns:a16="http://schemas.microsoft.com/office/drawing/2014/main" id="{F1D02A80-B84D-9FA7-5762-8B304017CF0C}"/>
              </a:ext>
            </a:extLst>
          </p:cNvPr>
          <p:cNvSpPr/>
          <p:nvPr/>
        </p:nvSpPr>
        <p:spPr>
          <a:xfrm>
            <a:off x="408324" y="315188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3</a:t>
            </a:r>
          </a:p>
        </p:txBody>
      </p:sp>
      <p:sp>
        <p:nvSpPr>
          <p:cNvPr id="63" name="Rectangle 62">
            <a:extLst>
              <a:ext uri="{FF2B5EF4-FFF2-40B4-BE49-F238E27FC236}">
                <a16:creationId xmlns:a16="http://schemas.microsoft.com/office/drawing/2014/main" id="{FB3055D6-2DD7-3174-36C7-E91D22FCD166}"/>
              </a:ext>
            </a:extLst>
          </p:cNvPr>
          <p:cNvSpPr/>
          <p:nvPr/>
        </p:nvSpPr>
        <p:spPr>
          <a:xfrm>
            <a:off x="408324" y="406531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4</a:t>
            </a:r>
          </a:p>
        </p:txBody>
      </p:sp>
      <p:sp>
        <p:nvSpPr>
          <p:cNvPr id="64" name="Rectangle 63">
            <a:extLst>
              <a:ext uri="{FF2B5EF4-FFF2-40B4-BE49-F238E27FC236}">
                <a16:creationId xmlns:a16="http://schemas.microsoft.com/office/drawing/2014/main" id="{BA5A03DA-9A7B-71DB-9E9A-9CBEC968C9A2}"/>
              </a:ext>
            </a:extLst>
          </p:cNvPr>
          <p:cNvSpPr/>
          <p:nvPr/>
        </p:nvSpPr>
        <p:spPr>
          <a:xfrm>
            <a:off x="1197750" y="1319784"/>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Introduction</a:t>
            </a:r>
            <a:endParaRPr lang="en-US" sz="2400" dirty="0">
              <a:solidFill>
                <a:schemeClr val="tx1"/>
              </a:solidFill>
            </a:endParaRPr>
          </a:p>
        </p:txBody>
      </p:sp>
      <p:sp>
        <p:nvSpPr>
          <p:cNvPr id="76" name="Rectangle 75">
            <a:extLst>
              <a:ext uri="{FF2B5EF4-FFF2-40B4-BE49-F238E27FC236}">
                <a16:creationId xmlns:a16="http://schemas.microsoft.com/office/drawing/2014/main" id="{D71498B7-76EB-E594-67C9-3433D22D3961}"/>
              </a:ext>
            </a:extLst>
          </p:cNvPr>
          <p:cNvSpPr/>
          <p:nvPr/>
        </p:nvSpPr>
        <p:spPr>
          <a:xfrm>
            <a:off x="1197750" y="2241830"/>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Objectives</a:t>
            </a:r>
            <a:endParaRPr lang="en-US" sz="2400" dirty="0">
              <a:solidFill>
                <a:schemeClr val="tx1"/>
              </a:solidFill>
            </a:endParaRPr>
          </a:p>
        </p:txBody>
      </p:sp>
      <p:sp>
        <p:nvSpPr>
          <p:cNvPr id="77" name="Rectangle 76">
            <a:extLst>
              <a:ext uri="{FF2B5EF4-FFF2-40B4-BE49-F238E27FC236}">
                <a16:creationId xmlns:a16="http://schemas.microsoft.com/office/drawing/2014/main" id="{A064B6A1-A33B-0E4B-4800-B9D29CA5E4FA}"/>
              </a:ext>
            </a:extLst>
          </p:cNvPr>
          <p:cNvSpPr/>
          <p:nvPr/>
        </p:nvSpPr>
        <p:spPr>
          <a:xfrm>
            <a:off x="1197750" y="3163877"/>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Strategic Importance</a:t>
            </a:r>
            <a:endParaRPr lang="en-US" sz="2400" dirty="0">
              <a:solidFill>
                <a:schemeClr val="tx1"/>
              </a:solidFill>
            </a:endParaRPr>
          </a:p>
        </p:txBody>
      </p:sp>
      <p:sp>
        <p:nvSpPr>
          <p:cNvPr id="78" name="Rectangle 77">
            <a:extLst>
              <a:ext uri="{FF2B5EF4-FFF2-40B4-BE49-F238E27FC236}">
                <a16:creationId xmlns:a16="http://schemas.microsoft.com/office/drawing/2014/main" id="{94B8C2E9-7AC5-6636-EB98-0016D93DF06C}"/>
              </a:ext>
            </a:extLst>
          </p:cNvPr>
          <p:cNvSpPr/>
          <p:nvPr/>
        </p:nvSpPr>
        <p:spPr>
          <a:xfrm>
            <a:off x="1197750" y="4085923"/>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Scope</a:t>
            </a:r>
            <a:endParaRPr lang="en-US" sz="2400" dirty="0">
              <a:solidFill>
                <a:schemeClr val="tx1"/>
              </a:solidFill>
            </a:endParaRPr>
          </a:p>
        </p:txBody>
      </p:sp>
      <p:sp>
        <p:nvSpPr>
          <p:cNvPr id="79" name="Rounded Rectangle 78">
            <a:extLst>
              <a:ext uri="{FF2B5EF4-FFF2-40B4-BE49-F238E27FC236}">
                <a16:creationId xmlns:a16="http://schemas.microsoft.com/office/drawing/2014/main" id="{A1A0C9A6-778B-19B7-83CA-65993FD47CBC}"/>
              </a:ext>
            </a:extLst>
          </p:cNvPr>
          <p:cNvSpPr/>
          <p:nvPr/>
        </p:nvSpPr>
        <p:spPr>
          <a:xfrm>
            <a:off x="5814950" y="2147190"/>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ounded Rectangle 79">
            <a:extLst>
              <a:ext uri="{FF2B5EF4-FFF2-40B4-BE49-F238E27FC236}">
                <a16:creationId xmlns:a16="http://schemas.microsoft.com/office/drawing/2014/main" id="{568BBF01-A7EE-729A-D033-E4452EB8D67B}"/>
              </a:ext>
            </a:extLst>
          </p:cNvPr>
          <p:cNvSpPr/>
          <p:nvPr/>
        </p:nvSpPr>
        <p:spPr>
          <a:xfrm>
            <a:off x="5814950" y="3069236"/>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ounded Rectangle 81">
            <a:extLst>
              <a:ext uri="{FF2B5EF4-FFF2-40B4-BE49-F238E27FC236}">
                <a16:creationId xmlns:a16="http://schemas.microsoft.com/office/drawing/2014/main" id="{9A75E512-6D6B-E625-693A-9E6B13A21FCE}"/>
              </a:ext>
            </a:extLst>
          </p:cNvPr>
          <p:cNvSpPr/>
          <p:nvPr/>
        </p:nvSpPr>
        <p:spPr>
          <a:xfrm>
            <a:off x="5814950" y="1225144"/>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Rectangle 82">
            <a:extLst>
              <a:ext uri="{FF2B5EF4-FFF2-40B4-BE49-F238E27FC236}">
                <a16:creationId xmlns:a16="http://schemas.microsoft.com/office/drawing/2014/main" id="{6516FFEE-BBEF-92F7-28FD-19361E83D428}"/>
              </a:ext>
            </a:extLst>
          </p:cNvPr>
          <p:cNvSpPr/>
          <p:nvPr/>
        </p:nvSpPr>
        <p:spPr>
          <a:xfrm>
            <a:off x="5814950" y="132140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5</a:t>
            </a:r>
          </a:p>
        </p:txBody>
      </p:sp>
      <p:sp>
        <p:nvSpPr>
          <p:cNvPr id="84" name="Rectangle 83">
            <a:extLst>
              <a:ext uri="{FF2B5EF4-FFF2-40B4-BE49-F238E27FC236}">
                <a16:creationId xmlns:a16="http://schemas.microsoft.com/office/drawing/2014/main" id="{6EA13470-775B-97EB-A884-E089778E3B06}"/>
              </a:ext>
            </a:extLst>
          </p:cNvPr>
          <p:cNvSpPr/>
          <p:nvPr/>
        </p:nvSpPr>
        <p:spPr>
          <a:xfrm>
            <a:off x="5814950" y="223483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6</a:t>
            </a:r>
          </a:p>
        </p:txBody>
      </p:sp>
      <p:sp>
        <p:nvSpPr>
          <p:cNvPr id="85" name="Rectangle 84">
            <a:extLst>
              <a:ext uri="{FF2B5EF4-FFF2-40B4-BE49-F238E27FC236}">
                <a16:creationId xmlns:a16="http://schemas.microsoft.com/office/drawing/2014/main" id="{5B54E4EB-7B18-7AA3-2CE0-BC2274210C74}"/>
              </a:ext>
            </a:extLst>
          </p:cNvPr>
          <p:cNvSpPr/>
          <p:nvPr/>
        </p:nvSpPr>
        <p:spPr>
          <a:xfrm>
            <a:off x="5814950" y="315188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7</a:t>
            </a:r>
          </a:p>
        </p:txBody>
      </p:sp>
      <p:sp>
        <p:nvSpPr>
          <p:cNvPr id="87" name="Rectangle 86">
            <a:extLst>
              <a:ext uri="{FF2B5EF4-FFF2-40B4-BE49-F238E27FC236}">
                <a16:creationId xmlns:a16="http://schemas.microsoft.com/office/drawing/2014/main" id="{4F1C1E9B-7146-C175-A102-BEF2D24EBA8F}"/>
              </a:ext>
            </a:extLst>
          </p:cNvPr>
          <p:cNvSpPr/>
          <p:nvPr/>
        </p:nvSpPr>
        <p:spPr>
          <a:xfrm>
            <a:off x="6604376" y="1319784"/>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Timeline</a:t>
            </a:r>
            <a:endParaRPr lang="en-US" sz="2400" dirty="0">
              <a:solidFill>
                <a:schemeClr val="tx1"/>
              </a:solidFill>
            </a:endParaRPr>
          </a:p>
        </p:txBody>
      </p:sp>
      <p:sp>
        <p:nvSpPr>
          <p:cNvPr id="88" name="Rectangle 87">
            <a:extLst>
              <a:ext uri="{FF2B5EF4-FFF2-40B4-BE49-F238E27FC236}">
                <a16:creationId xmlns:a16="http://schemas.microsoft.com/office/drawing/2014/main" id="{B57D383C-CFBE-AB0E-20A1-8BDF64701490}"/>
              </a:ext>
            </a:extLst>
          </p:cNvPr>
          <p:cNvSpPr/>
          <p:nvPr/>
        </p:nvSpPr>
        <p:spPr>
          <a:xfrm>
            <a:off x="6604376" y="2241830"/>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latin typeface="Century Gothic" panose="020B0502020202020204" pitchFamily="34" charset="0"/>
                <a:cs typeface="Times New Roman" panose="02020603050405020304" pitchFamily="18" charset="0"/>
              </a:rPr>
              <a:t>Budget</a:t>
            </a:r>
            <a:endParaRPr lang="en-US" sz="2400" dirty="0">
              <a:solidFill>
                <a:schemeClr val="tx1"/>
              </a:solidFill>
            </a:endParaRPr>
          </a:p>
        </p:txBody>
      </p:sp>
      <p:sp>
        <p:nvSpPr>
          <p:cNvPr id="89" name="Rectangle 88">
            <a:extLst>
              <a:ext uri="{FF2B5EF4-FFF2-40B4-BE49-F238E27FC236}">
                <a16:creationId xmlns:a16="http://schemas.microsoft.com/office/drawing/2014/main" id="{A1B24859-80EA-B935-39DA-DBC0CC1EA1EF}"/>
              </a:ext>
            </a:extLst>
          </p:cNvPr>
          <p:cNvSpPr/>
          <p:nvPr/>
        </p:nvSpPr>
        <p:spPr>
          <a:xfrm>
            <a:off x="6604376" y="3163877"/>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Questions</a:t>
            </a:r>
            <a:endParaRPr lang="en-US" sz="2400" dirty="0">
              <a:solidFill>
                <a:schemeClr val="tx1"/>
              </a:solidFill>
            </a:endParaRPr>
          </a:p>
        </p:txBody>
      </p:sp>
      <p:grpSp>
        <p:nvGrpSpPr>
          <p:cNvPr id="2" name="Group 1">
            <a:extLst>
              <a:ext uri="{FF2B5EF4-FFF2-40B4-BE49-F238E27FC236}">
                <a16:creationId xmlns:a16="http://schemas.microsoft.com/office/drawing/2014/main" id="{97B78337-D74D-8377-A7E1-5EDF9D132B54}"/>
              </a:ext>
            </a:extLst>
          </p:cNvPr>
          <p:cNvGrpSpPr/>
          <p:nvPr/>
        </p:nvGrpSpPr>
        <p:grpSpPr>
          <a:xfrm>
            <a:off x="7449794" y="5507859"/>
            <a:ext cx="4742206" cy="1365934"/>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44" name="Group 43">
            <a:extLst>
              <a:ext uri="{FF2B5EF4-FFF2-40B4-BE49-F238E27FC236}">
                <a16:creationId xmlns:a16="http://schemas.microsoft.com/office/drawing/2014/main" id="{2BB8CCB3-32F5-EE04-8044-A5E9AA972761}"/>
              </a:ext>
            </a:extLst>
          </p:cNvPr>
          <p:cNvGrpSpPr/>
          <p:nvPr/>
        </p:nvGrpSpPr>
        <p:grpSpPr>
          <a:xfrm>
            <a:off x="9180881" y="1418871"/>
            <a:ext cx="1838066" cy="3751853"/>
            <a:chOff x="9180782" y="1416365"/>
            <a:chExt cx="1838066" cy="3751853"/>
          </a:xfrm>
          <a:solidFill>
            <a:schemeClr val="bg1"/>
          </a:solidFill>
          <a:effectLst>
            <a:outerShdw blurRad="50800" dist="38100" dir="2700000" algn="tl" rotWithShape="0">
              <a:prstClr val="black">
                <a:alpha val="40000"/>
              </a:prstClr>
            </a:outerShdw>
          </a:effectLst>
        </p:grpSpPr>
        <p:sp>
          <p:nvSpPr>
            <p:cNvPr id="45" name="Freeform 44">
              <a:extLst>
                <a:ext uri="{FF2B5EF4-FFF2-40B4-BE49-F238E27FC236}">
                  <a16:creationId xmlns:a16="http://schemas.microsoft.com/office/drawing/2014/main" id="{E50DEFA2-633B-3E8D-F35B-465390B9C603}"/>
                </a:ext>
              </a:extLst>
            </p:cNvPr>
            <p:cNvSpPr/>
            <p:nvPr/>
          </p:nvSpPr>
          <p:spPr>
            <a:xfrm>
              <a:off x="9180782" y="419339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Freeform 45">
              <a:extLst>
                <a:ext uri="{FF2B5EF4-FFF2-40B4-BE49-F238E27FC236}">
                  <a16:creationId xmlns:a16="http://schemas.microsoft.com/office/drawing/2014/main" id="{9B02EDEA-5DC6-DDE3-10FD-7206C7AED63D}"/>
                </a:ext>
              </a:extLst>
            </p:cNvPr>
            <p:cNvSpPr/>
            <p:nvPr/>
          </p:nvSpPr>
          <p:spPr>
            <a:xfrm>
              <a:off x="9676163" y="304875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Freeform 46">
              <a:extLst>
                <a:ext uri="{FF2B5EF4-FFF2-40B4-BE49-F238E27FC236}">
                  <a16:creationId xmlns:a16="http://schemas.microsoft.com/office/drawing/2014/main" id="{83340C8B-1D5E-59AA-DFB1-4A65A6C17429}"/>
                </a:ext>
              </a:extLst>
            </p:cNvPr>
            <p:cNvSpPr/>
            <p:nvPr/>
          </p:nvSpPr>
          <p:spPr>
            <a:xfrm>
              <a:off x="10177770" y="1914118"/>
              <a:ext cx="841078" cy="974820"/>
            </a:xfrm>
            <a:custGeom>
              <a:avLst/>
              <a:gdLst>
                <a:gd name="connsiteX0" fmla="*/ 75852 w 361601"/>
                <a:gd name="connsiteY0" fmla="*/ 304800 h 419100"/>
                <a:gd name="connsiteX1" fmla="*/ 113952 w 361601"/>
                <a:gd name="connsiteY1" fmla="*/ 342900 h 419100"/>
                <a:gd name="connsiteX2" fmla="*/ 75852 w 361601"/>
                <a:gd name="connsiteY2" fmla="*/ 381000 h 419100"/>
                <a:gd name="connsiteX3" fmla="*/ 37752 w 361601"/>
                <a:gd name="connsiteY3" fmla="*/ 342900 h 419100"/>
                <a:gd name="connsiteX4" fmla="*/ 75852 w 361601"/>
                <a:gd name="connsiteY4" fmla="*/ 304800 h 419100"/>
                <a:gd name="connsiteX5" fmla="*/ 75852 w 361601"/>
                <a:gd name="connsiteY5" fmla="*/ 419100 h 419100"/>
                <a:gd name="connsiteX6" fmla="*/ 151099 w 361601"/>
                <a:gd name="connsiteY6" fmla="*/ 352425 h 419100"/>
                <a:gd name="connsiteX7" fmla="*/ 94902 w 361601"/>
                <a:gd name="connsiteY7" fmla="*/ 269558 h 419100"/>
                <a:gd name="connsiteX8" fmla="*/ 94902 w 361601"/>
                <a:gd name="connsiteY8" fmla="*/ 247650 h 419100"/>
                <a:gd name="connsiteX9" fmla="*/ 113952 w 361601"/>
                <a:gd name="connsiteY9" fmla="*/ 228600 h 419100"/>
                <a:gd name="connsiteX10" fmla="*/ 247302 w 361601"/>
                <a:gd name="connsiteY10" fmla="*/ 228600 h 419100"/>
                <a:gd name="connsiteX11" fmla="*/ 304452 w 361601"/>
                <a:gd name="connsiteY11" fmla="*/ 171450 h 419100"/>
                <a:gd name="connsiteX12" fmla="*/ 304452 w 361601"/>
                <a:gd name="connsiteY12" fmla="*/ 64770 h 419100"/>
                <a:gd name="connsiteX13" fmla="*/ 329217 w 361601"/>
                <a:gd name="connsiteY13" fmla="*/ 89535 h 419100"/>
                <a:gd name="connsiteX14" fmla="*/ 355887 w 361601"/>
                <a:gd name="connsiteY14" fmla="*/ 89535 h 419100"/>
                <a:gd name="connsiteX15" fmla="*/ 355887 w 361601"/>
                <a:gd name="connsiteY15" fmla="*/ 62865 h 419100"/>
                <a:gd name="connsiteX16" fmla="*/ 298737 w 361601"/>
                <a:gd name="connsiteY16" fmla="*/ 5715 h 419100"/>
                <a:gd name="connsiteX17" fmla="*/ 285402 w 361601"/>
                <a:gd name="connsiteY17" fmla="*/ 0 h 419100"/>
                <a:gd name="connsiteX18" fmla="*/ 272067 w 361601"/>
                <a:gd name="connsiteY18" fmla="*/ 5715 h 419100"/>
                <a:gd name="connsiteX19" fmla="*/ 214917 w 361601"/>
                <a:gd name="connsiteY19" fmla="*/ 62865 h 419100"/>
                <a:gd name="connsiteX20" fmla="*/ 214917 w 361601"/>
                <a:gd name="connsiteY20" fmla="*/ 89535 h 419100"/>
                <a:gd name="connsiteX21" fmla="*/ 241587 w 361601"/>
                <a:gd name="connsiteY21" fmla="*/ 89535 h 419100"/>
                <a:gd name="connsiteX22" fmla="*/ 266352 w 361601"/>
                <a:gd name="connsiteY22" fmla="*/ 64770 h 419100"/>
                <a:gd name="connsiteX23" fmla="*/ 266352 w 361601"/>
                <a:gd name="connsiteY23" fmla="*/ 171450 h 419100"/>
                <a:gd name="connsiteX24" fmla="*/ 247302 w 361601"/>
                <a:gd name="connsiteY24" fmla="*/ 190500 h 419100"/>
                <a:gd name="connsiteX25" fmla="*/ 113952 w 361601"/>
                <a:gd name="connsiteY25" fmla="*/ 190500 h 419100"/>
                <a:gd name="connsiteX26" fmla="*/ 56802 w 361601"/>
                <a:gd name="connsiteY26" fmla="*/ 247650 h 419100"/>
                <a:gd name="connsiteX27" fmla="*/ 56802 w 361601"/>
                <a:gd name="connsiteY27" fmla="*/ 269558 h 419100"/>
                <a:gd name="connsiteX28" fmla="*/ 604 w 361601"/>
                <a:gd name="connsiteY28" fmla="*/ 352425 h 419100"/>
                <a:gd name="connsiteX29" fmla="*/ 75852 w 361601"/>
                <a:gd name="connsiteY2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01" h="419100">
                  <a:moveTo>
                    <a:pt x="75852" y="304800"/>
                  </a:moveTo>
                  <a:cubicBezTo>
                    <a:pt x="96807" y="304800"/>
                    <a:pt x="113952" y="321945"/>
                    <a:pt x="113952" y="342900"/>
                  </a:cubicBezTo>
                  <a:cubicBezTo>
                    <a:pt x="113952" y="363855"/>
                    <a:pt x="96807" y="381000"/>
                    <a:pt x="75852" y="381000"/>
                  </a:cubicBezTo>
                  <a:cubicBezTo>
                    <a:pt x="54897" y="381000"/>
                    <a:pt x="37752" y="363855"/>
                    <a:pt x="37752" y="342900"/>
                  </a:cubicBezTo>
                  <a:cubicBezTo>
                    <a:pt x="37752" y="321945"/>
                    <a:pt x="54897" y="304800"/>
                    <a:pt x="75852" y="304800"/>
                  </a:cubicBezTo>
                  <a:close/>
                  <a:moveTo>
                    <a:pt x="75852" y="419100"/>
                  </a:moveTo>
                  <a:cubicBezTo>
                    <a:pt x="113952" y="419100"/>
                    <a:pt x="146337" y="390525"/>
                    <a:pt x="151099" y="352425"/>
                  </a:cubicBezTo>
                  <a:cubicBezTo>
                    <a:pt x="155862" y="314325"/>
                    <a:pt x="132049" y="279083"/>
                    <a:pt x="94902" y="269558"/>
                  </a:cubicBezTo>
                  <a:lnTo>
                    <a:pt x="94902" y="247650"/>
                  </a:lnTo>
                  <a:cubicBezTo>
                    <a:pt x="94902" y="237173"/>
                    <a:pt x="103474" y="228600"/>
                    <a:pt x="113952" y="228600"/>
                  </a:cubicBezTo>
                  <a:lnTo>
                    <a:pt x="247302" y="228600"/>
                  </a:lnTo>
                  <a:cubicBezTo>
                    <a:pt x="278734" y="228600"/>
                    <a:pt x="304452" y="202883"/>
                    <a:pt x="304452" y="171450"/>
                  </a:cubicBezTo>
                  <a:lnTo>
                    <a:pt x="304452" y="64770"/>
                  </a:lnTo>
                  <a:lnTo>
                    <a:pt x="329217" y="89535"/>
                  </a:lnTo>
                  <a:cubicBezTo>
                    <a:pt x="336837" y="97155"/>
                    <a:pt x="348267" y="97155"/>
                    <a:pt x="355887" y="89535"/>
                  </a:cubicBezTo>
                  <a:cubicBezTo>
                    <a:pt x="363507" y="81915"/>
                    <a:pt x="363507" y="70485"/>
                    <a:pt x="355887" y="62865"/>
                  </a:cubicBezTo>
                  <a:lnTo>
                    <a:pt x="298737" y="5715"/>
                  </a:lnTo>
                  <a:cubicBezTo>
                    <a:pt x="294927" y="1905"/>
                    <a:pt x="290164" y="0"/>
                    <a:pt x="285402" y="0"/>
                  </a:cubicBezTo>
                  <a:cubicBezTo>
                    <a:pt x="280639" y="0"/>
                    <a:pt x="275877" y="1905"/>
                    <a:pt x="272067" y="5715"/>
                  </a:cubicBezTo>
                  <a:lnTo>
                    <a:pt x="214917" y="62865"/>
                  </a:lnTo>
                  <a:cubicBezTo>
                    <a:pt x="207297" y="70485"/>
                    <a:pt x="207297" y="81915"/>
                    <a:pt x="214917" y="89535"/>
                  </a:cubicBezTo>
                  <a:cubicBezTo>
                    <a:pt x="222537" y="97155"/>
                    <a:pt x="233967" y="97155"/>
                    <a:pt x="241587" y="89535"/>
                  </a:cubicBezTo>
                  <a:lnTo>
                    <a:pt x="266352" y="64770"/>
                  </a:lnTo>
                  <a:lnTo>
                    <a:pt x="266352" y="171450"/>
                  </a:lnTo>
                  <a:cubicBezTo>
                    <a:pt x="266352" y="181927"/>
                    <a:pt x="257779" y="190500"/>
                    <a:pt x="247302" y="190500"/>
                  </a:cubicBezTo>
                  <a:lnTo>
                    <a:pt x="113952" y="190500"/>
                  </a:lnTo>
                  <a:cubicBezTo>
                    <a:pt x="82519" y="190500"/>
                    <a:pt x="56802" y="216218"/>
                    <a:pt x="56802" y="247650"/>
                  </a:cubicBezTo>
                  <a:lnTo>
                    <a:pt x="56802" y="269558"/>
                  </a:lnTo>
                  <a:cubicBezTo>
                    <a:pt x="19654" y="279083"/>
                    <a:pt x="-4158" y="315278"/>
                    <a:pt x="604" y="352425"/>
                  </a:cubicBezTo>
                  <a:cubicBezTo>
                    <a:pt x="5367" y="390525"/>
                    <a:pt x="37752" y="419100"/>
                    <a:pt x="75852" y="419100"/>
                  </a:cubicBezTo>
                  <a:close/>
                </a:path>
              </a:pathLst>
            </a:custGeom>
            <a:grp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Oval 47">
              <a:extLst>
                <a:ext uri="{FF2B5EF4-FFF2-40B4-BE49-F238E27FC236}">
                  <a16:creationId xmlns:a16="http://schemas.microsoft.com/office/drawing/2014/main" id="{6963CB25-02FB-0985-1704-9A66BE00E6F7}"/>
                </a:ext>
              </a:extLst>
            </p:cNvPr>
            <p:cNvSpPr/>
            <p:nvPr/>
          </p:nvSpPr>
          <p:spPr>
            <a:xfrm>
              <a:off x="10654919" y="1416365"/>
              <a:ext cx="354616" cy="354616"/>
            </a:xfrm>
            <a:prstGeom prst="ellipse">
              <a:avLst/>
            </a:prstGeom>
            <a:grp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9" name="Freeform 48">
            <a:extLst>
              <a:ext uri="{FF2B5EF4-FFF2-40B4-BE49-F238E27FC236}">
                <a16:creationId xmlns:a16="http://schemas.microsoft.com/office/drawing/2014/main" id="{6A949D31-8D43-7A32-256E-A7D14BB93EBB}"/>
              </a:ext>
            </a:extLst>
          </p:cNvPr>
          <p:cNvSpPr/>
          <p:nvPr/>
        </p:nvSpPr>
        <p:spPr>
          <a:xfrm>
            <a:off x="10365587" y="3978582"/>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reeform 49">
            <a:extLst>
              <a:ext uri="{FF2B5EF4-FFF2-40B4-BE49-F238E27FC236}">
                <a16:creationId xmlns:a16="http://schemas.microsoft.com/office/drawing/2014/main" id="{E9902189-0CFC-1151-C4F5-4CF682E40B86}"/>
              </a:ext>
            </a:extLst>
          </p:cNvPr>
          <p:cNvSpPr/>
          <p:nvPr/>
        </p:nvSpPr>
        <p:spPr>
          <a:xfrm>
            <a:off x="9093334" y="2812031"/>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50">
            <a:extLst>
              <a:ext uri="{FF2B5EF4-FFF2-40B4-BE49-F238E27FC236}">
                <a16:creationId xmlns:a16="http://schemas.microsoft.com/office/drawing/2014/main" id="{E1049D42-7394-11E1-9744-5AC2522803A1}"/>
              </a:ext>
            </a:extLst>
          </p:cNvPr>
          <p:cNvSpPr/>
          <p:nvPr/>
        </p:nvSpPr>
        <p:spPr>
          <a:xfrm>
            <a:off x="11132840" y="2534461"/>
            <a:ext cx="354477" cy="354477"/>
          </a:xfrm>
          <a:custGeom>
            <a:avLst/>
            <a:gdLst>
              <a:gd name="connsiteX0" fmla="*/ 146685 w 152399"/>
              <a:gd name="connsiteY0" fmla="*/ 5715 h 152399"/>
              <a:gd name="connsiteX1" fmla="*/ 133350 w 152399"/>
              <a:gd name="connsiteY1" fmla="*/ 0 h 152399"/>
              <a:gd name="connsiteX2" fmla="*/ 120015 w 152399"/>
              <a:gd name="connsiteY2" fmla="*/ 5715 h 152399"/>
              <a:gd name="connsiteX3" fmla="*/ 76200 w 152399"/>
              <a:gd name="connsiteY3" fmla="*/ 49530 h 152399"/>
              <a:gd name="connsiteX4" fmla="*/ 32385 w 152399"/>
              <a:gd name="connsiteY4" fmla="*/ 5715 h 152399"/>
              <a:gd name="connsiteX5" fmla="*/ 5715 w 152399"/>
              <a:gd name="connsiteY5" fmla="*/ 5715 h 152399"/>
              <a:gd name="connsiteX6" fmla="*/ 5715 w 152399"/>
              <a:gd name="connsiteY6" fmla="*/ 32385 h 152399"/>
              <a:gd name="connsiteX7" fmla="*/ 49530 w 152399"/>
              <a:gd name="connsiteY7" fmla="*/ 76200 h 152399"/>
              <a:gd name="connsiteX8" fmla="*/ 5715 w 152399"/>
              <a:gd name="connsiteY8" fmla="*/ 120015 h 152399"/>
              <a:gd name="connsiteX9" fmla="*/ 5715 w 152399"/>
              <a:gd name="connsiteY9" fmla="*/ 146685 h 152399"/>
              <a:gd name="connsiteX10" fmla="*/ 32385 w 152399"/>
              <a:gd name="connsiteY10" fmla="*/ 146685 h 152399"/>
              <a:gd name="connsiteX11" fmla="*/ 76200 w 152399"/>
              <a:gd name="connsiteY11" fmla="*/ 102870 h 152399"/>
              <a:gd name="connsiteX12" fmla="*/ 120015 w 152399"/>
              <a:gd name="connsiteY12" fmla="*/ 146685 h 152399"/>
              <a:gd name="connsiteX13" fmla="*/ 146685 w 152399"/>
              <a:gd name="connsiteY13" fmla="*/ 146685 h 152399"/>
              <a:gd name="connsiteX14" fmla="*/ 146685 w 152399"/>
              <a:gd name="connsiteY14" fmla="*/ 120015 h 152399"/>
              <a:gd name="connsiteX15" fmla="*/ 102870 w 152399"/>
              <a:gd name="connsiteY15" fmla="*/ 76200 h 152399"/>
              <a:gd name="connsiteX16" fmla="*/ 146685 w 152399"/>
              <a:gd name="connsiteY16" fmla="*/ 32385 h 152399"/>
              <a:gd name="connsiteX17" fmla="*/ 146685 w 152399"/>
              <a:gd name="connsiteY17" fmla="*/ 5715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99" h="152399">
                <a:moveTo>
                  <a:pt x="146685" y="5715"/>
                </a:moveTo>
                <a:cubicBezTo>
                  <a:pt x="142875" y="1905"/>
                  <a:pt x="138113" y="0"/>
                  <a:pt x="133350" y="0"/>
                </a:cubicBezTo>
                <a:cubicBezTo>
                  <a:pt x="128588" y="0"/>
                  <a:pt x="123825" y="1905"/>
                  <a:pt x="120015" y="5715"/>
                </a:cubicBezTo>
                <a:lnTo>
                  <a:pt x="76200" y="49530"/>
                </a:lnTo>
                <a:lnTo>
                  <a:pt x="32385" y="5715"/>
                </a:lnTo>
                <a:cubicBezTo>
                  <a:pt x="24765" y="-1905"/>
                  <a:pt x="13335" y="-1905"/>
                  <a:pt x="5715" y="5715"/>
                </a:cubicBezTo>
                <a:cubicBezTo>
                  <a:pt x="-1905" y="13335"/>
                  <a:pt x="-1905" y="24765"/>
                  <a:pt x="5715" y="32385"/>
                </a:cubicBezTo>
                <a:lnTo>
                  <a:pt x="49530" y="76200"/>
                </a:lnTo>
                <a:lnTo>
                  <a:pt x="5715" y="120015"/>
                </a:lnTo>
                <a:cubicBezTo>
                  <a:pt x="-1905" y="127635"/>
                  <a:pt x="-1905" y="139065"/>
                  <a:pt x="5715" y="146685"/>
                </a:cubicBezTo>
                <a:cubicBezTo>
                  <a:pt x="13335" y="154305"/>
                  <a:pt x="24765" y="154305"/>
                  <a:pt x="32385" y="146685"/>
                </a:cubicBezTo>
                <a:lnTo>
                  <a:pt x="76200" y="102870"/>
                </a:lnTo>
                <a:lnTo>
                  <a:pt x="120015" y="146685"/>
                </a:lnTo>
                <a:cubicBezTo>
                  <a:pt x="127635" y="154305"/>
                  <a:pt x="139065" y="154305"/>
                  <a:pt x="146685" y="146685"/>
                </a:cubicBezTo>
                <a:cubicBezTo>
                  <a:pt x="154305" y="139065"/>
                  <a:pt x="154305" y="127635"/>
                  <a:pt x="146685" y="120015"/>
                </a:cubicBezTo>
                <a:lnTo>
                  <a:pt x="102870" y="76200"/>
                </a:lnTo>
                <a:lnTo>
                  <a:pt x="146685" y="32385"/>
                </a:lnTo>
                <a:cubicBezTo>
                  <a:pt x="154305" y="24765"/>
                  <a:pt x="154305" y="13335"/>
                  <a:pt x="146685" y="5715"/>
                </a:cubicBezTo>
                <a:close/>
              </a:path>
            </a:pathLst>
          </a:custGeom>
          <a:solidFill>
            <a:schemeClr val="bg1"/>
          </a:solidFill>
          <a:ln w="9525" cap="flat">
            <a:noFill/>
            <a:prstDash val="solid"/>
            <a:miter/>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6589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pic>
        <p:nvPicPr>
          <p:cNvPr id="49" name="Picture 48" descr="Lines intersecting at pushpin">
            <a:extLst>
              <a:ext uri="{FF2B5EF4-FFF2-40B4-BE49-F238E27FC236}">
                <a16:creationId xmlns:a16="http://schemas.microsoft.com/office/drawing/2014/main" id="{41760142-2758-C2D4-F9D6-82412134F1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31928" y="3424435"/>
            <a:ext cx="3260072" cy="3100773"/>
          </a:xfrm>
          <a:prstGeom prst="snip2DiagRect">
            <a:avLst>
              <a:gd name="adj1" fmla="val 50000"/>
              <a:gd name="adj2" fmla="val 15280"/>
            </a:avLst>
          </a:prstGeom>
        </p:spPr>
      </p:pic>
      <p:pic>
        <p:nvPicPr>
          <p:cNvPr id="48" name="Picture 47" descr="Two colleagues planning on board with sticky notes">
            <a:extLst>
              <a:ext uri="{FF2B5EF4-FFF2-40B4-BE49-F238E27FC236}">
                <a16:creationId xmlns:a16="http://schemas.microsoft.com/office/drawing/2014/main" id="{826D7D8C-D840-892E-98CB-D47096CEC6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1138" y="1"/>
            <a:ext cx="5150862" cy="3435584"/>
          </a:xfrm>
          <a:prstGeom prst="snip2DiagRect">
            <a:avLst>
              <a:gd name="adj1" fmla="val 50000"/>
              <a:gd name="adj2" fmla="val 22593"/>
            </a:avLst>
          </a:prstGeom>
        </p:spPr>
      </p:pic>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17D35CF-53C6-7488-26C5-1E69466F1AD9}"/>
              </a:ext>
            </a:extLst>
          </p:cNvPr>
          <p:cNvSpPr/>
          <p:nvPr/>
        </p:nvSpPr>
        <p:spPr>
          <a:xfrm>
            <a:off x="758611" y="42720"/>
            <a:ext cx="678571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introduction</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8" name="Rounded Rectangle 67">
            <a:extLst>
              <a:ext uri="{FF2B5EF4-FFF2-40B4-BE49-F238E27FC236}">
                <a16:creationId xmlns:a16="http://schemas.microsoft.com/office/drawing/2014/main" id="{126273BA-16FC-4BD0-FB8A-1C5CFCE6A9BC}"/>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1</a:t>
            </a:r>
          </a:p>
        </p:txBody>
      </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3" name="Rectangle 42">
            <a:extLst>
              <a:ext uri="{FF2B5EF4-FFF2-40B4-BE49-F238E27FC236}">
                <a16:creationId xmlns:a16="http://schemas.microsoft.com/office/drawing/2014/main" id="{3461E1E4-D513-DC17-C184-AE571C9FF5E2}"/>
              </a:ext>
            </a:extLst>
          </p:cNvPr>
          <p:cNvSpPr/>
          <p:nvPr/>
        </p:nvSpPr>
        <p:spPr>
          <a:xfrm>
            <a:off x="814492" y="1517590"/>
            <a:ext cx="6226646" cy="2553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Brief overview of the project</a:t>
            </a:r>
            <a:endParaRPr lang="en-US" sz="2400" dirty="0">
              <a:solidFill>
                <a:schemeClr val="tx1"/>
              </a:solidFill>
            </a:endParaRPr>
          </a:p>
        </p:txBody>
      </p:sp>
      <p:sp>
        <p:nvSpPr>
          <p:cNvPr id="44" name="Rectangle 43">
            <a:extLst>
              <a:ext uri="{FF2B5EF4-FFF2-40B4-BE49-F238E27FC236}">
                <a16:creationId xmlns:a16="http://schemas.microsoft.com/office/drawing/2014/main" id="{36CBA37E-F950-17F5-885C-8A37B6B91E51}"/>
              </a:ext>
            </a:extLst>
          </p:cNvPr>
          <p:cNvSpPr/>
          <p:nvPr/>
        </p:nvSpPr>
        <p:spPr>
          <a:xfrm>
            <a:off x="814493" y="1109022"/>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overview</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B727928C-D383-9888-19E3-D3C7328369D9}"/>
              </a:ext>
            </a:extLst>
          </p:cNvPr>
          <p:cNvSpPr/>
          <p:nvPr/>
        </p:nvSpPr>
        <p:spPr>
          <a:xfrm>
            <a:off x="814494" y="4456904"/>
            <a:ext cx="7960470" cy="2261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Importance of the project</a:t>
            </a:r>
          </a:p>
        </p:txBody>
      </p:sp>
      <p:sp>
        <p:nvSpPr>
          <p:cNvPr id="46" name="Rectangle 45">
            <a:extLst>
              <a:ext uri="{FF2B5EF4-FFF2-40B4-BE49-F238E27FC236}">
                <a16:creationId xmlns:a16="http://schemas.microsoft.com/office/drawing/2014/main" id="{465CB07A-70EF-48C4-CCCF-BB80EA344046}"/>
              </a:ext>
            </a:extLst>
          </p:cNvPr>
          <p:cNvSpPr/>
          <p:nvPr/>
        </p:nvSpPr>
        <p:spPr>
          <a:xfrm>
            <a:off x="814493" y="4048336"/>
            <a:ext cx="3698118"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importance</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39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8347DB10-D5B8-5C27-47E9-C32D8A60AD32}"/>
              </a:ext>
            </a:extLst>
          </p:cNvPr>
          <p:cNvSpPr/>
          <p:nvPr/>
        </p:nvSpPr>
        <p:spPr>
          <a:xfrm>
            <a:off x="8947230" y="1250264"/>
            <a:ext cx="3244770" cy="4727177"/>
          </a:xfrm>
          <a:prstGeom prst="roundRect">
            <a:avLst>
              <a:gd name="adj" fmla="val 5965"/>
            </a:avLst>
          </a:prstGeom>
          <a:gradFill>
            <a:gsLst>
              <a:gs pos="0">
                <a:schemeClr val="bg1"/>
              </a:gs>
              <a:gs pos="61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17D35CF-53C6-7488-26C5-1E69466F1AD9}"/>
              </a:ext>
            </a:extLst>
          </p:cNvPr>
          <p:cNvSpPr/>
          <p:nvPr/>
        </p:nvSpPr>
        <p:spPr>
          <a:xfrm>
            <a:off x="758611" y="42720"/>
            <a:ext cx="678571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objectives</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8" name="Rounded Rectangle 67">
            <a:extLst>
              <a:ext uri="{FF2B5EF4-FFF2-40B4-BE49-F238E27FC236}">
                <a16:creationId xmlns:a16="http://schemas.microsoft.com/office/drawing/2014/main" id="{126273BA-16FC-4BD0-FB8A-1C5CFCE6A9BC}"/>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2</a:t>
            </a:r>
          </a:p>
        </p:txBody>
      </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3" name="Rectangle 42">
            <a:extLst>
              <a:ext uri="{FF2B5EF4-FFF2-40B4-BE49-F238E27FC236}">
                <a16:creationId xmlns:a16="http://schemas.microsoft.com/office/drawing/2014/main" id="{3461E1E4-D513-DC17-C184-AE571C9FF5E2}"/>
              </a:ext>
            </a:extLst>
          </p:cNvPr>
          <p:cNvSpPr/>
          <p:nvPr/>
        </p:nvSpPr>
        <p:spPr>
          <a:xfrm>
            <a:off x="814492" y="1381723"/>
            <a:ext cx="7029346" cy="4833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342900" indent="-342900">
              <a:spcBef>
                <a:spcPts val="1500"/>
              </a:spcBef>
              <a:spcAft>
                <a:spcPts val="600"/>
              </a:spcAft>
              <a:buClr>
                <a:srgbClr val="0C72D4"/>
              </a:buClr>
              <a:buSzPct val="150000"/>
              <a:buFont typeface="Arial" panose="020B0604020202020204" pitchFamily="34" charset="0"/>
              <a:buChar char="•"/>
            </a:pP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SMART objective one</a:t>
            </a:r>
          </a:p>
          <a:p>
            <a:pPr marL="342900" indent="-342900">
              <a:spcBef>
                <a:spcPts val="1500"/>
              </a:spcBef>
              <a:spcAft>
                <a:spcPts val="600"/>
              </a:spcAft>
              <a:buClr>
                <a:srgbClr val="0C72D4"/>
              </a:buClr>
              <a:buSzPct val="150000"/>
              <a:buFont typeface="Arial" panose="020B0604020202020204" pitchFamily="34" charset="0"/>
              <a:buChar char="•"/>
            </a:pPr>
            <a:r>
              <a:rPr lang="en-US" sz="2400" dirty="0">
                <a:solidFill>
                  <a:schemeClr val="tx1"/>
                </a:solidFill>
                <a:latin typeface="Century Gothic" panose="020B0502020202020204" pitchFamily="34" charset="0"/>
                <a:cs typeface="Times New Roman" panose="02020603050405020304" pitchFamily="18" charset="0"/>
              </a:rPr>
              <a:t>SMART objective two</a:t>
            </a:r>
          </a:p>
          <a:p>
            <a:pPr marL="342900" indent="-342900">
              <a:spcBef>
                <a:spcPts val="1500"/>
              </a:spcBef>
              <a:spcAft>
                <a:spcPts val="600"/>
              </a:spcAft>
              <a:buClr>
                <a:srgbClr val="0C72D4"/>
              </a:buClr>
              <a:buSzPct val="150000"/>
              <a:buFont typeface="Arial" panose="020B0604020202020204" pitchFamily="34" charset="0"/>
              <a:buChar char="•"/>
            </a:pPr>
            <a:r>
              <a:rPr lang="en-US" sz="2400" dirty="0">
                <a:solidFill>
                  <a:schemeClr val="tx1"/>
                </a:solidFill>
                <a:latin typeface="Century Gothic" panose="020B0502020202020204" pitchFamily="34" charset="0"/>
                <a:cs typeface="Times New Roman" panose="02020603050405020304" pitchFamily="18" charset="0"/>
              </a:rPr>
              <a:t>SMART objective three</a:t>
            </a:r>
          </a:p>
          <a:p>
            <a:pPr marL="342900" indent="-342900">
              <a:spcBef>
                <a:spcPts val="1500"/>
              </a:spcBef>
              <a:spcAft>
                <a:spcPts val="600"/>
              </a:spcAft>
              <a:buClr>
                <a:srgbClr val="0C72D4"/>
              </a:buClr>
              <a:buSzPct val="150000"/>
              <a:buFont typeface="Arial" panose="020B0604020202020204" pitchFamily="34" charset="0"/>
              <a:buChar char="•"/>
            </a:pPr>
            <a:endParaRPr lang="en-US" sz="2400" dirty="0">
              <a:solidFill>
                <a:schemeClr val="tx1"/>
              </a:solidFill>
              <a:latin typeface="Century Gothic" panose="020B0502020202020204" pitchFamily="34" charset="0"/>
              <a:cs typeface="Times New Roman" panose="02020603050405020304" pitchFamily="18" charset="0"/>
            </a:endParaRPr>
          </a:p>
          <a:p>
            <a:pPr marL="342900" indent="-342900">
              <a:spcBef>
                <a:spcPts val="1500"/>
              </a:spcBef>
              <a:spcAft>
                <a:spcPts val="600"/>
              </a:spcAft>
              <a:buClr>
                <a:srgbClr val="0C72D4"/>
              </a:buClr>
              <a:buSzPct val="150000"/>
              <a:buFont typeface="Arial" panose="020B0604020202020204" pitchFamily="34" charset="0"/>
              <a:buChar char="•"/>
            </a:pPr>
            <a:endParaRPr lang="en-US" sz="2400" dirty="0">
              <a:solidFill>
                <a:schemeClr val="tx1"/>
              </a:solidFill>
            </a:endParaRPr>
          </a:p>
        </p:txBody>
      </p:sp>
      <p:grpSp>
        <p:nvGrpSpPr>
          <p:cNvPr id="61" name="Group 60">
            <a:extLst>
              <a:ext uri="{FF2B5EF4-FFF2-40B4-BE49-F238E27FC236}">
                <a16:creationId xmlns:a16="http://schemas.microsoft.com/office/drawing/2014/main" id="{0AFA5FBE-451E-8D1A-E2CD-329B781CABF7}"/>
              </a:ext>
            </a:extLst>
          </p:cNvPr>
          <p:cNvGrpSpPr/>
          <p:nvPr/>
        </p:nvGrpSpPr>
        <p:grpSpPr>
          <a:xfrm>
            <a:off x="9168516" y="1483005"/>
            <a:ext cx="2709666" cy="4290319"/>
            <a:chOff x="7606020" y="1700111"/>
            <a:chExt cx="2709666" cy="4290319"/>
          </a:xfrm>
        </p:grpSpPr>
        <p:sp>
          <p:nvSpPr>
            <p:cNvPr id="35" name="Rounded Rectangle 34">
              <a:extLst>
                <a:ext uri="{FF2B5EF4-FFF2-40B4-BE49-F238E27FC236}">
                  <a16:creationId xmlns:a16="http://schemas.microsoft.com/office/drawing/2014/main" id="{2577DC47-4AFC-19F8-FB38-4B43C98FBEC2}"/>
                </a:ext>
              </a:extLst>
            </p:cNvPr>
            <p:cNvSpPr/>
            <p:nvPr/>
          </p:nvSpPr>
          <p:spPr>
            <a:xfrm>
              <a:off x="7606020" y="2622157"/>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Rounded Rectangle 35">
              <a:extLst>
                <a:ext uri="{FF2B5EF4-FFF2-40B4-BE49-F238E27FC236}">
                  <a16:creationId xmlns:a16="http://schemas.microsoft.com/office/drawing/2014/main" id="{EAB4B34B-EB47-CB02-98A4-63B8EE4E4FD5}"/>
                </a:ext>
              </a:extLst>
            </p:cNvPr>
            <p:cNvSpPr/>
            <p:nvPr/>
          </p:nvSpPr>
          <p:spPr>
            <a:xfrm>
              <a:off x="7606020" y="3544203"/>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ounded Rectangle 36">
              <a:extLst>
                <a:ext uri="{FF2B5EF4-FFF2-40B4-BE49-F238E27FC236}">
                  <a16:creationId xmlns:a16="http://schemas.microsoft.com/office/drawing/2014/main" id="{A3F954A9-6DE0-03C6-4D2B-2E0B4F0B699F}"/>
                </a:ext>
              </a:extLst>
            </p:cNvPr>
            <p:cNvSpPr/>
            <p:nvPr/>
          </p:nvSpPr>
          <p:spPr>
            <a:xfrm>
              <a:off x="7606020" y="4466250"/>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ounded Rectangle 37">
              <a:extLst>
                <a:ext uri="{FF2B5EF4-FFF2-40B4-BE49-F238E27FC236}">
                  <a16:creationId xmlns:a16="http://schemas.microsoft.com/office/drawing/2014/main" id="{C1C8D4A8-2036-43FE-3B7A-9CBBF6A6EBF9}"/>
                </a:ext>
              </a:extLst>
            </p:cNvPr>
            <p:cNvSpPr/>
            <p:nvPr/>
          </p:nvSpPr>
          <p:spPr>
            <a:xfrm>
              <a:off x="7606020" y="1700111"/>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ED410625-7A57-40D5-B49C-F634F93A9872}"/>
                </a:ext>
              </a:extLst>
            </p:cNvPr>
            <p:cNvSpPr/>
            <p:nvPr/>
          </p:nvSpPr>
          <p:spPr>
            <a:xfrm>
              <a:off x="7606020" y="1796370"/>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S</a:t>
              </a:r>
            </a:p>
          </p:txBody>
        </p:sp>
        <p:sp>
          <p:nvSpPr>
            <p:cNvPr id="40" name="Rectangle 39">
              <a:extLst>
                <a:ext uri="{FF2B5EF4-FFF2-40B4-BE49-F238E27FC236}">
                  <a16:creationId xmlns:a16="http://schemas.microsoft.com/office/drawing/2014/main" id="{421BF2A4-6822-C084-7247-98D0C9CBC86F}"/>
                </a:ext>
              </a:extLst>
            </p:cNvPr>
            <p:cNvSpPr/>
            <p:nvPr/>
          </p:nvSpPr>
          <p:spPr>
            <a:xfrm>
              <a:off x="7606020" y="2709798"/>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M</a:t>
              </a:r>
            </a:p>
          </p:txBody>
        </p:sp>
        <p:sp>
          <p:nvSpPr>
            <p:cNvPr id="41" name="Rectangle 40">
              <a:extLst>
                <a:ext uri="{FF2B5EF4-FFF2-40B4-BE49-F238E27FC236}">
                  <a16:creationId xmlns:a16="http://schemas.microsoft.com/office/drawing/2014/main" id="{FB2F4109-A421-EF83-4200-156AF74FEA42}"/>
                </a:ext>
              </a:extLst>
            </p:cNvPr>
            <p:cNvSpPr/>
            <p:nvPr/>
          </p:nvSpPr>
          <p:spPr>
            <a:xfrm>
              <a:off x="7606020" y="3626850"/>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A</a:t>
              </a:r>
            </a:p>
          </p:txBody>
        </p:sp>
        <p:sp>
          <p:nvSpPr>
            <p:cNvPr id="42" name="Rectangle 41">
              <a:extLst>
                <a:ext uri="{FF2B5EF4-FFF2-40B4-BE49-F238E27FC236}">
                  <a16:creationId xmlns:a16="http://schemas.microsoft.com/office/drawing/2014/main" id="{B05C16F9-2608-1C33-FA62-8402DB2CE615}"/>
                </a:ext>
              </a:extLst>
            </p:cNvPr>
            <p:cNvSpPr/>
            <p:nvPr/>
          </p:nvSpPr>
          <p:spPr>
            <a:xfrm>
              <a:off x="7606020" y="4540278"/>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R</a:t>
              </a:r>
            </a:p>
          </p:txBody>
        </p:sp>
        <p:sp>
          <p:nvSpPr>
            <p:cNvPr id="47" name="Rectangle 46">
              <a:extLst>
                <a:ext uri="{FF2B5EF4-FFF2-40B4-BE49-F238E27FC236}">
                  <a16:creationId xmlns:a16="http://schemas.microsoft.com/office/drawing/2014/main" id="{74FFE230-D054-D552-FA93-A887E2A4A818}"/>
                </a:ext>
              </a:extLst>
            </p:cNvPr>
            <p:cNvSpPr/>
            <p:nvPr/>
          </p:nvSpPr>
          <p:spPr>
            <a:xfrm>
              <a:off x="8395446" y="1794751"/>
              <a:ext cx="19202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0C72D4"/>
                  </a:solidFill>
                  <a:effectLst/>
                  <a:latin typeface="Century Gothic" panose="020B0502020202020204" pitchFamily="34" charset="0"/>
                  <a:ea typeface="Times New Roman" panose="02020603050405020304" pitchFamily="18" charset="0"/>
                  <a:cs typeface="Times New Roman" panose="02020603050405020304" pitchFamily="18" charset="0"/>
                </a:rPr>
                <a:t>Specific</a:t>
              </a:r>
              <a:endParaRPr lang="en-US" sz="2400" dirty="0">
                <a:solidFill>
                  <a:srgbClr val="0C72D4"/>
                </a:solidFill>
              </a:endParaRPr>
            </a:p>
          </p:txBody>
        </p:sp>
        <p:sp>
          <p:nvSpPr>
            <p:cNvPr id="50" name="Rectangle 49">
              <a:extLst>
                <a:ext uri="{FF2B5EF4-FFF2-40B4-BE49-F238E27FC236}">
                  <a16:creationId xmlns:a16="http://schemas.microsoft.com/office/drawing/2014/main" id="{1CF8CCFE-5DA5-FB07-7AAF-3DDF4FCB3B64}"/>
                </a:ext>
              </a:extLst>
            </p:cNvPr>
            <p:cNvSpPr/>
            <p:nvPr/>
          </p:nvSpPr>
          <p:spPr>
            <a:xfrm>
              <a:off x="8395446" y="2716797"/>
              <a:ext cx="19202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0C72D4"/>
                  </a:solidFill>
                  <a:effectLst/>
                  <a:latin typeface="Century Gothic" panose="020B0502020202020204" pitchFamily="34" charset="0"/>
                  <a:ea typeface="Times New Roman" panose="02020603050405020304" pitchFamily="18" charset="0"/>
                  <a:cs typeface="Times New Roman" panose="02020603050405020304" pitchFamily="18" charset="0"/>
                </a:rPr>
                <a:t>Measurable</a:t>
              </a:r>
              <a:endParaRPr lang="en-US" sz="2400" dirty="0">
                <a:solidFill>
                  <a:srgbClr val="0C72D4"/>
                </a:solidFill>
              </a:endParaRPr>
            </a:p>
          </p:txBody>
        </p:sp>
        <p:sp>
          <p:nvSpPr>
            <p:cNvPr id="51" name="Rectangle 50">
              <a:extLst>
                <a:ext uri="{FF2B5EF4-FFF2-40B4-BE49-F238E27FC236}">
                  <a16:creationId xmlns:a16="http://schemas.microsoft.com/office/drawing/2014/main" id="{3B9D4832-A249-5842-BD16-750A0A036887}"/>
                </a:ext>
              </a:extLst>
            </p:cNvPr>
            <p:cNvSpPr/>
            <p:nvPr/>
          </p:nvSpPr>
          <p:spPr>
            <a:xfrm>
              <a:off x="8395446" y="3638844"/>
              <a:ext cx="19202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0C72D4"/>
                  </a:solidFill>
                  <a:effectLst/>
                  <a:latin typeface="Century Gothic" panose="020B0502020202020204" pitchFamily="34" charset="0"/>
                  <a:ea typeface="Times New Roman" panose="02020603050405020304" pitchFamily="18" charset="0"/>
                  <a:cs typeface="Times New Roman" panose="02020603050405020304" pitchFamily="18" charset="0"/>
                </a:rPr>
                <a:t>Achievable</a:t>
              </a:r>
              <a:endParaRPr lang="en-US" sz="2400" dirty="0">
                <a:solidFill>
                  <a:srgbClr val="0C72D4"/>
                </a:solidFill>
              </a:endParaRPr>
            </a:p>
          </p:txBody>
        </p:sp>
        <p:sp>
          <p:nvSpPr>
            <p:cNvPr id="52" name="Rectangle 51">
              <a:extLst>
                <a:ext uri="{FF2B5EF4-FFF2-40B4-BE49-F238E27FC236}">
                  <a16:creationId xmlns:a16="http://schemas.microsoft.com/office/drawing/2014/main" id="{FCE79FEF-5014-582E-812D-6B5C9CC32A04}"/>
                </a:ext>
              </a:extLst>
            </p:cNvPr>
            <p:cNvSpPr/>
            <p:nvPr/>
          </p:nvSpPr>
          <p:spPr>
            <a:xfrm>
              <a:off x="8395446" y="4560890"/>
              <a:ext cx="19202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0C72D4"/>
                  </a:solidFill>
                  <a:effectLst/>
                  <a:latin typeface="Century Gothic" panose="020B0502020202020204" pitchFamily="34" charset="0"/>
                  <a:ea typeface="Times New Roman" panose="02020603050405020304" pitchFamily="18" charset="0"/>
                  <a:cs typeface="Times New Roman" panose="02020603050405020304" pitchFamily="18" charset="0"/>
                </a:rPr>
                <a:t>Relevant</a:t>
              </a:r>
              <a:endParaRPr lang="en-US" sz="2400" dirty="0">
                <a:solidFill>
                  <a:srgbClr val="0C72D4"/>
                </a:solidFill>
              </a:endParaRPr>
            </a:p>
          </p:txBody>
        </p:sp>
        <p:sp>
          <p:nvSpPr>
            <p:cNvPr id="55" name="Rounded Rectangle 54">
              <a:extLst>
                <a:ext uri="{FF2B5EF4-FFF2-40B4-BE49-F238E27FC236}">
                  <a16:creationId xmlns:a16="http://schemas.microsoft.com/office/drawing/2014/main" id="{89DEEA40-E9B7-AA4F-7713-3F159EAA9EF3}"/>
                </a:ext>
              </a:extLst>
            </p:cNvPr>
            <p:cNvSpPr/>
            <p:nvPr/>
          </p:nvSpPr>
          <p:spPr>
            <a:xfrm>
              <a:off x="7606020" y="5390593"/>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angle 57">
              <a:extLst>
                <a:ext uri="{FF2B5EF4-FFF2-40B4-BE49-F238E27FC236}">
                  <a16:creationId xmlns:a16="http://schemas.microsoft.com/office/drawing/2014/main" id="{85F7F55E-F075-F577-2960-F27B8745DD9D}"/>
                </a:ext>
              </a:extLst>
            </p:cNvPr>
            <p:cNvSpPr/>
            <p:nvPr/>
          </p:nvSpPr>
          <p:spPr>
            <a:xfrm>
              <a:off x="7606020" y="546462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T</a:t>
              </a:r>
            </a:p>
          </p:txBody>
        </p:sp>
        <p:sp>
          <p:nvSpPr>
            <p:cNvPr id="60" name="Rectangle 59">
              <a:extLst>
                <a:ext uri="{FF2B5EF4-FFF2-40B4-BE49-F238E27FC236}">
                  <a16:creationId xmlns:a16="http://schemas.microsoft.com/office/drawing/2014/main" id="{04FE7946-92BB-2BFF-5C1D-02619776EA50}"/>
                </a:ext>
              </a:extLst>
            </p:cNvPr>
            <p:cNvSpPr/>
            <p:nvPr/>
          </p:nvSpPr>
          <p:spPr>
            <a:xfrm>
              <a:off x="8395446" y="5485233"/>
              <a:ext cx="19202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0C72D4"/>
                  </a:solidFill>
                  <a:effectLst/>
                  <a:latin typeface="Century Gothic" panose="020B0502020202020204" pitchFamily="34" charset="0"/>
                  <a:ea typeface="Times New Roman" panose="02020603050405020304" pitchFamily="18" charset="0"/>
                  <a:cs typeface="Times New Roman" panose="02020603050405020304" pitchFamily="18" charset="0"/>
                </a:rPr>
                <a:t>Time-bound</a:t>
              </a:r>
              <a:endParaRPr lang="en-US" sz="2400" dirty="0">
                <a:solidFill>
                  <a:srgbClr val="0C72D4"/>
                </a:solidFill>
              </a:endParaRPr>
            </a:p>
          </p:txBody>
        </p:sp>
      </p:grpSp>
    </p:spTree>
    <p:extLst>
      <p:ext uri="{BB962C8B-B14F-4D97-AF65-F5344CB8AC3E}">
        <p14:creationId xmlns:p14="http://schemas.microsoft.com/office/powerpoint/2010/main" val="1525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sp>
        <p:nvSpPr>
          <p:cNvPr id="503" name="Right Triangle 502">
            <a:extLst>
              <a:ext uri="{FF2B5EF4-FFF2-40B4-BE49-F238E27FC236}">
                <a16:creationId xmlns:a16="http://schemas.microsoft.com/office/drawing/2014/main" id="{A76F12D9-443D-9D70-BC33-4716C142BBCB}"/>
              </a:ext>
            </a:extLst>
          </p:cNvPr>
          <p:cNvSpPr/>
          <p:nvPr/>
        </p:nvSpPr>
        <p:spPr>
          <a:xfrm>
            <a:off x="8313460" y="951475"/>
            <a:ext cx="3364992" cy="92700"/>
          </a:xfrm>
          <a:prstGeom prst="rect">
            <a:avLst/>
          </a:prstGeom>
          <a:solidFill>
            <a:srgbClr val="4ECDC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504" name="Right Triangle 503">
            <a:extLst>
              <a:ext uri="{FF2B5EF4-FFF2-40B4-BE49-F238E27FC236}">
                <a16:creationId xmlns:a16="http://schemas.microsoft.com/office/drawing/2014/main" id="{E6EAB69C-1AF7-4B7C-3E41-4FA1BB9355F0}"/>
              </a:ext>
            </a:extLst>
          </p:cNvPr>
          <p:cNvSpPr/>
          <p:nvPr/>
        </p:nvSpPr>
        <p:spPr>
          <a:xfrm>
            <a:off x="554454" y="950381"/>
            <a:ext cx="3364992" cy="92700"/>
          </a:xfrm>
          <a:prstGeom prst="rect">
            <a:avLst/>
          </a:prstGeom>
          <a:solidFill>
            <a:srgbClr val="CDC42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505" name="Right Triangle 504">
            <a:extLst>
              <a:ext uri="{FF2B5EF4-FFF2-40B4-BE49-F238E27FC236}">
                <a16:creationId xmlns:a16="http://schemas.microsoft.com/office/drawing/2014/main" id="{2AD683FE-3583-CF99-4F25-70DC4E69A6CC}"/>
              </a:ext>
            </a:extLst>
          </p:cNvPr>
          <p:cNvSpPr/>
          <p:nvPr/>
        </p:nvSpPr>
        <p:spPr>
          <a:xfrm>
            <a:off x="4434301" y="950381"/>
            <a:ext cx="3364992" cy="92700"/>
          </a:xfrm>
          <a:prstGeom prst="rect">
            <a:avLst/>
          </a:prstGeom>
          <a:solidFill>
            <a:srgbClr val="FFCA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59" name="Rectangle 58">
            <a:extLst>
              <a:ext uri="{FF2B5EF4-FFF2-40B4-BE49-F238E27FC236}">
                <a16:creationId xmlns:a16="http://schemas.microsoft.com/office/drawing/2014/main" id="{CE821252-4658-0314-DF35-B522AD3DAA3B}"/>
              </a:ext>
            </a:extLst>
          </p:cNvPr>
          <p:cNvSpPr/>
          <p:nvPr/>
        </p:nvSpPr>
        <p:spPr>
          <a:xfrm>
            <a:off x="8313091" y="1973484"/>
            <a:ext cx="3368484" cy="448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r>
              <a:rPr lang="en-US" sz="1600" dirty="0">
                <a:solidFill>
                  <a:schemeClr val="tx1"/>
                </a:solidFill>
                <a:latin typeface="Century Gothic" panose="020B0502020202020204" pitchFamily="34" charset="0"/>
              </a:rPr>
              <a:t>Enter Text</a:t>
            </a:r>
          </a:p>
          <a:p>
            <a:endParaRPr lang="en-US" dirty="0">
              <a:solidFill>
                <a:schemeClr val="tx1"/>
              </a:solidFill>
              <a:latin typeface="Century Gothic" panose="020B0502020202020204" pitchFamily="34" charset="0"/>
            </a:endParaRPr>
          </a:p>
        </p:txBody>
      </p:sp>
      <p:sp>
        <p:nvSpPr>
          <p:cNvPr id="62" name="Rectangle 61">
            <a:extLst>
              <a:ext uri="{FF2B5EF4-FFF2-40B4-BE49-F238E27FC236}">
                <a16:creationId xmlns:a16="http://schemas.microsoft.com/office/drawing/2014/main" id="{897366AC-2198-0A79-0211-ECD11ECC4DFD}"/>
              </a:ext>
            </a:extLst>
          </p:cNvPr>
          <p:cNvSpPr/>
          <p:nvPr/>
        </p:nvSpPr>
        <p:spPr>
          <a:xfrm>
            <a:off x="8313460" y="1036332"/>
            <a:ext cx="3368098" cy="868680"/>
          </a:xfrm>
          <a:prstGeom prst="rect">
            <a:avLst/>
          </a:prstGeom>
          <a:solidFill>
            <a:srgbClr val="018080"/>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9144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market positioning or competitive advantage</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B959356-2628-15B2-6595-E75048F3D0D8}"/>
              </a:ext>
            </a:extLst>
          </p:cNvPr>
          <p:cNvSpPr/>
          <p:nvPr/>
        </p:nvSpPr>
        <p:spPr>
          <a:xfrm>
            <a:off x="554085" y="1970786"/>
            <a:ext cx="3368484" cy="448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r>
              <a:rPr lang="en-US" sz="1600" dirty="0">
                <a:solidFill>
                  <a:schemeClr val="tx1"/>
                </a:solidFill>
                <a:latin typeface="Century Gothic" panose="020B0502020202020204" pitchFamily="34" charset="0"/>
              </a:rPr>
              <a:t>Enter Text</a:t>
            </a:r>
          </a:p>
          <a:p>
            <a:endParaRPr lang="en-US" dirty="0">
              <a:solidFill>
                <a:schemeClr val="tx1"/>
              </a:solidFill>
              <a:latin typeface="Century Gothic" panose="020B0502020202020204" pitchFamily="34" charset="0"/>
            </a:endParaRPr>
          </a:p>
        </p:txBody>
      </p:sp>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F17D35CF-53C6-7488-26C5-1E69466F1AD9}"/>
              </a:ext>
            </a:extLst>
          </p:cNvPr>
          <p:cNvSpPr/>
          <p:nvPr/>
        </p:nvSpPr>
        <p:spPr>
          <a:xfrm>
            <a:off x="758610" y="42720"/>
            <a:ext cx="8409905"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strategic importance</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8" name="Rounded Rectangle 67">
            <a:extLst>
              <a:ext uri="{FF2B5EF4-FFF2-40B4-BE49-F238E27FC236}">
                <a16:creationId xmlns:a16="http://schemas.microsoft.com/office/drawing/2014/main" id="{126273BA-16FC-4BD0-FB8A-1C5CFCE6A9BC}"/>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3</a:t>
            </a:r>
          </a:p>
        </p:txBody>
      </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8" name="Rectangle 47">
            <a:extLst>
              <a:ext uri="{FF2B5EF4-FFF2-40B4-BE49-F238E27FC236}">
                <a16:creationId xmlns:a16="http://schemas.microsoft.com/office/drawing/2014/main" id="{D859F300-1530-ABB8-8FD6-DDE08A8C4E6C}"/>
              </a:ext>
            </a:extLst>
          </p:cNvPr>
          <p:cNvSpPr/>
          <p:nvPr/>
        </p:nvSpPr>
        <p:spPr>
          <a:xfrm>
            <a:off x="554454" y="1033634"/>
            <a:ext cx="3368098" cy="868680"/>
          </a:xfrm>
          <a:prstGeom prst="rect">
            <a:avLst/>
          </a:prstGeom>
          <a:solidFill>
            <a:srgbClr val="80790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9144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strategic goals addressed</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F0550FF8-3390-6144-A549-F1F16EB379F9}"/>
              </a:ext>
            </a:extLst>
          </p:cNvPr>
          <p:cNvSpPr/>
          <p:nvPr/>
        </p:nvSpPr>
        <p:spPr>
          <a:xfrm>
            <a:off x="4433935" y="1970786"/>
            <a:ext cx="3368484" cy="448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r>
              <a:rPr lang="en-US" sz="1600" dirty="0">
                <a:solidFill>
                  <a:schemeClr val="tx1"/>
                </a:solidFill>
                <a:latin typeface="Century Gothic" panose="020B0502020202020204" pitchFamily="34" charset="0"/>
              </a:rPr>
              <a:t>Enter Text</a:t>
            </a:r>
          </a:p>
          <a:p>
            <a:endParaRPr lang="en-US"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55F0649D-4898-0118-B8D4-8C050E9F106A}"/>
              </a:ext>
            </a:extLst>
          </p:cNvPr>
          <p:cNvSpPr/>
          <p:nvPr/>
        </p:nvSpPr>
        <p:spPr>
          <a:xfrm>
            <a:off x="4434304" y="1033634"/>
            <a:ext cx="3368098" cy="86868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9144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expected long-term outcomes</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63" name="Right Triangle 62">
            <a:extLst>
              <a:ext uri="{FF2B5EF4-FFF2-40B4-BE49-F238E27FC236}">
                <a16:creationId xmlns:a16="http://schemas.microsoft.com/office/drawing/2014/main" id="{59E6C26B-F157-F3F0-EB2E-9C9D4602574C}"/>
              </a:ext>
            </a:extLst>
          </p:cNvPr>
          <p:cNvSpPr/>
          <p:nvPr/>
        </p:nvSpPr>
        <p:spPr>
          <a:xfrm rot="16200000">
            <a:off x="11459934" y="1676621"/>
            <a:ext cx="228600" cy="228600"/>
          </a:xfrm>
          <a:prstGeom prst="rtTriangle">
            <a:avLst/>
          </a:prstGeom>
          <a:solidFill>
            <a:srgbClr val="4ECDC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498" name="Right Triangle 497">
            <a:extLst>
              <a:ext uri="{FF2B5EF4-FFF2-40B4-BE49-F238E27FC236}">
                <a16:creationId xmlns:a16="http://schemas.microsoft.com/office/drawing/2014/main" id="{4BB91476-F921-0E61-BAC5-A87D1E4719A3}"/>
              </a:ext>
            </a:extLst>
          </p:cNvPr>
          <p:cNvSpPr/>
          <p:nvPr/>
        </p:nvSpPr>
        <p:spPr>
          <a:xfrm rot="16200000">
            <a:off x="3700928" y="1673923"/>
            <a:ext cx="228600" cy="228600"/>
          </a:xfrm>
          <a:prstGeom prst="rtTriangle">
            <a:avLst/>
          </a:prstGeom>
          <a:solidFill>
            <a:srgbClr val="CDC42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499" name="Right Triangle 498">
            <a:extLst>
              <a:ext uri="{FF2B5EF4-FFF2-40B4-BE49-F238E27FC236}">
                <a16:creationId xmlns:a16="http://schemas.microsoft.com/office/drawing/2014/main" id="{F31D1914-1F9B-DC55-822A-1192184803B6}"/>
              </a:ext>
            </a:extLst>
          </p:cNvPr>
          <p:cNvSpPr/>
          <p:nvPr/>
        </p:nvSpPr>
        <p:spPr>
          <a:xfrm rot="16200000">
            <a:off x="7580775" y="1673923"/>
            <a:ext cx="228600" cy="228600"/>
          </a:xfrm>
          <a:prstGeom prst="rtTriangle">
            <a:avLst/>
          </a:prstGeom>
          <a:solidFill>
            <a:srgbClr val="FFCA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4709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sp>
        <p:nvSpPr>
          <p:cNvPr id="503" name="Right Triangle 502">
            <a:extLst>
              <a:ext uri="{FF2B5EF4-FFF2-40B4-BE49-F238E27FC236}">
                <a16:creationId xmlns:a16="http://schemas.microsoft.com/office/drawing/2014/main" id="{A76F12D9-443D-9D70-BC33-4716C142BBCB}"/>
              </a:ext>
            </a:extLst>
          </p:cNvPr>
          <p:cNvSpPr/>
          <p:nvPr/>
        </p:nvSpPr>
        <p:spPr>
          <a:xfrm>
            <a:off x="8313460" y="951479"/>
            <a:ext cx="3364992" cy="92700"/>
          </a:xfrm>
          <a:prstGeom prst="rect">
            <a:avLst/>
          </a:prstGeom>
          <a:solidFill>
            <a:srgbClr val="92BBE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504" name="Right Triangle 503">
            <a:extLst>
              <a:ext uri="{FF2B5EF4-FFF2-40B4-BE49-F238E27FC236}">
                <a16:creationId xmlns:a16="http://schemas.microsoft.com/office/drawing/2014/main" id="{E6EAB69C-1AF7-4B7C-3E41-4FA1BB9355F0}"/>
              </a:ext>
            </a:extLst>
          </p:cNvPr>
          <p:cNvSpPr/>
          <p:nvPr/>
        </p:nvSpPr>
        <p:spPr>
          <a:xfrm>
            <a:off x="554454" y="950384"/>
            <a:ext cx="3364992" cy="92700"/>
          </a:xfrm>
          <a:prstGeom prst="rect">
            <a:avLst/>
          </a:prstGeom>
          <a:solidFill>
            <a:srgbClr val="92BBE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505" name="Right Triangle 504">
            <a:extLst>
              <a:ext uri="{FF2B5EF4-FFF2-40B4-BE49-F238E27FC236}">
                <a16:creationId xmlns:a16="http://schemas.microsoft.com/office/drawing/2014/main" id="{2AD683FE-3583-CF99-4F25-70DC4E69A6CC}"/>
              </a:ext>
            </a:extLst>
          </p:cNvPr>
          <p:cNvSpPr/>
          <p:nvPr/>
        </p:nvSpPr>
        <p:spPr>
          <a:xfrm>
            <a:off x="4434301" y="950383"/>
            <a:ext cx="3364992" cy="92700"/>
          </a:xfrm>
          <a:prstGeom prst="rect">
            <a:avLst/>
          </a:prstGeom>
          <a:solidFill>
            <a:srgbClr val="92BBE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59" name="Rectangle 58">
            <a:extLst>
              <a:ext uri="{FF2B5EF4-FFF2-40B4-BE49-F238E27FC236}">
                <a16:creationId xmlns:a16="http://schemas.microsoft.com/office/drawing/2014/main" id="{CE821252-4658-0314-DF35-B522AD3DAA3B}"/>
              </a:ext>
            </a:extLst>
          </p:cNvPr>
          <p:cNvSpPr/>
          <p:nvPr/>
        </p:nvSpPr>
        <p:spPr>
          <a:xfrm>
            <a:off x="8313091" y="1973484"/>
            <a:ext cx="3368484" cy="448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r>
              <a:rPr lang="en-US" sz="1600" dirty="0">
                <a:solidFill>
                  <a:schemeClr val="tx1"/>
                </a:solidFill>
                <a:latin typeface="Century Gothic" panose="020B0502020202020204" pitchFamily="34" charset="0"/>
              </a:rPr>
              <a:t>Enter Text</a:t>
            </a:r>
          </a:p>
          <a:p>
            <a:endParaRPr lang="en-US" dirty="0">
              <a:solidFill>
                <a:schemeClr val="tx1"/>
              </a:solidFill>
              <a:latin typeface="Century Gothic" panose="020B0502020202020204" pitchFamily="34" charset="0"/>
            </a:endParaRPr>
          </a:p>
        </p:txBody>
      </p:sp>
      <p:sp>
        <p:nvSpPr>
          <p:cNvPr id="62" name="Rectangle 61">
            <a:extLst>
              <a:ext uri="{FF2B5EF4-FFF2-40B4-BE49-F238E27FC236}">
                <a16:creationId xmlns:a16="http://schemas.microsoft.com/office/drawing/2014/main" id="{897366AC-2198-0A79-0211-ECD11ECC4DFD}"/>
              </a:ext>
            </a:extLst>
          </p:cNvPr>
          <p:cNvSpPr/>
          <p:nvPr/>
        </p:nvSpPr>
        <p:spPr>
          <a:xfrm>
            <a:off x="8313460" y="1036332"/>
            <a:ext cx="3368098" cy="868680"/>
          </a:xfrm>
          <a:prstGeom prst="rect">
            <a:avLst/>
          </a:prstGeom>
          <a:solidFill>
            <a:srgbClr val="0B84F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9144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out-of-scope items</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B959356-2628-15B2-6595-E75048F3D0D8}"/>
              </a:ext>
            </a:extLst>
          </p:cNvPr>
          <p:cNvSpPr/>
          <p:nvPr/>
        </p:nvSpPr>
        <p:spPr>
          <a:xfrm>
            <a:off x="554085" y="1970786"/>
            <a:ext cx="3368484" cy="448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r>
              <a:rPr lang="en-US" sz="1600" dirty="0">
                <a:solidFill>
                  <a:schemeClr val="tx1"/>
                </a:solidFill>
                <a:latin typeface="Century Gothic" panose="020B0502020202020204" pitchFamily="34" charset="0"/>
              </a:rPr>
              <a:t>Enter Text</a:t>
            </a:r>
          </a:p>
          <a:p>
            <a:endParaRPr lang="en-US" dirty="0">
              <a:solidFill>
                <a:schemeClr val="tx1"/>
              </a:solidFill>
              <a:latin typeface="Century Gothic" panose="020B0502020202020204" pitchFamily="34" charset="0"/>
            </a:endParaRPr>
          </a:p>
        </p:txBody>
      </p:sp>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F17D35CF-53C6-7488-26C5-1E69466F1AD9}"/>
              </a:ext>
            </a:extLst>
          </p:cNvPr>
          <p:cNvSpPr/>
          <p:nvPr/>
        </p:nvSpPr>
        <p:spPr>
          <a:xfrm>
            <a:off x="758610" y="42720"/>
            <a:ext cx="8409905"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scope</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8" name="Rounded Rectangle 67">
            <a:extLst>
              <a:ext uri="{FF2B5EF4-FFF2-40B4-BE49-F238E27FC236}">
                <a16:creationId xmlns:a16="http://schemas.microsoft.com/office/drawing/2014/main" id="{126273BA-16FC-4BD0-FB8A-1C5CFCE6A9BC}"/>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4</a:t>
            </a:r>
          </a:p>
        </p:txBody>
      </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8" name="Rectangle 47">
            <a:extLst>
              <a:ext uri="{FF2B5EF4-FFF2-40B4-BE49-F238E27FC236}">
                <a16:creationId xmlns:a16="http://schemas.microsoft.com/office/drawing/2014/main" id="{D859F300-1530-ABB8-8FD6-DDE08A8C4E6C}"/>
              </a:ext>
            </a:extLst>
          </p:cNvPr>
          <p:cNvSpPr/>
          <p:nvPr/>
        </p:nvSpPr>
        <p:spPr>
          <a:xfrm>
            <a:off x="554454" y="1033634"/>
            <a:ext cx="3368098" cy="868680"/>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9144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project deliverables</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F0550FF8-3390-6144-A549-F1F16EB379F9}"/>
              </a:ext>
            </a:extLst>
          </p:cNvPr>
          <p:cNvSpPr/>
          <p:nvPr/>
        </p:nvSpPr>
        <p:spPr>
          <a:xfrm>
            <a:off x="4433935" y="1970786"/>
            <a:ext cx="3368484" cy="4480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r>
              <a:rPr lang="en-US" sz="1600" dirty="0">
                <a:solidFill>
                  <a:schemeClr val="tx1"/>
                </a:solidFill>
                <a:latin typeface="Century Gothic" panose="020B0502020202020204" pitchFamily="34" charset="0"/>
              </a:rPr>
              <a:t>Enter Text</a:t>
            </a:r>
          </a:p>
          <a:p>
            <a:endParaRPr lang="en-US"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55F0649D-4898-0118-B8D4-8C050E9F106A}"/>
              </a:ext>
            </a:extLst>
          </p:cNvPr>
          <p:cNvSpPr/>
          <p:nvPr/>
        </p:nvSpPr>
        <p:spPr>
          <a:xfrm>
            <a:off x="4434304" y="1033634"/>
            <a:ext cx="3368098" cy="868680"/>
          </a:xfrm>
          <a:prstGeom prst="rect">
            <a:avLst/>
          </a:prstGeom>
          <a:solidFill>
            <a:srgbClr val="0C7DED"/>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91440" rtlCol="0" anchor="t" anchorCtr="0"/>
          <a:lstStyle/>
          <a:p>
            <a:r>
              <a:rPr lang="en-US" kern="100" dirty="0">
                <a:solidFill>
                  <a:schemeClr val="bg1"/>
                </a:solidFill>
                <a:latin typeface="Courier" pitchFamily="2" charset="0"/>
                <a:ea typeface="Calibri" panose="020F0502020204030204" pitchFamily="34" charset="0"/>
                <a:cs typeface="Times New Roman" panose="02020603050405020304" pitchFamily="18" charset="0"/>
              </a:rPr>
              <a:t>in-scope items</a:t>
            </a:r>
            <a:endParaRPr lang="en-US"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63" name="Right Triangle 62">
            <a:extLst>
              <a:ext uri="{FF2B5EF4-FFF2-40B4-BE49-F238E27FC236}">
                <a16:creationId xmlns:a16="http://schemas.microsoft.com/office/drawing/2014/main" id="{59E6C26B-F157-F3F0-EB2E-9C9D4602574C}"/>
              </a:ext>
            </a:extLst>
          </p:cNvPr>
          <p:cNvSpPr/>
          <p:nvPr/>
        </p:nvSpPr>
        <p:spPr>
          <a:xfrm rot="16200000">
            <a:off x="11459934" y="1676621"/>
            <a:ext cx="228600" cy="228600"/>
          </a:xfrm>
          <a:prstGeom prst="rtTriangle">
            <a:avLst/>
          </a:prstGeom>
          <a:solidFill>
            <a:srgbClr val="92BBE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498" name="Right Triangle 497">
            <a:extLst>
              <a:ext uri="{FF2B5EF4-FFF2-40B4-BE49-F238E27FC236}">
                <a16:creationId xmlns:a16="http://schemas.microsoft.com/office/drawing/2014/main" id="{4BB91476-F921-0E61-BAC5-A87D1E4719A3}"/>
              </a:ext>
            </a:extLst>
          </p:cNvPr>
          <p:cNvSpPr/>
          <p:nvPr/>
        </p:nvSpPr>
        <p:spPr>
          <a:xfrm rot="16200000">
            <a:off x="3700928" y="1673923"/>
            <a:ext cx="228600" cy="228600"/>
          </a:xfrm>
          <a:prstGeom prst="rtTriangle">
            <a:avLst/>
          </a:prstGeom>
          <a:solidFill>
            <a:srgbClr val="92BBE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
        <p:nvSpPr>
          <p:cNvPr id="499" name="Right Triangle 498">
            <a:extLst>
              <a:ext uri="{FF2B5EF4-FFF2-40B4-BE49-F238E27FC236}">
                <a16:creationId xmlns:a16="http://schemas.microsoft.com/office/drawing/2014/main" id="{F31D1914-1F9B-DC55-822A-1192184803B6}"/>
              </a:ext>
            </a:extLst>
          </p:cNvPr>
          <p:cNvSpPr/>
          <p:nvPr/>
        </p:nvSpPr>
        <p:spPr>
          <a:xfrm rot="16200000">
            <a:off x="7580775" y="1673923"/>
            <a:ext cx="228600" cy="228600"/>
          </a:xfrm>
          <a:prstGeom prst="rtTriangle">
            <a:avLst/>
          </a:prstGeom>
          <a:solidFill>
            <a:srgbClr val="92BBEB"/>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3494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pic>
        <p:nvPicPr>
          <p:cNvPr id="37" name="Picture 36" descr="Side view of a white calendar">
            <a:extLst>
              <a:ext uri="{FF2B5EF4-FFF2-40B4-BE49-F238E27FC236}">
                <a16:creationId xmlns:a16="http://schemas.microsoft.com/office/drawing/2014/main" id="{4D70AE3A-C66B-9AC8-E291-B5BBFE8AA0A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947230" y="3424435"/>
            <a:ext cx="3244770" cy="3100773"/>
          </a:xfrm>
          <a:prstGeom prst="snip2DiagRect">
            <a:avLst>
              <a:gd name="adj1" fmla="val 50000"/>
              <a:gd name="adj2" fmla="val 15280"/>
            </a:avLst>
          </a:prstGeom>
        </p:spPr>
      </p:pic>
      <p:pic>
        <p:nvPicPr>
          <p:cNvPr id="38" name="Picture 37" descr="A wall covered with sticky notes.">
            <a:extLst>
              <a:ext uri="{FF2B5EF4-FFF2-40B4-BE49-F238E27FC236}">
                <a16:creationId xmlns:a16="http://schemas.microsoft.com/office/drawing/2014/main" id="{25545511-B428-A0B3-9D4C-66C67AB5A8D3}"/>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442522" y="1"/>
            <a:ext cx="4749478" cy="3435584"/>
          </a:xfrm>
          <a:prstGeom prst="snip2DiagRect">
            <a:avLst>
              <a:gd name="adj1" fmla="val 50000"/>
              <a:gd name="adj2" fmla="val 22593"/>
            </a:avLst>
          </a:prstGeom>
        </p:spPr>
      </p:pic>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F17D35CF-53C6-7488-26C5-1E69466F1AD9}"/>
              </a:ext>
            </a:extLst>
          </p:cNvPr>
          <p:cNvSpPr/>
          <p:nvPr/>
        </p:nvSpPr>
        <p:spPr>
          <a:xfrm>
            <a:off x="758610" y="42720"/>
            <a:ext cx="8409905"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rgbClr val="0D72D4"/>
                </a:solidFill>
                <a:latin typeface="Courier" pitchFamily="2" charset="0"/>
                <a:ea typeface="Calibri" panose="020F0502020204030204" pitchFamily="34" charset="0"/>
                <a:cs typeface="Times New Roman" panose="02020603050405020304" pitchFamily="18" charset="0"/>
              </a:rPr>
              <a:t>timeline</a:t>
            </a:r>
            <a:endParaRPr lang="en-US" sz="4400" kern="100" dirty="0">
              <a:solidFill>
                <a:srgbClr val="0D72D4"/>
              </a:solidFill>
              <a:effectLst/>
              <a:latin typeface="Courier" pitchFamily="2" charset="0"/>
              <a:ea typeface="Calibri" panose="020F0502020204030204" pitchFamily="34" charset="0"/>
              <a:cs typeface="Times New Roman" panose="02020603050405020304" pitchFamily="18" charset="0"/>
            </a:endParaRPr>
          </a:p>
        </p:txBody>
      </p:sp>
      <p:sp>
        <p:nvSpPr>
          <p:cNvPr id="68" name="Rounded Rectangle 67">
            <a:extLst>
              <a:ext uri="{FF2B5EF4-FFF2-40B4-BE49-F238E27FC236}">
                <a16:creationId xmlns:a16="http://schemas.microsoft.com/office/drawing/2014/main" id="{126273BA-16FC-4BD0-FB8A-1C5CFCE6A9BC}"/>
              </a:ext>
            </a:extLst>
          </p:cNvPr>
          <p:cNvSpPr/>
          <p:nvPr/>
        </p:nvSpPr>
        <p:spPr>
          <a:xfrm>
            <a:off x="130651" y="87758"/>
            <a:ext cx="599837" cy="599837"/>
          </a:xfrm>
          <a:prstGeom prst="roundRect">
            <a:avLst/>
          </a:prstGeom>
          <a:solidFill>
            <a:srgbClr val="6EB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28119043-B1E6-0501-64D9-DC803AB97FD0}"/>
              </a:ext>
            </a:extLst>
          </p:cNvPr>
          <p:cNvSpPr/>
          <p:nvPr/>
        </p:nvSpPr>
        <p:spPr>
          <a:xfrm>
            <a:off x="130651" y="184017"/>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5</a:t>
            </a:r>
          </a:p>
        </p:txBody>
      </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5" name="Rectangle 34">
            <a:extLst>
              <a:ext uri="{FF2B5EF4-FFF2-40B4-BE49-F238E27FC236}">
                <a16:creationId xmlns:a16="http://schemas.microsoft.com/office/drawing/2014/main" id="{2330EFF0-504E-9F17-8CB8-EDDE786B04E6}"/>
              </a:ext>
            </a:extLst>
          </p:cNvPr>
          <p:cNvSpPr/>
          <p:nvPr/>
        </p:nvSpPr>
        <p:spPr>
          <a:xfrm>
            <a:off x="814492" y="1517590"/>
            <a:ext cx="6226646" cy="2553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Brief overview of the timeline including start and end dates, project milestones, and key deadlines. Use the Gantt chart on the next slide to illustrate specific tasks. </a:t>
            </a:r>
            <a:endParaRPr lang="en-US" sz="2400" dirty="0">
              <a:solidFill>
                <a:schemeClr val="tx1"/>
              </a:solidFill>
            </a:endParaRPr>
          </a:p>
        </p:txBody>
      </p:sp>
      <p:sp>
        <p:nvSpPr>
          <p:cNvPr id="36" name="Rectangle 35">
            <a:extLst>
              <a:ext uri="{FF2B5EF4-FFF2-40B4-BE49-F238E27FC236}">
                <a16:creationId xmlns:a16="http://schemas.microsoft.com/office/drawing/2014/main" id="{AF2406C6-C0FC-37C9-C043-30E64AFFF5F4}"/>
              </a:ext>
            </a:extLst>
          </p:cNvPr>
          <p:cNvSpPr/>
          <p:nvPr/>
        </p:nvSpPr>
        <p:spPr>
          <a:xfrm>
            <a:off x="814493" y="1109022"/>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overview</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65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EEFD"/>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7" name="Group 376">
            <a:extLst>
              <a:ext uri="{FF2B5EF4-FFF2-40B4-BE49-F238E27FC236}">
                <a16:creationId xmlns:a16="http://schemas.microsoft.com/office/drawing/2014/main" id="{B831C8B7-D8A4-2690-E956-91A8FEAB5D1D}"/>
              </a:ext>
            </a:extLst>
          </p:cNvPr>
          <p:cNvGrpSpPr/>
          <p:nvPr/>
        </p:nvGrpSpPr>
        <p:grpSpPr>
          <a:xfrm rot="10800000">
            <a:off x="59375" y="5088781"/>
            <a:ext cx="1813078" cy="1709844"/>
            <a:chOff x="4301836" y="1542184"/>
            <a:chExt cx="4242954" cy="4001365"/>
          </a:xfrm>
          <a:solidFill>
            <a:srgbClr val="6EBEFF">
              <a:alpha val="25000"/>
            </a:srgbClr>
          </a:solidFill>
        </p:grpSpPr>
        <p:sp>
          <p:nvSpPr>
            <p:cNvPr id="378" name="Freeform 377">
              <a:extLst>
                <a:ext uri="{FF2B5EF4-FFF2-40B4-BE49-F238E27FC236}">
                  <a16:creationId xmlns:a16="http://schemas.microsoft.com/office/drawing/2014/main" id="{36990788-9718-A3A8-3C69-EF8B4DC431E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3996EEF-623C-751C-C121-3D9AEF4AFDA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2E599B0-CCD4-A5AE-3665-CB369964627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4F48BFB0-0F62-9B0F-CD18-316B3F0994C1}"/>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1E61620-A22A-E64C-9741-4E97A5DF9ED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E4448A39-1FE3-AE2C-21DE-97637D4C7643}"/>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6A84910-830F-0379-C394-D2F8B7E60172}"/>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9EEADF3-DC23-52E8-5063-2A0149C9900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109711FD-18C2-A5FA-B4D0-30A734E72387}"/>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A8FDF86-0A23-1E46-30D4-476A8FC2F40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DEF93648-1D38-A88C-39F3-339675D07A91}"/>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696C6BC9-8EFB-0BD4-E6FD-792CA22D8E1A}"/>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75F5A29-FF4E-1EFF-CD01-E8D291C4AC5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F4943770-0D64-C863-06DC-DBF8C71DC974}"/>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431F35B-48CC-A26B-2C2D-666193C4DA2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ED16170-7166-8853-FD8A-C2703F4B547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05575A4-AD95-A8AD-50B7-051A80EF3B71}"/>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5311300-4FE7-C741-2373-D99002BE92B7}"/>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2E52B4FA-49FF-53F5-E192-B439218E68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7A57E48-11D7-6050-DAEF-95F8EA6963F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47ADA93E-6948-E1C7-9958-1E3B6E58FC3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71C09AD3-CF39-304C-F28F-0C849D4B57C3}"/>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654452B-510B-0B5D-CEBE-F1E42DDC5BB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E9372FD-E7F6-03C5-9C22-350567CDB39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68A40CC-1CCA-AE55-ED86-BF96334551D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313FAAC-EDBE-4BC9-EE91-F5133281596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0B71946-AB19-F4AD-2A86-CC83FBA5362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36E9E73-64FA-D124-02E6-C9C40105674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FC7F6DC4-3D45-4517-C3F1-A8F19513B62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B5CAE74-0F32-6859-0D62-ED89A24DBC1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E4F75B1-4C44-A0A2-6778-6B3159E2BD62}"/>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3B06DF5-E5AB-FB3E-C301-20EA60A3E54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6F291A-E0CD-7775-F89F-16CEF4D843E5}"/>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6962D00-9641-EC86-029B-6A7C1DEA40B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06DA5BC-45EE-A0CF-CDB6-6BA329AFDD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1462885-5A35-2B93-3547-91B09CCF17BB}"/>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A953721-008D-292B-0D0F-AC41F674A5E6}"/>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195EDF4E-A848-25CF-C347-76A408CD924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E5051FD-209A-AE68-6A9D-11B2AA79C7E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324F44F-E85C-46A1-CF09-8D41FC92102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538B3B7B-34B0-F478-8D3B-C8A384EEC83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0D12868-F03B-F3F2-CCB0-4170CA1F423A}"/>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D30912A-108C-3B79-9E90-DDBB2DE7860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AEF0426-36FF-E6EA-822D-7AA025BEC88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1461E76-F25C-F5DA-D75D-B67C14750576}"/>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75B55B5-71A6-9632-AA85-03D2262F75D4}"/>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1DF437C9-1A13-CC26-8AF5-E3A76715F721}"/>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F0A28A17-AB93-7ACE-5349-66C8C864FBE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B9EC63E-414D-589B-5641-51C9D2B3077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030B73-3B59-EAD2-0B53-236E77DC207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EF95370-6821-A6CC-5348-6C18926BB6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F6755C26-7620-7835-2EE4-112344069525}"/>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60FF5941-CE62-DBC8-B03E-40EE10B18205}"/>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384B1961-E584-8706-9EA9-24F3A0D5FC87}"/>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B023963-E116-EE32-B02C-94ED875B4C3E}"/>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59B71F5-466C-6E4C-51CE-C6B5CAD2C42F}"/>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B3679DC-79DD-517E-9D9B-24A5BEC6529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80EA8CCA-E76D-0239-56F2-1881404D6E41}"/>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3806136-FD50-90C5-D9B3-B88FB77F2B2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186C891F-94AA-1DD2-0C1D-8BD492773E8C}"/>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EE8BA0D8-3C62-FA5C-CB96-077128950EE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325A8FEB-0B4F-BF73-D876-07DAF2EBE9C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3EA36D7-9D5B-C563-B2DB-6F436CF8E9B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907E532B-F19D-536D-B3A6-B6F6E42BE01C}"/>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6822906-1EA7-38A4-BFFA-2BEFFEB55B60}"/>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71FD43C-FF05-E049-9406-A2D2C7938CBC}"/>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2E20FE7-CDD2-668B-CEFE-AA49F8857DC9}"/>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EDBE43B-3A05-F15D-D0B5-AAB7DD95C82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B793E6AB-06CE-E955-346C-6F406B5D531A}"/>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9066B223-8A11-7547-5C13-FEB09B7E02CB}"/>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11AE565-4217-7BD2-83E2-34E04C43CDD3}"/>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A8701DF7-9136-E217-2167-16BECA4EE767}"/>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14F98EE1-3313-E00F-C2C1-A2CCC3D366C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9812612-16A9-2361-C32F-712D57D78A0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D1193EE6-95A6-D3E0-8FC1-5C034A58911E}"/>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F29E7AF-F5BB-A765-AB20-20648AE3F32D}"/>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51A508D7-1100-B81D-3BFF-273E4CB44B9D}"/>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A02F05D-1736-CB73-089F-A8F74E0C2A4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4D9E07E1-82EA-C9C0-4B12-90981F232D6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E57E06C-92EB-4ACD-97E4-6D79D4095593}"/>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3E8ED5B0-73BC-9BD8-AB8B-F85D20169BCE}"/>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B560EBE-8070-844E-2028-D888816C51B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1F56F8E1-F349-6C19-E999-A86EA48DCEAD}"/>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8536C06-F229-0A96-8431-416F02069AE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BCC5A061-16DA-914A-9AE8-6CBA2DA8958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A58CA492-0F47-7255-52DF-4ADFC98F3DCD}"/>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6EFD031A-4665-77E6-949E-083CA0E1437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A562A071-B9AF-DD16-F7DB-15BB284F51E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9E26558D-F626-F3CF-12E8-1ACA6AC74E1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A44E866-5A83-1702-A681-23DC6C6F5E40}"/>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E413E82-1C08-C275-A807-BFF216F7B163}"/>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664E9F25-6591-3B81-4CA3-11334491539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794760AE-91A9-735C-23E8-DAEAAA15A6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997A4DAC-EAB9-890C-73ED-B2AA3C65A38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A2855FBC-D203-32BC-C04B-1BFE4DDFA64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529AFBE0-B7AD-7E0F-FA8F-F9FA75D2118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E593751D-29F7-A8E5-3761-5B2F3DBA074D}"/>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EBEFBAD6-1331-25AF-CA6B-93B74D8DD14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264A010-E5EA-C1D9-9BCC-33CD618F9B6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7BBFB81-A39D-17D4-A9BA-E98451C8AE2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C6B73FF0-1095-C674-DD44-00D3BFAC859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48BA2E2-E932-271E-C40D-8F3F2CE314B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EB146291-42FA-01C1-FD33-BF601D6A5BF0}"/>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98FCE6-CA31-EE48-3969-596DA68B75D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4B37A41-A362-683E-2028-3A2110D15F0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9AD3BEB-E48B-58B5-2DD0-A431B27EFD3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F3A08848-52DE-BDAA-B56F-4BFC0C8AED6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69F820B8-D6CA-8F65-C3D3-E46105E421BB}"/>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1AC0026-8107-2541-CEB5-141C4E14EBF7}"/>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F5052513-21EB-F0D8-73B7-489414918F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C1814FA-20D7-2368-4218-6660850272E8}"/>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D835A842-6097-E491-168F-28373B8D5B0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30B5437-A8D2-5CFE-7AFE-AF4DBDE7802E}"/>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22FDF76B-B399-ED48-0659-6BFC5A320D6D}"/>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271F292B-E2A7-FC91-95A5-940D276D4B46}"/>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964AEAFF-B2EC-5E2B-E5E9-D17C6C7D6EE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FAAF318-3820-DEBA-D9A6-42A2A9273E0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4E9D54E-2ED2-ECB8-3E83-7906F4433B73}"/>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ADB41E8-CD9E-2737-62AD-7836214F9D5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322F2F58-3396-147F-82FE-70270B38B15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chemeClr val="bg1"/>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97B78337-D74D-8377-A7E1-5EDF9D132B54}"/>
              </a:ext>
            </a:extLst>
          </p:cNvPr>
          <p:cNvGrpSpPr/>
          <p:nvPr/>
        </p:nvGrpSpPr>
        <p:grpSpPr>
          <a:xfrm>
            <a:off x="9904226" y="6214827"/>
            <a:ext cx="2287774" cy="658965"/>
            <a:chOff x="7449794" y="5482606"/>
            <a:chExt cx="4742206" cy="1365934"/>
          </a:xfrm>
        </p:grpSpPr>
        <p:sp>
          <p:nvSpPr>
            <p:cNvPr id="3" name="Rectangle 2">
              <a:extLst>
                <a:ext uri="{FF2B5EF4-FFF2-40B4-BE49-F238E27FC236}">
                  <a16:creationId xmlns:a16="http://schemas.microsoft.com/office/drawing/2014/main" id="{BB5A9AEA-6003-8FD3-38E9-940BFCF46FE0}"/>
                </a:ext>
              </a:extLst>
            </p:cNvPr>
            <p:cNvSpPr/>
            <p:nvPr/>
          </p:nvSpPr>
          <p:spPr>
            <a:xfrm>
              <a:off x="7449794" y="5482606"/>
              <a:ext cx="4742206" cy="1365934"/>
            </a:xfrm>
            <a:prstGeom prst="rect">
              <a:avLst/>
            </a:prstGeom>
            <a:solidFill>
              <a:srgbClr val="92B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C3DD4D18-D05E-B3C2-F5DB-0AB5BB2AB776}"/>
                </a:ext>
              </a:extLst>
            </p:cNvPr>
            <p:cNvSpPr/>
            <p:nvPr/>
          </p:nvSpPr>
          <p:spPr>
            <a:xfrm>
              <a:off x="7449794" y="5482606"/>
              <a:ext cx="4742206" cy="643375"/>
            </a:xfrm>
            <a:prstGeom prst="rect">
              <a:avLst/>
            </a:prstGeom>
            <a:solidFill>
              <a:srgbClr val="0C72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 name="Graphic 1">
              <a:extLst>
                <a:ext uri="{FF2B5EF4-FFF2-40B4-BE49-F238E27FC236}">
                  <a16:creationId xmlns:a16="http://schemas.microsoft.com/office/drawing/2014/main" id="{E896C8D2-F7FF-35B0-13BD-17904BDB34C7}"/>
                </a:ext>
              </a:extLst>
            </p:cNvPr>
            <p:cNvGrpSpPr/>
            <p:nvPr/>
          </p:nvGrpSpPr>
          <p:grpSpPr>
            <a:xfrm>
              <a:off x="7698668" y="5565029"/>
              <a:ext cx="4195396" cy="601378"/>
              <a:chOff x="1765934" y="3433769"/>
              <a:chExt cx="1966908" cy="281942"/>
            </a:xfrm>
            <a:solidFill>
              <a:schemeClr val="bg1">
                <a:alpha val="75000"/>
              </a:schemeClr>
            </a:solidFill>
          </p:grpSpPr>
          <p:sp>
            <p:nvSpPr>
              <p:cNvPr id="16" name="Freeform 15">
                <a:extLst>
                  <a:ext uri="{FF2B5EF4-FFF2-40B4-BE49-F238E27FC236}">
                    <a16:creationId xmlns:a16="http://schemas.microsoft.com/office/drawing/2014/main" id="{45C10A10-81F5-FE98-2B5B-D0EFAE0ADC8D}"/>
                  </a:ext>
                </a:extLst>
              </p:cNvPr>
              <p:cNvSpPr/>
              <p:nvPr/>
            </p:nvSpPr>
            <p:spPr>
              <a:xfrm>
                <a:off x="1765934" y="3492817"/>
                <a:ext cx="93345" cy="204787"/>
              </a:xfrm>
              <a:custGeom>
                <a:avLst/>
                <a:gdLst>
                  <a:gd name="connsiteX0" fmla="*/ 0 w 93345"/>
                  <a:gd name="connsiteY0" fmla="*/ 204788 h 204787"/>
                  <a:gd name="connsiteX1" fmla="*/ 0 w 93345"/>
                  <a:gd name="connsiteY1" fmla="*/ 1905 h 204787"/>
                  <a:gd name="connsiteX2" fmla="*/ 28575 w 93345"/>
                  <a:gd name="connsiteY2" fmla="*/ 1905 h 204787"/>
                  <a:gd name="connsiteX3" fmla="*/ 28575 w 93345"/>
                  <a:gd name="connsiteY3" fmla="*/ 20955 h 204787"/>
                  <a:gd name="connsiteX4" fmla="*/ 40958 w 93345"/>
                  <a:gd name="connsiteY4" fmla="*/ 4763 h 204787"/>
                  <a:gd name="connsiteX5" fmla="*/ 57150 w 93345"/>
                  <a:gd name="connsiteY5" fmla="*/ 0 h 204787"/>
                  <a:gd name="connsiteX6" fmla="*/ 84773 w 93345"/>
                  <a:gd name="connsiteY6" fmla="*/ 18097 h 204787"/>
                  <a:gd name="connsiteX7" fmla="*/ 93345 w 93345"/>
                  <a:gd name="connsiteY7" fmla="*/ 75247 h 204787"/>
                  <a:gd name="connsiteX8" fmla="*/ 84773 w 93345"/>
                  <a:gd name="connsiteY8" fmla="*/ 130492 h 204787"/>
                  <a:gd name="connsiteX9" fmla="*/ 56198 w 93345"/>
                  <a:gd name="connsiteY9" fmla="*/ 147638 h 204787"/>
                  <a:gd name="connsiteX10" fmla="*/ 40958 w 93345"/>
                  <a:gd name="connsiteY10" fmla="*/ 143827 h 204787"/>
                  <a:gd name="connsiteX11" fmla="*/ 35243 w 93345"/>
                  <a:gd name="connsiteY11" fmla="*/ 138113 h 204787"/>
                  <a:gd name="connsiteX12" fmla="*/ 29528 w 93345"/>
                  <a:gd name="connsiteY12" fmla="*/ 129540 h 204787"/>
                  <a:gd name="connsiteX13" fmla="*/ 29528 w 93345"/>
                  <a:gd name="connsiteY13" fmla="*/ 204788 h 204787"/>
                  <a:gd name="connsiteX14" fmla="*/ 0 w 93345"/>
                  <a:gd name="connsiteY14" fmla="*/ 204788 h 204787"/>
                  <a:gd name="connsiteX15" fmla="*/ 62865 w 93345"/>
                  <a:gd name="connsiteY15" fmla="*/ 75247 h 204787"/>
                  <a:gd name="connsiteX16" fmla="*/ 59055 w 93345"/>
                  <a:gd name="connsiteY16" fmla="*/ 35242 h 204787"/>
                  <a:gd name="connsiteX17" fmla="*/ 44768 w 93345"/>
                  <a:gd name="connsiteY17" fmla="*/ 23813 h 204787"/>
                  <a:gd name="connsiteX18" fmla="*/ 30480 w 93345"/>
                  <a:gd name="connsiteY18" fmla="*/ 35242 h 204787"/>
                  <a:gd name="connsiteX19" fmla="*/ 26670 w 93345"/>
                  <a:gd name="connsiteY19" fmla="*/ 74295 h 204787"/>
                  <a:gd name="connsiteX20" fmla="*/ 30480 w 93345"/>
                  <a:gd name="connsiteY20" fmla="*/ 113347 h 204787"/>
                  <a:gd name="connsiteX21" fmla="*/ 44768 w 93345"/>
                  <a:gd name="connsiteY21" fmla="*/ 124777 h 204787"/>
                  <a:gd name="connsiteX22" fmla="*/ 59055 w 93345"/>
                  <a:gd name="connsiteY22" fmla="*/ 113347 h 204787"/>
                  <a:gd name="connsiteX23" fmla="*/ 62865 w 93345"/>
                  <a:gd name="connsiteY23" fmla="*/ 7524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 h="204787">
                    <a:moveTo>
                      <a:pt x="0" y="204788"/>
                    </a:moveTo>
                    <a:lnTo>
                      <a:pt x="0" y="1905"/>
                    </a:lnTo>
                    <a:lnTo>
                      <a:pt x="28575" y="1905"/>
                    </a:lnTo>
                    <a:lnTo>
                      <a:pt x="28575" y="20955"/>
                    </a:lnTo>
                    <a:cubicBezTo>
                      <a:pt x="32385" y="13335"/>
                      <a:pt x="36195" y="7620"/>
                      <a:pt x="40958" y="4763"/>
                    </a:cubicBezTo>
                    <a:cubicBezTo>
                      <a:pt x="44768" y="1905"/>
                      <a:pt x="50483" y="0"/>
                      <a:pt x="57150" y="0"/>
                    </a:cubicBezTo>
                    <a:cubicBezTo>
                      <a:pt x="69533" y="0"/>
                      <a:pt x="79058" y="5715"/>
                      <a:pt x="84773" y="18097"/>
                    </a:cubicBezTo>
                    <a:cubicBezTo>
                      <a:pt x="90488" y="30480"/>
                      <a:pt x="93345" y="49530"/>
                      <a:pt x="93345" y="75247"/>
                    </a:cubicBezTo>
                    <a:cubicBezTo>
                      <a:pt x="93345" y="100965"/>
                      <a:pt x="90488" y="119063"/>
                      <a:pt x="84773" y="130492"/>
                    </a:cubicBezTo>
                    <a:cubicBezTo>
                      <a:pt x="79058" y="141922"/>
                      <a:pt x="69533" y="147638"/>
                      <a:pt x="56198" y="147638"/>
                    </a:cubicBezTo>
                    <a:cubicBezTo>
                      <a:pt x="49530" y="147638"/>
                      <a:pt x="44768" y="146685"/>
                      <a:pt x="40958" y="143827"/>
                    </a:cubicBezTo>
                    <a:cubicBezTo>
                      <a:pt x="39053" y="142875"/>
                      <a:pt x="37148" y="140970"/>
                      <a:pt x="35243" y="138113"/>
                    </a:cubicBezTo>
                    <a:cubicBezTo>
                      <a:pt x="33338" y="135255"/>
                      <a:pt x="31433" y="132397"/>
                      <a:pt x="29528" y="129540"/>
                    </a:cubicBezTo>
                    <a:lnTo>
                      <a:pt x="29528" y="204788"/>
                    </a:lnTo>
                    <a:lnTo>
                      <a:pt x="0" y="204788"/>
                    </a:lnTo>
                    <a:close/>
                    <a:moveTo>
                      <a:pt x="62865" y="75247"/>
                    </a:moveTo>
                    <a:cubicBezTo>
                      <a:pt x="62865" y="56197"/>
                      <a:pt x="61913" y="42863"/>
                      <a:pt x="59055" y="35242"/>
                    </a:cubicBezTo>
                    <a:cubicBezTo>
                      <a:pt x="56198" y="27622"/>
                      <a:pt x="51435" y="23813"/>
                      <a:pt x="44768" y="23813"/>
                    </a:cubicBezTo>
                    <a:cubicBezTo>
                      <a:pt x="38100" y="23813"/>
                      <a:pt x="33338" y="27622"/>
                      <a:pt x="30480" y="35242"/>
                    </a:cubicBezTo>
                    <a:cubicBezTo>
                      <a:pt x="27623" y="42863"/>
                      <a:pt x="26670" y="55245"/>
                      <a:pt x="26670" y="74295"/>
                    </a:cubicBezTo>
                    <a:cubicBezTo>
                      <a:pt x="26670" y="92392"/>
                      <a:pt x="27623" y="105727"/>
                      <a:pt x="30480" y="113347"/>
                    </a:cubicBezTo>
                    <a:cubicBezTo>
                      <a:pt x="33338" y="120967"/>
                      <a:pt x="38100" y="124777"/>
                      <a:pt x="44768" y="124777"/>
                    </a:cubicBezTo>
                    <a:cubicBezTo>
                      <a:pt x="51435" y="124777"/>
                      <a:pt x="56198" y="120967"/>
                      <a:pt x="59055" y="113347"/>
                    </a:cubicBezTo>
                    <a:cubicBezTo>
                      <a:pt x="61913" y="106680"/>
                      <a:pt x="62865" y="93345"/>
                      <a:pt x="6286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D958BF5-7740-7E9F-B0FF-5B3CFF2CB718}"/>
                  </a:ext>
                </a:extLst>
              </p:cNvPr>
              <p:cNvSpPr/>
              <p:nvPr/>
            </p:nvSpPr>
            <p:spPr>
              <a:xfrm>
                <a:off x="1884045" y="3490912"/>
                <a:ext cx="61912" cy="147637"/>
              </a:xfrm>
              <a:custGeom>
                <a:avLst/>
                <a:gdLst>
                  <a:gd name="connsiteX0" fmla="*/ 0 w 61912"/>
                  <a:gd name="connsiteY0" fmla="*/ 3810 h 147637"/>
                  <a:gd name="connsiteX1" fmla="*/ 28575 w 61912"/>
                  <a:gd name="connsiteY1" fmla="*/ 3810 h 147637"/>
                  <a:gd name="connsiteX2" fmla="*/ 28575 w 61912"/>
                  <a:gd name="connsiteY2" fmla="*/ 21907 h 147637"/>
                  <a:gd name="connsiteX3" fmla="*/ 42863 w 61912"/>
                  <a:gd name="connsiteY3" fmla="*/ 5715 h 147637"/>
                  <a:gd name="connsiteX4" fmla="*/ 61913 w 61912"/>
                  <a:gd name="connsiteY4" fmla="*/ 0 h 147637"/>
                  <a:gd name="connsiteX5" fmla="*/ 61913 w 61912"/>
                  <a:gd name="connsiteY5" fmla="*/ 27622 h 147637"/>
                  <a:gd name="connsiteX6" fmla="*/ 57150 w 61912"/>
                  <a:gd name="connsiteY6" fmla="*/ 27622 h 147637"/>
                  <a:gd name="connsiteX7" fmla="*/ 35242 w 61912"/>
                  <a:gd name="connsiteY7" fmla="*/ 35243 h 147637"/>
                  <a:gd name="connsiteX8" fmla="*/ 28575 w 61912"/>
                  <a:gd name="connsiteY8" fmla="*/ 60960 h 147637"/>
                  <a:gd name="connsiteX9" fmla="*/ 28575 w 61912"/>
                  <a:gd name="connsiteY9" fmla="*/ 147638 h 147637"/>
                  <a:gd name="connsiteX10" fmla="*/ 0 w 61912"/>
                  <a:gd name="connsiteY10" fmla="*/ 147638 h 147637"/>
                  <a:gd name="connsiteX11" fmla="*/ 0 w 61912"/>
                  <a:gd name="connsiteY11" fmla="*/ 381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 h="147637">
                    <a:moveTo>
                      <a:pt x="0" y="3810"/>
                    </a:moveTo>
                    <a:lnTo>
                      <a:pt x="28575" y="3810"/>
                    </a:lnTo>
                    <a:lnTo>
                      <a:pt x="28575" y="21907"/>
                    </a:lnTo>
                    <a:cubicBezTo>
                      <a:pt x="33338" y="14288"/>
                      <a:pt x="38100" y="8572"/>
                      <a:pt x="42863" y="5715"/>
                    </a:cubicBezTo>
                    <a:cubicBezTo>
                      <a:pt x="47625" y="2857"/>
                      <a:pt x="53340" y="953"/>
                      <a:pt x="61913" y="0"/>
                    </a:cubicBezTo>
                    <a:lnTo>
                      <a:pt x="61913" y="27622"/>
                    </a:lnTo>
                    <a:cubicBezTo>
                      <a:pt x="60008" y="27622"/>
                      <a:pt x="58102" y="27622"/>
                      <a:pt x="57150" y="27622"/>
                    </a:cubicBezTo>
                    <a:cubicBezTo>
                      <a:pt x="46672" y="27622"/>
                      <a:pt x="40005" y="30480"/>
                      <a:pt x="35242" y="35243"/>
                    </a:cubicBezTo>
                    <a:cubicBezTo>
                      <a:pt x="31433" y="40005"/>
                      <a:pt x="28575" y="48578"/>
                      <a:pt x="28575" y="60960"/>
                    </a:cubicBezTo>
                    <a:lnTo>
                      <a:pt x="28575" y="147638"/>
                    </a:lnTo>
                    <a:lnTo>
                      <a:pt x="0" y="147638"/>
                    </a:lnTo>
                    <a:lnTo>
                      <a:pt x="0" y="381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4AE00F4F-6AB4-E36A-1BB8-5A2395153E8E}"/>
                  </a:ext>
                </a:extLst>
              </p:cNvPr>
              <p:cNvSpPr/>
              <p:nvPr/>
            </p:nvSpPr>
            <p:spPr>
              <a:xfrm>
                <a:off x="1960245" y="3491865"/>
                <a:ext cx="95250" cy="148590"/>
              </a:xfrm>
              <a:custGeom>
                <a:avLst/>
                <a:gdLst>
                  <a:gd name="connsiteX0" fmla="*/ 95250 w 95250"/>
                  <a:gd name="connsiteY0" fmla="*/ 76200 h 148590"/>
                  <a:gd name="connsiteX1" fmla="*/ 47625 w 95250"/>
                  <a:gd name="connsiteY1" fmla="*/ 148590 h 148590"/>
                  <a:gd name="connsiteX2" fmla="*/ 0 w 95250"/>
                  <a:gd name="connsiteY2" fmla="*/ 74295 h 148590"/>
                  <a:gd name="connsiteX3" fmla="*/ 47625 w 95250"/>
                  <a:gd name="connsiteY3" fmla="*/ 0 h 148590"/>
                  <a:gd name="connsiteX4" fmla="*/ 68580 w 95250"/>
                  <a:gd name="connsiteY4" fmla="*/ 4763 h 148590"/>
                  <a:gd name="connsiteX5" fmla="*/ 83820 w 95250"/>
                  <a:gd name="connsiteY5" fmla="*/ 18097 h 148590"/>
                  <a:gd name="connsiteX6" fmla="*/ 92392 w 95250"/>
                  <a:gd name="connsiteY6" fmla="*/ 41910 h 148590"/>
                  <a:gd name="connsiteX7" fmla="*/ 95250 w 95250"/>
                  <a:gd name="connsiteY7" fmla="*/ 76200 h 148590"/>
                  <a:gd name="connsiteX8" fmla="*/ 66675 w 95250"/>
                  <a:gd name="connsiteY8" fmla="*/ 75247 h 148590"/>
                  <a:gd name="connsiteX9" fmla="*/ 62865 w 95250"/>
                  <a:gd name="connsiteY9" fmla="*/ 36195 h 148590"/>
                  <a:gd name="connsiteX10" fmla="*/ 48577 w 95250"/>
                  <a:gd name="connsiteY10" fmla="*/ 24765 h 148590"/>
                  <a:gd name="connsiteX11" fmla="*/ 34290 w 95250"/>
                  <a:gd name="connsiteY11" fmla="*/ 36195 h 148590"/>
                  <a:gd name="connsiteX12" fmla="*/ 30480 w 95250"/>
                  <a:gd name="connsiteY12" fmla="*/ 75247 h 148590"/>
                  <a:gd name="connsiteX13" fmla="*/ 34290 w 95250"/>
                  <a:gd name="connsiteY13" fmla="*/ 114300 h 148590"/>
                  <a:gd name="connsiteX14" fmla="*/ 48577 w 95250"/>
                  <a:gd name="connsiteY14" fmla="*/ 125730 h 148590"/>
                  <a:gd name="connsiteX15" fmla="*/ 62865 w 95250"/>
                  <a:gd name="connsiteY15" fmla="*/ 114300 h 148590"/>
                  <a:gd name="connsiteX16" fmla="*/ 66675 w 95250"/>
                  <a:gd name="connsiteY16" fmla="*/ 75247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48590">
                    <a:moveTo>
                      <a:pt x="95250" y="76200"/>
                    </a:moveTo>
                    <a:cubicBezTo>
                      <a:pt x="95250" y="124778"/>
                      <a:pt x="79058" y="148590"/>
                      <a:pt x="47625" y="148590"/>
                    </a:cubicBezTo>
                    <a:cubicBezTo>
                      <a:pt x="16192" y="148590"/>
                      <a:pt x="0" y="123825"/>
                      <a:pt x="0" y="74295"/>
                    </a:cubicBezTo>
                    <a:cubicBezTo>
                      <a:pt x="0" y="24765"/>
                      <a:pt x="16192" y="0"/>
                      <a:pt x="47625" y="0"/>
                    </a:cubicBezTo>
                    <a:cubicBezTo>
                      <a:pt x="56197" y="0"/>
                      <a:pt x="62865" y="1905"/>
                      <a:pt x="68580" y="4763"/>
                    </a:cubicBezTo>
                    <a:cubicBezTo>
                      <a:pt x="74295" y="7620"/>
                      <a:pt x="80010" y="12382"/>
                      <a:pt x="83820" y="18097"/>
                    </a:cubicBezTo>
                    <a:cubicBezTo>
                      <a:pt x="87630" y="24765"/>
                      <a:pt x="90488" y="32385"/>
                      <a:pt x="92392" y="41910"/>
                    </a:cubicBezTo>
                    <a:cubicBezTo>
                      <a:pt x="94297" y="51435"/>
                      <a:pt x="95250" y="62865"/>
                      <a:pt x="95250" y="76200"/>
                    </a:cubicBezTo>
                    <a:close/>
                    <a:moveTo>
                      <a:pt x="66675" y="75247"/>
                    </a:moveTo>
                    <a:cubicBezTo>
                      <a:pt x="66675" y="56197"/>
                      <a:pt x="65722" y="42863"/>
                      <a:pt x="62865" y="36195"/>
                    </a:cubicBezTo>
                    <a:cubicBezTo>
                      <a:pt x="60008" y="28575"/>
                      <a:pt x="55245" y="24765"/>
                      <a:pt x="48577" y="24765"/>
                    </a:cubicBezTo>
                    <a:cubicBezTo>
                      <a:pt x="41910" y="24765"/>
                      <a:pt x="37147" y="28575"/>
                      <a:pt x="34290" y="36195"/>
                    </a:cubicBezTo>
                    <a:cubicBezTo>
                      <a:pt x="31433" y="43815"/>
                      <a:pt x="30480" y="56197"/>
                      <a:pt x="30480" y="75247"/>
                    </a:cubicBezTo>
                    <a:cubicBezTo>
                      <a:pt x="30480" y="94297"/>
                      <a:pt x="31433" y="106680"/>
                      <a:pt x="34290" y="114300"/>
                    </a:cubicBezTo>
                    <a:cubicBezTo>
                      <a:pt x="37147" y="121920"/>
                      <a:pt x="41910" y="125730"/>
                      <a:pt x="48577" y="125730"/>
                    </a:cubicBezTo>
                    <a:cubicBezTo>
                      <a:pt x="55245" y="125730"/>
                      <a:pt x="60008" y="121920"/>
                      <a:pt x="62865" y="114300"/>
                    </a:cubicBezTo>
                    <a:cubicBezTo>
                      <a:pt x="64770" y="106680"/>
                      <a:pt x="66675" y="94297"/>
                      <a:pt x="66675" y="7524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21FA19C8-BF4D-FC28-1D99-AD823C8869BF}"/>
                  </a:ext>
                </a:extLst>
              </p:cNvPr>
              <p:cNvSpPr/>
              <p:nvPr/>
            </p:nvSpPr>
            <p:spPr>
              <a:xfrm>
                <a:off x="2135504"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7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3817 w 92392"/>
                  <a:gd name="connsiteY14" fmla="*/ 60960 h 148590"/>
                  <a:gd name="connsiteX15" fmla="*/ 58103 w 92392"/>
                  <a:gd name="connsiteY15" fmla="*/ 31432 h 148590"/>
                  <a:gd name="connsiteX16" fmla="*/ 45720 w 92392"/>
                  <a:gd name="connsiteY16" fmla="*/ 23813 h 148590"/>
                  <a:gd name="connsiteX17" fmla="*/ 33338 w 92392"/>
                  <a:gd name="connsiteY17" fmla="*/ 31432 h 148590"/>
                  <a:gd name="connsiteX18" fmla="*/ 27623 w 92392"/>
                  <a:gd name="connsiteY18" fmla="*/ 60960 h 148590"/>
                  <a:gd name="connsiteX19" fmla="*/ 63817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2" y="148590"/>
                      <a:pt x="46673" y="148590"/>
                    </a:cubicBezTo>
                    <a:cubicBezTo>
                      <a:pt x="38100" y="148590"/>
                      <a:pt x="31433" y="146685"/>
                      <a:pt x="25717"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2" y="25717"/>
                      <a:pt x="92392" y="76200"/>
                    </a:cubicBezTo>
                    <a:lnTo>
                      <a:pt x="92392" y="79057"/>
                    </a:lnTo>
                    <a:lnTo>
                      <a:pt x="28575" y="79057"/>
                    </a:lnTo>
                    <a:cubicBezTo>
                      <a:pt x="28575" y="109538"/>
                      <a:pt x="35242" y="124778"/>
                      <a:pt x="47625" y="124778"/>
                    </a:cubicBezTo>
                    <a:cubicBezTo>
                      <a:pt x="59055" y="126682"/>
                      <a:pt x="64770" y="117157"/>
                      <a:pt x="64770" y="98107"/>
                    </a:cubicBezTo>
                    <a:close/>
                    <a:moveTo>
                      <a:pt x="63817" y="60960"/>
                    </a:moveTo>
                    <a:cubicBezTo>
                      <a:pt x="62865" y="45720"/>
                      <a:pt x="60960" y="36195"/>
                      <a:pt x="58103" y="31432"/>
                    </a:cubicBezTo>
                    <a:cubicBezTo>
                      <a:pt x="55245" y="25717"/>
                      <a:pt x="51435" y="23813"/>
                      <a:pt x="45720" y="23813"/>
                    </a:cubicBezTo>
                    <a:cubicBezTo>
                      <a:pt x="40005" y="23813"/>
                      <a:pt x="36195" y="26670"/>
                      <a:pt x="33338" y="31432"/>
                    </a:cubicBezTo>
                    <a:cubicBezTo>
                      <a:pt x="30480" y="36195"/>
                      <a:pt x="29528" y="45720"/>
                      <a:pt x="27623" y="60960"/>
                    </a:cubicBezTo>
                    <a:lnTo>
                      <a:pt x="63817"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316B44EB-139E-F02D-588E-35FF975CB790}"/>
                  </a:ext>
                </a:extLst>
              </p:cNvPr>
              <p:cNvSpPr/>
              <p:nvPr/>
            </p:nvSpPr>
            <p:spPr>
              <a:xfrm>
                <a:off x="2245995" y="3492817"/>
                <a:ext cx="68579" cy="147637"/>
              </a:xfrm>
              <a:custGeom>
                <a:avLst/>
                <a:gdLst>
                  <a:gd name="connsiteX0" fmla="*/ 68580 w 68579"/>
                  <a:gd name="connsiteY0" fmla="*/ 4763 h 147637"/>
                  <a:gd name="connsiteX1" fmla="*/ 68580 w 68579"/>
                  <a:gd name="connsiteY1" fmla="*/ 31432 h 147637"/>
                  <a:gd name="connsiteX2" fmla="*/ 54292 w 68579"/>
                  <a:gd name="connsiteY2" fmla="*/ 24765 h 147637"/>
                  <a:gd name="connsiteX3" fmla="*/ 31433 w 68579"/>
                  <a:gd name="connsiteY3" fmla="*/ 72390 h 147637"/>
                  <a:gd name="connsiteX4" fmla="*/ 54292 w 68579"/>
                  <a:gd name="connsiteY4" fmla="*/ 122872 h 147637"/>
                  <a:gd name="connsiteX5" fmla="*/ 68580 w 68579"/>
                  <a:gd name="connsiteY5" fmla="*/ 117157 h 147637"/>
                  <a:gd name="connsiteX6" fmla="*/ 68580 w 68579"/>
                  <a:gd name="connsiteY6" fmla="*/ 141922 h 147637"/>
                  <a:gd name="connsiteX7" fmla="*/ 45720 w 68579"/>
                  <a:gd name="connsiteY7" fmla="*/ 147638 h 147637"/>
                  <a:gd name="connsiteX8" fmla="*/ 0 w 68579"/>
                  <a:gd name="connsiteY8" fmla="*/ 75247 h 147637"/>
                  <a:gd name="connsiteX9" fmla="*/ 11430 w 68579"/>
                  <a:gd name="connsiteY9" fmla="*/ 18097 h 147637"/>
                  <a:gd name="connsiteX10" fmla="*/ 45720 w 68579"/>
                  <a:gd name="connsiteY10" fmla="*/ 0 h 147637"/>
                  <a:gd name="connsiteX11" fmla="*/ 68580 w 68579"/>
                  <a:gd name="connsiteY11" fmla="*/ 4763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79" h="147637">
                    <a:moveTo>
                      <a:pt x="68580" y="4763"/>
                    </a:moveTo>
                    <a:lnTo>
                      <a:pt x="68580" y="31432"/>
                    </a:lnTo>
                    <a:cubicBezTo>
                      <a:pt x="64770" y="26670"/>
                      <a:pt x="60008" y="24765"/>
                      <a:pt x="54292" y="24765"/>
                    </a:cubicBezTo>
                    <a:cubicBezTo>
                      <a:pt x="39052" y="24765"/>
                      <a:pt x="31433" y="40957"/>
                      <a:pt x="31433" y="72390"/>
                    </a:cubicBezTo>
                    <a:cubicBezTo>
                      <a:pt x="31433" y="105727"/>
                      <a:pt x="39052" y="122872"/>
                      <a:pt x="54292" y="122872"/>
                    </a:cubicBezTo>
                    <a:cubicBezTo>
                      <a:pt x="59055" y="122872"/>
                      <a:pt x="63817" y="120967"/>
                      <a:pt x="68580" y="117157"/>
                    </a:cubicBezTo>
                    <a:lnTo>
                      <a:pt x="68580" y="141922"/>
                    </a:lnTo>
                    <a:cubicBezTo>
                      <a:pt x="60960" y="145732"/>
                      <a:pt x="53340" y="147638"/>
                      <a:pt x="45720" y="147638"/>
                    </a:cubicBezTo>
                    <a:cubicBezTo>
                      <a:pt x="15240" y="147638"/>
                      <a:pt x="0" y="123825"/>
                      <a:pt x="0" y="75247"/>
                    </a:cubicBezTo>
                    <a:cubicBezTo>
                      <a:pt x="0" y="49530"/>
                      <a:pt x="3810" y="30480"/>
                      <a:pt x="11430" y="18097"/>
                    </a:cubicBezTo>
                    <a:cubicBezTo>
                      <a:pt x="19050" y="5715"/>
                      <a:pt x="30480" y="0"/>
                      <a:pt x="45720" y="0"/>
                    </a:cubicBezTo>
                    <a:cubicBezTo>
                      <a:pt x="54292" y="0"/>
                      <a:pt x="61913" y="1905"/>
                      <a:pt x="68580" y="476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a:extLst>
                  <a:ext uri="{FF2B5EF4-FFF2-40B4-BE49-F238E27FC236}">
                    <a16:creationId xmlns:a16="http://schemas.microsoft.com/office/drawing/2014/main" id="{AE14DBAA-CECF-503A-4A67-4E0542A8D3FC}"/>
                  </a:ext>
                </a:extLst>
              </p:cNvPr>
              <p:cNvSpPr/>
              <p:nvPr/>
            </p:nvSpPr>
            <p:spPr>
              <a:xfrm>
                <a:off x="2326957" y="3454717"/>
                <a:ext cx="58102" cy="183832"/>
              </a:xfrm>
              <a:custGeom>
                <a:avLst/>
                <a:gdLst>
                  <a:gd name="connsiteX0" fmla="*/ 15240 w 58102"/>
                  <a:gd name="connsiteY0" fmla="*/ 0 h 183832"/>
                  <a:gd name="connsiteX1" fmla="*/ 42863 w 58102"/>
                  <a:gd name="connsiteY1" fmla="*/ 0 h 183832"/>
                  <a:gd name="connsiteX2" fmla="*/ 42863 w 58102"/>
                  <a:gd name="connsiteY2" fmla="*/ 40005 h 183832"/>
                  <a:gd name="connsiteX3" fmla="*/ 58102 w 58102"/>
                  <a:gd name="connsiteY3" fmla="*/ 40005 h 183832"/>
                  <a:gd name="connsiteX4" fmla="*/ 58102 w 58102"/>
                  <a:gd name="connsiteY4" fmla="*/ 60960 h 183832"/>
                  <a:gd name="connsiteX5" fmla="*/ 42863 w 58102"/>
                  <a:gd name="connsiteY5" fmla="*/ 60960 h 183832"/>
                  <a:gd name="connsiteX6" fmla="*/ 42863 w 58102"/>
                  <a:gd name="connsiteY6" fmla="*/ 183832 h 183832"/>
                  <a:gd name="connsiteX7" fmla="*/ 15240 w 58102"/>
                  <a:gd name="connsiteY7" fmla="*/ 183832 h 183832"/>
                  <a:gd name="connsiteX8" fmla="*/ 15240 w 58102"/>
                  <a:gd name="connsiteY8" fmla="*/ 60960 h 183832"/>
                  <a:gd name="connsiteX9" fmla="*/ 0 w 58102"/>
                  <a:gd name="connsiteY9" fmla="*/ 60960 h 183832"/>
                  <a:gd name="connsiteX10" fmla="*/ 0 w 58102"/>
                  <a:gd name="connsiteY10" fmla="*/ 40005 h 183832"/>
                  <a:gd name="connsiteX11" fmla="*/ 15240 w 58102"/>
                  <a:gd name="connsiteY11" fmla="*/ 40005 h 183832"/>
                  <a:gd name="connsiteX12" fmla="*/ 15240 w 58102"/>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 h="183832">
                    <a:moveTo>
                      <a:pt x="15240" y="0"/>
                    </a:moveTo>
                    <a:lnTo>
                      <a:pt x="42863" y="0"/>
                    </a:lnTo>
                    <a:lnTo>
                      <a:pt x="42863" y="40005"/>
                    </a:lnTo>
                    <a:lnTo>
                      <a:pt x="58102" y="40005"/>
                    </a:lnTo>
                    <a:lnTo>
                      <a:pt x="58102" y="60960"/>
                    </a:lnTo>
                    <a:lnTo>
                      <a:pt x="42863" y="60960"/>
                    </a:lnTo>
                    <a:lnTo>
                      <a:pt x="42863"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a:extLst>
                  <a:ext uri="{FF2B5EF4-FFF2-40B4-BE49-F238E27FC236}">
                    <a16:creationId xmlns:a16="http://schemas.microsoft.com/office/drawing/2014/main" id="{B136C8D3-7546-D046-A143-26E32999C973}"/>
                  </a:ext>
                </a:extLst>
              </p:cNvPr>
              <p:cNvSpPr/>
              <p:nvPr/>
            </p:nvSpPr>
            <p:spPr>
              <a:xfrm>
                <a:off x="2466022" y="3492817"/>
                <a:ext cx="154305" cy="145732"/>
              </a:xfrm>
              <a:custGeom>
                <a:avLst/>
                <a:gdLst>
                  <a:gd name="connsiteX0" fmla="*/ 1905 w 154305"/>
                  <a:gd name="connsiteY0" fmla="*/ 1905 h 145732"/>
                  <a:gd name="connsiteX1" fmla="*/ 30480 w 154305"/>
                  <a:gd name="connsiteY1" fmla="*/ 1905 h 145732"/>
                  <a:gd name="connsiteX2" fmla="*/ 30480 w 154305"/>
                  <a:gd name="connsiteY2" fmla="*/ 20002 h 145732"/>
                  <a:gd name="connsiteX3" fmla="*/ 60960 w 154305"/>
                  <a:gd name="connsiteY3" fmla="*/ 0 h 145732"/>
                  <a:gd name="connsiteX4" fmla="*/ 89535 w 154305"/>
                  <a:gd name="connsiteY4" fmla="*/ 20002 h 145732"/>
                  <a:gd name="connsiteX5" fmla="*/ 120968 w 154305"/>
                  <a:gd name="connsiteY5" fmla="*/ 0 h 145732"/>
                  <a:gd name="connsiteX6" fmla="*/ 145733 w 154305"/>
                  <a:gd name="connsiteY6" fmla="*/ 7620 h 145732"/>
                  <a:gd name="connsiteX7" fmla="*/ 154305 w 154305"/>
                  <a:gd name="connsiteY7" fmla="*/ 31432 h 145732"/>
                  <a:gd name="connsiteX8" fmla="*/ 154305 w 154305"/>
                  <a:gd name="connsiteY8" fmla="*/ 145732 h 145732"/>
                  <a:gd name="connsiteX9" fmla="*/ 125730 w 154305"/>
                  <a:gd name="connsiteY9" fmla="*/ 145732 h 145732"/>
                  <a:gd name="connsiteX10" fmla="*/ 125730 w 154305"/>
                  <a:gd name="connsiteY10" fmla="*/ 51435 h 145732"/>
                  <a:gd name="connsiteX11" fmla="*/ 122872 w 154305"/>
                  <a:gd name="connsiteY11" fmla="*/ 29527 h 145732"/>
                  <a:gd name="connsiteX12" fmla="*/ 110490 w 154305"/>
                  <a:gd name="connsiteY12" fmla="*/ 23813 h 145732"/>
                  <a:gd name="connsiteX13" fmla="*/ 96203 w 154305"/>
                  <a:gd name="connsiteY13" fmla="*/ 29527 h 145732"/>
                  <a:gd name="connsiteX14" fmla="*/ 92393 w 154305"/>
                  <a:gd name="connsiteY14" fmla="*/ 51435 h 145732"/>
                  <a:gd name="connsiteX15" fmla="*/ 92393 w 154305"/>
                  <a:gd name="connsiteY15" fmla="*/ 145732 h 145732"/>
                  <a:gd name="connsiteX16" fmla="*/ 62865 w 154305"/>
                  <a:gd name="connsiteY16" fmla="*/ 145732 h 145732"/>
                  <a:gd name="connsiteX17" fmla="*/ 62865 w 154305"/>
                  <a:gd name="connsiteY17" fmla="*/ 51435 h 145732"/>
                  <a:gd name="connsiteX18" fmla="*/ 61913 w 154305"/>
                  <a:gd name="connsiteY18" fmla="*/ 38100 h 145732"/>
                  <a:gd name="connsiteX19" fmla="*/ 59055 w 154305"/>
                  <a:gd name="connsiteY19" fmla="*/ 29527 h 145732"/>
                  <a:gd name="connsiteX20" fmla="*/ 54293 w 154305"/>
                  <a:gd name="connsiteY20" fmla="*/ 24765 h 145732"/>
                  <a:gd name="connsiteX21" fmla="*/ 46672 w 154305"/>
                  <a:gd name="connsiteY21" fmla="*/ 22860 h 145732"/>
                  <a:gd name="connsiteX22" fmla="*/ 32385 w 154305"/>
                  <a:gd name="connsiteY22" fmla="*/ 29527 h 145732"/>
                  <a:gd name="connsiteX23" fmla="*/ 28575 w 154305"/>
                  <a:gd name="connsiteY23" fmla="*/ 50482 h 145732"/>
                  <a:gd name="connsiteX24" fmla="*/ 28575 w 154305"/>
                  <a:gd name="connsiteY24" fmla="*/ 144780 h 145732"/>
                  <a:gd name="connsiteX25" fmla="*/ 0 w 154305"/>
                  <a:gd name="connsiteY25" fmla="*/ 144780 h 145732"/>
                  <a:gd name="connsiteX26" fmla="*/ 0 w 154305"/>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5"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3" y="0"/>
                      <a:pt x="120968" y="0"/>
                    </a:cubicBezTo>
                    <a:cubicBezTo>
                      <a:pt x="131445" y="0"/>
                      <a:pt x="140018" y="2857"/>
                      <a:pt x="145733"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8" y="25717"/>
                      <a:pt x="117158" y="23813"/>
                      <a:pt x="110490" y="23813"/>
                    </a:cubicBezTo>
                    <a:cubicBezTo>
                      <a:pt x="103822" y="23813"/>
                      <a:pt x="99060" y="25717"/>
                      <a:pt x="96203" y="29527"/>
                    </a:cubicBezTo>
                    <a:cubicBezTo>
                      <a:pt x="94297" y="33338"/>
                      <a:pt x="92393" y="40957"/>
                      <a:pt x="92393" y="51435"/>
                    </a:cubicBezTo>
                    <a:lnTo>
                      <a:pt x="92393" y="145732"/>
                    </a:lnTo>
                    <a:lnTo>
                      <a:pt x="62865" y="145732"/>
                    </a:lnTo>
                    <a:lnTo>
                      <a:pt x="62865" y="51435"/>
                    </a:lnTo>
                    <a:cubicBezTo>
                      <a:pt x="62865" y="46672"/>
                      <a:pt x="62865" y="41910"/>
                      <a:pt x="61913" y="38100"/>
                    </a:cubicBezTo>
                    <a:cubicBezTo>
                      <a:pt x="60960" y="34290"/>
                      <a:pt x="60008" y="31432"/>
                      <a:pt x="59055" y="29527"/>
                    </a:cubicBezTo>
                    <a:cubicBezTo>
                      <a:pt x="58103" y="27622"/>
                      <a:pt x="56197" y="25717"/>
                      <a:pt x="54293" y="24765"/>
                    </a:cubicBezTo>
                    <a:cubicBezTo>
                      <a:pt x="52388" y="23813"/>
                      <a:pt x="49530" y="22860"/>
                      <a:pt x="46672" y="22860"/>
                    </a:cubicBezTo>
                    <a:cubicBezTo>
                      <a:pt x="40005" y="22860"/>
                      <a:pt x="35243"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a:extLst>
                  <a:ext uri="{FF2B5EF4-FFF2-40B4-BE49-F238E27FC236}">
                    <a16:creationId xmlns:a16="http://schemas.microsoft.com/office/drawing/2014/main" id="{871DF94F-9A6E-955E-0D6D-602B2A74436F}"/>
                  </a:ext>
                </a:extLst>
              </p:cNvPr>
              <p:cNvSpPr/>
              <p:nvPr/>
            </p:nvSpPr>
            <p:spPr>
              <a:xfrm>
                <a:off x="2649855"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7"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7"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2D59D22C-CA33-9E25-B9D9-10D3D0CD14B4}"/>
                  </a:ext>
                </a:extLst>
              </p:cNvPr>
              <p:cNvSpPr/>
              <p:nvPr/>
            </p:nvSpPr>
            <p:spPr>
              <a:xfrm>
                <a:off x="2777490"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7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7"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7" y="24765"/>
                      <a:pt x="38100" y="25717"/>
                    </a:cubicBezTo>
                    <a:cubicBezTo>
                      <a:pt x="36195" y="26670"/>
                      <a:pt x="34290" y="28575"/>
                      <a:pt x="32385" y="30480"/>
                    </a:cubicBezTo>
                    <a:cubicBezTo>
                      <a:pt x="31432"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37E63255-3105-0234-991D-2E9D727B00E3}"/>
                  </a:ext>
                </a:extLst>
              </p:cNvPr>
              <p:cNvSpPr/>
              <p:nvPr/>
            </p:nvSpPr>
            <p:spPr>
              <a:xfrm>
                <a:off x="2896552" y="3493769"/>
                <a:ext cx="92392" cy="147637"/>
              </a:xfrm>
              <a:custGeom>
                <a:avLst/>
                <a:gdLst>
                  <a:gd name="connsiteX0" fmla="*/ 92392 w 92392"/>
                  <a:gd name="connsiteY0" fmla="*/ 953 h 147637"/>
                  <a:gd name="connsiteX1" fmla="*/ 92392 w 92392"/>
                  <a:gd name="connsiteY1" fmla="*/ 144780 h 147637"/>
                  <a:gd name="connsiteX2" fmla="*/ 64770 w 92392"/>
                  <a:gd name="connsiteY2" fmla="*/ 144780 h 147637"/>
                  <a:gd name="connsiteX3" fmla="*/ 64770 w 92392"/>
                  <a:gd name="connsiteY3" fmla="*/ 126683 h 147637"/>
                  <a:gd name="connsiteX4" fmla="*/ 52388 w 92392"/>
                  <a:gd name="connsiteY4" fmla="*/ 142875 h 147637"/>
                  <a:gd name="connsiteX5" fmla="*/ 36195 w 92392"/>
                  <a:gd name="connsiteY5" fmla="*/ 147638 h 147637"/>
                  <a:gd name="connsiteX6" fmla="*/ 8572 w 92392"/>
                  <a:gd name="connsiteY6" fmla="*/ 129540 h 147637"/>
                  <a:gd name="connsiteX7" fmla="*/ 0 w 92392"/>
                  <a:gd name="connsiteY7" fmla="*/ 72390 h 147637"/>
                  <a:gd name="connsiteX8" fmla="*/ 8572 w 92392"/>
                  <a:gd name="connsiteY8" fmla="*/ 17145 h 147637"/>
                  <a:gd name="connsiteX9" fmla="*/ 36195 w 92392"/>
                  <a:gd name="connsiteY9" fmla="*/ 0 h 147637"/>
                  <a:gd name="connsiteX10" fmla="*/ 63817 w 92392"/>
                  <a:gd name="connsiteY10" fmla="*/ 19050 h 147637"/>
                  <a:gd name="connsiteX11" fmla="*/ 63817 w 92392"/>
                  <a:gd name="connsiteY11" fmla="*/ 2858 h 147637"/>
                  <a:gd name="connsiteX12" fmla="*/ 92392 w 92392"/>
                  <a:gd name="connsiteY12" fmla="*/ 2858 h 147637"/>
                  <a:gd name="connsiteX13" fmla="*/ 28575 w 92392"/>
                  <a:gd name="connsiteY13" fmla="*/ 72390 h 147637"/>
                  <a:gd name="connsiteX14" fmla="*/ 32385 w 92392"/>
                  <a:gd name="connsiteY14" fmla="*/ 112395 h 147637"/>
                  <a:gd name="connsiteX15" fmla="*/ 46672 w 92392"/>
                  <a:gd name="connsiteY15" fmla="*/ 123825 h 147637"/>
                  <a:gd name="connsiteX16" fmla="*/ 60007 w 92392"/>
                  <a:gd name="connsiteY16" fmla="*/ 112395 h 147637"/>
                  <a:gd name="connsiteX17" fmla="*/ 63817 w 92392"/>
                  <a:gd name="connsiteY17" fmla="*/ 74295 h 147637"/>
                  <a:gd name="connsiteX18" fmla="*/ 60007 w 92392"/>
                  <a:gd name="connsiteY18" fmla="*/ 35243 h 147637"/>
                  <a:gd name="connsiteX19" fmla="*/ 46672 w 92392"/>
                  <a:gd name="connsiteY19" fmla="*/ 23813 h 147637"/>
                  <a:gd name="connsiteX20" fmla="*/ 32385 w 92392"/>
                  <a:gd name="connsiteY20" fmla="*/ 35243 h 147637"/>
                  <a:gd name="connsiteX21" fmla="*/ 28575 w 92392"/>
                  <a:gd name="connsiteY21" fmla="*/ 7239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392" h="147637">
                    <a:moveTo>
                      <a:pt x="92392" y="953"/>
                    </a:moveTo>
                    <a:lnTo>
                      <a:pt x="92392" y="144780"/>
                    </a:lnTo>
                    <a:lnTo>
                      <a:pt x="64770" y="144780"/>
                    </a:lnTo>
                    <a:lnTo>
                      <a:pt x="64770" y="126683"/>
                    </a:lnTo>
                    <a:cubicBezTo>
                      <a:pt x="60960" y="134303"/>
                      <a:pt x="57150" y="140018"/>
                      <a:pt x="52388" y="142875"/>
                    </a:cubicBezTo>
                    <a:cubicBezTo>
                      <a:pt x="48578" y="145733"/>
                      <a:pt x="42863" y="147638"/>
                      <a:pt x="36195" y="147638"/>
                    </a:cubicBezTo>
                    <a:cubicBezTo>
                      <a:pt x="23813" y="147638"/>
                      <a:pt x="14288" y="141923"/>
                      <a:pt x="8572" y="129540"/>
                    </a:cubicBezTo>
                    <a:cubicBezTo>
                      <a:pt x="2857" y="117158"/>
                      <a:pt x="0" y="98108"/>
                      <a:pt x="0" y="72390"/>
                    </a:cubicBezTo>
                    <a:cubicBezTo>
                      <a:pt x="0" y="47625"/>
                      <a:pt x="2857" y="29528"/>
                      <a:pt x="8572" y="17145"/>
                    </a:cubicBezTo>
                    <a:cubicBezTo>
                      <a:pt x="14288" y="5715"/>
                      <a:pt x="23813" y="0"/>
                      <a:pt x="36195" y="0"/>
                    </a:cubicBezTo>
                    <a:cubicBezTo>
                      <a:pt x="47625" y="0"/>
                      <a:pt x="57150" y="6668"/>
                      <a:pt x="63817" y="19050"/>
                    </a:cubicBezTo>
                    <a:lnTo>
                      <a:pt x="63817" y="2858"/>
                    </a:lnTo>
                    <a:lnTo>
                      <a:pt x="92392" y="2858"/>
                    </a:lnTo>
                    <a:close/>
                    <a:moveTo>
                      <a:pt x="28575" y="72390"/>
                    </a:moveTo>
                    <a:cubicBezTo>
                      <a:pt x="28575" y="91440"/>
                      <a:pt x="29528" y="104775"/>
                      <a:pt x="32385" y="112395"/>
                    </a:cubicBezTo>
                    <a:cubicBezTo>
                      <a:pt x="35242" y="120015"/>
                      <a:pt x="40005" y="123825"/>
                      <a:pt x="46672" y="123825"/>
                    </a:cubicBezTo>
                    <a:cubicBezTo>
                      <a:pt x="53340" y="123825"/>
                      <a:pt x="57150" y="120015"/>
                      <a:pt x="60007" y="112395"/>
                    </a:cubicBezTo>
                    <a:cubicBezTo>
                      <a:pt x="62865" y="103823"/>
                      <a:pt x="63817" y="91440"/>
                      <a:pt x="63817" y="74295"/>
                    </a:cubicBezTo>
                    <a:cubicBezTo>
                      <a:pt x="63817" y="57150"/>
                      <a:pt x="62865" y="43815"/>
                      <a:pt x="60007" y="35243"/>
                    </a:cubicBezTo>
                    <a:cubicBezTo>
                      <a:pt x="57150" y="27623"/>
                      <a:pt x="52388" y="23813"/>
                      <a:pt x="46672" y="23813"/>
                    </a:cubicBezTo>
                    <a:cubicBezTo>
                      <a:pt x="40005" y="23813"/>
                      <a:pt x="35242" y="27623"/>
                      <a:pt x="32385" y="35243"/>
                    </a:cubicBezTo>
                    <a:cubicBezTo>
                      <a:pt x="30480" y="40958"/>
                      <a:pt x="28575" y="53340"/>
                      <a:pt x="28575" y="72390"/>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a:extLst>
                  <a:ext uri="{FF2B5EF4-FFF2-40B4-BE49-F238E27FC236}">
                    <a16:creationId xmlns:a16="http://schemas.microsoft.com/office/drawing/2014/main" id="{2B2CB18A-06FE-EC28-B57E-82B41875EEA8}"/>
                  </a:ext>
                </a:extLst>
              </p:cNvPr>
              <p:cNvSpPr/>
              <p:nvPr/>
            </p:nvSpPr>
            <p:spPr>
              <a:xfrm>
                <a:off x="3019425" y="3493769"/>
                <a:ext cx="92392" cy="205740"/>
              </a:xfrm>
              <a:custGeom>
                <a:avLst/>
                <a:gdLst>
                  <a:gd name="connsiteX0" fmla="*/ 63818 w 92392"/>
                  <a:gd name="connsiteY0" fmla="*/ 953 h 205740"/>
                  <a:gd name="connsiteX1" fmla="*/ 92393 w 92392"/>
                  <a:gd name="connsiteY1" fmla="*/ 953 h 205740"/>
                  <a:gd name="connsiteX2" fmla="*/ 92393 w 92392"/>
                  <a:gd name="connsiteY2" fmla="*/ 149543 h 205740"/>
                  <a:gd name="connsiteX3" fmla="*/ 86678 w 92392"/>
                  <a:gd name="connsiteY3" fmla="*/ 186690 h 205740"/>
                  <a:gd name="connsiteX4" fmla="*/ 45720 w 92392"/>
                  <a:gd name="connsiteY4" fmla="*/ 205740 h 205740"/>
                  <a:gd name="connsiteX5" fmla="*/ 13335 w 92392"/>
                  <a:gd name="connsiteY5" fmla="*/ 194310 h 205740"/>
                  <a:gd name="connsiteX6" fmla="*/ 1905 w 92392"/>
                  <a:gd name="connsiteY6" fmla="*/ 164783 h 205740"/>
                  <a:gd name="connsiteX7" fmla="*/ 1905 w 92392"/>
                  <a:gd name="connsiteY7" fmla="*/ 160020 h 205740"/>
                  <a:gd name="connsiteX8" fmla="*/ 29528 w 92392"/>
                  <a:gd name="connsiteY8" fmla="*/ 160020 h 205740"/>
                  <a:gd name="connsiteX9" fmla="*/ 47625 w 92392"/>
                  <a:gd name="connsiteY9" fmla="*/ 182880 h 205740"/>
                  <a:gd name="connsiteX10" fmla="*/ 60960 w 92392"/>
                  <a:gd name="connsiteY10" fmla="*/ 177165 h 205740"/>
                  <a:gd name="connsiteX11" fmla="*/ 64770 w 92392"/>
                  <a:gd name="connsiteY11" fmla="*/ 155258 h 205740"/>
                  <a:gd name="connsiteX12" fmla="*/ 64770 w 92392"/>
                  <a:gd name="connsiteY12" fmla="*/ 127635 h 205740"/>
                  <a:gd name="connsiteX13" fmla="*/ 37147 w 92392"/>
                  <a:gd name="connsiteY13" fmla="*/ 147638 h 205740"/>
                  <a:gd name="connsiteX14" fmla="*/ 8572 w 92392"/>
                  <a:gd name="connsiteY14" fmla="*/ 130493 h 205740"/>
                  <a:gd name="connsiteX15" fmla="*/ 0 w 92392"/>
                  <a:gd name="connsiteY15" fmla="*/ 76200 h 205740"/>
                  <a:gd name="connsiteX16" fmla="*/ 8572 w 92392"/>
                  <a:gd name="connsiteY16" fmla="*/ 18098 h 205740"/>
                  <a:gd name="connsiteX17" fmla="*/ 37147 w 92392"/>
                  <a:gd name="connsiteY17" fmla="*/ 0 h 205740"/>
                  <a:gd name="connsiteX18" fmla="*/ 52388 w 92392"/>
                  <a:gd name="connsiteY18" fmla="*/ 4763 h 205740"/>
                  <a:gd name="connsiteX19" fmla="*/ 64770 w 92392"/>
                  <a:gd name="connsiteY19" fmla="*/ 20003 h 205740"/>
                  <a:gd name="connsiteX20" fmla="*/ 64770 w 92392"/>
                  <a:gd name="connsiteY20" fmla="*/ 953 h 205740"/>
                  <a:gd name="connsiteX21" fmla="*/ 63818 w 92392"/>
                  <a:gd name="connsiteY21" fmla="*/ 74295 h 205740"/>
                  <a:gd name="connsiteX22" fmla="*/ 44768 w 92392"/>
                  <a:gd name="connsiteY22" fmla="*/ 22860 h 205740"/>
                  <a:gd name="connsiteX23" fmla="*/ 31432 w 92392"/>
                  <a:gd name="connsiteY23" fmla="*/ 34290 h 205740"/>
                  <a:gd name="connsiteX24" fmla="*/ 27622 w 92392"/>
                  <a:gd name="connsiteY24" fmla="*/ 71438 h 205740"/>
                  <a:gd name="connsiteX25" fmla="*/ 31432 w 92392"/>
                  <a:gd name="connsiteY25" fmla="*/ 111443 h 205740"/>
                  <a:gd name="connsiteX26" fmla="*/ 45720 w 92392"/>
                  <a:gd name="connsiteY26" fmla="*/ 122873 h 205740"/>
                  <a:gd name="connsiteX27" fmla="*/ 59055 w 92392"/>
                  <a:gd name="connsiteY27" fmla="*/ 112395 h 205740"/>
                  <a:gd name="connsiteX28" fmla="*/ 63818 w 92392"/>
                  <a:gd name="connsiteY28" fmla="*/ 74295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392" h="205740">
                    <a:moveTo>
                      <a:pt x="63818" y="953"/>
                    </a:moveTo>
                    <a:lnTo>
                      <a:pt x="92393" y="953"/>
                    </a:lnTo>
                    <a:lnTo>
                      <a:pt x="92393" y="149543"/>
                    </a:lnTo>
                    <a:cubicBezTo>
                      <a:pt x="92393" y="167640"/>
                      <a:pt x="90488" y="180023"/>
                      <a:pt x="86678" y="186690"/>
                    </a:cubicBezTo>
                    <a:cubicBezTo>
                      <a:pt x="80010" y="199073"/>
                      <a:pt x="65722" y="205740"/>
                      <a:pt x="45720" y="205740"/>
                    </a:cubicBezTo>
                    <a:cubicBezTo>
                      <a:pt x="32385" y="205740"/>
                      <a:pt x="20955" y="201930"/>
                      <a:pt x="13335" y="194310"/>
                    </a:cubicBezTo>
                    <a:cubicBezTo>
                      <a:pt x="5715" y="186690"/>
                      <a:pt x="1905" y="177165"/>
                      <a:pt x="1905" y="164783"/>
                    </a:cubicBezTo>
                    <a:lnTo>
                      <a:pt x="1905" y="160020"/>
                    </a:lnTo>
                    <a:lnTo>
                      <a:pt x="29528" y="160020"/>
                    </a:lnTo>
                    <a:cubicBezTo>
                      <a:pt x="29528" y="175260"/>
                      <a:pt x="35243" y="182880"/>
                      <a:pt x="47625" y="182880"/>
                    </a:cubicBezTo>
                    <a:cubicBezTo>
                      <a:pt x="54293" y="182880"/>
                      <a:pt x="59055" y="180975"/>
                      <a:pt x="60960" y="177165"/>
                    </a:cubicBezTo>
                    <a:cubicBezTo>
                      <a:pt x="63818" y="173355"/>
                      <a:pt x="64770" y="165735"/>
                      <a:pt x="64770" y="155258"/>
                    </a:cubicBezTo>
                    <a:lnTo>
                      <a:pt x="64770" y="127635"/>
                    </a:lnTo>
                    <a:cubicBezTo>
                      <a:pt x="59055" y="140970"/>
                      <a:pt x="49530" y="147638"/>
                      <a:pt x="37147" y="147638"/>
                    </a:cubicBezTo>
                    <a:cubicBezTo>
                      <a:pt x="24765" y="147638"/>
                      <a:pt x="15240" y="141923"/>
                      <a:pt x="8572" y="130493"/>
                    </a:cubicBezTo>
                    <a:cubicBezTo>
                      <a:pt x="2857" y="119063"/>
                      <a:pt x="0" y="100965"/>
                      <a:pt x="0" y="76200"/>
                    </a:cubicBezTo>
                    <a:cubicBezTo>
                      <a:pt x="0" y="49530"/>
                      <a:pt x="2857" y="30480"/>
                      <a:pt x="8572" y="18098"/>
                    </a:cubicBezTo>
                    <a:cubicBezTo>
                      <a:pt x="14288" y="5715"/>
                      <a:pt x="23813" y="0"/>
                      <a:pt x="37147" y="0"/>
                    </a:cubicBezTo>
                    <a:cubicBezTo>
                      <a:pt x="43815" y="0"/>
                      <a:pt x="48578" y="1905"/>
                      <a:pt x="52388" y="4763"/>
                    </a:cubicBezTo>
                    <a:cubicBezTo>
                      <a:pt x="56197" y="7620"/>
                      <a:pt x="60007" y="12383"/>
                      <a:pt x="64770" y="20003"/>
                    </a:cubicBezTo>
                    <a:lnTo>
                      <a:pt x="64770" y="953"/>
                    </a:lnTo>
                    <a:close/>
                    <a:moveTo>
                      <a:pt x="63818" y="74295"/>
                    </a:moveTo>
                    <a:cubicBezTo>
                      <a:pt x="63818" y="40005"/>
                      <a:pt x="57150" y="22860"/>
                      <a:pt x="44768" y="22860"/>
                    </a:cubicBezTo>
                    <a:cubicBezTo>
                      <a:pt x="39053" y="22860"/>
                      <a:pt x="34290" y="26670"/>
                      <a:pt x="31432" y="34290"/>
                    </a:cubicBezTo>
                    <a:cubicBezTo>
                      <a:pt x="28575" y="41910"/>
                      <a:pt x="27622" y="54293"/>
                      <a:pt x="27622" y="71438"/>
                    </a:cubicBezTo>
                    <a:cubicBezTo>
                      <a:pt x="27622" y="89535"/>
                      <a:pt x="28575" y="102870"/>
                      <a:pt x="31432" y="111443"/>
                    </a:cubicBezTo>
                    <a:cubicBezTo>
                      <a:pt x="34290" y="119063"/>
                      <a:pt x="39053" y="122873"/>
                      <a:pt x="45720" y="122873"/>
                    </a:cubicBezTo>
                    <a:cubicBezTo>
                      <a:pt x="52388" y="122873"/>
                      <a:pt x="56197" y="119063"/>
                      <a:pt x="59055" y="112395"/>
                    </a:cubicBezTo>
                    <a:cubicBezTo>
                      <a:pt x="62865" y="105728"/>
                      <a:pt x="63818" y="93345"/>
                      <a:pt x="63818" y="742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CB3D4437-7117-82BA-A713-CEB2709205AA}"/>
                  </a:ext>
                </a:extLst>
              </p:cNvPr>
              <p:cNvSpPr/>
              <p:nvPr/>
            </p:nvSpPr>
            <p:spPr>
              <a:xfrm>
                <a:off x="3140392" y="3491865"/>
                <a:ext cx="92392" cy="148590"/>
              </a:xfrm>
              <a:custGeom>
                <a:avLst/>
                <a:gdLst>
                  <a:gd name="connsiteX0" fmla="*/ 64770 w 92392"/>
                  <a:gd name="connsiteY0" fmla="*/ 98107 h 148590"/>
                  <a:gd name="connsiteX1" fmla="*/ 90488 w 92392"/>
                  <a:gd name="connsiteY1" fmla="*/ 98107 h 148590"/>
                  <a:gd name="connsiteX2" fmla="*/ 46672 w 92392"/>
                  <a:gd name="connsiteY2" fmla="*/ 148590 h 148590"/>
                  <a:gd name="connsiteX3" fmla="*/ 25717 w 92392"/>
                  <a:gd name="connsiteY3" fmla="*/ 143828 h 148590"/>
                  <a:gd name="connsiteX4" fmla="*/ 11430 w 92392"/>
                  <a:gd name="connsiteY4" fmla="*/ 130492 h 148590"/>
                  <a:gd name="connsiteX5" fmla="*/ 2857 w 92392"/>
                  <a:gd name="connsiteY5" fmla="*/ 107632 h 148590"/>
                  <a:gd name="connsiteX6" fmla="*/ 0 w 92392"/>
                  <a:gd name="connsiteY6" fmla="*/ 74295 h 148590"/>
                  <a:gd name="connsiteX7" fmla="*/ 11430 w 92392"/>
                  <a:gd name="connsiteY7" fmla="*/ 18097 h 148590"/>
                  <a:gd name="connsiteX8" fmla="*/ 46672 w 92392"/>
                  <a:gd name="connsiteY8" fmla="*/ 0 h 148590"/>
                  <a:gd name="connsiteX9" fmla="*/ 92392 w 92392"/>
                  <a:gd name="connsiteY9" fmla="*/ 76200 h 148590"/>
                  <a:gd name="connsiteX10" fmla="*/ 92392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7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2" y="131445"/>
                      <a:pt x="73342" y="148590"/>
                      <a:pt x="46672" y="148590"/>
                    </a:cubicBezTo>
                    <a:cubicBezTo>
                      <a:pt x="38100" y="148590"/>
                      <a:pt x="31432" y="146685"/>
                      <a:pt x="25717" y="143828"/>
                    </a:cubicBezTo>
                    <a:cubicBezTo>
                      <a:pt x="20002" y="140970"/>
                      <a:pt x="15240" y="136207"/>
                      <a:pt x="11430" y="130492"/>
                    </a:cubicBezTo>
                    <a:cubicBezTo>
                      <a:pt x="7620" y="124778"/>
                      <a:pt x="4763" y="117157"/>
                      <a:pt x="2857" y="107632"/>
                    </a:cubicBezTo>
                    <a:cubicBezTo>
                      <a:pt x="952" y="98107"/>
                      <a:pt x="0" y="87630"/>
                      <a:pt x="0" y="74295"/>
                    </a:cubicBezTo>
                    <a:cubicBezTo>
                      <a:pt x="0" y="48578"/>
                      <a:pt x="3810" y="30480"/>
                      <a:pt x="11430" y="18097"/>
                    </a:cubicBezTo>
                    <a:cubicBezTo>
                      <a:pt x="19050" y="5715"/>
                      <a:pt x="30480" y="0"/>
                      <a:pt x="46672" y="0"/>
                    </a:cubicBezTo>
                    <a:cubicBezTo>
                      <a:pt x="77152" y="0"/>
                      <a:pt x="92392" y="25717"/>
                      <a:pt x="92392" y="76200"/>
                    </a:cubicBezTo>
                    <a:lnTo>
                      <a:pt x="92392" y="79057"/>
                    </a:lnTo>
                    <a:lnTo>
                      <a:pt x="28575" y="79057"/>
                    </a:lnTo>
                    <a:cubicBezTo>
                      <a:pt x="28575" y="109538"/>
                      <a:pt x="35242" y="124778"/>
                      <a:pt x="47625" y="124778"/>
                    </a:cubicBezTo>
                    <a:cubicBezTo>
                      <a:pt x="58102" y="126682"/>
                      <a:pt x="64770" y="117157"/>
                      <a:pt x="64770" y="98107"/>
                    </a:cubicBezTo>
                    <a:close/>
                    <a:moveTo>
                      <a:pt x="62865" y="60960"/>
                    </a:moveTo>
                    <a:cubicBezTo>
                      <a:pt x="61913" y="45720"/>
                      <a:pt x="60007" y="36195"/>
                      <a:pt x="57150" y="31432"/>
                    </a:cubicBezTo>
                    <a:cubicBezTo>
                      <a:pt x="54292" y="25717"/>
                      <a:pt x="50482" y="23813"/>
                      <a:pt x="44767" y="23813"/>
                    </a:cubicBezTo>
                    <a:cubicBezTo>
                      <a:pt x="39052" y="23813"/>
                      <a:pt x="35242" y="26670"/>
                      <a:pt x="32385" y="31432"/>
                    </a:cubicBezTo>
                    <a:cubicBezTo>
                      <a:pt x="29527"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2CBC873D-28D4-A0EB-BF7E-6F3C92454D30}"/>
                  </a:ext>
                </a:extLst>
              </p:cNvPr>
              <p:cNvSpPr/>
              <p:nvPr/>
            </p:nvSpPr>
            <p:spPr>
              <a:xfrm>
                <a:off x="3258502" y="3492817"/>
                <a:ext cx="154304" cy="145732"/>
              </a:xfrm>
              <a:custGeom>
                <a:avLst/>
                <a:gdLst>
                  <a:gd name="connsiteX0" fmla="*/ 1905 w 154304"/>
                  <a:gd name="connsiteY0" fmla="*/ 1905 h 145732"/>
                  <a:gd name="connsiteX1" fmla="*/ 30480 w 154304"/>
                  <a:gd name="connsiteY1" fmla="*/ 1905 h 145732"/>
                  <a:gd name="connsiteX2" fmla="*/ 30480 w 154304"/>
                  <a:gd name="connsiteY2" fmla="*/ 20002 h 145732"/>
                  <a:gd name="connsiteX3" fmla="*/ 60960 w 154304"/>
                  <a:gd name="connsiteY3" fmla="*/ 0 h 145732"/>
                  <a:gd name="connsiteX4" fmla="*/ 89535 w 154304"/>
                  <a:gd name="connsiteY4" fmla="*/ 20002 h 145732"/>
                  <a:gd name="connsiteX5" fmla="*/ 120967 w 154304"/>
                  <a:gd name="connsiteY5" fmla="*/ 0 h 145732"/>
                  <a:gd name="connsiteX6" fmla="*/ 145732 w 154304"/>
                  <a:gd name="connsiteY6" fmla="*/ 7620 h 145732"/>
                  <a:gd name="connsiteX7" fmla="*/ 154305 w 154304"/>
                  <a:gd name="connsiteY7" fmla="*/ 31432 h 145732"/>
                  <a:gd name="connsiteX8" fmla="*/ 154305 w 154304"/>
                  <a:gd name="connsiteY8" fmla="*/ 145732 h 145732"/>
                  <a:gd name="connsiteX9" fmla="*/ 125730 w 154304"/>
                  <a:gd name="connsiteY9" fmla="*/ 145732 h 145732"/>
                  <a:gd name="connsiteX10" fmla="*/ 125730 w 154304"/>
                  <a:gd name="connsiteY10" fmla="*/ 51435 h 145732"/>
                  <a:gd name="connsiteX11" fmla="*/ 122872 w 154304"/>
                  <a:gd name="connsiteY11" fmla="*/ 29527 h 145732"/>
                  <a:gd name="connsiteX12" fmla="*/ 110490 w 154304"/>
                  <a:gd name="connsiteY12" fmla="*/ 23813 h 145732"/>
                  <a:gd name="connsiteX13" fmla="*/ 96203 w 154304"/>
                  <a:gd name="connsiteY13" fmla="*/ 29527 h 145732"/>
                  <a:gd name="connsiteX14" fmla="*/ 92392 w 154304"/>
                  <a:gd name="connsiteY14" fmla="*/ 51435 h 145732"/>
                  <a:gd name="connsiteX15" fmla="*/ 92392 w 154304"/>
                  <a:gd name="connsiteY15" fmla="*/ 145732 h 145732"/>
                  <a:gd name="connsiteX16" fmla="*/ 62865 w 154304"/>
                  <a:gd name="connsiteY16" fmla="*/ 145732 h 145732"/>
                  <a:gd name="connsiteX17" fmla="*/ 62865 w 154304"/>
                  <a:gd name="connsiteY17" fmla="*/ 51435 h 145732"/>
                  <a:gd name="connsiteX18" fmla="*/ 61913 w 154304"/>
                  <a:gd name="connsiteY18" fmla="*/ 38100 h 145732"/>
                  <a:gd name="connsiteX19" fmla="*/ 59055 w 154304"/>
                  <a:gd name="connsiteY19" fmla="*/ 29527 h 145732"/>
                  <a:gd name="connsiteX20" fmla="*/ 54292 w 154304"/>
                  <a:gd name="connsiteY20" fmla="*/ 24765 h 145732"/>
                  <a:gd name="connsiteX21" fmla="*/ 46672 w 154304"/>
                  <a:gd name="connsiteY21" fmla="*/ 22860 h 145732"/>
                  <a:gd name="connsiteX22" fmla="*/ 32385 w 154304"/>
                  <a:gd name="connsiteY22" fmla="*/ 29527 h 145732"/>
                  <a:gd name="connsiteX23" fmla="*/ 28575 w 154304"/>
                  <a:gd name="connsiteY23" fmla="*/ 50482 h 145732"/>
                  <a:gd name="connsiteX24" fmla="*/ 28575 w 154304"/>
                  <a:gd name="connsiteY24" fmla="*/ 144780 h 145732"/>
                  <a:gd name="connsiteX25" fmla="*/ 0 w 154304"/>
                  <a:gd name="connsiteY25" fmla="*/ 144780 h 145732"/>
                  <a:gd name="connsiteX26" fmla="*/ 0 w 154304"/>
                  <a:gd name="connsiteY26" fmla="*/ 1905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304" h="145732">
                    <a:moveTo>
                      <a:pt x="1905" y="1905"/>
                    </a:moveTo>
                    <a:lnTo>
                      <a:pt x="30480" y="1905"/>
                    </a:lnTo>
                    <a:lnTo>
                      <a:pt x="30480" y="20002"/>
                    </a:lnTo>
                    <a:cubicBezTo>
                      <a:pt x="38100" y="6667"/>
                      <a:pt x="48578" y="0"/>
                      <a:pt x="60960" y="0"/>
                    </a:cubicBezTo>
                    <a:cubicBezTo>
                      <a:pt x="75247" y="0"/>
                      <a:pt x="84772" y="6667"/>
                      <a:pt x="89535" y="20002"/>
                    </a:cubicBezTo>
                    <a:cubicBezTo>
                      <a:pt x="97155" y="6667"/>
                      <a:pt x="107632" y="0"/>
                      <a:pt x="120967" y="0"/>
                    </a:cubicBezTo>
                    <a:cubicBezTo>
                      <a:pt x="131445" y="0"/>
                      <a:pt x="140017" y="2857"/>
                      <a:pt x="145732" y="7620"/>
                    </a:cubicBezTo>
                    <a:cubicBezTo>
                      <a:pt x="151447" y="13335"/>
                      <a:pt x="154305" y="20955"/>
                      <a:pt x="154305" y="31432"/>
                    </a:cubicBezTo>
                    <a:lnTo>
                      <a:pt x="154305" y="145732"/>
                    </a:lnTo>
                    <a:lnTo>
                      <a:pt x="125730" y="145732"/>
                    </a:lnTo>
                    <a:lnTo>
                      <a:pt x="125730" y="51435"/>
                    </a:lnTo>
                    <a:cubicBezTo>
                      <a:pt x="125730" y="40957"/>
                      <a:pt x="124778" y="33338"/>
                      <a:pt x="122872" y="29527"/>
                    </a:cubicBezTo>
                    <a:cubicBezTo>
                      <a:pt x="120967" y="25717"/>
                      <a:pt x="117157" y="23813"/>
                      <a:pt x="110490" y="23813"/>
                    </a:cubicBezTo>
                    <a:cubicBezTo>
                      <a:pt x="103822" y="23813"/>
                      <a:pt x="99060" y="25717"/>
                      <a:pt x="96203" y="29527"/>
                    </a:cubicBezTo>
                    <a:cubicBezTo>
                      <a:pt x="94297" y="33338"/>
                      <a:pt x="92392" y="40957"/>
                      <a:pt x="92392" y="51435"/>
                    </a:cubicBezTo>
                    <a:lnTo>
                      <a:pt x="92392" y="145732"/>
                    </a:lnTo>
                    <a:lnTo>
                      <a:pt x="62865" y="145732"/>
                    </a:lnTo>
                    <a:lnTo>
                      <a:pt x="62865" y="51435"/>
                    </a:lnTo>
                    <a:cubicBezTo>
                      <a:pt x="62865" y="46672"/>
                      <a:pt x="62865" y="41910"/>
                      <a:pt x="61913" y="38100"/>
                    </a:cubicBezTo>
                    <a:cubicBezTo>
                      <a:pt x="60960" y="34290"/>
                      <a:pt x="60007" y="31432"/>
                      <a:pt x="59055" y="29527"/>
                    </a:cubicBezTo>
                    <a:cubicBezTo>
                      <a:pt x="58103" y="27622"/>
                      <a:pt x="56197" y="25717"/>
                      <a:pt x="54292" y="24765"/>
                    </a:cubicBezTo>
                    <a:cubicBezTo>
                      <a:pt x="52388" y="23813"/>
                      <a:pt x="49530" y="22860"/>
                      <a:pt x="46672" y="22860"/>
                    </a:cubicBezTo>
                    <a:cubicBezTo>
                      <a:pt x="40005" y="22860"/>
                      <a:pt x="35242" y="24765"/>
                      <a:pt x="32385" y="29527"/>
                    </a:cubicBezTo>
                    <a:cubicBezTo>
                      <a:pt x="29528" y="34290"/>
                      <a:pt x="28575" y="40957"/>
                      <a:pt x="28575" y="50482"/>
                    </a:cubicBezTo>
                    <a:lnTo>
                      <a:pt x="28575" y="144780"/>
                    </a:lnTo>
                    <a:lnTo>
                      <a:pt x="0" y="144780"/>
                    </a:lnTo>
                    <a:lnTo>
                      <a:pt x="0" y="190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F1089941-B483-DD1E-3950-3A66501EB67B}"/>
                  </a:ext>
                </a:extLst>
              </p:cNvPr>
              <p:cNvSpPr/>
              <p:nvPr/>
            </p:nvSpPr>
            <p:spPr>
              <a:xfrm>
                <a:off x="3441382" y="3491865"/>
                <a:ext cx="92392" cy="148590"/>
              </a:xfrm>
              <a:custGeom>
                <a:avLst/>
                <a:gdLst>
                  <a:gd name="connsiteX0" fmla="*/ 64770 w 92392"/>
                  <a:gd name="connsiteY0" fmla="*/ 98107 h 148590"/>
                  <a:gd name="connsiteX1" fmla="*/ 90488 w 92392"/>
                  <a:gd name="connsiteY1" fmla="*/ 98107 h 148590"/>
                  <a:gd name="connsiteX2" fmla="*/ 46673 w 92392"/>
                  <a:gd name="connsiteY2" fmla="*/ 148590 h 148590"/>
                  <a:gd name="connsiteX3" fmla="*/ 25718 w 92392"/>
                  <a:gd name="connsiteY3" fmla="*/ 143828 h 148590"/>
                  <a:gd name="connsiteX4" fmla="*/ 11430 w 92392"/>
                  <a:gd name="connsiteY4" fmla="*/ 130492 h 148590"/>
                  <a:gd name="connsiteX5" fmla="*/ 2858 w 92392"/>
                  <a:gd name="connsiteY5" fmla="*/ 107632 h 148590"/>
                  <a:gd name="connsiteX6" fmla="*/ 0 w 92392"/>
                  <a:gd name="connsiteY6" fmla="*/ 74295 h 148590"/>
                  <a:gd name="connsiteX7" fmla="*/ 11430 w 92392"/>
                  <a:gd name="connsiteY7" fmla="*/ 18097 h 148590"/>
                  <a:gd name="connsiteX8" fmla="*/ 46673 w 92392"/>
                  <a:gd name="connsiteY8" fmla="*/ 0 h 148590"/>
                  <a:gd name="connsiteX9" fmla="*/ 92393 w 92392"/>
                  <a:gd name="connsiteY9" fmla="*/ 76200 h 148590"/>
                  <a:gd name="connsiteX10" fmla="*/ 92393 w 92392"/>
                  <a:gd name="connsiteY10" fmla="*/ 79057 h 148590"/>
                  <a:gd name="connsiteX11" fmla="*/ 28575 w 92392"/>
                  <a:gd name="connsiteY11" fmla="*/ 79057 h 148590"/>
                  <a:gd name="connsiteX12" fmla="*/ 47625 w 92392"/>
                  <a:gd name="connsiteY12" fmla="*/ 124778 h 148590"/>
                  <a:gd name="connsiteX13" fmla="*/ 64770 w 92392"/>
                  <a:gd name="connsiteY13" fmla="*/ 98107 h 148590"/>
                  <a:gd name="connsiteX14" fmla="*/ 62865 w 92392"/>
                  <a:gd name="connsiteY14" fmla="*/ 60960 h 148590"/>
                  <a:gd name="connsiteX15" fmla="*/ 57150 w 92392"/>
                  <a:gd name="connsiteY15" fmla="*/ 31432 h 148590"/>
                  <a:gd name="connsiteX16" fmla="*/ 44768 w 92392"/>
                  <a:gd name="connsiteY16" fmla="*/ 23813 h 148590"/>
                  <a:gd name="connsiteX17" fmla="*/ 32385 w 92392"/>
                  <a:gd name="connsiteY17" fmla="*/ 31432 h 148590"/>
                  <a:gd name="connsiteX18" fmla="*/ 26670 w 92392"/>
                  <a:gd name="connsiteY18" fmla="*/ 60960 h 148590"/>
                  <a:gd name="connsiteX19" fmla="*/ 62865 w 92392"/>
                  <a:gd name="connsiteY19" fmla="*/ 6096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148590">
                    <a:moveTo>
                      <a:pt x="64770" y="98107"/>
                    </a:moveTo>
                    <a:lnTo>
                      <a:pt x="90488" y="98107"/>
                    </a:lnTo>
                    <a:cubicBezTo>
                      <a:pt x="88583" y="131445"/>
                      <a:pt x="73343" y="148590"/>
                      <a:pt x="46673" y="148590"/>
                    </a:cubicBezTo>
                    <a:cubicBezTo>
                      <a:pt x="38100" y="148590"/>
                      <a:pt x="31433" y="146685"/>
                      <a:pt x="25718" y="143828"/>
                    </a:cubicBezTo>
                    <a:cubicBezTo>
                      <a:pt x="20003" y="140970"/>
                      <a:pt x="15240" y="136207"/>
                      <a:pt x="11430" y="130492"/>
                    </a:cubicBezTo>
                    <a:cubicBezTo>
                      <a:pt x="7620" y="124778"/>
                      <a:pt x="4763" y="117157"/>
                      <a:pt x="2858" y="107632"/>
                    </a:cubicBezTo>
                    <a:cubicBezTo>
                      <a:pt x="953" y="98107"/>
                      <a:pt x="0" y="87630"/>
                      <a:pt x="0" y="74295"/>
                    </a:cubicBezTo>
                    <a:cubicBezTo>
                      <a:pt x="0" y="48578"/>
                      <a:pt x="3810" y="30480"/>
                      <a:pt x="11430" y="18097"/>
                    </a:cubicBezTo>
                    <a:cubicBezTo>
                      <a:pt x="19050" y="5715"/>
                      <a:pt x="30480" y="0"/>
                      <a:pt x="46673" y="0"/>
                    </a:cubicBezTo>
                    <a:cubicBezTo>
                      <a:pt x="77153" y="0"/>
                      <a:pt x="92393" y="25717"/>
                      <a:pt x="92393" y="76200"/>
                    </a:cubicBezTo>
                    <a:lnTo>
                      <a:pt x="92393" y="79057"/>
                    </a:lnTo>
                    <a:lnTo>
                      <a:pt x="28575" y="79057"/>
                    </a:lnTo>
                    <a:cubicBezTo>
                      <a:pt x="28575" y="109538"/>
                      <a:pt x="35243" y="124778"/>
                      <a:pt x="47625" y="124778"/>
                    </a:cubicBezTo>
                    <a:cubicBezTo>
                      <a:pt x="59055" y="126682"/>
                      <a:pt x="64770" y="117157"/>
                      <a:pt x="64770" y="98107"/>
                    </a:cubicBezTo>
                    <a:close/>
                    <a:moveTo>
                      <a:pt x="62865" y="60960"/>
                    </a:moveTo>
                    <a:cubicBezTo>
                      <a:pt x="61913" y="45720"/>
                      <a:pt x="60008" y="36195"/>
                      <a:pt x="57150" y="31432"/>
                    </a:cubicBezTo>
                    <a:cubicBezTo>
                      <a:pt x="54293" y="25717"/>
                      <a:pt x="50483" y="23813"/>
                      <a:pt x="44768" y="23813"/>
                    </a:cubicBezTo>
                    <a:cubicBezTo>
                      <a:pt x="39053" y="23813"/>
                      <a:pt x="35243" y="26670"/>
                      <a:pt x="32385" y="31432"/>
                    </a:cubicBezTo>
                    <a:cubicBezTo>
                      <a:pt x="29528" y="36195"/>
                      <a:pt x="28575" y="45720"/>
                      <a:pt x="26670" y="60960"/>
                    </a:cubicBezTo>
                    <a:lnTo>
                      <a:pt x="62865" y="6096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351ADDCE-4CC3-47CC-45FD-48999DF78DBC}"/>
                  </a:ext>
                </a:extLst>
              </p:cNvPr>
              <p:cNvSpPr/>
              <p:nvPr/>
            </p:nvSpPr>
            <p:spPr>
              <a:xfrm>
                <a:off x="3561397" y="3491865"/>
                <a:ext cx="91440" cy="146684"/>
              </a:xfrm>
              <a:custGeom>
                <a:avLst/>
                <a:gdLst>
                  <a:gd name="connsiteX0" fmla="*/ 0 w 91440"/>
                  <a:gd name="connsiteY0" fmla="*/ 2857 h 146684"/>
                  <a:gd name="connsiteX1" fmla="*/ 28575 w 91440"/>
                  <a:gd name="connsiteY1" fmla="*/ 2857 h 146684"/>
                  <a:gd name="connsiteX2" fmla="*/ 28575 w 91440"/>
                  <a:gd name="connsiteY2" fmla="*/ 19050 h 146684"/>
                  <a:gd name="connsiteX3" fmla="*/ 60008 w 91440"/>
                  <a:gd name="connsiteY3" fmla="*/ 0 h 146684"/>
                  <a:gd name="connsiteX4" fmla="*/ 86678 w 91440"/>
                  <a:gd name="connsiteY4" fmla="*/ 13335 h 146684"/>
                  <a:gd name="connsiteX5" fmla="*/ 91440 w 91440"/>
                  <a:gd name="connsiteY5" fmla="*/ 43815 h 146684"/>
                  <a:gd name="connsiteX6" fmla="*/ 91440 w 91440"/>
                  <a:gd name="connsiteY6" fmla="*/ 146685 h 146684"/>
                  <a:gd name="connsiteX7" fmla="*/ 62865 w 91440"/>
                  <a:gd name="connsiteY7" fmla="*/ 146685 h 146684"/>
                  <a:gd name="connsiteX8" fmla="*/ 62865 w 91440"/>
                  <a:gd name="connsiteY8" fmla="*/ 50482 h 146684"/>
                  <a:gd name="connsiteX9" fmla="*/ 59055 w 91440"/>
                  <a:gd name="connsiteY9" fmla="*/ 29528 h 146684"/>
                  <a:gd name="connsiteX10" fmla="*/ 46672 w 91440"/>
                  <a:gd name="connsiteY10" fmla="*/ 23813 h 146684"/>
                  <a:gd name="connsiteX11" fmla="*/ 38100 w 91440"/>
                  <a:gd name="connsiteY11" fmla="*/ 25717 h 146684"/>
                  <a:gd name="connsiteX12" fmla="*/ 32385 w 91440"/>
                  <a:gd name="connsiteY12" fmla="*/ 30480 h 146684"/>
                  <a:gd name="connsiteX13" fmla="*/ 29528 w 91440"/>
                  <a:gd name="connsiteY13" fmla="*/ 40005 h 146684"/>
                  <a:gd name="connsiteX14" fmla="*/ 28575 w 91440"/>
                  <a:gd name="connsiteY14" fmla="*/ 54292 h 146684"/>
                  <a:gd name="connsiteX15" fmla="*/ 28575 w 91440"/>
                  <a:gd name="connsiteY15" fmla="*/ 146685 h 146684"/>
                  <a:gd name="connsiteX16" fmla="*/ 0 w 91440"/>
                  <a:gd name="connsiteY16" fmla="*/ 146685 h 146684"/>
                  <a:gd name="connsiteX17" fmla="*/ 0 w 91440"/>
                  <a:gd name="connsiteY17" fmla="*/ 2857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 h="146684">
                    <a:moveTo>
                      <a:pt x="0" y="2857"/>
                    </a:moveTo>
                    <a:lnTo>
                      <a:pt x="28575" y="2857"/>
                    </a:lnTo>
                    <a:lnTo>
                      <a:pt x="28575" y="19050"/>
                    </a:lnTo>
                    <a:cubicBezTo>
                      <a:pt x="36195" y="6667"/>
                      <a:pt x="46672" y="0"/>
                      <a:pt x="60008" y="0"/>
                    </a:cubicBezTo>
                    <a:cubicBezTo>
                      <a:pt x="72390" y="0"/>
                      <a:pt x="80963" y="4763"/>
                      <a:pt x="86678" y="13335"/>
                    </a:cubicBezTo>
                    <a:cubicBezTo>
                      <a:pt x="89535" y="18097"/>
                      <a:pt x="91440" y="28575"/>
                      <a:pt x="91440" y="43815"/>
                    </a:cubicBezTo>
                    <a:lnTo>
                      <a:pt x="91440" y="146685"/>
                    </a:lnTo>
                    <a:lnTo>
                      <a:pt x="62865" y="146685"/>
                    </a:lnTo>
                    <a:lnTo>
                      <a:pt x="62865" y="50482"/>
                    </a:lnTo>
                    <a:cubicBezTo>
                      <a:pt x="62865" y="40957"/>
                      <a:pt x="61913" y="34290"/>
                      <a:pt x="59055" y="29528"/>
                    </a:cubicBezTo>
                    <a:cubicBezTo>
                      <a:pt x="56197" y="25717"/>
                      <a:pt x="52388" y="23813"/>
                      <a:pt x="46672" y="23813"/>
                    </a:cubicBezTo>
                    <a:cubicBezTo>
                      <a:pt x="43815" y="23813"/>
                      <a:pt x="40958" y="24765"/>
                      <a:pt x="38100" y="25717"/>
                    </a:cubicBezTo>
                    <a:cubicBezTo>
                      <a:pt x="36195" y="26670"/>
                      <a:pt x="34290" y="28575"/>
                      <a:pt x="32385" y="30480"/>
                    </a:cubicBezTo>
                    <a:cubicBezTo>
                      <a:pt x="31433" y="32385"/>
                      <a:pt x="30480" y="36195"/>
                      <a:pt x="29528" y="40005"/>
                    </a:cubicBezTo>
                    <a:cubicBezTo>
                      <a:pt x="28575" y="43815"/>
                      <a:pt x="28575" y="48578"/>
                      <a:pt x="28575" y="54292"/>
                    </a:cubicBezTo>
                    <a:lnTo>
                      <a:pt x="28575" y="146685"/>
                    </a:lnTo>
                    <a:lnTo>
                      <a:pt x="0" y="146685"/>
                    </a:lnTo>
                    <a:lnTo>
                      <a:pt x="0" y="285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59AC96C7-033A-F0F5-589E-40EF2D89EABD}"/>
                  </a:ext>
                </a:extLst>
              </p:cNvPr>
              <p:cNvSpPr/>
              <p:nvPr/>
            </p:nvSpPr>
            <p:spPr>
              <a:xfrm>
                <a:off x="3673792" y="3454717"/>
                <a:ext cx="59054" cy="183832"/>
              </a:xfrm>
              <a:custGeom>
                <a:avLst/>
                <a:gdLst>
                  <a:gd name="connsiteX0" fmla="*/ 15240 w 59054"/>
                  <a:gd name="connsiteY0" fmla="*/ 0 h 183832"/>
                  <a:gd name="connsiteX1" fmla="*/ 43815 w 59054"/>
                  <a:gd name="connsiteY1" fmla="*/ 0 h 183832"/>
                  <a:gd name="connsiteX2" fmla="*/ 43815 w 59054"/>
                  <a:gd name="connsiteY2" fmla="*/ 40005 h 183832"/>
                  <a:gd name="connsiteX3" fmla="*/ 59055 w 59054"/>
                  <a:gd name="connsiteY3" fmla="*/ 40005 h 183832"/>
                  <a:gd name="connsiteX4" fmla="*/ 59055 w 59054"/>
                  <a:gd name="connsiteY4" fmla="*/ 60960 h 183832"/>
                  <a:gd name="connsiteX5" fmla="*/ 43815 w 59054"/>
                  <a:gd name="connsiteY5" fmla="*/ 60960 h 183832"/>
                  <a:gd name="connsiteX6" fmla="*/ 43815 w 59054"/>
                  <a:gd name="connsiteY6" fmla="*/ 183832 h 183832"/>
                  <a:gd name="connsiteX7" fmla="*/ 15240 w 59054"/>
                  <a:gd name="connsiteY7" fmla="*/ 183832 h 183832"/>
                  <a:gd name="connsiteX8" fmla="*/ 15240 w 59054"/>
                  <a:gd name="connsiteY8" fmla="*/ 60960 h 183832"/>
                  <a:gd name="connsiteX9" fmla="*/ 0 w 59054"/>
                  <a:gd name="connsiteY9" fmla="*/ 60960 h 183832"/>
                  <a:gd name="connsiteX10" fmla="*/ 0 w 59054"/>
                  <a:gd name="connsiteY10" fmla="*/ 40005 h 183832"/>
                  <a:gd name="connsiteX11" fmla="*/ 15240 w 59054"/>
                  <a:gd name="connsiteY11" fmla="*/ 40005 h 183832"/>
                  <a:gd name="connsiteX12" fmla="*/ 15240 w 59054"/>
                  <a:gd name="connsiteY12" fmla="*/ 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4" h="183832">
                    <a:moveTo>
                      <a:pt x="15240" y="0"/>
                    </a:moveTo>
                    <a:lnTo>
                      <a:pt x="43815" y="0"/>
                    </a:lnTo>
                    <a:lnTo>
                      <a:pt x="43815" y="40005"/>
                    </a:lnTo>
                    <a:lnTo>
                      <a:pt x="59055" y="40005"/>
                    </a:lnTo>
                    <a:lnTo>
                      <a:pt x="59055" y="60960"/>
                    </a:lnTo>
                    <a:lnTo>
                      <a:pt x="43815" y="60960"/>
                    </a:lnTo>
                    <a:lnTo>
                      <a:pt x="43815" y="183832"/>
                    </a:lnTo>
                    <a:lnTo>
                      <a:pt x="15240" y="183832"/>
                    </a:lnTo>
                    <a:lnTo>
                      <a:pt x="15240" y="60960"/>
                    </a:lnTo>
                    <a:lnTo>
                      <a:pt x="0" y="60960"/>
                    </a:lnTo>
                    <a:lnTo>
                      <a:pt x="0" y="40005"/>
                    </a:lnTo>
                    <a:lnTo>
                      <a:pt x="15240" y="40005"/>
                    </a:lnTo>
                    <a:lnTo>
                      <a:pt x="1524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31">
                <a:extLst>
                  <a:ext uri="{FF2B5EF4-FFF2-40B4-BE49-F238E27FC236}">
                    <a16:creationId xmlns:a16="http://schemas.microsoft.com/office/drawing/2014/main" id="{CC852EAB-CA6D-C5F0-7E11-3EBC70B60F15}"/>
                  </a:ext>
                </a:extLst>
              </p:cNvPr>
              <p:cNvSpPr/>
              <p:nvPr/>
            </p:nvSpPr>
            <p:spPr>
              <a:xfrm>
                <a:off x="2075497" y="3433762"/>
                <a:ext cx="38100" cy="36194"/>
              </a:xfrm>
              <a:custGeom>
                <a:avLst/>
                <a:gdLst>
                  <a:gd name="connsiteX0" fmla="*/ 19050 w 38100"/>
                  <a:gd name="connsiteY0" fmla="*/ 36195 h 36194"/>
                  <a:gd name="connsiteX1" fmla="*/ 32385 w 38100"/>
                  <a:gd name="connsiteY1" fmla="*/ 30480 h 36194"/>
                  <a:gd name="connsiteX2" fmla="*/ 38100 w 38100"/>
                  <a:gd name="connsiteY2" fmla="*/ 18097 h 36194"/>
                  <a:gd name="connsiteX3" fmla="*/ 32385 w 38100"/>
                  <a:gd name="connsiteY3" fmla="*/ 5715 h 36194"/>
                  <a:gd name="connsiteX4" fmla="*/ 19050 w 38100"/>
                  <a:gd name="connsiteY4" fmla="*/ 0 h 36194"/>
                  <a:gd name="connsiteX5" fmla="*/ 5715 w 38100"/>
                  <a:gd name="connsiteY5" fmla="*/ 5715 h 36194"/>
                  <a:gd name="connsiteX6" fmla="*/ 0 w 38100"/>
                  <a:gd name="connsiteY6" fmla="*/ 18097 h 36194"/>
                  <a:gd name="connsiteX7" fmla="*/ 5715 w 38100"/>
                  <a:gd name="connsiteY7" fmla="*/ 31432 h 36194"/>
                  <a:gd name="connsiteX8" fmla="*/ 19050 w 38100"/>
                  <a:gd name="connsiteY8" fmla="*/ 3619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6194">
                    <a:moveTo>
                      <a:pt x="19050" y="36195"/>
                    </a:moveTo>
                    <a:cubicBezTo>
                      <a:pt x="24765" y="36195"/>
                      <a:pt x="28575" y="34290"/>
                      <a:pt x="32385" y="30480"/>
                    </a:cubicBezTo>
                    <a:cubicBezTo>
                      <a:pt x="36195" y="26670"/>
                      <a:pt x="38100" y="22860"/>
                      <a:pt x="38100" y="18097"/>
                    </a:cubicBezTo>
                    <a:cubicBezTo>
                      <a:pt x="38100" y="13335"/>
                      <a:pt x="36195" y="8572"/>
                      <a:pt x="32385" y="5715"/>
                    </a:cubicBezTo>
                    <a:cubicBezTo>
                      <a:pt x="28575" y="1905"/>
                      <a:pt x="23813" y="0"/>
                      <a:pt x="19050" y="0"/>
                    </a:cubicBezTo>
                    <a:cubicBezTo>
                      <a:pt x="14288" y="0"/>
                      <a:pt x="9525" y="1905"/>
                      <a:pt x="5715" y="5715"/>
                    </a:cubicBezTo>
                    <a:cubicBezTo>
                      <a:pt x="1905" y="9525"/>
                      <a:pt x="0" y="13335"/>
                      <a:pt x="0" y="18097"/>
                    </a:cubicBezTo>
                    <a:cubicBezTo>
                      <a:pt x="0" y="22860"/>
                      <a:pt x="1905" y="27622"/>
                      <a:pt x="5715" y="31432"/>
                    </a:cubicBezTo>
                    <a:cubicBezTo>
                      <a:pt x="9525" y="34290"/>
                      <a:pt x="14288" y="36195"/>
                      <a:pt x="19050" y="361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C172F74A-B6CC-0266-C692-170DF76F4B36}"/>
                  </a:ext>
                </a:extLst>
              </p:cNvPr>
              <p:cNvSpPr/>
              <p:nvPr/>
            </p:nvSpPr>
            <p:spPr>
              <a:xfrm>
                <a:off x="2053590" y="3494722"/>
                <a:ext cx="56197" cy="220980"/>
              </a:xfrm>
              <a:custGeom>
                <a:avLst/>
                <a:gdLst>
                  <a:gd name="connsiteX0" fmla="*/ 28575 w 56197"/>
                  <a:gd name="connsiteY0" fmla="*/ 0 h 220980"/>
                  <a:gd name="connsiteX1" fmla="*/ 28575 w 56197"/>
                  <a:gd name="connsiteY1" fmla="*/ 189547 h 220980"/>
                  <a:gd name="connsiteX2" fmla="*/ 28575 w 56197"/>
                  <a:gd name="connsiteY2" fmla="*/ 189547 h 220980"/>
                  <a:gd name="connsiteX3" fmla="*/ 14288 w 56197"/>
                  <a:gd name="connsiteY3" fmla="*/ 196215 h 220980"/>
                  <a:gd name="connsiteX4" fmla="*/ 0 w 56197"/>
                  <a:gd name="connsiteY4" fmla="*/ 189547 h 220980"/>
                  <a:gd name="connsiteX5" fmla="*/ 0 w 56197"/>
                  <a:gd name="connsiteY5" fmla="*/ 216218 h 220980"/>
                  <a:gd name="connsiteX6" fmla="*/ 21907 w 56197"/>
                  <a:gd name="connsiteY6" fmla="*/ 220980 h 220980"/>
                  <a:gd name="connsiteX7" fmla="*/ 56197 w 56197"/>
                  <a:gd name="connsiteY7" fmla="*/ 202883 h 220980"/>
                  <a:gd name="connsiteX8" fmla="*/ 56197 w 56197"/>
                  <a:gd name="connsiteY8" fmla="*/ 0 h 220980"/>
                  <a:gd name="connsiteX9" fmla="*/ 28575 w 56197"/>
                  <a:gd name="connsiteY9"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 h="220980">
                    <a:moveTo>
                      <a:pt x="28575" y="0"/>
                    </a:moveTo>
                    <a:lnTo>
                      <a:pt x="28575" y="189547"/>
                    </a:lnTo>
                    <a:lnTo>
                      <a:pt x="28575" y="189547"/>
                    </a:lnTo>
                    <a:cubicBezTo>
                      <a:pt x="24765" y="193358"/>
                      <a:pt x="20002" y="196215"/>
                      <a:pt x="14288" y="196215"/>
                    </a:cubicBezTo>
                    <a:cubicBezTo>
                      <a:pt x="8572" y="196215"/>
                      <a:pt x="3810" y="194310"/>
                      <a:pt x="0" y="189547"/>
                    </a:cubicBezTo>
                    <a:lnTo>
                      <a:pt x="0" y="216218"/>
                    </a:lnTo>
                    <a:cubicBezTo>
                      <a:pt x="7620" y="220028"/>
                      <a:pt x="14288" y="220980"/>
                      <a:pt x="21907" y="220980"/>
                    </a:cubicBezTo>
                    <a:cubicBezTo>
                      <a:pt x="38100" y="220980"/>
                      <a:pt x="55245" y="207645"/>
                      <a:pt x="56197" y="202883"/>
                    </a:cubicBezTo>
                    <a:lnTo>
                      <a:pt x="56197" y="0"/>
                    </a:lnTo>
                    <a:lnTo>
                      <a:pt x="28575"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33">
                <a:extLst>
                  <a:ext uri="{FF2B5EF4-FFF2-40B4-BE49-F238E27FC236}">
                    <a16:creationId xmlns:a16="http://schemas.microsoft.com/office/drawing/2014/main" id="{1B7AC017-18E9-5A7A-85DD-EB22D713C164}"/>
                  </a:ext>
                </a:extLst>
              </p:cNvPr>
              <p:cNvSpPr/>
              <p:nvPr/>
            </p:nvSpPr>
            <p:spPr>
              <a:xfrm>
                <a:off x="2109787" y="3697605"/>
                <a:ext cx="9525" cy="423"/>
              </a:xfrm>
              <a:custGeom>
                <a:avLst/>
                <a:gdLst>
                  <a:gd name="connsiteX0" fmla="*/ 0 w 9525"/>
                  <a:gd name="connsiteY0" fmla="*/ 0 h 423"/>
                  <a:gd name="connsiteX1" fmla="*/ 0 w 9525"/>
                  <a:gd name="connsiteY1" fmla="*/ 0 h 423"/>
                  <a:gd name="connsiteX2" fmla="*/ 0 w 9525"/>
                  <a:gd name="connsiteY2" fmla="*/ 0 h 423"/>
                </a:gdLst>
                <a:ahLst/>
                <a:cxnLst>
                  <a:cxn ang="0">
                    <a:pos x="connsiteX0" y="connsiteY0"/>
                  </a:cxn>
                  <a:cxn ang="0">
                    <a:pos x="connsiteX1" y="connsiteY1"/>
                  </a:cxn>
                  <a:cxn ang="0">
                    <a:pos x="connsiteX2" y="connsiteY2"/>
                  </a:cxn>
                </a:cxnLst>
                <a:rect l="l" t="t" r="r" b="b"/>
                <a:pathLst>
                  <a:path w="9525" h="423">
                    <a:moveTo>
                      <a:pt x="0" y="0"/>
                    </a:moveTo>
                    <a:cubicBezTo>
                      <a:pt x="0" y="952"/>
                      <a:pt x="0" y="0"/>
                      <a:pt x="0" y="0"/>
                    </a:cubicBezTo>
                    <a:lnTo>
                      <a:pt x="0" y="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aphic 1">
              <a:extLst>
                <a:ext uri="{FF2B5EF4-FFF2-40B4-BE49-F238E27FC236}">
                  <a16:creationId xmlns:a16="http://schemas.microsoft.com/office/drawing/2014/main" id="{9FB76B81-9F7D-698B-CCC5-0712F063A6B8}"/>
                </a:ext>
              </a:extLst>
            </p:cNvPr>
            <p:cNvGrpSpPr/>
            <p:nvPr/>
          </p:nvGrpSpPr>
          <p:grpSpPr>
            <a:xfrm>
              <a:off x="7694601" y="6250431"/>
              <a:ext cx="4309177" cy="491667"/>
              <a:chOff x="1764029" y="3761044"/>
              <a:chExt cx="2020253" cy="230506"/>
            </a:xfrm>
            <a:solidFill>
              <a:schemeClr val="bg1"/>
            </a:solidFill>
          </p:grpSpPr>
          <p:sp>
            <p:nvSpPr>
              <p:cNvPr id="8" name="Freeform 7">
                <a:extLst>
                  <a:ext uri="{FF2B5EF4-FFF2-40B4-BE49-F238E27FC236}">
                    <a16:creationId xmlns:a16="http://schemas.microsoft.com/office/drawing/2014/main" id="{A1437CAB-2D1C-C018-99B9-EBD49985846E}"/>
                  </a:ext>
                </a:extLst>
              </p:cNvPr>
              <p:cNvSpPr/>
              <p:nvPr/>
            </p:nvSpPr>
            <p:spPr>
              <a:xfrm>
                <a:off x="1764029" y="3768661"/>
                <a:ext cx="137160" cy="222885"/>
              </a:xfrm>
              <a:custGeom>
                <a:avLst/>
                <a:gdLst>
                  <a:gd name="connsiteX0" fmla="*/ 132398 w 137160"/>
                  <a:gd name="connsiteY0" fmla="*/ 37148 h 222885"/>
                  <a:gd name="connsiteX1" fmla="*/ 105728 w 137160"/>
                  <a:gd name="connsiteY1" fmla="*/ 52388 h 222885"/>
                  <a:gd name="connsiteX2" fmla="*/ 91440 w 137160"/>
                  <a:gd name="connsiteY2" fmla="*/ 36195 h 222885"/>
                  <a:gd name="connsiteX3" fmla="*/ 73342 w 137160"/>
                  <a:gd name="connsiteY3" fmla="*/ 31433 h 222885"/>
                  <a:gd name="connsiteX4" fmla="*/ 51435 w 137160"/>
                  <a:gd name="connsiteY4" fmla="*/ 39053 h 222885"/>
                  <a:gd name="connsiteX5" fmla="*/ 42863 w 137160"/>
                  <a:gd name="connsiteY5" fmla="*/ 58103 h 222885"/>
                  <a:gd name="connsiteX6" fmla="*/ 65723 w 137160"/>
                  <a:gd name="connsiteY6" fmla="*/ 83820 h 222885"/>
                  <a:gd name="connsiteX7" fmla="*/ 86678 w 137160"/>
                  <a:gd name="connsiteY7" fmla="*/ 92393 h 222885"/>
                  <a:gd name="connsiteX8" fmla="*/ 124778 w 137160"/>
                  <a:gd name="connsiteY8" fmla="*/ 118110 h 222885"/>
                  <a:gd name="connsiteX9" fmla="*/ 137160 w 137160"/>
                  <a:gd name="connsiteY9" fmla="*/ 155258 h 222885"/>
                  <a:gd name="connsiteX10" fmla="*/ 117158 w 137160"/>
                  <a:gd name="connsiteY10" fmla="*/ 203835 h 222885"/>
                  <a:gd name="connsiteX11" fmla="*/ 67628 w 137160"/>
                  <a:gd name="connsiteY11" fmla="*/ 222885 h 222885"/>
                  <a:gd name="connsiteX12" fmla="*/ 21908 w 137160"/>
                  <a:gd name="connsiteY12" fmla="*/ 206693 h 222885"/>
                  <a:gd name="connsiteX13" fmla="*/ 0 w 137160"/>
                  <a:gd name="connsiteY13" fmla="*/ 160020 h 222885"/>
                  <a:gd name="connsiteX14" fmla="*/ 32385 w 137160"/>
                  <a:gd name="connsiteY14" fmla="*/ 152400 h 222885"/>
                  <a:gd name="connsiteX15" fmla="*/ 40005 w 137160"/>
                  <a:gd name="connsiteY15" fmla="*/ 178118 h 222885"/>
                  <a:gd name="connsiteX16" fmla="*/ 69533 w 137160"/>
                  <a:gd name="connsiteY16" fmla="*/ 192405 h 222885"/>
                  <a:gd name="connsiteX17" fmla="*/ 94298 w 137160"/>
                  <a:gd name="connsiteY17" fmla="*/ 181928 h 222885"/>
                  <a:gd name="connsiteX18" fmla="*/ 103823 w 137160"/>
                  <a:gd name="connsiteY18" fmla="*/ 156210 h 222885"/>
                  <a:gd name="connsiteX19" fmla="*/ 101917 w 137160"/>
                  <a:gd name="connsiteY19" fmla="*/ 144780 h 222885"/>
                  <a:gd name="connsiteX20" fmla="*/ 96203 w 137160"/>
                  <a:gd name="connsiteY20" fmla="*/ 135255 h 222885"/>
                  <a:gd name="connsiteX21" fmla="*/ 86678 w 137160"/>
                  <a:gd name="connsiteY21" fmla="*/ 126683 h 222885"/>
                  <a:gd name="connsiteX22" fmla="*/ 72390 w 137160"/>
                  <a:gd name="connsiteY22" fmla="*/ 119063 h 222885"/>
                  <a:gd name="connsiteX23" fmla="*/ 51435 w 137160"/>
                  <a:gd name="connsiteY23" fmla="*/ 110490 h 222885"/>
                  <a:gd name="connsiteX24" fmla="*/ 7620 w 137160"/>
                  <a:gd name="connsiteY24" fmla="*/ 56198 h 222885"/>
                  <a:gd name="connsiteX25" fmla="*/ 25717 w 137160"/>
                  <a:gd name="connsiteY25" fmla="*/ 16193 h 222885"/>
                  <a:gd name="connsiteX26" fmla="*/ 71438 w 137160"/>
                  <a:gd name="connsiteY26" fmla="*/ 0 h 222885"/>
                  <a:gd name="connsiteX27" fmla="*/ 132398 w 137160"/>
                  <a:gd name="connsiteY27" fmla="*/ 37148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60" h="222885">
                    <a:moveTo>
                      <a:pt x="132398" y="37148"/>
                    </a:moveTo>
                    <a:lnTo>
                      <a:pt x="105728" y="52388"/>
                    </a:lnTo>
                    <a:cubicBezTo>
                      <a:pt x="100965" y="43815"/>
                      <a:pt x="96203" y="38100"/>
                      <a:pt x="91440" y="36195"/>
                    </a:cubicBezTo>
                    <a:cubicBezTo>
                      <a:pt x="86678" y="33338"/>
                      <a:pt x="80963" y="31433"/>
                      <a:pt x="73342" y="31433"/>
                    </a:cubicBezTo>
                    <a:cubicBezTo>
                      <a:pt x="64770" y="31433"/>
                      <a:pt x="57150" y="34290"/>
                      <a:pt x="51435" y="39053"/>
                    </a:cubicBezTo>
                    <a:cubicBezTo>
                      <a:pt x="45720" y="43815"/>
                      <a:pt x="42863" y="50483"/>
                      <a:pt x="42863" y="58103"/>
                    </a:cubicBezTo>
                    <a:cubicBezTo>
                      <a:pt x="42863" y="68580"/>
                      <a:pt x="50483" y="77153"/>
                      <a:pt x="65723" y="83820"/>
                    </a:cubicBezTo>
                    <a:lnTo>
                      <a:pt x="86678" y="92393"/>
                    </a:lnTo>
                    <a:cubicBezTo>
                      <a:pt x="103823" y="99060"/>
                      <a:pt x="117158" y="107633"/>
                      <a:pt x="124778" y="118110"/>
                    </a:cubicBezTo>
                    <a:cubicBezTo>
                      <a:pt x="132398" y="128588"/>
                      <a:pt x="137160" y="140970"/>
                      <a:pt x="137160" y="155258"/>
                    </a:cubicBezTo>
                    <a:cubicBezTo>
                      <a:pt x="137160" y="175260"/>
                      <a:pt x="130492" y="191453"/>
                      <a:pt x="117158" y="203835"/>
                    </a:cubicBezTo>
                    <a:cubicBezTo>
                      <a:pt x="103823" y="217170"/>
                      <a:pt x="87630" y="222885"/>
                      <a:pt x="67628" y="222885"/>
                    </a:cubicBezTo>
                    <a:cubicBezTo>
                      <a:pt x="48578" y="222885"/>
                      <a:pt x="33338" y="217170"/>
                      <a:pt x="21908" y="206693"/>
                    </a:cubicBezTo>
                    <a:cubicBezTo>
                      <a:pt x="9525" y="195263"/>
                      <a:pt x="2858" y="180023"/>
                      <a:pt x="0" y="160020"/>
                    </a:cubicBezTo>
                    <a:lnTo>
                      <a:pt x="32385" y="152400"/>
                    </a:lnTo>
                    <a:cubicBezTo>
                      <a:pt x="34290" y="164783"/>
                      <a:pt x="36195" y="173355"/>
                      <a:pt x="40005" y="178118"/>
                    </a:cubicBezTo>
                    <a:cubicBezTo>
                      <a:pt x="46673" y="187643"/>
                      <a:pt x="56198" y="192405"/>
                      <a:pt x="69533" y="192405"/>
                    </a:cubicBezTo>
                    <a:cubicBezTo>
                      <a:pt x="80010" y="192405"/>
                      <a:pt x="87630" y="188595"/>
                      <a:pt x="94298" y="181928"/>
                    </a:cubicBezTo>
                    <a:cubicBezTo>
                      <a:pt x="100965" y="175260"/>
                      <a:pt x="103823" y="166688"/>
                      <a:pt x="103823" y="156210"/>
                    </a:cubicBezTo>
                    <a:cubicBezTo>
                      <a:pt x="103823" y="152400"/>
                      <a:pt x="102870" y="148590"/>
                      <a:pt x="101917" y="144780"/>
                    </a:cubicBezTo>
                    <a:cubicBezTo>
                      <a:pt x="100965" y="140970"/>
                      <a:pt x="99060" y="138113"/>
                      <a:pt x="96203" y="135255"/>
                    </a:cubicBezTo>
                    <a:cubicBezTo>
                      <a:pt x="93345" y="132398"/>
                      <a:pt x="90488" y="129540"/>
                      <a:pt x="86678" y="126683"/>
                    </a:cubicBezTo>
                    <a:cubicBezTo>
                      <a:pt x="82867" y="123825"/>
                      <a:pt x="78105" y="121920"/>
                      <a:pt x="72390" y="119063"/>
                    </a:cubicBezTo>
                    <a:lnTo>
                      <a:pt x="51435" y="110490"/>
                    </a:lnTo>
                    <a:cubicBezTo>
                      <a:pt x="21908" y="98108"/>
                      <a:pt x="7620" y="80010"/>
                      <a:pt x="7620" y="56198"/>
                    </a:cubicBezTo>
                    <a:cubicBezTo>
                      <a:pt x="7620" y="40005"/>
                      <a:pt x="13335" y="26670"/>
                      <a:pt x="25717" y="16193"/>
                    </a:cubicBezTo>
                    <a:cubicBezTo>
                      <a:pt x="38100" y="5715"/>
                      <a:pt x="53340" y="0"/>
                      <a:pt x="71438" y="0"/>
                    </a:cubicBezTo>
                    <a:cubicBezTo>
                      <a:pt x="99060" y="953"/>
                      <a:pt x="118110" y="13335"/>
                      <a:pt x="132398" y="3714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a:extLst>
                  <a:ext uri="{FF2B5EF4-FFF2-40B4-BE49-F238E27FC236}">
                    <a16:creationId xmlns:a16="http://schemas.microsoft.com/office/drawing/2014/main" id="{92F7B792-0BFD-6DBF-4F59-00AAE2B299FE}"/>
                  </a:ext>
                </a:extLst>
              </p:cNvPr>
              <p:cNvSpPr/>
              <p:nvPr/>
            </p:nvSpPr>
            <p:spPr>
              <a:xfrm>
                <a:off x="2022157" y="3774376"/>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2 w 130492"/>
                  <a:gd name="connsiteY6" fmla="*/ 0 h 214312"/>
                  <a:gd name="connsiteX7" fmla="*/ 130492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2" y="0"/>
                    </a:lnTo>
                    <a:lnTo>
                      <a:pt x="130492"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a:extLst>
                  <a:ext uri="{FF2B5EF4-FFF2-40B4-BE49-F238E27FC236}">
                    <a16:creationId xmlns:a16="http://schemas.microsoft.com/office/drawing/2014/main" id="{726B0FDA-EB7C-8B80-098A-479088933BC8}"/>
                  </a:ext>
                </a:extLst>
              </p:cNvPr>
              <p:cNvSpPr/>
              <p:nvPr/>
            </p:nvSpPr>
            <p:spPr>
              <a:xfrm>
                <a:off x="2281237" y="3774376"/>
                <a:ext cx="139065" cy="214312"/>
              </a:xfrm>
              <a:custGeom>
                <a:avLst/>
                <a:gdLst>
                  <a:gd name="connsiteX0" fmla="*/ 72390 w 139065"/>
                  <a:gd name="connsiteY0" fmla="*/ 122872 h 214312"/>
                  <a:gd name="connsiteX1" fmla="*/ 139065 w 139065"/>
                  <a:gd name="connsiteY1" fmla="*/ 214313 h 214312"/>
                  <a:gd name="connsiteX2" fmla="*/ 99060 w 139065"/>
                  <a:gd name="connsiteY2" fmla="*/ 214313 h 214312"/>
                  <a:gd name="connsiteX3" fmla="*/ 38100 w 139065"/>
                  <a:gd name="connsiteY3" fmla="*/ 126683 h 214312"/>
                  <a:gd name="connsiteX4" fmla="*/ 32385 w 139065"/>
                  <a:gd name="connsiteY4" fmla="*/ 126683 h 214312"/>
                  <a:gd name="connsiteX5" fmla="*/ 32385 w 139065"/>
                  <a:gd name="connsiteY5" fmla="*/ 214313 h 214312"/>
                  <a:gd name="connsiteX6" fmla="*/ 0 w 139065"/>
                  <a:gd name="connsiteY6" fmla="*/ 214313 h 214312"/>
                  <a:gd name="connsiteX7" fmla="*/ 0 w 139065"/>
                  <a:gd name="connsiteY7" fmla="*/ 0 h 214312"/>
                  <a:gd name="connsiteX8" fmla="*/ 38100 w 139065"/>
                  <a:gd name="connsiteY8" fmla="*/ 0 h 214312"/>
                  <a:gd name="connsiteX9" fmla="*/ 99060 w 139065"/>
                  <a:gd name="connsiteY9" fmla="*/ 16193 h 214312"/>
                  <a:gd name="connsiteX10" fmla="*/ 120015 w 139065"/>
                  <a:gd name="connsiteY10" fmla="*/ 62865 h 214312"/>
                  <a:gd name="connsiteX11" fmla="*/ 106680 w 139065"/>
                  <a:gd name="connsiteY11" fmla="*/ 101918 h 214312"/>
                  <a:gd name="connsiteX12" fmla="*/ 72390 w 139065"/>
                  <a:gd name="connsiteY12" fmla="*/ 122872 h 214312"/>
                  <a:gd name="connsiteX13" fmla="*/ 32385 w 139065"/>
                  <a:gd name="connsiteY13" fmla="*/ 98108 h 214312"/>
                  <a:gd name="connsiteX14" fmla="*/ 42863 w 139065"/>
                  <a:gd name="connsiteY14" fmla="*/ 98108 h 214312"/>
                  <a:gd name="connsiteX15" fmla="*/ 88583 w 139065"/>
                  <a:gd name="connsiteY15" fmla="*/ 62865 h 214312"/>
                  <a:gd name="connsiteX16" fmla="*/ 43815 w 139065"/>
                  <a:gd name="connsiteY16" fmla="*/ 29528 h 214312"/>
                  <a:gd name="connsiteX17" fmla="*/ 32385 w 139065"/>
                  <a:gd name="connsiteY17" fmla="*/ 29528 h 214312"/>
                  <a:gd name="connsiteX18" fmla="*/ 32385 w 139065"/>
                  <a:gd name="connsiteY18" fmla="*/ 98108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65" h="214312">
                    <a:moveTo>
                      <a:pt x="72390" y="122872"/>
                    </a:moveTo>
                    <a:lnTo>
                      <a:pt x="139065" y="214313"/>
                    </a:lnTo>
                    <a:lnTo>
                      <a:pt x="99060" y="214313"/>
                    </a:lnTo>
                    <a:lnTo>
                      <a:pt x="38100" y="126683"/>
                    </a:lnTo>
                    <a:lnTo>
                      <a:pt x="32385" y="126683"/>
                    </a:lnTo>
                    <a:lnTo>
                      <a:pt x="32385" y="214313"/>
                    </a:lnTo>
                    <a:lnTo>
                      <a:pt x="0" y="214313"/>
                    </a:lnTo>
                    <a:lnTo>
                      <a:pt x="0" y="0"/>
                    </a:lnTo>
                    <a:lnTo>
                      <a:pt x="38100" y="0"/>
                    </a:lnTo>
                    <a:cubicBezTo>
                      <a:pt x="66675" y="0"/>
                      <a:pt x="86678" y="5715"/>
                      <a:pt x="99060" y="16193"/>
                    </a:cubicBezTo>
                    <a:cubicBezTo>
                      <a:pt x="113347" y="27622"/>
                      <a:pt x="120015" y="43815"/>
                      <a:pt x="120015" y="62865"/>
                    </a:cubicBezTo>
                    <a:cubicBezTo>
                      <a:pt x="120015" y="78105"/>
                      <a:pt x="115253" y="91440"/>
                      <a:pt x="106680" y="101918"/>
                    </a:cubicBezTo>
                    <a:cubicBezTo>
                      <a:pt x="98108" y="112395"/>
                      <a:pt x="86678" y="120015"/>
                      <a:pt x="72390" y="122872"/>
                    </a:cubicBezTo>
                    <a:close/>
                    <a:moveTo>
                      <a:pt x="32385" y="98108"/>
                    </a:moveTo>
                    <a:lnTo>
                      <a:pt x="42863" y="98108"/>
                    </a:lnTo>
                    <a:cubicBezTo>
                      <a:pt x="73342" y="98108"/>
                      <a:pt x="88583" y="86678"/>
                      <a:pt x="88583" y="62865"/>
                    </a:cubicBezTo>
                    <a:cubicBezTo>
                      <a:pt x="88583" y="40958"/>
                      <a:pt x="73342" y="29528"/>
                      <a:pt x="43815" y="29528"/>
                    </a:cubicBezTo>
                    <a:lnTo>
                      <a:pt x="32385" y="29528"/>
                    </a:lnTo>
                    <a:lnTo>
                      <a:pt x="32385" y="98108"/>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B85ACA57-95AE-C9CF-3AFB-16AEF3775175}"/>
                  </a:ext>
                </a:extLst>
              </p:cNvPr>
              <p:cNvSpPr/>
              <p:nvPr/>
            </p:nvSpPr>
            <p:spPr>
              <a:xfrm>
                <a:off x="2515552" y="3761044"/>
                <a:ext cx="207644" cy="227647"/>
              </a:xfrm>
              <a:custGeom>
                <a:avLst/>
                <a:gdLst>
                  <a:gd name="connsiteX0" fmla="*/ 150495 w 207644"/>
                  <a:gd name="connsiteY0" fmla="*/ 175260 h 227647"/>
                  <a:gd name="connsiteX1" fmla="*/ 59055 w 207644"/>
                  <a:gd name="connsiteY1" fmla="*/ 175260 h 227647"/>
                  <a:gd name="connsiteX2" fmla="*/ 35242 w 207644"/>
                  <a:gd name="connsiteY2" fmla="*/ 227647 h 227647"/>
                  <a:gd name="connsiteX3" fmla="*/ 0 w 207644"/>
                  <a:gd name="connsiteY3" fmla="*/ 227647 h 227647"/>
                  <a:gd name="connsiteX4" fmla="*/ 105728 w 207644"/>
                  <a:gd name="connsiteY4" fmla="*/ 0 h 227647"/>
                  <a:gd name="connsiteX5" fmla="*/ 207645 w 207644"/>
                  <a:gd name="connsiteY5" fmla="*/ 227647 h 227647"/>
                  <a:gd name="connsiteX6" fmla="*/ 172403 w 207644"/>
                  <a:gd name="connsiteY6" fmla="*/ 227647 h 227647"/>
                  <a:gd name="connsiteX7" fmla="*/ 150495 w 207644"/>
                  <a:gd name="connsiteY7" fmla="*/ 175260 h 227647"/>
                  <a:gd name="connsiteX8" fmla="*/ 137160 w 207644"/>
                  <a:gd name="connsiteY8" fmla="*/ 144780 h 227647"/>
                  <a:gd name="connsiteX9" fmla="*/ 105728 w 207644"/>
                  <a:gd name="connsiteY9" fmla="*/ 72390 h 227647"/>
                  <a:gd name="connsiteX10" fmla="*/ 72390 w 207644"/>
                  <a:gd name="connsiteY10" fmla="*/ 144780 h 227647"/>
                  <a:gd name="connsiteX11" fmla="*/ 137160 w 207644"/>
                  <a:gd name="connsiteY11" fmla="*/ 144780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4" h="227647">
                    <a:moveTo>
                      <a:pt x="150495" y="175260"/>
                    </a:moveTo>
                    <a:lnTo>
                      <a:pt x="59055" y="175260"/>
                    </a:lnTo>
                    <a:lnTo>
                      <a:pt x="35242" y="227647"/>
                    </a:lnTo>
                    <a:lnTo>
                      <a:pt x="0" y="227647"/>
                    </a:lnTo>
                    <a:lnTo>
                      <a:pt x="105728" y="0"/>
                    </a:lnTo>
                    <a:lnTo>
                      <a:pt x="207645" y="227647"/>
                    </a:lnTo>
                    <a:lnTo>
                      <a:pt x="172403" y="227647"/>
                    </a:lnTo>
                    <a:lnTo>
                      <a:pt x="150495" y="175260"/>
                    </a:lnTo>
                    <a:close/>
                    <a:moveTo>
                      <a:pt x="137160" y="144780"/>
                    </a:moveTo>
                    <a:lnTo>
                      <a:pt x="105728" y="72390"/>
                    </a:lnTo>
                    <a:lnTo>
                      <a:pt x="72390" y="144780"/>
                    </a:lnTo>
                    <a:lnTo>
                      <a:pt x="137160" y="1447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29401335-6B86-64E3-4086-C635B5EB4DD6}"/>
                  </a:ext>
                </a:extLst>
              </p:cNvPr>
              <p:cNvSpPr/>
              <p:nvPr/>
            </p:nvSpPr>
            <p:spPr>
              <a:xfrm>
                <a:off x="2804159" y="3774378"/>
                <a:ext cx="130492" cy="214312"/>
              </a:xfrm>
              <a:custGeom>
                <a:avLst/>
                <a:gdLst>
                  <a:gd name="connsiteX0" fmla="*/ 81915 w 130492"/>
                  <a:gd name="connsiteY0" fmla="*/ 30480 h 214312"/>
                  <a:gd name="connsiteX1" fmla="*/ 81915 w 130492"/>
                  <a:gd name="connsiteY1" fmla="*/ 214313 h 214312"/>
                  <a:gd name="connsiteX2" fmla="*/ 49530 w 130492"/>
                  <a:gd name="connsiteY2" fmla="*/ 214313 h 214312"/>
                  <a:gd name="connsiteX3" fmla="*/ 49530 w 130492"/>
                  <a:gd name="connsiteY3" fmla="*/ 30480 h 214312"/>
                  <a:gd name="connsiteX4" fmla="*/ 0 w 130492"/>
                  <a:gd name="connsiteY4" fmla="*/ 30480 h 214312"/>
                  <a:gd name="connsiteX5" fmla="*/ 0 w 130492"/>
                  <a:gd name="connsiteY5" fmla="*/ 0 h 214312"/>
                  <a:gd name="connsiteX6" fmla="*/ 130493 w 130492"/>
                  <a:gd name="connsiteY6" fmla="*/ 0 h 214312"/>
                  <a:gd name="connsiteX7" fmla="*/ 130493 w 130492"/>
                  <a:gd name="connsiteY7" fmla="*/ 30480 h 214312"/>
                  <a:gd name="connsiteX8" fmla="*/ 81915 w 130492"/>
                  <a:gd name="connsiteY8"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2" h="214312">
                    <a:moveTo>
                      <a:pt x="81915" y="30480"/>
                    </a:moveTo>
                    <a:lnTo>
                      <a:pt x="81915" y="214313"/>
                    </a:lnTo>
                    <a:lnTo>
                      <a:pt x="49530" y="214313"/>
                    </a:lnTo>
                    <a:lnTo>
                      <a:pt x="49530" y="30480"/>
                    </a:lnTo>
                    <a:lnTo>
                      <a:pt x="0" y="30480"/>
                    </a:lnTo>
                    <a:lnTo>
                      <a:pt x="0" y="0"/>
                    </a:lnTo>
                    <a:lnTo>
                      <a:pt x="130493" y="0"/>
                    </a:lnTo>
                    <a:lnTo>
                      <a:pt x="130493" y="30480"/>
                    </a:lnTo>
                    <a:lnTo>
                      <a:pt x="81915"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12">
                <a:extLst>
                  <a:ext uri="{FF2B5EF4-FFF2-40B4-BE49-F238E27FC236}">
                    <a16:creationId xmlns:a16="http://schemas.microsoft.com/office/drawing/2014/main" id="{7CEA5A19-8FDB-734E-6AB6-4367FF2D8B56}"/>
                  </a:ext>
                </a:extLst>
              </p:cNvPr>
              <p:cNvSpPr/>
              <p:nvPr/>
            </p:nvSpPr>
            <p:spPr>
              <a:xfrm>
                <a:off x="3063240" y="3774378"/>
                <a:ext cx="119062" cy="214312"/>
              </a:xfrm>
              <a:custGeom>
                <a:avLst/>
                <a:gdLst>
                  <a:gd name="connsiteX0" fmla="*/ 119063 w 119062"/>
                  <a:gd name="connsiteY0" fmla="*/ 30480 h 214312"/>
                  <a:gd name="connsiteX1" fmla="*/ 33338 w 119062"/>
                  <a:gd name="connsiteY1" fmla="*/ 30480 h 214312"/>
                  <a:gd name="connsiteX2" fmla="*/ 33338 w 119062"/>
                  <a:gd name="connsiteY2" fmla="*/ 81915 h 214312"/>
                  <a:gd name="connsiteX3" fmla="*/ 117157 w 119062"/>
                  <a:gd name="connsiteY3" fmla="*/ 81915 h 214312"/>
                  <a:gd name="connsiteX4" fmla="*/ 117157 w 119062"/>
                  <a:gd name="connsiteY4" fmla="*/ 112395 h 214312"/>
                  <a:gd name="connsiteX5" fmla="*/ 32385 w 119062"/>
                  <a:gd name="connsiteY5" fmla="*/ 112395 h 214312"/>
                  <a:gd name="connsiteX6" fmla="*/ 32385 w 119062"/>
                  <a:gd name="connsiteY6" fmla="*/ 183833 h 214312"/>
                  <a:gd name="connsiteX7" fmla="*/ 118110 w 119062"/>
                  <a:gd name="connsiteY7" fmla="*/ 183833 h 214312"/>
                  <a:gd name="connsiteX8" fmla="*/ 118110 w 119062"/>
                  <a:gd name="connsiteY8" fmla="*/ 214313 h 214312"/>
                  <a:gd name="connsiteX9" fmla="*/ 0 w 119062"/>
                  <a:gd name="connsiteY9" fmla="*/ 214313 h 214312"/>
                  <a:gd name="connsiteX10" fmla="*/ 0 w 119062"/>
                  <a:gd name="connsiteY10" fmla="*/ 0 h 214312"/>
                  <a:gd name="connsiteX11" fmla="*/ 118110 w 119062"/>
                  <a:gd name="connsiteY11" fmla="*/ 0 h 214312"/>
                  <a:gd name="connsiteX12" fmla="*/ 118110 w 119062"/>
                  <a:gd name="connsiteY12" fmla="*/ 3048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 h="214312">
                    <a:moveTo>
                      <a:pt x="119063" y="30480"/>
                    </a:moveTo>
                    <a:lnTo>
                      <a:pt x="33338" y="30480"/>
                    </a:lnTo>
                    <a:lnTo>
                      <a:pt x="33338" y="81915"/>
                    </a:lnTo>
                    <a:lnTo>
                      <a:pt x="117157" y="81915"/>
                    </a:lnTo>
                    <a:lnTo>
                      <a:pt x="117157" y="112395"/>
                    </a:lnTo>
                    <a:lnTo>
                      <a:pt x="32385" y="112395"/>
                    </a:lnTo>
                    <a:lnTo>
                      <a:pt x="32385" y="183833"/>
                    </a:lnTo>
                    <a:lnTo>
                      <a:pt x="118110" y="183833"/>
                    </a:lnTo>
                    <a:lnTo>
                      <a:pt x="118110" y="214313"/>
                    </a:lnTo>
                    <a:lnTo>
                      <a:pt x="0" y="214313"/>
                    </a:lnTo>
                    <a:lnTo>
                      <a:pt x="0" y="0"/>
                    </a:lnTo>
                    <a:lnTo>
                      <a:pt x="118110" y="0"/>
                    </a:lnTo>
                    <a:lnTo>
                      <a:pt x="118110" y="304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644A17D1-B624-7112-F23D-78BD12F3D990}"/>
                  </a:ext>
                </a:extLst>
              </p:cNvPr>
              <p:cNvSpPr/>
              <p:nvPr/>
            </p:nvSpPr>
            <p:spPr>
              <a:xfrm>
                <a:off x="3300412" y="3769618"/>
                <a:ext cx="210502" cy="221932"/>
              </a:xfrm>
              <a:custGeom>
                <a:avLst/>
                <a:gdLst>
                  <a:gd name="connsiteX0" fmla="*/ 121920 w 210502"/>
                  <a:gd name="connsiteY0" fmla="*/ 106680 h 221932"/>
                  <a:gd name="connsiteX1" fmla="*/ 210503 w 210502"/>
                  <a:gd name="connsiteY1" fmla="*/ 106680 h 221932"/>
                  <a:gd name="connsiteX2" fmla="*/ 210503 w 210502"/>
                  <a:gd name="connsiteY2" fmla="*/ 113347 h 221932"/>
                  <a:gd name="connsiteX3" fmla="*/ 204788 w 210502"/>
                  <a:gd name="connsiteY3" fmla="*/ 156210 h 221932"/>
                  <a:gd name="connsiteX4" fmla="*/ 185738 w 210502"/>
                  <a:gd name="connsiteY4" fmla="*/ 188595 h 221932"/>
                  <a:gd name="connsiteX5" fmla="*/ 109538 w 210502"/>
                  <a:gd name="connsiteY5" fmla="*/ 221933 h 221932"/>
                  <a:gd name="connsiteX6" fmla="*/ 32385 w 210502"/>
                  <a:gd name="connsiteY6" fmla="*/ 189547 h 221932"/>
                  <a:gd name="connsiteX7" fmla="*/ 0 w 210502"/>
                  <a:gd name="connsiteY7" fmla="*/ 111443 h 221932"/>
                  <a:gd name="connsiteX8" fmla="*/ 32385 w 210502"/>
                  <a:gd name="connsiteY8" fmla="*/ 32385 h 221932"/>
                  <a:gd name="connsiteX9" fmla="*/ 111443 w 210502"/>
                  <a:gd name="connsiteY9" fmla="*/ 0 h 221932"/>
                  <a:gd name="connsiteX10" fmla="*/ 158115 w 210502"/>
                  <a:gd name="connsiteY10" fmla="*/ 10478 h 221932"/>
                  <a:gd name="connsiteX11" fmla="*/ 199072 w 210502"/>
                  <a:gd name="connsiteY11" fmla="*/ 43815 h 221932"/>
                  <a:gd name="connsiteX12" fmla="*/ 176213 w 210502"/>
                  <a:gd name="connsiteY12" fmla="*/ 65722 h 221932"/>
                  <a:gd name="connsiteX13" fmla="*/ 112395 w 210502"/>
                  <a:gd name="connsiteY13" fmla="*/ 30480 h 221932"/>
                  <a:gd name="connsiteX14" fmla="*/ 55245 w 210502"/>
                  <a:gd name="connsiteY14" fmla="*/ 54293 h 221932"/>
                  <a:gd name="connsiteX15" fmla="*/ 32385 w 210502"/>
                  <a:gd name="connsiteY15" fmla="*/ 112395 h 221932"/>
                  <a:gd name="connsiteX16" fmla="*/ 58103 w 210502"/>
                  <a:gd name="connsiteY16" fmla="*/ 171450 h 221932"/>
                  <a:gd name="connsiteX17" fmla="*/ 110490 w 210502"/>
                  <a:gd name="connsiteY17" fmla="*/ 193358 h 221932"/>
                  <a:gd name="connsiteX18" fmla="*/ 153353 w 210502"/>
                  <a:gd name="connsiteY18" fmla="*/ 177165 h 221932"/>
                  <a:gd name="connsiteX19" fmla="*/ 174307 w 210502"/>
                  <a:gd name="connsiteY19" fmla="*/ 138113 h 221932"/>
                  <a:gd name="connsiteX20" fmla="*/ 120968 w 210502"/>
                  <a:gd name="connsiteY20" fmla="*/ 138113 h 221932"/>
                  <a:gd name="connsiteX21" fmla="*/ 120968 w 210502"/>
                  <a:gd name="connsiteY21" fmla="*/ 1066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02" h="221932">
                    <a:moveTo>
                      <a:pt x="121920" y="106680"/>
                    </a:moveTo>
                    <a:lnTo>
                      <a:pt x="210503" y="106680"/>
                    </a:lnTo>
                    <a:lnTo>
                      <a:pt x="210503" y="113347"/>
                    </a:lnTo>
                    <a:cubicBezTo>
                      <a:pt x="210503" y="129540"/>
                      <a:pt x="208597" y="143828"/>
                      <a:pt x="204788" y="156210"/>
                    </a:cubicBezTo>
                    <a:cubicBezTo>
                      <a:pt x="200978" y="167640"/>
                      <a:pt x="195263" y="178118"/>
                      <a:pt x="185738" y="188595"/>
                    </a:cubicBezTo>
                    <a:cubicBezTo>
                      <a:pt x="165735" y="211455"/>
                      <a:pt x="140970" y="221933"/>
                      <a:pt x="109538" y="221933"/>
                    </a:cubicBezTo>
                    <a:cubicBezTo>
                      <a:pt x="80010" y="221933"/>
                      <a:pt x="54293" y="211455"/>
                      <a:pt x="32385" y="189547"/>
                    </a:cubicBezTo>
                    <a:cubicBezTo>
                      <a:pt x="11430" y="167640"/>
                      <a:pt x="0" y="141922"/>
                      <a:pt x="0" y="111443"/>
                    </a:cubicBezTo>
                    <a:cubicBezTo>
                      <a:pt x="0" y="80010"/>
                      <a:pt x="10478" y="54293"/>
                      <a:pt x="32385" y="32385"/>
                    </a:cubicBezTo>
                    <a:cubicBezTo>
                      <a:pt x="54293" y="10478"/>
                      <a:pt x="80963" y="0"/>
                      <a:pt x="111443" y="0"/>
                    </a:cubicBezTo>
                    <a:cubicBezTo>
                      <a:pt x="128588" y="0"/>
                      <a:pt x="143828" y="3810"/>
                      <a:pt x="158115" y="10478"/>
                    </a:cubicBezTo>
                    <a:cubicBezTo>
                      <a:pt x="172403" y="17145"/>
                      <a:pt x="185738" y="28575"/>
                      <a:pt x="199072" y="43815"/>
                    </a:cubicBezTo>
                    <a:lnTo>
                      <a:pt x="176213" y="65722"/>
                    </a:lnTo>
                    <a:cubicBezTo>
                      <a:pt x="159068" y="41910"/>
                      <a:pt x="137160" y="30480"/>
                      <a:pt x="112395" y="30480"/>
                    </a:cubicBezTo>
                    <a:cubicBezTo>
                      <a:pt x="89535" y="30480"/>
                      <a:pt x="70485" y="38100"/>
                      <a:pt x="55245" y="54293"/>
                    </a:cubicBezTo>
                    <a:cubicBezTo>
                      <a:pt x="40005" y="69533"/>
                      <a:pt x="32385" y="88583"/>
                      <a:pt x="32385" y="112395"/>
                    </a:cubicBezTo>
                    <a:cubicBezTo>
                      <a:pt x="32385" y="136208"/>
                      <a:pt x="40957" y="156210"/>
                      <a:pt x="58103" y="171450"/>
                    </a:cubicBezTo>
                    <a:cubicBezTo>
                      <a:pt x="74295" y="185738"/>
                      <a:pt x="91440" y="193358"/>
                      <a:pt x="110490" y="193358"/>
                    </a:cubicBezTo>
                    <a:cubicBezTo>
                      <a:pt x="126682" y="193358"/>
                      <a:pt x="140970" y="187643"/>
                      <a:pt x="153353" y="177165"/>
                    </a:cubicBezTo>
                    <a:cubicBezTo>
                      <a:pt x="165735" y="166688"/>
                      <a:pt x="173355" y="153353"/>
                      <a:pt x="174307" y="138113"/>
                    </a:cubicBezTo>
                    <a:lnTo>
                      <a:pt x="120968" y="138113"/>
                    </a:lnTo>
                    <a:lnTo>
                      <a:pt x="120968" y="10668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8D831EB5-CEA9-B762-7BE3-FD0DDDFB1B7D}"/>
                  </a:ext>
                </a:extLst>
              </p:cNvPr>
              <p:cNvSpPr/>
              <p:nvPr/>
            </p:nvSpPr>
            <p:spPr>
              <a:xfrm>
                <a:off x="3611880" y="3773429"/>
                <a:ext cx="172402" cy="214312"/>
              </a:xfrm>
              <a:custGeom>
                <a:avLst/>
                <a:gdLst>
                  <a:gd name="connsiteX0" fmla="*/ 69532 w 172402"/>
                  <a:gd name="connsiteY0" fmla="*/ 121920 h 214312"/>
                  <a:gd name="connsiteX1" fmla="*/ 0 w 172402"/>
                  <a:gd name="connsiteY1" fmla="*/ 0 h 214312"/>
                  <a:gd name="connsiteX2" fmla="*/ 37147 w 172402"/>
                  <a:gd name="connsiteY2" fmla="*/ 0 h 214312"/>
                  <a:gd name="connsiteX3" fmla="*/ 85725 w 172402"/>
                  <a:gd name="connsiteY3" fmla="*/ 85725 h 214312"/>
                  <a:gd name="connsiteX4" fmla="*/ 135255 w 172402"/>
                  <a:gd name="connsiteY4" fmla="*/ 0 h 214312"/>
                  <a:gd name="connsiteX5" fmla="*/ 172402 w 172402"/>
                  <a:gd name="connsiteY5" fmla="*/ 0 h 214312"/>
                  <a:gd name="connsiteX6" fmla="*/ 101917 w 172402"/>
                  <a:gd name="connsiteY6" fmla="*/ 121920 h 214312"/>
                  <a:gd name="connsiteX7" fmla="*/ 101917 w 172402"/>
                  <a:gd name="connsiteY7" fmla="*/ 214313 h 214312"/>
                  <a:gd name="connsiteX8" fmla="*/ 69532 w 172402"/>
                  <a:gd name="connsiteY8" fmla="*/ 214313 h 214312"/>
                  <a:gd name="connsiteX9" fmla="*/ 69532 w 172402"/>
                  <a:gd name="connsiteY9" fmla="*/ 121920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 h="214312">
                    <a:moveTo>
                      <a:pt x="69532" y="121920"/>
                    </a:moveTo>
                    <a:lnTo>
                      <a:pt x="0" y="0"/>
                    </a:lnTo>
                    <a:lnTo>
                      <a:pt x="37147" y="0"/>
                    </a:lnTo>
                    <a:lnTo>
                      <a:pt x="85725" y="85725"/>
                    </a:lnTo>
                    <a:lnTo>
                      <a:pt x="135255" y="0"/>
                    </a:lnTo>
                    <a:lnTo>
                      <a:pt x="172402" y="0"/>
                    </a:lnTo>
                    <a:lnTo>
                      <a:pt x="101917" y="121920"/>
                    </a:lnTo>
                    <a:lnTo>
                      <a:pt x="101917" y="214313"/>
                    </a:lnTo>
                    <a:lnTo>
                      <a:pt x="69532" y="214313"/>
                    </a:lnTo>
                    <a:lnTo>
                      <a:pt x="69532" y="121920"/>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aphicFrame>
        <p:nvGraphicFramePr>
          <p:cNvPr id="35" name="Table 2">
            <a:extLst>
              <a:ext uri="{FF2B5EF4-FFF2-40B4-BE49-F238E27FC236}">
                <a16:creationId xmlns:a16="http://schemas.microsoft.com/office/drawing/2014/main" id="{213B5522-6ABB-FD31-EFB7-CC9854BDAB2E}"/>
              </a:ext>
            </a:extLst>
          </p:cNvPr>
          <p:cNvGraphicFramePr>
            <a:graphicFrameLocks noGrp="1"/>
          </p:cNvGraphicFramePr>
          <p:nvPr>
            <p:extLst>
              <p:ext uri="{D42A27DB-BD31-4B8C-83A1-F6EECF244321}">
                <p14:modId xmlns:p14="http://schemas.microsoft.com/office/powerpoint/2010/main" val="3065770807"/>
              </p:ext>
            </p:extLst>
          </p:nvPr>
        </p:nvGraphicFramePr>
        <p:xfrm>
          <a:off x="327121" y="485123"/>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a:lnSpc>
                          <a:spcPct val="100000"/>
                        </a:lnSpc>
                      </a:pPr>
                      <a:r>
                        <a:rPr lang="en-US" sz="900" dirty="0">
                          <a:solidFill>
                            <a:schemeClr val="tx1"/>
                          </a:solidFill>
                          <a:latin typeface="Century Gothic" panose="020B0502020202020204" pitchFamily="34" charset="0"/>
                        </a:rPr>
                        <a:t>TASKS</a:t>
                      </a:r>
                      <a:endParaRPr lang="en-US" sz="8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DAEB"/>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000" b="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36" name="Rectangle 35">
            <a:extLst>
              <a:ext uri="{FF2B5EF4-FFF2-40B4-BE49-F238E27FC236}">
                <a16:creationId xmlns:a16="http://schemas.microsoft.com/office/drawing/2014/main" id="{C5996C76-C87D-A8D7-00D7-3CAF127B8FFF}"/>
              </a:ext>
            </a:extLst>
          </p:cNvPr>
          <p:cNvSpPr/>
          <p:nvPr/>
        </p:nvSpPr>
        <p:spPr>
          <a:xfrm>
            <a:off x="3824646" y="809599"/>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37" name="Rectangle 36">
            <a:extLst>
              <a:ext uri="{FF2B5EF4-FFF2-40B4-BE49-F238E27FC236}">
                <a16:creationId xmlns:a16="http://schemas.microsoft.com/office/drawing/2014/main" id="{58D64DBB-C229-68C5-4527-CE271D8AA10D}"/>
              </a:ext>
            </a:extLst>
          </p:cNvPr>
          <p:cNvSpPr/>
          <p:nvPr/>
        </p:nvSpPr>
        <p:spPr>
          <a:xfrm>
            <a:off x="4507579" y="1277572"/>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38" name="Rectangle 37">
            <a:extLst>
              <a:ext uri="{FF2B5EF4-FFF2-40B4-BE49-F238E27FC236}">
                <a16:creationId xmlns:a16="http://schemas.microsoft.com/office/drawing/2014/main" id="{AE565689-C6BA-2184-0031-4166F83E8C26}"/>
              </a:ext>
            </a:extLst>
          </p:cNvPr>
          <p:cNvSpPr/>
          <p:nvPr/>
        </p:nvSpPr>
        <p:spPr>
          <a:xfrm>
            <a:off x="4722936" y="1745545"/>
            <a:ext cx="955015"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a:t>
            </a:r>
          </a:p>
        </p:txBody>
      </p:sp>
      <p:sp>
        <p:nvSpPr>
          <p:cNvPr id="39" name="Rectangle 38">
            <a:extLst>
              <a:ext uri="{FF2B5EF4-FFF2-40B4-BE49-F238E27FC236}">
                <a16:creationId xmlns:a16="http://schemas.microsoft.com/office/drawing/2014/main" id="{ABCBE24F-5C4B-807C-EA86-8FD29BDFF825}"/>
              </a:ext>
            </a:extLst>
          </p:cNvPr>
          <p:cNvSpPr/>
          <p:nvPr/>
        </p:nvSpPr>
        <p:spPr>
          <a:xfrm>
            <a:off x="5305717" y="2213518"/>
            <a:ext cx="955015"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Needs Review</a:t>
            </a:r>
          </a:p>
        </p:txBody>
      </p:sp>
      <p:sp>
        <p:nvSpPr>
          <p:cNvPr id="40" name="Rectangle 39">
            <a:extLst>
              <a:ext uri="{FF2B5EF4-FFF2-40B4-BE49-F238E27FC236}">
                <a16:creationId xmlns:a16="http://schemas.microsoft.com/office/drawing/2014/main" id="{1312479A-ECFB-BF09-3389-16EF5FB9742B}"/>
              </a:ext>
            </a:extLst>
          </p:cNvPr>
          <p:cNvSpPr/>
          <p:nvPr/>
        </p:nvSpPr>
        <p:spPr>
          <a:xfrm>
            <a:off x="5853775" y="2681491"/>
            <a:ext cx="3885877"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1" name="Rectangle 40">
            <a:extLst>
              <a:ext uri="{FF2B5EF4-FFF2-40B4-BE49-F238E27FC236}">
                <a16:creationId xmlns:a16="http://schemas.microsoft.com/office/drawing/2014/main" id="{A3EB6F41-593D-1FAA-9B8D-54029F8B6DA3}"/>
              </a:ext>
            </a:extLst>
          </p:cNvPr>
          <p:cNvSpPr/>
          <p:nvPr/>
        </p:nvSpPr>
        <p:spPr>
          <a:xfrm>
            <a:off x="5853775" y="3149464"/>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2" name="Rectangle 41">
            <a:extLst>
              <a:ext uri="{FF2B5EF4-FFF2-40B4-BE49-F238E27FC236}">
                <a16:creationId xmlns:a16="http://schemas.microsoft.com/office/drawing/2014/main" id="{72D574ED-EA11-F54F-F663-A1C1853F5C02}"/>
              </a:ext>
            </a:extLst>
          </p:cNvPr>
          <p:cNvSpPr/>
          <p:nvPr/>
        </p:nvSpPr>
        <p:spPr>
          <a:xfrm>
            <a:off x="6846285" y="3617437"/>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3" name="Rectangle 42">
            <a:extLst>
              <a:ext uri="{FF2B5EF4-FFF2-40B4-BE49-F238E27FC236}">
                <a16:creationId xmlns:a16="http://schemas.microsoft.com/office/drawing/2014/main" id="{A53CF546-EFF7-BE53-41B6-F3C6F9F31EA6}"/>
              </a:ext>
            </a:extLst>
          </p:cNvPr>
          <p:cNvSpPr/>
          <p:nvPr/>
        </p:nvSpPr>
        <p:spPr>
          <a:xfrm>
            <a:off x="7795966" y="4085410"/>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2CB425BE-AA1D-ED7B-C0FE-E1CD9E9A1010}"/>
              </a:ext>
            </a:extLst>
          </p:cNvPr>
          <p:cNvSpPr/>
          <p:nvPr/>
        </p:nvSpPr>
        <p:spPr>
          <a:xfrm>
            <a:off x="9273613" y="4553383"/>
            <a:ext cx="46603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entury Gothic" panose="020B0502020202020204" pitchFamily="34" charset="0"/>
            </a:endParaRPr>
          </a:p>
        </p:txBody>
      </p:sp>
      <p:sp>
        <p:nvSpPr>
          <p:cNvPr id="46" name="Rectangle 45">
            <a:extLst>
              <a:ext uri="{FF2B5EF4-FFF2-40B4-BE49-F238E27FC236}">
                <a16:creationId xmlns:a16="http://schemas.microsoft.com/office/drawing/2014/main" id="{8B3C6ED4-C3B4-B4AE-8863-CC8351047F88}"/>
              </a:ext>
            </a:extLst>
          </p:cNvPr>
          <p:cNvSpPr/>
          <p:nvPr/>
        </p:nvSpPr>
        <p:spPr>
          <a:xfrm>
            <a:off x="9303177" y="5021353"/>
            <a:ext cx="2468880"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7" name="Rectangle 46">
            <a:extLst>
              <a:ext uri="{FF2B5EF4-FFF2-40B4-BE49-F238E27FC236}">
                <a16:creationId xmlns:a16="http://schemas.microsoft.com/office/drawing/2014/main" id="{C0527E3B-14F0-F8D1-493D-E85A95694E56}"/>
              </a:ext>
            </a:extLst>
          </p:cNvPr>
          <p:cNvSpPr/>
          <p:nvPr/>
        </p:nvSpPr>
        <p:spPr>
          <a:xfrm>
            <a:off x="983932"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9" name="Rectangle 48">
            <a:extLst>
              <a:ext uri="{FF2B5EF4-FFF2-40B4-BE49-F238E27FC236}">
                <a16:creationId xmlns:a16="http://schemas.microsoft.com/office/drawing/2014/main" id="{7FCEBC3C-4B52-5732-2D65-7D520F1AE849}"/>
              </a:ext>
            </a:extLst>
          </p:cNvPr>
          <p:cNvSpPr/>
          <p:nvPr/>
        </p:nvSpPr>
        <p:spPr>
          <a:xfrm>
            <a:off x="983932"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0" name="Rectangle 49">
            <a:extLst>
              <a:ext uri="{FF2B5EF4-FFF2-40B4-BE49-F238E27FC236}">
                <a16:creationId xmlns:a16="http://schemas.microsoft.com/office/drawing/2014/main" id="{F3441F67-3DDE-E940-7D67-158EF81A8599}"/>
              </a:ext>
            </a:extLst>
          </p:cNvPr>
          <p:cNvSpPr/>
          <p:nvPr/>
        </p:nvSpPr>
        <p:spPr>
          <a:xfrm>
            <a:off x="3459103"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1" name="Rectangle 50">
            <a:extLst>
              <a:ext uri="{FF2B5EF4-FFF2-40B4-BE49-F238E27FC236}">
                <a16:creationId xmlns:a16="http://schemas.microsoft.com/office/drawing/2014/main" id="{5DACE755-CAED-EF84-9B89-B23825F7063F}"/>
              </a:ext>
            </a:extLst>
          </p:cNvPr>
          <p:cNvSpPr/>
          <p:nvPr/>
        </p:nvSpPr>
        <p:spPr>
          <a:xfrm>
            <a:off x="3459103"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latin typeface="Century Gothic" panose="020B0502020202020204" pitchFamily="34" charset="0"/>
            </a:endParaRPr>
          </a:p>
        </p:txBody>
      </p:sp>
      <p:sp>
        <p:nvSpPr>
          <p:cNvPr id="52" name="Rectangle 51">
            <a:extLst>
              <a:ext uri="{FF2B5EF4-FFF2-40B4-BE49-F238E27FC236}">
                <a16:creationId xmlns:a16="http://schemas.microsoft.com/office/drawing/2014/main" id="{C2728141-68F4-AD8D-2A75-E80F1CB00EAA}"/>
              </a:ext>
            </a:extLst>
          </p:cNvPr>
          <p:cNvSpPr/>
          <p:nvPr/>
        </p:nvSpPr>
        <p:spPr>
          <a:xfrm>
            <a:off x="5934274"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05264C3B-0AB2-2EDE-CF51-204E4B10C4ED}"/>
              </a:ext>
            </a:extLst>
          </p:cNvPr>
          <p:cNvSpPr/>
          <p:nvPr/>
        </p:nvSpPr>
        <p:spPr>
          <a:xfrm>
            <a:off x="5934274"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8" name="Rectangle 57">
            <a:extLst>
              <a:ext uri="{FF2B5EF4-FFF2-40B4-BE49-F238E27FC236}">
                <a16:creationId xmlns:a16="http://schemas.microsoft.com/office/drawing/2014/main" id="{EC2B09E2-A7D1-0AFE-D175-D2DA851FA0A3}"/>
              </a:ext>
            </a:extLst>
          </p:cNvPr>
          <p:cNvSpPr/>
          <p:nvPr/>
        </p:nvSpPr>
        <p:spPr>
          <a:xfrm>
            <a:off x="8397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0" name="Rectangle 59">
            <a:extLst>
              <a:ext uri="{FF2B5EF4-FFF2-40B4-BE49-F238E27FC236}">
                <a16:creationId xmlns:a16="http://schemas.microsoft.com/office/drawing/2014/main" id="{BAB3A9F0-2BD1-1B79-EF88-81431EF240C9}"/>
              </a:ext>
            </a:extLst>
          </p:cNvPr>
          <p:cNvSpPr/>
          <p:nvPr/>
        </p:nvSpPr>
        <p:spPr>
          <a:xfrm>
            <a:off x="8397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1" name="TextBox 60">
            <a:extLst>
              <a:ext uri="{FF2B5EF4-FFF2-40B4-BE49-F238E27FC236}">
                <a16:creationId xmlns:a16="http://schemas.microsoft.com/office/drawing/2014/main" id="{40FFDF2D-5CCE-134D-21B8-7F88724374C8}"/>
              </a:ext>
            </a:extLst>
          </p:cNvPr>
          <p:cNvSpPr txBox="1"/>
          <p:nvPr/>
        </p:nvSpPr>
        <p:spPr>
          <a:xfrm>
            <a:off x="1258251" y="5763631"/>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500" name="TextBox 499">
            <a:extLst>
              <a:ext uri="{FF2B5EF4-FFF2-40B4-BE49-F238E27FC236}">
                <a16:creationId xmlns:a16="http://schemas.microsoft.com/office/drawing/2014/main" id="{CA31676D-D366-2BFB-90A2-E8FF8A95BEB9}"/>
              </a:ext>
            </a:extLst>
          </p:cNvPr>
          <p:cNvSpPr txBox="1"/>
          <p:nvPr/>
        </p:nvSpPr>
        <p:spPr>
          <a:xfrm>
            <a:off x="1258251" y="6089239"/>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501" name="TextBox 500">
            <a:extLst>
              <a:ext uri="{FF2B5EF4-FFF2-40B4-BE49-F238E27FC236}">
                <a16:creationId xmlns:a16="http://schemas.microsoft.com/office/drawing/2014/main" id="{8DD81930-E071-C031-3F52-4479A287EA0C}"/>
              </a:ext>
            </a:extLst>
          </p:cNvPr>
          <p:cNvSpPr txBox="1"/>
          <p:nvPr/>
        </p:nvSpPr>
        <p:spPr>
          <a:xfrm>
            <a:off x="3726669" y="5763294"/>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502" name="TextBox 501">
            <a:extLst>
              <a:ext uri="{FF2B5EF4-FFF2-40B4-BE49-F238E27FC236}">
                <a16:creationId xmlns:a16="http://schemas.microsoft.com/office/drawing/2014/main" id="{181ED061-EA70-A117-B7E6-8DCEC5BB24AD}"/>
              </a:ext>
            </a:extLst>
          </p:cNvPr>
          <p:cNvSpPr txBox="1"/>
          <p:nvPr/>
        </p:nvSpPr>
        <p:spPr>
          <a:xfrm>
            <a:off x="3726669" y="6088902"/>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506" name="TextBox 505">
            <a:extLst>
              <a:ext uri="{FF2B5EF4-FFF2-40B4-BE49-F238E27FC236}">
                <a16:creationId xmlns:a16="http://schemas.microsoft.com/office/drawing/2014/main" id="{7AB8885B-C45B-97FE-B8CD-979072D747C1}"/>
              </a:ext>
            </a:extLst>
          </p:cNvPr>
          <p:cNvSpPr txBox="1"/>
          <p:nvPr/>
        </p:nvSpPr>
        <p:spPr>
          <a:xfrm>
            <a:off x="6193179" y="5761556"/>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508" name="TextBox 507">
            <a:extLst>
              <a:ext uri="{FF2B5EF4-FFF2-40B4-BE49-F238E27FC236}">
                <a16:creationId xmlns:a16="http://schemas.microsoft.com/office/drawing/2014/main" id="{C5513D20-6FDE-8118-710F-F9D4856ECBBA}"/>
              </a:ext>
            </a:extLst>
          </p:cNvPr>
          <p:cNvSpPr txBox="1"/>
          <p:nvPr/>
        </p:nvSpPr>
        <p:spPr>
          <a:xfrm>
            <a:off x="6193179" y="6087164"/>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509" name="TextBox 508">
            <a:extLst>
              <a:ext uri="{FF2B5EF4-FFF2-40B4-BE49-F238E27FC236}">
                <a16:creationId xmlns:a16="http://schemas.microsoft.com/office/drawing/2014/main" id="{08387BCC-6DCF-E9A9-1623-1C055BF9B85E}"/>
              </a:ext>
            </a:extLst>
          </p:cNvPr>
          <p:cNvSpPr txBox="1"/>
          <p:nvPr/>
        </p:nvSpPr>
        <p:spPr>
          <a:xfrm>
            <a:off x="8650022" y="5761219"/>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510" name="TextBox 509">
            <a:extLst>
              <a:ext uri="{FF2B5EF4-FFF2-40B4-BE49-F238E27FC236}">
                <a16:creationId xmlns:a16="http://schemas.microsoft.com/office/drawing/2014/main" id="{1DA1682B-7EEC-E54B-62A8-40C12A935739}"/>
              </a:ext>
            </a:extLst>
          </p:cNvPr>
          <p:cNvSpPr txBox="1"/>
          <p:nvPr/>
        </p:nvSpPr>
        <p:spPr>
          <a:xfrm>
            <a:off x="8650022" y="6086827"/>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grpSp>
        <p:nvGrpSpPr>
          <p:cNvPr id="511" name="Group 510">
            <a:extLst>
              <a:ext uri="{FF2B5EF4-FFF2-40B4-BE49-F238E27FC236}">
                <a16:creationId xmlns:a16="http://schemas.microsoft.com/office/drawing/2014/main" id="{3D4538F6-E573-B717-2D0C-47523D8B6325}"/>
              </a:ext>
            </a:extLst>
          </p:cNvPr>
          <p:cNvGrpSpPr/>
          <p:nvPr/>
        </p:nvGrpSpPr>
        <p:grpSpPr>
          <a:xfrm>
            <a:off x="9105474" y="127357"/>
            <a:ext cx="548640" cy="5597491"/>
            <a:chOff x="5331873" y="127357"/>
            <a:chExt cx="548640" cy="5597491"/>
          </a:xfrm>
        </p:grpSpPr>
        <p:sp>
          <p:nvSpPr>
            <p:cNvPr id="64" name="Rectangle 63">
              <a:extLst>
                <a:ext uri="{FF2B5EF4-FFF2-40B4-BE49-F238E27FC236}">
                  <a16:creationId xmlns:a16="http://schemas.microsoft.com/office/drawing/2014/main" id="{4EDC2EB0-3DD9-2CAC-6D61-12C59D0FD7EB}"/>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entury Gothic" panose="020B0502020202020204" pitchFamily="34" charset="0"/>
                </a:rPr>
                <a:t>TODAY</a:t>
              </a:r>
              <a:endParaRPr lang="en-US" sz="900" dirty="0">
                <a:solidFill>
                  <a:schemeClr val="tx1"/>
                </a:solidFill>
                <a:latin typeface="Century Gothic" panose="020B0502020202020204" pitchFamily="34" charset="0"/>
              </a:endParaRPr>
            </a:p>
          </p:txBody>
        </p:sp>
        <p:cxnSp>
          <p:nvCxnSpPr>
            <p:cNvPr id="65" name="Straight Connector 64">
              <a:extLst>
                <a:ext uri="{FF2B5EF4-FFF2-40B4-BE49-F238E27FC236}">
                  <a16:creationId xmlns:a16="http://schemas.microsoft.com/office/drawing/2014/main" id="{806156BE-55CB-8FA5-B329-E2BA9343F20A}"/>
                </a:ext>
              </a:extLst>
            </p:cNvPr>
            <p:cNvCxnSpPr/>
            <p:nvPr/>
          </p:nvCxnSpPr>
          <p:spPr>
            <a:xfrm>
              <a:off x="5331873" y="127357"/>
              <a:ext cx="0" cy="5597491"/>
            </a:xfrm>
            <a:prstGeom prst="line">
              <a:avLst/>
            </a:prstGeom>
            <a:ln w="38100" cap="rnd">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66" name="Diamond 65">
            <a:extLst>
              <a:ext uri="{FF2B5EF4-FFF2-40B4-BE49-F238E27FC236}">
                <a16:creationId xmlns:a16="http://schemas.microsoft.com/office/drawing/2014/main" id="{A3F46A83-CE69-C05C-05B1-5F5B21C97731}"/>
              </a:ext>
            </a:extLst>
          </p:cNvPr>
          <p:cNvSpPr>
            <a:spLocks noChangeAspect="1"/>
          </p:cNvSpPr>
          <p:nvPr/>
        </p:nvSpPr>
        <p:spPr>
          <a:xfrm>
            <a:off x="5986412" y="2718732"/>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5A2CAE2-0CF1-5015-7F87-0D7E28C9F74D}"/>
              </a:ext>
            </a:extLst>
          </p:cNvPr>
          <p:cNvSpPr/>
          <p:nvPr/>
        </p:nvSpPr>
        <p:spPr>
          <a:xfrm>
            <a:off x="3846809" y="2681003"/>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Tree>
    <p:extLst>
      <p:ext uri="{BB962C8B-B14F-4D97-AF65-F5344CB8AC3E}">
        <p14:creationId xmlns:p14="http://schemas.microsoft.com/office/powerpoint/2010/main" val="352621974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9348</TotalTime>
  <Words>450</Words>
  <Application>Microsoft Macintosh PowerPoint</Application>
  <PresentationFormat>Widescreen</PresentationFormat>
  <Paragraphs>140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109</cp:revision>
  <cp:lastPrinted>2020-08-31T22:23:58Z</cp:lastPrinted>
  <dcterms:created xsi:type="dcterms:W3CDTF">2021-07-07T23:54:57Z</dcterms:created>
  <dcterms:modified xsi:type="dcterms:W3CDTF">2023-11-11T02:45:12Z</dcterms:modified>
</cp:coreProperties>
</file>