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7"/>
  </p:notesMasterIdLst>
  <p:sldIdLst>
    <p:sldId id="408" r:id="rId2"/>
    <p:sldId id="353" r:id="rId3"/>
    <p:sldId id="354" r:id="rId4"/>
    <p:sldId id="416" r:id="rId5"/>
    <p:sldId id="415"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CF8C2"/>
    <a:srgbClr val="D1E45D"/>
    <a:srgbClr val="D2F8EE"/>
    <a:srgbClr val="FBEBD4"/>
    <a:srgbClr val="F9D5BF"/>
    <a:srgbClr val="F99F74"/>
    <a:srgbClr val="F88F2E"/>
    <a:srgbClr val="A1E4D7"/>
    <a:srgbClr val="CFE46E"/>
    <a:srgbClr val="C8E3F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B14165D-3B9B-4123-942A-F13212527932}" v="10" dt="2023-10-29T21:46:43.60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740" autoAdjust="0"/>
    <p:restoredTop sz="86447"/>
  </p:normalViewPr>
  <p:slideViewPr>
    <p:cSldViewPr snapToGrid="0" snapToObjects="1">
      <p:cViewPr varScale="1">
        <p:scale>
          <a:sx n="128" d="100"/>
          <a:sy n="128" d="100"/>
        </p:scale>
        <p:origin x="408" y="176"/>
      </p:cViewPr>
      <p:guideLst/>
    </p:cSldViewPr>
  </p:slideViewPr>
  <p:outlineViewPr>
    <p:cViewPr>
      <p:scale>
        <a:sx n="33" d="100"/>
        <a:sy n="33" d="100"/>
      </p:scale>
      <p:origin x="0" y="0"/>
    </p:cViewPr>
    <p:sldLst>
      <p:sld r:id="rId1" collapse="1"/>
      <p:sld r:id="rId2" collapse="1"/>
      <p:sld r:id="rId3" collapse="1"/>
      <p:sld r:id="rId4" collapse="1"/>
      <p:sld r:id="rId5"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microsoft.com/office/2015/10/relationships/revisionInfo" Target="revisionInfo.xml"/></Relationships>
</file>

<file path=ppt/_rels/viewProps.xml.rels><?xml version="1.0" encoding="UTF-8" standalone="yes"?>
<Relationships xmlns="http://schemas.openxmlformats.org/package/2006/relationships"><Relationship Id="rId3" Type="http://schemas.openxmlformats.org/officeDocument/2006/relationships/slide" Target="slides/slide3.xml"/><Relationship Id="rId2" Type="http://schemas.openxmlformats.org/officeDocument/2006/relationships/slide" Target="slides/slide2.xml"/><Relationship Id="rId1" Type="http://schemas.openxmlformats.org/officeDocument/2006/relationships/slide" Target="slides/slide1.xml"/><Relationship Id="rId5" Type="http://schemas.openxmlformats.org/officeDocument/2006/relationships/slide" Target="slides/slide5.xml"/><Relationship Id="rId4"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CB14165D-3B9B-4123-942A-F13212527932}"/>
    <pc:docChg chg="custSel addSld delSld modSld">
      <pc:chgData name="Bess Dunlevy" userId="dd4b9a8537dbe9d0" providerId="LiveId" clId="{CB14165D-3B9B-4123-942A-F13212527932}" dt="2023-11-04T18:36:08.862" v="656" actId="20577"/>
      <pc:docMkLst>
        <pc:docMk/>
      </pc:docMkLst>
      <pc:sldChg chg="del">
        <pc:chgData name="Bess Dunlevy" userId="dd4b9a8537dbe9d0" providerId="LiveId" clId="{CB14165D-3B9B-4123-942A-F13212527932}" dt="2023-10-29T21:45:52.649" v="632" actId="47"/>
        <pc:sldMkLst>
          <pc:docMk/>
          <pc:sldMk cId="2882744607" sldId="338"/>
        </pc:sldMkLst>
      </pc:sldChg>
      <pc:sldChg chg="addSp delSp modSp mod">
        <pc:chgData name="Bess Dunlevy" userId="dd4b9a8537dbe9d0" providerId="LiveId" clId="{CB14165D-3B9B-4123-942A-F13212527932}" dt="2023-10-29T21:42:47.695" v="326" actId="14100"/>
        <pc:sldMkLst>
          <pc:docMk/>
          <pc:sldMk cId="1179924037" sldId="353"/>
        </pc:sldMkLst>
        <pc:spChg chg="mod">
          <ac:chgData name="Bess Dunlevy" userId="dd4b9a8537dbe9d0" providerId="LiveId" clId="{CB14165D-3B9B-4123-942A-F13212527932}" dt="2023-10-29T21:42:20.520" v="322" actId="20577"/>
          <ac:spMkLst>
            <pc:docMk/>
            <pc:sldMk cId="1179924037" sldId="353"/>
            <ac:spMk id="3" creationId="{BCE760FD-6E50-FD4F-B597-7E228EDE51FD}"/>
          </ac:spMkLst>
        </pc:spChg>
        <pc:spChg chg="del">
          <ac:chgData name="Bess Dunlevy" userId="dd4b9a8537dbe9d0" providerId="LiveId" clId="{CB14165D-3B9B-4123-942A-F13212527932}" dt="2023-10-29T21:42:06.608" v="252" actId="478"/>
          <ac:spMkLst>
            <pc:docMk/>
            <pc:sldMk cId="1179924037" sldId="353"/>
            <ac:spMk id="8" creationId="{AE2F8BAE-3767-9650-FDB7-B8E9B9892313}"/>
          </ac:spMkLst>
        </pc:spChg>
        <pc:spChg chg="mod">
          <ac:chgData name="Bess Dunlevy" userId="dd4b9a8537dbe9d0" providerId="LiveId" clId="{CB14165D-3B9B-4123-942A-F13212527932}" dt="2023-10-29T21:42:14.620" v="288" actId="20577"/>
          <ac:spMkLst>
            <pc:docMk/>
            <pc:sldMk cId="1179924037" sldId="353"/>
            <ac:spMk id="9" creationId="{CB9D49A6-86F7-B744-828A-D7C1D9D15D8C}"/>
          </ac:spMkLst>
        </pc:spChg>
        <pc:spChg chg="del">
          <ac:chgData name="Bess Dunlevy" userId="dd4b9a8537dbe9d0" providerId="LiveId" clId="{CB14165D-3B9B-4123-942A-F13212527932}" dt="2023-10-29T21:42:06.608" v="252" actId="478"/>
          <ac:spMkLst>
            <pc:docMk/>
            <pc:sldMk cId="1179924037" sldId="353"/>
            <ac:spMk id="10" creationId="{0C63A608-567A-F53F-CF08-E69B4929DDDA}"/>
          </ac:spMkLst>
        </pc:spChg>
        <pc:spChg chg="del">
          <ac:chgData name="Bess Dunlevy" userId="dd4b9a8537dbe9d0" providerId="LiveId" clId="{CB14165D-3B9B-4123-942A-F13212527932}" dt="2023-10-29T21:41:59.417" v="249" actId="478"/>
          <ac:spMkLst>
            <pc:docMk/>
            <pc:sldMk cId="1179924037" sldId="353"/>
            <ac:spMk id="40" creationId="{3D228105-4E93-5547-9BEF-E95CD9F56261}"/>
          </ac:spMkLst>
        </pc:spChg>
        <pc:spChg chg="del">
          <ac:chgData name="Bess Dunlevy" userId="dd4b9a8537dbe9d0" providerId="LiveId" clId="{CB14165D-3B9B-4123-942A-F13212527932}" dt="2023-10-29T21:41:59.417" v="249" actId="478"/>
          <ac:spMkLst>
            <pc:docMk/>
            <pc:sldMk cId="1179924037" sldId="353"/>
            <ac:spMk id="42" creationId="{654ED905-7DF4-7E45-815D-8A6F50BD2A35}"/>
          </ac:spMkLst>
        </pc:spChg>
        <pc:spChg chg="del">
          <ac:chgData name="Bess Dunlevy" userId="dd4b9a8537dbe9d0" providerId="LiveId" clId="{CB14165D-3B9B-4123-942A-F13212527932}" dt="2023-10-29T21:41:59.417" v="249" actId="478"/>
          <ac:spMkLst>
            <pc:docMk/>
            <pc:sldMk cId="1179924037" sldId="353"/>
            <ac:spMk id="44" creationId="{FD3A13C4-E78F-724D-BF30-9B4138762961}"/>
          </ac:spMkLst>
        </pc:spChg>
        <pc:spChg chg="del">
          <ac:chgData name="Bess Dunlevy" userId="dd4b9a8537dbe9d0" providerId="LiveId" clId="{CB14165D-3B9B-4123-942A-F13212527932}" dt="2023-10-29T21:42:02.552" v="251" actId="478"/>
          <ac:spMkLst>
            <pc:docMk/>
            <pc:sldMk cId="1179924037" sldId="353"/>
            <ac:spMk id="45" creationId="{160EF463-7BA4-C140-B281-29D544D6376D}"/>
          </ac:spMkLst>
        </pc:spChg>
        <pc:spChg chg="del">
          <ac:chgData name="Bess Dunlevy" userId="dd4b9a8537dbe9d0" providerId="LiveId" clId="{CB14165D-3B9B-4123-942A-F13212527932}" dt="2023-10-29T21:41:59.417" v="249" actId="478"/>
          <ac:spMkLst>
            <pc:docMk/>
            <pc:sldMk cId="1179924037" sldId="353"/>
            <ac:spMk id="46" creationId="{92054AB8-EBC5-1047-AD46-31E6D065CA45}"/>
          </ac:spMkLst>
        </pc:spChg>
        <pc:spChg chg="del">
          <ac:chgData name="Bess Dunlevy" userId="dd4b9a8537dbe9d0" providerId="LiveId" clId="{CB14165D-3B9B-4123-942A-F13212527932}" dt="2023-10-29T21:42:01.149" v="250" actId="478"/>
          <ac:spMkLst>
            <pc:docMk/>
            <pc:sldMk cId="1179924037" sldId="353"/>
            <ac:spMk id="47" creationId="{2548BEE3-A974-DC4E-9E9C-1EE7CFD5EF06}"/>
          </ac:spMkLst>
        </pc:spChg>
        <pc:spChg chg="del">
          <ac:chgData name="Bess Dunlevy" userId="dd4b9a8537dbe9d0" providerId="LiveId" clId="{CB14165D-3B9B-4123-942A-F13212527932}" dt="2023-10-29T21:42:06.608" v="252" actId="478"/>
          <ac:spMkLst>
            <pc:docMk/>
            <pc:sldMk cId="1179924037" sldId="353"/>
            <ac:spMk id="49" creationId="{96E0CE3B-1B24-344F-9D20-0D3E26721F3A}"/>
          </ac:spMkLst>
        </pc:spChg>
        <pc:spChg chg="del">
          <ac:chgData name="Bess Dunlevy" userId="dd4b9a8537dbe9d0" providerId="LiveId" clId="{CB14165D-3B9B-4123-942A-F13212527932}" dt="2023-10-29T21:42:06.608" v="252" actId="478"/>
          <ac:spMkLst>
            <pc:docMk/>
            <pc:sldMk cId="1179924037" sldId="353"/>
            <ac:spMk id="51" creationId="{268A1D8F-ED63-8F48-B9E4-4BDDDF9B48AB}"/>
          </ac:spMkLst>
        </pc:spChg>
        <pc:spChg chg="del">
          <ac:chgData name="Bess Dunlevy" userId="dd4b9a8537dbe9d0" providerId="LiveId" clId="{CB14165D-3B9B-4123-942A-F13212527932}" dt="2023-10-29T21:42:06.608" v="252" actId="478"/>
          <ac:spMkLst>
            <pc:docMk/>
            <pc:sldMk cId="1179924037" sldId="353"/>
            <ac:spMk id="53" creationId="{BDA40E49-45E7-A744-88C0-12BC470C236A}"/>
          </ac:spMkLst>
        </pc:spChg>
        <pc:spChg chg="del">
          <ac:chgData name="Bess Dunlevy" userId="dd4b9a8537dbe9d0" providerId="LiveId" clId="{CB14165D-3B9B-4123-942A-F13212527932}" dt="2023-10-29T21:42:06.608" v="252" actId="478"/>
          <ac:spMkLst>
            <pc:docMk/>
            <pc:sldMk cId="1179924037" sldId="353"/>
            <ac:spMk id="55" creationId="{86746B7D-B52D-4941-A37D-E63B673D5DEE}"/>
          </ac:spMkLst>
        </pc:spChg>
        <pc:spChg chg="del">
          <ac:chgData name="Bess Dunlevy" userId="dd4b9a8537dbe9d0" providerId="LiveId" clId="{CB14165D-3B9B-4123-942A-F13212527932}" dt="2023-10-29T21:42:06.608" v="252" actId="478"/>
          <ac:spMkLst>
            <pc:docMk/>
            <pc:sldMk cId="1179924037" sldId="353"/>
            <ac:spMk id="64" creationId="{D29DD01A-13BF-744A-9B64-9D86AC88EDDE}"/>
          </ac:spMkLst>
        </pc:spChg>
        <pc:spChg chg="del">
          <ac:chgData name="Bess Dunlevy" userId="dd4b9a8537dbe9d0" providerId="LiveId" clId="{CB14165D-3B9B-4123-942A-F13212527932}" dt="2023-10-29T21:42:06.608" v="252" actId="478"/>
          <ac:spMkLst>
            <pc:docMk/>
            <pc:sldMk cId="1179924037" sldId="353"/>
            <ac:spMk id="65" creationId="{DCAE84B5-A598-8941-B4AD-51887AC426D8}"/>
          </ac:spMkLst>
        </pc:spChg>
        <pc:graphicFrameChg chg="add mod modGraphic">
          <ac:chgData name="Bess Dunlevy" userId="dd4b9a8537dbe9d0" providerId="LiveId" clId="{CB14165D-3B9B-4123-942A-F13212527932}" dt="2023-10-29T21:42:47.695" v="326" actId="14100"/>
          <ac:graphicFrameMkLst>
            <pc:docMk/>
            <pc:sldMk cId="1179924037" sldId="353"/>
            <ac:graphicFrameMk id="4" creationId="{D1341515-9FF8-03CC-9191-983CD4E935B5}"/>
          </ac:graphicFrameMkLst>
        </pc:graphicFrameChg>
      </pc:sldChg>
      <pc:sldChg chg="addSp delSp modSp mod">
        <pc:chgData name="Bess Dunlevy" userId="dd4b9a8537dbe9d0" providerId="LiveId" clId="{CB14165D-3B9B-4123-942A-F13212527932}" dt="2023-11-04T18:36:08.862" v="656" actId="20577"/>
        <pc:sldMkLst>
          <pc:docMk/>
          <pc:sldMk cId="3634812223" sldId="354"/>
        </pc:sldMkLst>
        <pc:spChg chg="add mod">
          <ac:chgData name="Bess Dunlevy" userId="dd4b9a8537dbe9d0" providerId="LiveId" clId="{CB14165D-3B9B-4123-942A-F13212527932}" dt="2023-10-29T21:43:36.006" v="361" actId="20577"/>
          <ac:spMkLst>
            <pc:docMk/>
            <pc:sldMk cId="3634812223" sldId="354"/>
            <ac:spMk id="3" creationId="{2ABD50DD-9A32-06A6-9713-FFCE73397E58}"/>
          </ac:spMkLst>
        </pc:spChg>
        <pc:spChg chg="mod">
          <ac:chgData name="Bess Dunlevy" userId="dd4b9a8537dbe9d0" providerId="LiveId" clId="{CB14165D-3B9B-4123-942A-F13212527932}" dt="2023-10-29T21:43:55.563" v="387" actId="20577"/>
          <ac:spMkLst>
            <pc:docMk/>
            <pc:sldMk cId="3634812223" sldId="354"/>
            <ac:spMk id="9" creationId="{CB9D49A6-86F7-B744-828A-D7C1D9D15D8C}"/>
          </ac:spMkLst>
        </pc:spChg>
        <pc:spChg chg="del">
          <ac:chgData name="Bess Dunlevy" userId="dd4b9a8537dbe9d0" providerId="LiveId" clId="{CB14165D-3B9B-4123-942A-F13212527932}" dt="2023-10-29T21:43:11.456" v="327" actId="478"/>
          <ac:spMkLst>
            <pc:docMk/>
            <pc:sldMk cId="3634812223" sldId="354"/>
            <ac:spMk id="38" creationId="{A6C4B9E8-80D7-0E4C-98A0-080138C4551C}"/>
          </ac:spMkLst>
        </pc:spChg>
        <pc:spChg chg="mod">
          <ac:chgData name="Bess Dunlevy" userId="dd4b9a8537dbe9d0" providerId="LiveId" clId="{CB14165D-3B9B-4123-942A-F13212527932}" dt="2023-11-04T18:36:08.862" v="656" actId="20577"/>
          <ac:spMkLst>
            <pc:docMk/>
            <pc:sldMk cId="3634812223" sldId="354"/>
            <ac:spMk id="39" creationId="{69A9D246-CD1C-795D-AF15-24F8001C471D}"/>
          </ac:spMkLst>
        </pc:spChg>
        <pc:grpChg chg="del">
          <ac:chgData name="Bess Dunlevy" userId="dd4b9a8537dbe9d0" providerId="LiveId" clId="{CB14165D-3B9B-4123-942A-F13212527932}" dt="2023-10-29T21:43:18.695" v="331" actId="478"/>
          <ac:grpSpMkLst>
            <pc:docMk/>
            <pc:sldMk cId="3634812223" sldId="354"/>
            <ac:grpSpMk id="15" creationId="{78F19280-E82A-4BB3-B1E9-10010DE3C7DF}"/>
          </ac:grpSpMkLst>
        </pc:grpChg>
        <pc:grpChg chg="del">
          <ac:chgData name="Bess Dunlevy" userId="dd4b9a8537dbe9d0" providerId="LiveId" clId="{CB14165D-3B9B-4123-942A-F13212527932}" dt="2023-10-29T21:43:19.583" v="332" actId="478"/>
          <ac:grpSpMkLst>
            <pc:docMk/>
            <pc:sldMk cId="3634812223" sldId="354"/>
            <ac:grpSpMk id="27" creationId="{130B34F1-3060-3AEA-773B-1D7D57CAEB57}"/>
          </ac:grpSpMkLst>
        </pc:grpChg>
        <pc:grpChg chg="del">
          <ac:chgData name="Bess Dunlevy" userId="dd4b9a8537dbe9d0" providerId="LiveId" clId="{CB14165D-3B9B-4123-942A-F13212527932}" dt="2023-10-29T21:43:20.341" v="333" actId="478"/>
          <ac:grpSpMkLst>
            <pc:docMk/>
            <pc:sldMk cId="3634812223" sldId="354"/>
            <ac:grpSpMk id="37" creationId="{396719C3-C046-0EED-DBC8-90058D2517A6}"/>
          </ac:grpSpMkLst>
        </pc:grpChg>
        <pc:grpChg chg="del">
          <ac:chgData name="Bess Dunlevy" userId="dd4b9a8537dbe9d0" providerId="LiveId" clId="{CB14165D-3B9B-4123-942A-F13212527932}" dt="2023-10-29T21:43:17.253" v="330" actId="478"/>
          <ac:grpSpMkLst>
            <pc:docMk/>
            <pc:sldMk cId="3634812223" sldId="354"/>
            <ac:grpSpMk id="40" creationId="{912B46FA-7737-4BDF-D32C-0D3B720D482A}"/>
          </ac:grpSpMkLst>
        </pc:grpChg>
        <pc:graphicFrameChg chg="del modGraphic">
          <ac:chgData name="Bess Dunlevy" userId="dd4b9a8537dbe9d0" providerId="LiveId" clId="{CB14165D-3B9B-4123-942A-F13212527932}" dt="2023-10-29T21:43:14.993" v="329" actId="478"/>
          <ac:graphicFrameMkLst>
            <pc:docMk/>
            <pc:sldMk cId="3634812223" sldId="354"/>
            <ac:graphicFrameMk id="2" creationId="{128B22CB-5812-6E7E-A3B9-5646DB376F37}"/>
          </ac:graphicFrameMkLst>
        </pc:graphicFrameChg>
        <pc:picChg chg="add mod">
          <ac:chgData name="Bess Dunlevy" userId="dd4b9a8537dbe9d0" providerId="LiveId" clId="{CB14165D-3B9B-4123-942A-F13212527932}" dt="2023-10-29T21:45:42.101" v="630" actId="931"/>
          <ac:picMkLst>
            <pc:docMk/>
            <pc:sldMk cId="3634812223" sldId="354"/>
            <ac:picMk id="14" creationId="{EE417625-AC21-CE0C-2412-C785DB413F13}"/>
          </ac:picMkLst>
        </pc:picChg>
      </pc:sldChg>
      <pc:sldChg chg="addSp delSp modSp mod">
        <pc:chgData name="Bess Dunlevy" userId="dd4b9a8537dbe9d0" providerId="LiveId" clId="{CB14165D-3B9B-4123-942A-F13212527932}" dt="2023-10-29T21:41:53.726" v="248" actId="14100"/>
        <pc:sldMkLst>
          <pc:docMk/>
          <pc:sldMk cId="2079832875" sldId="408"/>
        </pc:sldMkLst>
        <pc:spChg chg="mod">
          <ac:chgData name="Bess Dunlevy" userId="dd4b9a8537dbe9d0" providerId="LiveId" clId="{CB14165D-3B9B-4123-942A-F13212527932}" dt="2023-10-29T21:39:34.517" v="34" actId="20577"/>
          <ac:spMkLst>
            <pc:docMk/>
            <pc:sldMk cId="2079832875" sldId="408"/>
            <ac:spMk id="4" creationId="{533963B4-4E0A-77DE-5C4C-C56FE205B941}"/>
          </ac:spMkLst>
        </pc:spChg>
        <pc:spChg chg="mod">
          <ac:chgData name="Bess Dunlevy" userId="dd4b9a8537dbe9d0" providerId="LiveId" clId="{CB14165D-3B9B-4123-942A-F13212527932}" dt="2023-10-29T21:39:48.142" v="70" actId="20577"/>
          <ac:spMkLst>
            <pc:docMk/>
            <pc:sldMk cId="2079832875" sldId="408"/>
            <ac:spMk id="9" creationId="{CB9D49A6-86F7-B744-828A-D7C1D9D15D8C}"/>
          </ac:spMkLst>
        </pc:spChg>
        <pc:spChg chg="del">
          <ac:chgData name="Bess Dunlevy" userId="dd4b9a8537dbe9d0" providerId="LiveId" clId="{CB14165D-3B9B-4123-942A-F13212527932}" dt="2023-10-29T21:40:38.655" v="145" actId="478"/>
          <ac:spMkLst>
            <pc:docMk/>
            <pc:sldMk cId="2079832875" sldId="408"/>
            <ac:spMk id="11" creationId="{517457DF-4369-553F-C39B-527FABAF7F72}"/>
          </ac:spMkLst>
        </pc:spChg>
        <pc:grpChg chg="del">
          <ac:chgData name="Bess Dunlevy" userId="dd4b9a8537dbe9d0" providerId="LiveId" clId="{CB14165D-3B9B-4123-942A-F13212527932}" dt="2023-10-29T21:39:38.518" v="35" actId="478"/>
          <ac:grpSpMkLst>
            <pc:docMk/>
            <pc:sldMk cId="2079832875" sldId="408"/>
            <ac:grpSpMk id="16" creationId="{DF38D61A-B763-8CB6-9EC8-EB7FB842B1F5}"/>
          </ac:grpSpMkLst>
        </pc:grpChg>
        <pc:grpChg chg="del">
          <ac:chgData name="Bess Dunlevy" userId="dd4b9a8537dbe9d0" providerId="LiveId" clId="{CB14165D-3B9B-4123-942A-F13212527932}" dt="2023-10-29T21:39:40.862" v="37" actId="478"/>
          <ac:grpSpMkLst>
            <pc:docMk/>
            <pc:sldMk cId="2079832875" sldId="408"/>
            <ac:grpSpMk id="20" creationId="{FA4C3007-6B83-0141-05C1-8EE065A7D8A9}"/>
          </ac:grpSpMkLst>
        </pc:grpChg>
        <pc:grpChg chg="del">
          <ac:chgData name="Bess Dunlevy" userId="dd4b9a8537dbe9d0" providerId="LiveId" clId="{CB14165D-3B9B-4123-942A-F13212527932}" dt="2023-10-29T21:39:39.962" v="36" actId="478"/>
          <ac:grpSpMkLst>
            <pc:docMk/>
            <pc:sldMk cId="2079832875" sldId="408"/>
            <ac:grpSpMk id="26" creationId="{172CFFBD-9C85-2D1A-E418-91BE216A850A}"/>
          </ac:grpSpMkLst>
        </pc:grpChg>
        <pc:graphicFrameChg chg="mod modGraphic">
          <ac:chgData name="Bess Dunlevy" userId="dd4b9a8537dbe9d0" providerId="LiveId" clId="{CB14165D-3B9B-4123-942A-F13212527932}" dt="2023-10-29T21:41:29.332" v="244" actId="1076"/>
          <ac:graphicFrameMkLst>
            <pc:docMk/>
            <pc:sldMk cId="2079832875" sldId="408"/>
            <ac:graphicFrameMk id="13" creationId="{3CDDA1B3-7873-CAA0-940C-9B363A2EB1BD}"/>
          </ac:graphicFrameMkLst>
        </pc:graphicFrameChg>
        <pc:picChg chg="add mod">
          <ac:chgData name="Bess Dunlevy" userId="dd4b9a8537dbe9d0" providerId="LiveId" clId="{CB14165D-3B9B-4123-942A-F13212527932}" dt="2023-10-29T21:41:53.726" v="248" actId="14100"/>
          <ac:picMkLst>
            <pc:docMk/>
            <pc:sldMk cId="2079832875" sldId="408"/>
            <ac:picMk id="10" creationId="{A2C31304-DA3D-6446-98DA-F7EF8D81E637}"/>
          </ac:picMkLst>
        </pc:picChg>
        <pc:cxnChg chg="del">
          <ac:chgData name="Bess Dunlevy" userId="dd4b9a8537dbe9d0" providerId="LiveId" clId="{CB14165D-3B9B-4123-942A-F13212527932}" dt="2023-10-29T21:40:38.655" v="145" actId="478"/>
          <ac:cxnSpMkLst>
            <pc:docMk/>
            <pc:sldMk cId="2079832875" sldId="408"/>
            <ac:cxnSpMk id="12" creationId="{A2EED31C-1F71-3D9B-3771-BCD7E1804AA5}"/>
          </ac:cxnSpMkLst>
        </pc:cxnChg>
      </pc:sldChg>
      <pc:sldChg chg="del">
        <pc:chgData name="Bess Dunlevy" userId="dd4b9a8537dbe9d0" providerId="LiveId" clId="{CB14165D-3B9B-4123-942A-F13212527932}" dt="2023-10-29T21:45:48.526" v="631" actId="47"/>
        <pc:sldMkLst>
          <pc:docMk/>
          <pc:sldMk cId="3507051280" sldId="409"/>
        </pc:sldMkLst>
      </pc:sldChg>
      <pc:sldChg chg="del">
        <pc:chgData name="Bess Dunlevy" userId="dd4b9a8537dbe9d0" providerId="LiveId" clId="{CB14165D-3B9B-4123-942A-F13212527932}" dt="2023-10-29T21:45:48.526" v="631" actId="47"/>
        <pc:sldMkLst>
          <pc:docMk/>
          <pc:sldMk cId="986114593" sldId="410"/>
        </pc:sldMkLst>
      </pc:sldChg>
      <pc:sldChg chg="del">
        <pc:chgData name="Bess Dunlevy" userId="dd4b9a8537dbe9d0" providerId="LiveId" clId="{CB14165D-3B9B-4123-942A-F13212527932}" dt="2023-10-29T21:45:48.526" v="631" actId="47"/>
        <pc:sldMkLst>
          <pc:docMk/>
          <pc:sldMk cId="2510856216" sldId="411"/>
        </pc:sldMkLst>
      </pc:sldChg>
      <pc:sldChg chg="del">
        <pc:chgData name="Bess Dunlevy" userId="dd4b9a8537dbe9d0" providerId="LiveId" clId="{CB14165D-3B9B-4123-942A-F13212527932}" dt="2023-10-29T21:45:52.649" v="632" actId="47"/>
        <pc:sldMkLst>
          <pc:docMk/>
          <pc:sldMk cId="3282589506" sldId="412"/>
        </pc:sldMkLst>
      </pc:sldChg>
      <pc:sldChg chg="del">
        <pc:chgData name="Bess Dunlevy" userId="dd4b9a8537dbe9d0" providerId="LiveId" clId="{CB14165D-3B9B-4123-942A-F13212527932}" dt="2023-10-29T21:45:52.649" v="632" actId="47"/>
        <pc:sldMkLst>
          <pc:docMk/>
          <pc:sldMk cId="2303516070" sldId="413"/>
        </pc:sldMkLst>
      </pc:sldChg>
      <pc:sldChg chg="del">
        <pc:chgData name="Bess Dunlevy" userId="dd4b9a8537dbe9d0" providerId="LiveId" clId="{CB14165D-3B9B-4123-942A-F13212527932}" dt="2023-10-29T21:45:52.649" v="632" actId="47"/>
        <pc:sldMkLst>
          <pc:docMk/>
          <pc:sldMk cId="1453029406" sldId="414"/>
        </pc:sldMkLst>
      </pc:sldChg>
      <pc:sldChg chg="addSp delSp modSp add mod">
        <pc:chgData name="Bess Dunlevy" userId="dd4b9a8537dbe9d0" providerId="LiveId" clId="{CB14165D-3B9B-4123-942A-F13212527932}" dt="2023-10-29T21:46:54.633" v="655" actId="1076"/>
        <pc:sldMkLst>
          <pc:docMk/>
          <pc:sldMk cId="4131548428" sldId="416"/>
        </pc:sldMkLst>
        <pc:spChg chg="mod">
          <ac:chgData name="Bess Dunlevy" userId="dd4b9a8537dbe9d0" providerId="LiveId" clId="{CB14165D-3B9B-4123-942A-F13212527932}" dt="2023-10-29T21:46:23.987" v="644" actId="20577"/>
          <ac:spMkLst>
            <pc:docMk/>
            <pc:sldMk cId="4131548428" sldId="416"/>
            <ac:spMk id="3" creationId="{2ABD50DD-9A32-06A6-9713-FFCE73397E58}"/>
          </ac:spMkLst>
        </pc:spChg>
        <pc:spChg chg="mod">
          <ac:chgData name="Bess Dunlevy" userId="dd4b9a8537dbe9d0" providerId="LiveId" clId="{CB14165D-3B9B-4123-942A-F13212527932}" dt="2023-10-29T21:46:35.375" v="651" actId="20577"/>
          <ac:spMkLst>
            <pc:docMk/>
            <pc:sldMk cId="4131548428" sldId="416"/>
            <ac:spMk id="9" creationId="{CB9D49A6-86F7-B744-828A-D7C1D9D15D8C}"/>
          </ac:spMkLst>
        </pc:spChg>
        <pc:spChg chg="del">
          <ac:chgData name="Bess Dunlevy" userId="dd4b9a8537dbe9d0" providerId="LiveId" clId="{CB14165D-3B9B-4123-942A-F13212527932}" dt="2023-10-29T21:46:25.700" v="645" actId="478"/>
          <ac:spMkLst>
            <pc:docMk/>
            <pc:sldMk cId="4131548428" sldId="416"/>
            <ac:spMk id="39" creationId="{69A9D246-CD1C-795D-AF15-24F8001C471D}"/>
          </ac:spMkLst>
        </pc:spChg>
        <pc:graphicFrameChg chg="add mod">
          <ac:chgData name="Bess Dunlevy" userId="dd4b9a8537dbe9d0" providerId="LiveId" clId="{CB14165D-3B9B-4123-942A-F13212527932}" dt="2023-10-29T21:46:54.633" v="655" actId="1076"/>
          <ac:graphicFrameMkLst>
            <pc:docMk/>
            <pc:sldMk cId="4131548428" sldId="416"/>
            <ac:graphicFrameMk id="2" creationId="{11936B1F-96BF-A965-BAA5-0C2695B69762}"/>
          </ac:graphicFrameMkLst>
        </pc:graphicFrameChg>
        <pc:picChg chg="del">
          <ac:chgData name="Bess Dunlevy" userId="dd4b9a8537dbe9d0" providerId="LiveId" clId="{CB14165D-3B9B-4123-942A-F13212527932}" dt="2023-10-29T21:46:31.444" v="646" actId="478"/>
          <ac:picMkLst>
            <pc:docMk/>
            <pc:sldMk cId="4131548428" sldId="416"/>
            <ac:picMk id="14" creationId="{EE417625-AC21-CE0C-2412-C785DB413F13}"/>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11/11/23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21256605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24644231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6329088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091293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9147175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11/11/23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11/11/23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11/11/23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11/11/23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11/11/23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11/11/23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11/11/23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11/11/23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11/11/23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11/11/23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11/11/23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11/11/23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hyperlink" Target="https://www.smartsheet.com/try-it?trp=11880&amp;utm_source=template-powerpoint&amp;utm_medium=content&amp;utm_campaign=Social+Media+Weekly+Report-powerpoint-11880&amp;lpa=Social+Media+Weekly+Report+powerpoint+11880"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5.emf"/></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oogle Shape;88;p1" descr="Abstract white geometric texture">
            <a:extLst>
              <a:ext uri="{FF2B5EF4-FFF2-40B4-BE49-F238E27FC236}">
                <a16:creationId xmlns:a16="http://schemas.microsoft.com/office/drawing/2014/main" id="{6F3EDB93-599E-D677-C4BB-A9FF9E0F1B0F}"/>
              </a:ext>
            </a:extLst>
          </p:cNvPr>
          <p:cNvPicPr preferRelativeResize="0"/>
          <p:nvPr/>
        </p:nvPicPr>
        <p:blipFill rotWithShape="1">
          <a:blip r:embed="rId3">
            <a:alphaModFix/>
          </a:blip>
          <a:srcRect/>
          <a:stretch/>
        </p:blipFill>
        <p:spPr>
          <a:xfrm>
            <a:off x="-11373" y="0"/>
            <a:ext cx="12203370" cy="6858000"/>
          </a:xfrm>
          <a:prstGeom prst="rect">
            <a:avLst/>
          </a:prstGeom>
          <a:noFill/>
          <a:ln>
            <a:noFill/>
          </a:ln>
        </p:spPr>
      </p:pic>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367748" y="6477000"/>
            <a:ext cx="1137949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SOCIAL MEDIA WEEKLY REPORT PRESENTATION</a:t>
            </a:r>
            <a:endParaRPr lang="en-US" dirty="0">
              <a:solidFill>
                <a:schemeClr val="bg1"/>
              </a:solidFill>
              <a:latin typeface="Century Gothic" panose="020B0502020202020204" pitchFamily="34" charset="0"/>
              <a:ea typeface="Arial" charset="0"/>
              <a:cs typeface="Arial" charset="0"/>
            </a:endParaRPr>
          </a:p>
        </p:txBody>
      </p:sp>
      <p:pic>
        <p:nvPicPr>
          <p:cNvPr id="2" name="Picture 1">
            <a:hlinkClick r:id="rId4"/>
            <a:extLst>
              <a:ext uri="{FF2B5EF4-FFF2-40B4-BE49-F238E27FC236}">
                <a16:creationId xmlns:a16="http://schemas.microsoft.com/office/drawing/2014/main" id="{CCDD0F85-5309-8854-91CB-140148D9F376}"/>
              </a:ext>
            </a:extLst>
          </p:cNvPr>
          <p:cNvPicPr>
            <a:picLocks noChangeAspect="1"/>
          </p:cNvPicPr>
          <p:nvPr/>
        </p:nvPicPr>
        <p:blipFill>
          <a:blip r:embed="rId5"/>
          <a:stretch>
            <a:fillRect/>
          </a:stretch>
        </p:blipFill>
        <p:spPr>
          <a:xfrm>
            <a:off x="7195564" y="291588"/>
            <a:ext cx="4695989" cy="651688"/>
          </a:xfrm>
          <a:prstGeom prst="rect">
            <a:avLst/>
          </a:prstGeom>
        </p:spPr>
      </p:pic>
      <p:sp>
        <p:nvSpPr>
          <p:cNvPr id="4" name="TextBox 3">
            <a:extLst>
              <a:ext uri="{FF2B5EF4-FFF2-40B4-BE49-F238E27FC236}">
                <a16:creationId xmlns:a16="http://schemas.microsoft.com/office/drawing/2014/main" id="{533963B4-4E0A-77DE-5C4C-C56FE205B941}"/>
              </a:ext>
            </a:extLst>
          </p:cNvPr>
          <p:cNvSpPr txBox="1"/>
          <p:nvPr/>
        </p:nvSpPr>
        <p:spPr>
          <a:xfrm>
            <a:off x="300447" y="253847"/>
            <a:ext cx="6264255" cy="1169551"/>
          </a:xfrm>
          <a:prstGeom prst="rect">
            <a:avLst/>
          </a:prstGeom>
          <a:noFill/>
        </p:spPr>
        <p:txBody>
          <a:bodyPr wrap="square" rtlCol="0">
            <a:spAutoFit/>
          </a:bodyPr>
          <a:lstStyle/>
          <a:p>
            <a:r>
              <a:rPr lang="en-US" sz="3500" b="1" dirty="0">
                <a:solidFill>
                  <a:schemeClr val="tx1">
                    <a:lumMod val="65000"/>
                    <a:lumOff val="35000"/>
                  </a:schemeClr>
                </a:solidFill>
                <a:latin typeface="Century Gothic" panose="020B0502020202020204" pitchFamily="34" charset="0"/>
              </a:rPr>
              <a:t>SOCIAL MEDIA WEEKLY REPORT TEMPLATE</a:t>
            </a:r>
          </a:p>
        </p:txBody>
      </p:sp>
      <p:graphicFrame>
        <p:nvGraphicFramePr>
          <p:cNvPr id="13" name="Table 12">
            <a:extLst>
              <a:ext uri="{FF2B5EF4-FFF2-40B4-BE49-F238E27FC236}">
                <a16:creationId xmlns:a16="http://schemas.microsoft.com/office/drawing/2014/main" id="{3CDDA1B3-7873-CAA0-940C-9B363A2EB1BD}"/>
              </a:ext>
            </a:extLst>
          </p:cNvPr>
          <p:cNvGraphicFramePr>
            <a:graphicFrameLocks noGrp="1"/>
          </p:cNvGraphicFramePr>
          <p:nvPr>
            <p:extLst>
              <p:ext uri="{D42A27DB-BD31-4B8C-83A1-F6EECF244321}">
                <p14:modId xmlns:p14="http://schemas.microsoft.com/office/powerpoint/2010/main" val="2406295722"/>
              </p:ext>
            </p:extLst>
          </p:nvPr>
        </p:nvGraphicFramePr>
        <p:xfrm>
          <a:off x="221258" y="3640366"/>
          <a:ext cx="11070972" cy="2586390"/>
        </p:xfrm>
        <a:graphic>
          <a:graphicData uri="http://schemas.openxmlformats.org/drawingml/2006/table">
            <a:tbl>
              <a:tblPr/>
              <a:tblGrid>
                <a:gridCol w="4028186">
                  <a:extLst>
                    <a:ext uri="{9D8B030D-6E8A-4147-A177-3AD203B41FA5}">
                      <a16:colId xmlns:a16="http://schemas.microsoft.com/office/drawing/2014/main" val="1531615838"/>
                    </a:ext>
                  </a:extLst>
                </a:gridCol>
                <a:gridCol w="7042786">
                  <a:extLst>
                    <a:ext uri="{9D8B030D-6E8A-4147-A177-3AD203B41FA5}">
                      <a16:colId xmlns:a16="http://schemas.microsoft.com/office/drawing/2014/main" val="947185427"/>
                    </a:ext>
                  </a:extLst>
                </a:gridCol>
              </a:tblGrid>
              <a:tr h="482399">
                <a:tc>
                  <a:txBody>
                    <a:bodyPr/>
                    <a:lstStyle/>
                    <a:p>
                      <a:pPr algn="r" fontAlgn="ctr"/>
                      <a:r>
                        <a:rPr lang="en-US" sz="900" b="0" i="0" u="none" strike="noStrike" dirty="0">
                          <a:solidFill>
                            <a:srgbClr val="000000"/>
                          </a:solidFill>
                          <a:effectLst/>
                          <a:latin typeface="Century Gothic" panose="020B0502020202020204" pitchFamily="34" charset="0"/>
                        </a:rPr>
                        <a:t>COMPANY NAME</a:t>
                      </a:r>
                    </a:p>
                  </a:txBody>
                  <a:tcPr marL="9322" marR="111868" marT="932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5">
                        <a:lumMod val="20000"/>
                        <a:lumOff val="80000"/>
                      </a:schemeClr>
                    </a:solidFill>
                  </a:tcPr>
                </a:tc>
                <a:tc>
                  <a:txBody>
                    <a:bodyPr/>
                    <a:lstStyle/>
                    <a:p>
                      <a:pPr algn="l" fontAlgn="ctr"/>
                      <a:r>
                        <a:rPr lang="en-US" sz="1400" b="0" i="0" u="none" strike="noStrike" dirty="0">
                          <a:solidFill>
                            <a:schemeClr val="accent5">
                              <a:lumMod val="75000"/>
                            </a:schemeClr>
                          </a:solidFill>
                          <a:effectLst/>
                          <a:latin typeface="Century Gothic" panose="020B0502020202020204" pitchFamily="34" charset="0"/>
                        </a:rPr>
                        <a:t>Name</a:t>
                      </a:r>
                    </a:p>
                  </a:txBody>
                  <a:tcPr marL="111868" marR="9322" marT="932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2508332055"/>
                  </a:ext>
                </a:extLst>
              </a:tr>
              <a:tr h="482399">
                <a:tc>
                  <a:txBody>
                    <a:bodyPr/>
                    <a:lstStyle/>
                    <a:p>
                      <a:pPr algn="r" fontAlgn="ctr"/>
                      <a:r>
                        <a:rPr lang="en-US" sz="900" b="0" i="0" u="none" strike="noStrike" dirty="0">
                          <a:solidFill>
                            <a:srgbClr val="000000"/>
                          </a:solidFill>
                          <a:effectLst/>
                          <a:latin typeface="Century Gothic" panose="020B0502020202020204" pitchFamily="34" charset="0"/>
                        </a:rPr>
                        <a:t>ADDRESS</a:t>
                      </a:r>
                    </a:p>
                  </a:txBody>
                  <a:tcPr marL="9322" marR="111868" marT="932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5">
                        <a:lumMod val="20000"/>
                        <a:lumOff val="80000"/>
                      </a:schemeClr>
                    </a:solidFill>
                  </a:tcPr>
                </a:tc>
                <a:tc>
                  <a:txBody>
                    <a:bodyPr/>
                    <a:lstStyle/>
                    <a:p>
                      <a:pPr algn="l" fontAlgn="ctr"/>
                      <a:r>
                        <a:rPr lang="en-US" sz="1400" b="0" i="0" u="none" strike="noStrike" dirty="0">
                          <a:solidFill>
                            <a:schemeClr val="accent5">
                              <a:lumMod val="75000"/>
                            </a:schemeClr>
                          </a:solidFill>
                          <a:effectLst/>
                          <a:latin typeface="Century Gothic" panose="020B0502020202020204" pitchFamily="34" charset="0"/>
                        </a:rPr>
                        <a:t>Address</a:t>
                      </a:r>
                    </a:p>
                  </a:txBody>
                  <a:tcPr marL="111868" marR="9322" marT="932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3196125378"/>
                  </a:ext>
                </a:extLst>
              </a:tr>
              <a:tr h="405398">
                <a:tc>
                  <a:txBody>
                    <a:bodyPr/>
                    <a:lstStyle/>
                    <a:p>
                      <a:pPr algn="r" fontAlgn="ctr"/>
                      <a:r>
                        <a:rPr lang="en-US" sz="900" b="0" i="0" u="none" strike="noStrike" dirty="0">
                          <a:solidFill>
                            <a:srgbClr val="000000"/>
                          </a:solidFill>
                          <a:effectLst/>
                          <a:latin typeface="Century Gothic" panose="020B0502020202020204" pitchFamily="34" charset="0"/>
                        </a:rPr>
                        <a:t>PHONE</a:t>
                      </a:r>
                    </a:p>
                  </a:txBody>
                  <a:tcPr marL="9322" marR="111868" marT="932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5">
                        <a:lumMod val="20000"/>
                        <a:lumOff val="80000"/>
                      </a:schemeClr>
                    </a:solidFill>
                  </a:tcPr>
                </a:tc>
                <a:tc>
                  <a:txBody>
                    <a:bodyPr/>
                    <a:lstStyle/>
                    <a:p>
                      <a:pPr algn="l" fontAlgn="ctr"/>
                      <a:r>
                        <a:rPr lang="en-US" sz="1400" b="0" i="0" u="none" strike="noStrike" dirty="0">
                          <a:solidFill>
                            <a:schemeClr val="accent5">
                              <a:lumMod val="75000"/>
                            </a:schemeClr>
                          </a:solidFill>
                          <a:effectLst/>
                          <a:latin typeface="Century Gothic" panose="020B0502020202020204" pitchFamily="34" charset="0"/>
                        </a:rPr>
                        <a:t>Phone</a:t>
                      </a:r>
                    </a:p>
                  </a:txBody>
                  <a:tcPr marL="111868" marR="9322" marT="932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107351565"/>
                  </a:ext>
                </a:extLst>
              </a:tr>
              <a:tr h="405398">
                <a:tc>
                  <a:txBody>
                    <a:bodyPr/>
                    <a:lstStyle/>
                    <a:p>
                      <a:pPr algn="r" fontAlgn="ctr"/>
                      <a:r>
                        <a:rPr lang="en-US" sz="900" b="0" i="0" u="none" strike="noStrike" dirty="0">
                          <a:solidFill>
                            <a:srgbClr val="000000"/>
                          </a:solidFill>
                          <a:effectLst/>
                          <a:latin typeface="Century Gothic" panose="020B0502020202020204" pitchFamily="34" charset="0"/>
                        </a:rPr>
                        <a:t>EMAIL</a:t>
                      </a:r>
                    </a:p>
                  </a:txBody>
                  <a:tcPr marL="9322" marR="111868" marT="932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5">
                        <a:lumMod val="20000"/>
                        <a:lumOff val="80000"/>
                      </a:schemeClr>
                    </a:solid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400" b="0" i="0" u="none" strike="noStrike" dirty="0">
                          <a:solidFill>
                            <a:schemeClr val="accent5">
                              <a:lumMod val="75000"/>
                            </a:schemeClr>
                          </a:solidFill>
                          <a:effectLst/>
                          <a:latin typeface="Century Gothic" panose="020B0502020202020204" pitchFamily="34" charset="0"/>
                        </a:rPr>
                        <a:t>Email Address</a:t>
                      </a:r>
                    </a:p>
                  </a:txBody>
                  <a:tcPr marL="111868" marR="9322" marT="932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3618879638"/>
                  </a:ext>
                </a:extLst>
              </a:tr>
              <a:tr h="405398">
                <a:tc>
                  <a:txBody>
                    <a:bodyPr/>
                    <a:lstStyle/>
                    <a:p>
                      <a:pPr algn="r" fontAlgn="ctr"/>
                      <a:r>
                        <a:rPr lang="en-US" sz="900" b="0" i="0" u="none" strike="noStrike" dirty="0">
                          <a:solidFill>
                            <a:srgbClr val="000000"/>
                          </a:solidFill>
                          <a:effectLst/>
                          <a:latin typeface="Century Gothic" panose="020B0502020202020204" pitchFamily="34" charset="0"/>
                        </a:rPr>
                        <a:t>REPORT WEEK OF</a:t>
                      </a:r>
                    </a:p>
                  </a:txBody>
                  <a:tcPr marL="9322" marR="111868" marT="932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5">
                        <a:lumMod val="20000"/>
                        <a:lumOff val="80000"/>
                      </a:schemeClr>
                    </a:solid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400" b="0" i="0" u="none" strike="noStrike" dirty="0">
                          <a:solidFill>
                            <a:schemeClr val="accent5">
                              <a:lumMod val="75000"/>
                            </a:schemeClr>
                          </a:solidFill>
                          <a:effectLst/>
                          <a:latin typeface="Century Gothic" panose="020B0502020202020204" pitchFamily="34" charset="0"/>
                        </a:rPr>
                        <a:t>MM/DD/YY</a:t>
                      </a:r>
                    </a:p>
                  </a:txBody>
                  <a:tcPr marL="111868" marR="9322" marT="932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492641583"/>
                  </a:ext>
                </a:extLst>
              </a:tr>
              <a:tr h="405398">
                <a:tc>
                  <a:txBody>
                    <a:bodyPr/>
                    <a:lstStyle/>
                    <a:p>
                      <a:pPr algn="r" fontAlgn="ctr"/>
                      <a:r>
                        <a:rPr lang="en-US" sz="900" b="0" i="0" u="none" strike="noStrike" dirty="0">
                          <a:solidFill>
                            <a:srgbClr val="000000"/>
                          </a:solidFill>
                          <a:effectLst/>
                          <a:latin typeface="Century Gothic" panose="020B0502020202020204" pitchFamily="34" charset="0"/>
                        </a:rPr>
                        <a:t>REPORT PREPARED BY</a:t>
                      </a:r>
                    </a:p>
                  </a:txBody>
                  <a:tcPr marL="9322" marR="111868" marT="932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5">
                        <a:lumMod val="20000"/>
                        <a:lumOff val="80000"/>
                      </a:schemeClr>
                    </a:solid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400" b="0" i="0" u="none" strike="noStrike" dirty="0">
                          <a:solidFill>
                            <a:schemeClr val="accent5">
                              <a:lumMod val="75000"/>
                            </a:schemeClr>
                          </a:solidFill>
                          <a:effectLst/>
                          <a:latin typeface="Century Gothic" panose="020B0502020202020204" pitchFamily="34" charset="0"/>
                        </a:rPr>
                        <a:t>Name</a:t>
                      </a:r>
                    </a:p>
                  </a:txBody>
                  <a:tcPr marL="111868" marR="9322" marT="932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378722126"/>
                  </a:ext>
                </a:extLst>
              </a:tr>
            </a:tbl>
          </a:graphicData>
        </a:graphic>
      </p:graphicFrame>
      <p:pic>
        <p:nvPicPr>
          <p:cNvPr id="10" name="Picture 9" descr="A group of red and white hearts&#10;&#10;Description automatically generated">
            <a:extLst>
              <a:ext uri="{FF2B5EF4-FFF2-40B4-BE49-F238E27FC236}">
                <a16:creationId xmlns:a16="http://schemas.microsoft.com/office/drawing/2014/main" id="{A2C31304-DA3D-6446-98DA-F7EF8D81E637}"/>
              </a:ext>
            </a:extLst>
          </p:cNvPr>
          <p:cNvPicPr>
            <a:picLocks noChangeAspect="1"/>
          </p:cNvPicPr>
          <p:nvPr/>
        </p:nvPicPr>
        <p:blipFill>
          <a:blip r:embed="rId6"/>
          <a:stretch>
            <a:fillRect/>
          </a:stretch>
        </p:blipFill>
        <p:spPr>
          <a:xfrm>
            <a:off x="221258" y="1465042"/>
            <a:ext cx="3658979" cy="2058737"/>
          </a:xfrm>
          <a:prstGeom prst="rect">
            <a:avLst/>
          </a:prstGeom>
        </p:spPr>
      </p:pic>
    </p:spTree>
    <p:extLst>
      <p:ext uri="{BB962C8B-B14F-4D97-AF65-F5344CB8AC3E}">
        <p14:creationId xmlns:p14="http://schemas.microsoft.com/office/powerpoint/2010/main" val="20798328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oogle Shape;88;p1" descr="Abstract white geometric texture">
            <a:extLst>
              <a:ext uri="{FF2B5EF4-FFF2-40B4-BE49-F238E27FC236}">
                <a16:creationId xmlns:a16="http://schemas.microsoft.com/office/drawing/2014/main" id="{6C70A112-ACDD-64BC-9D0B-AB23AF9C7F78}"/>
              </a:ext>
            </a:extLst>
          </p:cNvPr>
          <p:cNvPicPr preferRelativeResize="0"/>
          <p:nvPr/>
        </p:nvPicPr>
        <p:blipFill rotWithShape="1">
          <a:blip r:embed="rId3">
            <a:alphaModFix/>
          </a:blip>
          <a:srcRect/>
          <a:stretch/>
        </p:blipFill>
        <p:spPr>
          <a:xfrm>
            <a:off x="-11373" y="0"/>
            <a:ext cx="12203370" cy="6858000"/>
          </a:xfrm>
          <a:prstGeom prst="rect">
            <a:avLst/>
          </a:prstGeom>
          <a:noFill/>
          <a:ln>
            <a:noFill/>
          </a:ln>
        </p:spPr>
      </p:pic>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367748" y="6477000"/>
            <a:ext cx="1137949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WEEKLY SOCIAL MEDIA REPORT SUMMARY</a:t>
            </a:r>
            <a:endParaRPr lang="en-US" dirty="0">
              <a:solidFill>
                <a:schemeClr val="bg1"/>
              </a:solidFill>
              <a:latin typeface="Century Gothic" panose="020B0502020202020204" pitchFamily="34" charset="0"/>
              <a:ea typeface="Arial" charset="0"/>
              <a:cs typeface="Arial" charset="0"/>
            </a:endParaRPr>
          </a:p>
        </p:txBody>
      </p:sp>
      <p:sp>
        <p:nvSpPr>
          <p:cNvPr id="3" name="TextBox 2">
            <a:extLst>
              <a:ext uri="{FF2B5EF4-FFF2-40B4-BE49-F238E27FC236}">
                <a16:creationId xmlns:a16="http://schemas.microsoft.com/office/drawing/2014/main" id="{BCE760FD-6E50-FD4F-B597-7E228EDE51FD}"/>
              </a:ext>
            </a:extLst>
          </p:cNvPr>
          <p:cNvSpPr txBox="1"/>
          <p:nvPr/>
        </p:nvSpPr>
        <p:spPr>
          <a:xfrm>
            <a:off x="367748" y="248400"/>
            <a:ext cx="8443337"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WEEKLY SOCIAL MEDIA REPORT SUMMARY</a:t>
            </a:r>
          </a:p>
        </p:txBody>
      </p:sp>
      <p:graphicFrame>
        <p:nvGraphicFramePr>
          <p:cNvPr id="4" name="Table 3">
            <a:extLst>
              <a:ext uri="{FF2B5EF4-FFF2-40B4-BE49-F238E27FC236}">
                <a16:creationId xmlns:a16="http://schemas.microsoft.com/office/drawing/2014/main" id="{D1341515-9FF8-03CC-9191-983CD4E935B5}"/>
              </a:ext>
            </a:extLst>
          </p:cNvPr>
          <p:cNvGraphicFramePr>
            <a:graphicFrameLocks noGrp="1"/>
          </p:cNvGraphicFramePr>
          <p:nvPr>
            <p:extLst>
              <p:ext uri="{D42A27DB-BD31-4B8C-83A1-F6EECF244321}">
                <p14:modId xmlns:p14="http://schemas.microsoft.com/office/powerpoint/2010/main" val="152987280"/>
              </p:ext>
            </p:extLst>
          </p:nvPr>
        </p:nvGraphicFramePr>
        <p:xfrm>
          <a:off x="214684" y="1025718"/>
          <a:ext cx="11791783" cy="4961617"/>
        </p:xfrm>
        <a:graphic>
          <a:graphicData uri="http://schemas.openxmlformats.org/drawingml/2006/table">
            <a:tbl>
              <a:tblPr/>
              <a:tblGrid>
                <a:gridCol w="1558661">
                  <a:extLst>
                    <a:ext uri="{9D8B030D-6E8A-4147-A177-3AD203B41FA5}">
                      <a16:colId xmlns:a16="http://schemas.microsoft.com/office/drawing/2014/main" val="2929117164"/>
                    </a:ext>
                  </a:extLst>
                </a:gridCol>
                <a:gridCol w="1324709">
                  <a:extLst>
                    <a:ext uri="{9D8B030D-6E8A-4147-A177-3AD203B41FA5}">
                      <a16:colId xmlns:a16="http://schemas.microsoft.com/office/drawing/2014/main" val="1626064968"/>
                    </a:ext>
                  </a:extLst>
                </a:gridCol>
                <a:gridCol w="120038">
                  <a:extLst>
                    <a:ext uri="{9D8B030D-6E8A-4147-A177-3AD203B41FA5}">
                      <a16:colId xmlns:a16="http://schemas.microsoft.com/office/drawing/2014/main" val="993971019"/>
                    </a:ext>
                  </a:extLst>
                </a:gridCol>
                <a:gridCol w="1324709">
                  <a:extLst>
                    <a:ext uri="{9D8B030D-6E8A-4147-A177-3AD203B41FA5}">
                      <a16:colId xmlns:a16="http://schemas.microsoft.com/office/drawing/2014/main" val="713552930"/>
                    </a:ext>
                  </a:extLst>
                </a:gridCol>
                <a:gridCol w="1324709">
                  <a:extLst>
                    <a:ext uri="{9D8B030D-6E8A-4147-A177-3AD203B41FA5}">
                      <a16:colId xmlns:a16="http://schemas.microsoft.com/office/drawing/2014/main" val="1432502328"/>
                    </a:ext>
                  </a:extLst>
                </a:gridCol>
                <a:gridCol w="120038">
                  <a:extLst>
                    <a:ext uri="{9D8B030D-6E8A-4147-A177-3AD203B41FA5}">
                      <a16:colId xmlns:a16="http://schemas.microsoft.com/office/drawing/2014/main" val="2905535646"/>
                    </a:ext>
                  </a:extLst>
                </a:gridCol>
                <a:gridCol w="1324709">
                  <a:extLst>
                    <a:ext uri="{9D8B030D-6E8A-4147-A177-3AD203B41FA5}">
                      <a16:colId xmlns:a16="http://schemas.microsoft.com/office/drawing/2014/main" val="1819983496"/>
                    </a:ext>
                  </a:extLst>
                </a:gridCol>
                <a:gridCol w="1324709">
                  <a:extLst>
                    <a:ext uri="{9D8B030D-6E8A-4147-A177-3AD203B41FA5}">
                      <a16:colId xmlns:a16="http://schemas.microsoft.com/office/drawing/2014/main" val="2628412507"/>
                    </a:ext>
                  </a:extLst>
                </a:gridCol>
                <a:gridCol w="209643">
                  <a:extLst>
                    <a:ext uri="{9D8B030D-6E8A-4147-A177-3AD203B41FA5}">
                      <a16:colId xmlns:a16="http://schemas.microsoft.com/office/drawing/2014/main" val="960785522"/>
                    </a:ext>
                  </a:extLst>
                </a:gridCol>
                <a:gridCol w="1579929">
                  <a:extLst>
                    <a:ext uri="{9D8B030D-6E8A-4147-A177-3AD203B41FA5}">
                      <a16:colId xmlns:a16="http://schemas.microsoft.com/office/drawing/2014/main" val="1729097383"/>
                    </a:ext>
                  </a:extLst>
                </a:gridCol>
                <a:gridCol w="1579929">
                  <a:extLst>
                    <a:ext uri="{9D8B030D-6E8A-4147-A177-3AD203B41FA5}">
                      <a16:colId xmlns:a16="http://schemas.microsoft.com/office/drawing/2014/main" val="2258431645"/>
                    </a:ext>
                  </a:extLst>
                </a:gridCol>
              </a:tblGrid>
              <a:tr h="266016">
                <a:tc>
                  <a:txBody>
                    <a:bodyPr/>
                    <a:lstStyle/>
                    <a:p>
                      <a:pPr algn="l" fontAlgn="ctr"/>
                      <a:r>
                        <a:rPr lang="en-US" sz="900" b="0" i="0" u="none" strike="noStrike">
                          <a:solidFill>
                            <a:srgbClr val="000000"/>
                          </a:solidFill>
                          <a:effectLst/>
                          <a:latin typeface="Century Gothic" panose="020B0502020202020204" pitchFamily="34" charset="0"/>
                        </a:rPr>
                        <a:t> </a:t>
                      </a:r>
                    </a:p>
                  </a:txBody>
                  <a:tcPr marL="73548" marR="8172" marT="8172" marB="0" anchor="ctr">
                    <a:lnL w="19050" cap="flat" cmpd="sng" algn="ctr">
                      <a:solidFill>
                        <a:srgbClr val="2F75B5"/>
                      </a:solidFill>
                      <a:prstDash val="solid"/>
                      <a:round/>
                      <a:headEnd type="none" w="med" len="med"/>
                      <a:tailEnd type="none" w="med" len="med"/>
                    </a:lnL>
                    <a:lnR>
                      <a:noFill/>
                    </a:lnR>
                    <a:lnT>
                      <a:noFill/>
                    </a:lnT>
                    <a:lnB>
                      <a:noFill/>
                    </a:lnB>
                    <a:solidFill>
                      <a:srgbClr val="DDEBF7"/>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73548" marR="8172" marT="8172" marB="0" anchor="ctr">
                    <a:lnL>
                      <a:noFill/>
                    </a:lnL>
                    <a:lnR>
                      <a:noFill/>
                    </a:lnR>
                    <a:lnT>
                      <a:noFill/>
                    </a:lnT>
                    <a:lnB>
                      <a:noFill/>
                    </a:lnB>
                    <a:solidFill>
                      <a:srgbClr val="DDEBF7"/>
                    </a:solidFill>
                  </a:tcPr>
                </a:tc>
                <a:tc>
                  <a:txBody>
                    <a:bodyPr/>
                    <a:lstStyle/>
                    <a:p>
                      <a:pPr algn="l" fontAlgn="ctr"/>
                      <a:endParaRPr lang="en-US" sz="900" b="0" i="0" u="none" strike="noStrike">
                        <a:solidFill>
                          <a:srgbClr val="000000"/>
                        </a:solidFill>
                        <a:effectLst/>
                        <a:latin typeface="Century Gothic" panose="020B0502020202020204" pitchFamily="34" charset="0"/>
                      </a:endParaRPr>
                    </a:p>
                  </a:txBody>
                  <a:tcPr marL="73548" marR="8172" marT="8172"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73548" marR="8172" marT="8172" marB="0" anchor="ctr">
                    <a:lnL w="19050" cap="flat" cmpd="sng" algn="ctr">
                      <a:solidFill>
                        <a:srgbClr val="FF0000"/>
                      </a:solidFill>
                      <a:prstDash val="solid"/>
                      <a:round/>
                      <a:headEnd type="none" w="med" len="med"/>
                      <a:tailEnd type="none" w="med" len="med"/>
                    </a:lnL>
                    <a:lnR>
                      <a:noFill/>
                    </a:lnR>
                    <a:lnT>
                      <a:noFill/>
                    </a:lnT>
                    <a:lnB>
                      <a:noFill/>
                    </a:lnB>
                    <a:solidFill>
                      <a:srgbClr val="F7E1DD"/>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73548" marR="8172" marT="8172" marB="0" anchor="ctr">
                    <a:lnL>
                      <a:noFill/>
                    </a:lnL>
                    <a:lnR>
                      <a:noFill/>
                    </a:lnR>
                    <a:lnT>
                      <a:noFill/>
                    </a:lnT>
                    <a:lnB>
                      <a:noFill/>
                    </a:lnB>
                    <a:solidFill>
                      <a:srgbClr val="F7E1DD"/>
                    </a:solidFill>
                  </a:tcPr>
                </a:tc>
                <a:tc>
                  <a:txBody>
                    <a:bodyPr/>
                    <a:lstStyle/>
                    <a:p>
                      <a:pPr algn="l" fontAlgn="ctr"/>
                      <a:endParaRPr lang="en-US" sz="900" b="0" i="0" u="none" strike="noStrike">
                        <a:solidFill>
                          <a:srgbClr val="000000"/>
                        </a:solidFill>
                        <a:effectLst/>
                        <a:latin typeface="Century Gothic" panose="020B0502020202020204" pitchFamily="34" charset="0"/>
                      </a:endParaRPr>
                    </a:p>
                  </a:txBody>
                  <a:tcPr marL="73548" marR="8172" marT="8172" marB="0" anchor="ctr">
                    <a:lnL>
                      <a:noFill/>
                    </a:lnL>
                    <a:lnR w="19050" cap="flat" cmpd="sng" algn="ctr">
                      <a:solidFill>
                        <a:srgbClr val="7030A0"/>
                      </a:solidFill>
                      <a:prstDash val="solid"/>
                      <a:round/>
                      <a:headEnd type="none" w="med" len="med"/>
                      <a:tailEnd type="none" w="med" len="med"/>
                    </a:lnR>
                    <a:lnT>
                      <a:noFill/>
                    </a:lnT>
                    <a:lnB>
                      <a:noFill/>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73548" marR="8172" marT="8172" marB="0" anchor="ctr">
                    <a:lnL w="19050" cap="flat" cmpd="sng" algn="ctr">
                      <a:solidFill>
                        <a:srgbClr val="7030A0"/>
                      </a:solidFill>
                      <a:prstDash val="solid"/>
                      <a:round/>
                      <a:headEnd type="none" w="med" len="med"/>
                      <a:tailEnd type="none" w="med" len="med"/>
                    </a:lnL>
                    <a:lnR>
                      <a:noFill/>
                    </a:lnR>
                    <a:lnT>
                      <a:noFill/>
                    </a:lnT>
                    <a:lnB>
                      <a:noFill/>
                    </a:lnB>
                    <a:solidFill>
                      <a:srgbClr val="FFF2CC"/>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73548" marR="8172" marT="8172" marB="0" anchor="ctr">
                    <a:lnL>
                      <a:noFill/>
                    </a:lnL>
                    <a:lnR>
                      <a:noFill/>
                    </a:lnR>
                    <a:lnT>
                      <a:noFill/>
                    </a:lnT>
                    <a:lnB>
                      <a:noFill/>
                    </a:lnB>
                    <a:solidFill>
                      <a:srgbClr val="FFF2CC"/>
                    </a:solidFill>
                  </a:tcPr>
                </a:tc>
                <a:tc>
                  <a:txBody>
                    <a:bodyPr/>
                    <a:lstStyle/>
                    <a:p>
                      <a:pPr algn="l" fontAlgn="b"/>
                      <a:endParaRPr lang="en-US" sz="900" b="0" i="0" u="none" strike="noStrike">
                        <a:solidFill>
                          <a:srgbClr val="000000"/>
                        </a:solidFill>
                        <a:effectLst/>
                        <a:latin typeface="Century Gothic" panose="020B0502020202020204" pitchFamily="34" charset="0"/>
                      </a:endParaRPr>
                    </a:p>
                  </a:txBody>
                  <a:tcPr marL="8172" marR="8172" marT="8172" marB="0" anchor="b">
                    <a:lnL>
                      <a:noFill/>
                    </a:lnL>
                    <a:lnR w="19050" cap="flat" cmpd="sng" algn="ctr">
                      <a:solidFill>
                        <a:srgbClr val="595959"/>
                      </a:solidFill>
                      <a:prstDash val="solid"/>
                      <a:round/>
                      <a:headEnd type="none" w="med" len="med"/>
                      <a:tailEnd type="none" w="med" len="med"/>
                    </a:lnR>
                    <a:lnT>
                      <a:noFill/>
                    </a:lnT>
                    <a:lnB>
                      <a:noFill/>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73548" marR="8172" marT="8172" marB="0" anchor="ctr">
                    <a:lnL w="19050" cap="flat" cmpd="sng" algn="ctr">
                      <a:solidFill>
                        <a:srgbClr val="595959"/>
                      </a:solidFill>
                      <a:prstDash val="solid"/>
                      <a:round/>
                      <a:headEnd type="none" w="med" len="med"/>
                      <a:tailEnd type="none" w="med" len="med"/>
                    </a:lnL>
                    <a:lnR>
                      <a:noFill/>
                    </a:lnR>
                    <a:lnT>
                      <a:noFill/>
                    </a:lnT>
                    <a:lnB>
                      <a:noFill/>
                    </a:lnB>
                    <a:solidFill>
                      <a:srgbClr val="EDEDED"/>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73548" marR="8172" marT="8172" marB="0" anchor="ctr">
                    <a:lnL>
                      <a:noFill/>
                    </a:lnL>
                    <a:lnR>
                      <a:noFill/>
                    </a:lnR>
                    <a:lnT>
                      <a:noFill/>
                    </a:lnT>
                    <a:lnB>
                      <a:noFill/>
                    </a:lnB>
                    <a:solidFill>
                      <a:srgbClr val="EDEDED"/>
                    </a:solidFill>
                  </a:tcPr>
                </a:tc>
                <a:extLst>
                  <a:ext uri="{0D108BD9-81ED-4DB2-BD59-A6C34878D82A}">
                    <a16:rowId xmlns:a16="http://schemas.microsoft.com/office/drawing/2014/main" val="2414516369"/>
                  </a:ext>
                </a:extLst>
              </a:tr>
              <a:tr h="927401">
                <a:tc>
                  <a:txBody>
                    <a:bodyPr/>
                    <a:lstStyle/>
                    <a:p>
                      <a:pPr algn="ctr" fontAlgn="ctr"/>
                      <a:r>
                        <a:rPr lang="en-US" sz="1200" b="0" i="0" u="none" strike="noStrike">
                          <a:solidFill>
                            <a:srgbClr val="2F75B5"/>
                          </a:solidFill>
                          <a:effectLst/>
                          <a:latin typeface="Century Gothic" panose="020B0502020202020204" pitchFamily="34" charset="0"/>
                        </a:rPr>
                        <a:t>FACEBOOK</a:t>
                      </a:r>
                    </a:p>
                  </a:txBody>
                  <a:tcPr marL="8172" marR="8172" marT="8172" marB="0" anchor="ctr">
                    <a:lnL w="19050" cap="flat" cmpd="sng" algn="ctr">
                      <a:solidFill>
                        <a:srgbClr val="2F75B5"/>
                      </a:solidFill>
                      <a:prstDash val="solid"/>
                      <a:round/>
                      <a:headEnd type="none" w="med" len="med"/>
                      <a:tailEnd type="none" w="med" len="med"/>
                    </a:lnL>
                    <a:lnR>
                      <a:noFill/>
                    </a:lnR>
                    <a:lnT>
                      <a:noFill/>
                    </a:lnT>
                    <a:lnB>
                      <a:noFill/>
                    </a:lnB>
                    <a:solidFill>
                      <a:srgbClr val="DDEBF7"/>
                    </a:solidFill>
                  </a:tcPr>
                </a:tc>
                <a:tc>
                  <a:txBody>
                    <a:bodyPr/>
                    <a:lstStyle/>
                    <a:p>
                      <a:pPr algn="ctr" fontAlgn="ctr"/>
                      <a:r>
                        <a:rPr lang="en-US" sz="1200" b="1" i="0" u="none" strike="noStrike">
                          <a:solidFill>
                            <a:srgbClr val="2F75B5"/>
                          </a:solidFill>
                          <a:effectLst/>
                          <a:latin typeface="Century Gothic" panose="020B0502020202020204" pitchFamily="34" charset="0"/>
                        </a:rPr>
                        <a:t>$0 </a:t>
                      </a:r>
                    </a:p>
                  </a:txBody>
                  <a:tcPr marL="8172" marR="8172" marT="8172" marB="0" anchor="ctr">
                    <a:lnL>
                      <a:noFill/>
                    </a:lnL>
                    <a:lnR>
                      <a:noFill/>
                    </a:lnR>
                    <a:lnT>
                      <a:noFill/>
                    </a:lnT>
                    <a:lnB>
                      <a:noFill/>
                    </a:lnB>
                    <a:solidFill>
                      <a:srgbClr val="DDEBF7"/>
                    </a:solidFill>
                  </a:tcPr>
                </a:tc>
                <a:tc>
                  <a:txBody>
                    <a:bodyPr/>
                    <a:lstStyle/>
                    <a:p>
                      <a:pPr algn="l" fontAlgn="ctr"/>
                      <a:endParaRPr lang="en-US" sz="900" b="0" i="0" u="none" strike="noStrike">
                        <a:solidFill>
                          <a:srgbClr val="000000"/>
                        </a:solidFill>
                        <a:effectLst/>
                        <a:latin typeface="Century Gothic" panose="020B0502020202020204" pitchFamily="34" charset="0"/>
                      </a:endParaRPr>
                    </a:p>
                  </a:txBody>
                  <a:tcPr marL="73548" marR="8172" marT="8172"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US" sz="1200" b="0" i="0" u="none" strike="noStrike">
                          <a:solidFill>
                            <a:srgbClr val="000000"/>
                          </a:solidFill>
                          <a:effectLst/>
                          <a:latin typeface="Century Gothic" panose="020B0502020202020204" pitchFamily="34" charset="0"/>
                        </a:rPr>
                        <a:t>YOUTUBE</a:t>
                      </a:r>
                    </a:p>
                  </a:txBody>
                  <a:tcPr marL="8172" marR="8172" marT="8172" marB="0" anchor="ctr">
                    <a:lnL w="19050" cap="flat" cmpd="sng" algn="ctr">
                      <a:solidFill>
                        <a:srgbClr val="FF0000"/>
                      </a:solidFill>
                      <a:prstDash val="solid"/>
                      <a:round/>
                      <a:headEnd type="none" w="med" len="med"/>
                      <a:tailEnd type="none" w="med" len="med"/>
                    </a:lnL>
                    <a:lnR>
                      <a:noFill/>
                    </a:lnR>
                    <a:lnT>
                      <a:noFill/>
                    </a:lnT>
                    <a:lnB>
                      <a:noFill/>
                    </a:lnB>
                    <a:solidFill>
                      <a:srgbClr val="F7E1DD"/>
                    </a:solidFill>
                  </a:tcPr>
                </a:tc>
                <a:tc>
                  <a:txBody>
                    <a:bodyPr/>
                    <a:lstStyle/>
                    <a:p>
                      <a:pPr algn="ctr" fontAlgn="ctr"/>
                      <a:r>
                        <a:rPr lang="en-US" sz="1200" b="1" i="0" u="none" strike="noStrike">
                          <a:solidFill>
                            <a:srgbClr val="000000"/>
                          </a:solidFill>
                          <a:effectLst/>
                          <a:latin typeface="Century Gothic" panose="020B0502020202020204" pitchFamily="34" charset="0"/>
                        </a:rPr>
                        <a:t>$0 </a:t>
                      </a:r>
                    </a:p>
                  </a:txBody>
                  <a:tcPr marL="8172" marR="8172" marT="8172" marB="0" anchor="ctr">
                    <a:lnL>
                      <a:noFill/>
                    </a:lnL>
                    <a:lnR>
                      <a:noFill/>
                    </a:lnR>
                    <a:lnT>
                      <a:noFill/>
                    </a:lnT>
                    <a:lnB>
                      <a:noFill/>
                    </a:lnB>
                    <a:solidFill>
                      <a:srgbClr val="F7E1DD"/>
                    </a:solidFill>
                  </a:tcPr>
                </a:tc>
                <a:tc>
                  <a:txBody>
                    <a:bodyPr/>
                    <a:lstStyle/>
                    <a:p>
                      <a:pPr algn="l" fontAlgn="ctr"/>
                      <a:endParaRPr lang="en-US" sz="900" b="0" i="0" u="none" strike="noStrike">
                        <a:solidFill>
                          <a:srgbClr val="000000"/>
                        </a:solidFill>
                        <a:effectLst/>
                        <a:latin typeface="Century Gothic" panose="020B0502020202020204" pitchFamily="34" charset="0"/>
                      </a:endParaRPr>
                    </a:p>
                  </a:txBody>
                  <a:tcPr marL="73548" marR="8172" marT="8172" marB="0" anchor="ctr">
                    <a:lnL>
                      <a:noFill/>
                    </a:lnL>
                    <a:lnR w="19050" cap="flat" cmpd="sng" algn="ctr">
                      <a:solidFill>
                        <a:srgbClr val="7030A0"/>
                      </a:solidFill>
                      <a:prstDash val="solid"/>
                      <a:round/>
                      <a:headEnd type="none" w="med" len="med"/>
                      <a:tailEnd type="none" w="med" len="med"/>
                    </a:lnR>
                    <a:lnT>
                      <a:noFill/>
                    </a:lnT>
                    <a:lnB>
                      <a:noFill/>
                    </a:lnB>
                  </a:tcPr>
                </a:tc>
                <a:tc>
                  <a:txBody>
                    <a:bodyPr/>
                    <a:lstStyle/>
                    <a:p>
                      <a:pPr algn="ctr" fontAlgn="ctr"/>
                      <a:r>
                        <a:rPr lang="en-US" sz="1200" b="0" i="0" u="none" strike="noStrike">
                          <a:solidFill>
                            <a:srgbClr val="7030A0"/>
                          </a:solidFill>
                          <a:effectLst/>
                          <a:latin typeface="Century Gothic" panose="020B0502020202020204" pitchFamily="34" charset="0"/>
                        </a:rPr>
                        <a:t>INSTAGRAM</a:t>
                      </a:r>
                    </a:p>
                  </a:txBody>
                  <a:tcPr marL="8172" marR="8172" marT="8172" marB="0" anchor="ctr">
                    <a:lnL w="19050" cap="flat" cmpd="sng" algn="ctr">
                      <a:solidFill>
                        <a:srgbClr val="7030A0"/>
                      </a:solidFill>
                      <a:prstDash val="solid"/>
                      <a:round/>
                      <a:headEnd type="none" w="med" len="med"/>
                      <a:tailEnd type="none" w="med" len="med"/>
                    </a:lnL>
                    <a:lnR>
                      <a:noFill/>
                    </a:lnR>
                    <a:lnT>
                      <a:noFill/>
                    </a:lnT>
                    <a:lnB>
                      <a:noFill/>
                    </a:lnB>
                    <a:solidFill>
                      <a:srgbClr val="FFF2CC"/>
                    </a:solidFill>
                  </a:tcPr>
                </a:tc>
                <a:tc>
                  <a:txBody>
                    <a:bodyPr/>
                    <a:lstStyle/>
                    <a:p>
                      <a:pPr algn="ctr" fontAlgn="ctr"/>
                      <a:r>
                        <a:rPr lang="en-US" sz="1200" b="1" i="0" u="none" strike="noStrike">
                          <a:solidFill>
                            <a:srgbClr val="7030A0"/>
                          </a:solidFill>
                          <a:effectLst/>
                          <a:latin typeface="Century Gothic" panose="020B0502020202020204" pitchFamily="34" charset="0"/>
                        </a:rPr>
                        <a:t>$0 </a:t>
                      </a:r>
                    </a:p>
                  </a:txBody>
                  <a:tcPr marL="8172" marR="8172" marT="8172" marB="0" anchor="ctr">
                    <a:lnL>
                      <a:noFill/>
                    </a:lnL>
                    <a:lnR>
                      <a:noFill/>
                    </a:lnR>
                    <a:lnT>
                      <a:noFill/>
                    </a:lnT>
                    <a:lnB>
                      <a:noFill/>
                    </a:lnB>
                    <a:solidFill>
                      <a:srgbClr val="FFF2CC"/>
                    </a:solidFill>
                  </a:tcPr>
                </a:tc>
                <a:tc>
                  <a:txBody>
                    <a:bodyPr/>
                    <a:lstStyle/>
                    <a:p>
                      <a:pPr algn="l" fontAlgn="b"/>
                      <a:endParaRPr lang="en-US" sz="900" b="0" i="0" u="none" strike="noStrike">
                        <a:solidFill>
                          <a:srgbClr val="000000"/>
                        </a:solidFill>
                        <a:effectLst/>
                        <a:latin typeface="Century Gothic" panose="020B0502020202020204" pitchFamily="34" charset="0"/>
                      </a:endParaRPr>
                    </a:p>
                  </a:txBody>
                  <a:tcPr marL="8172" marR="8172" marT="8172" marB="0" anchor="b">
                    <a:lnL>
                      <a:noFill/>
                    </a:lnL>
                    <a:lnR w="19050" cap="flat" cmpd="sng" algn="ctr">
                      <a:solidFill>
                        <a:srgbClr val="595959"/>
                      </a:solidFill>
                      <a:prstDash val="solid"/>
                      <a:round/>
                      <a:headEnd type="none" w="med" len="med"/>
                      <a:tailEnd type="none" w="med" len="med"/>
                    </a:lnR>
                    <a:lnT>
                      <a:noFill/>
                    </a:lnT>
                    <a:lnB>
                      <a:noFill/>
                    </a:lnB>
                  </a:tcPr>
                </a:tc>
                <a:tc>
                  <a:txBody>
                    <a:bodyPr/>
                    <a:lstStyle/>
                    <a:p>
                      <a:pPr algn="ctr" fontAlgn="ctr"/>
                      <a:r>
                        <a:rPr lang="en-US" sz="1200" b="0" i="0" u="none" strike="noStrike">
                          <a:solidFill>
                            <a:srgbClr val="333F4F"/>
                          </a:solidFill>
                          <a:effectLst/>
                          <a:latin typeface="Century Gothic" panose="020B0502020202020204" pitchFamily="34" charset="0"/>
                        </a:rPr>
                        <a:t>Twitter</a:t>
                      </a:r>
                    </a:p>
                  </a:txBody>
                  <a:tcPr marL="8172" marR="8172" marT="8172" marB="0" anchor="ctr">
                    <a:lnL w="19050" cap="flat" cmpd="sng" algn="ctr">
                      <a:solidFill>
                        <a:srgbClr val="595959"/>
                      </a:solidFill>
                      <a:prstDash val="solid"/>
                      <a:round/>
                      <a:headEnd type="none" w="med" len="med"/>
                      <a:tailEnd type="none" w="med" len="med"/>
                    </a:lnL>
                    <a:lnR>
                      <a:noFill/>
                    </a:lnR>
                    <a:lnT>
                      <a:noFill/>
                    </a:lnT>
                    <a:lnB>
                      <a:noFill/>
                    </a:lnB>
                    <a:solidFill>
                      <a:srgbClr val="EDEDED"/>
                    </a:solidFill>
                  </a:tcPr>
                </a:tc>
                <a:tc>
                  <a:txBody>
                    <a:bodyPr/>
                    <a:lstStyle/>
                    <a:p>
                      <a:pPr algn="ctr" fontAlgn="ctr"/>
                      <a:r>
                        <a:rPr lang="en-US" sz="1200" b="1" i="0" u="none" strike="noStrike">
                          <a:solidFill>
                            <a:srgbClr val="333F4F"/>
                          </a:solidFill>
                          <a:effectLst/>
                          <a:latin typeface="Century Gothic" panose="020B0502020202020204" pitchFamily="34" charset="0"/>
                        </a:rPr>
                        <a:t>$0 </a:t>
                      </a:r>
                    </a:p>
                  </a:txBody>
                  <a:tcPr marL="8172" marR="8172" marT="8172" marB="0" anchor="ctr">
                    <a:lnL>
                      <a:noFill/>
                    </a:lnL>
                    <a:lnR>
                      <a:noFill/>
                    </a:lnR>
                    <a:lnT>
                      <a:noFill/>
                    </a:lnT>
                    <a:lnB>
                      <a:noFill/>
                    </a:lnB>
                    <a:solidFill>
                      <a:srgbClr val="EDEDED"/>
                    </a:solidFill>
                  </a:tcPr>
                </a:tc>
                <a:extLst>
                  <a:ext uri="{0D108BD9-81ED-4DB2-BD59-A6C34878D82A}">
                    <a16:rowId xmlns:a16="http://schemas.microsoft.com/office/drawing/2014/main" val="3074112985"/>
                  </a:ext>
                </a:extLst>
              </a:tr>
              <a:tr h="437773">
                <a:tc>
                  <a:txBody>
                    <a:bodyPr/>
                    <a:lstStyle/>
                    <a:p>
                      <a:pPr algn="ctr" fontAlgn="b"/>
                      <a:r>
                        <a:rPr lang="en-US" sz="1000" b="1" i="0" u="none" strike="noStrike">
                          <a:solidFill>
                            <a:srgbClr val="2F75B5"/>
                          </a:solidFill>
                          <a:effectLst/>
                          <a:latin typeface="Century Gothic" panose="020B0502020202020204" pitchFamily="34" charset="0"/>
                        </a:rPr>
                        <a:t>0</a:t>
                      </a:r>
                    </a:p>
                  </a:txBody>
                  <a:tcPr marL="8172" marR="8172" marT="8172" marB="0" anchor="b">
                    <a:lnL w="19050" cap="flat" cmpd="sng" algn="ctr">
                      <a:solidFill>
                        <a:srgbClr val="2F75B5"/>
                      </a:solidFill>
                      <a:prstDash val="solid"/>
                      <a:round/>
                      <a:headEnd type="none" w="med" len="med"/>
                      <a:tailEnd type="none" w="med" len="med"/>
                    </a:lnL>
                    <a:lnR>
                      <a:noFill/>
                    </a:lnR>
                    <a:lnT>
                      <a:noFill/>
                    </a:lnT>
                    <a:lnB>
                      <a:noFill/>
                    </a:lnB>
                    <a:solidFill>
                      <a:srgbClr val="DDEBF7"/>
                    </a:solidFill>
                  </a:tcPr>
                </a:tc>
                <a:tc>
                  <a:txBody>
                    <a:bodyPr/>
                    <a:lstStyle/>
                    <a:p>
                      <a:pPr algn="ctr" fontAlgn="b"/>
                      <a:r>
                        <a:rPr lang="en-US" sz="1000" b="1" i="0" u="none" strike="noStrike">
                          <a:solidFill>
                            <a:srgbClr val="2F75B5"/>
                          </a:solidFill>
                          <a:effectLst/>
                          <a:latin typeface="Century Gothic" panose="020B0502020202020204" pitchFamily="34" charset="0"/>
                        </a:rPr>
                        <a:t>Up 0%</a:t>
                      </a:r>
                    </a:p>
                  </a:txBody>
                  <a:tcPr marL="8172" marR="8172" marT="8172" marB="0" anchor="b">
                    <a:lnL>
                      <a:noFill/>
                    </a:lnL>
                    <a:lnR>
                      <a:noFill/>
                    </a:lnR>
                    <a:lnT>
                      <a:noFill/>
                    </a:lnT>
                    <a:lnB>
                      <a:noFill/>
                    </a:lnB>
                    <a:solidFill>
                      <a:srgbClr val="DDEBF7"/>
                    </a:solidFill>
                  </a:tcPr>
                </a:tc>
                <a:tc>
                  <a:txBody>
                    <a:bodyPr/>
                    <a:lstStyle/>
                    <a:p>
                      <a:pPr algn="l" fontAlgn="ctr"/>
                      <a:endParaRPr lang="en-US" sz="900" b="0" i="0" u="none" strike="noStrike">
                        <a:solidFill>
                          <a:srgbClr val="000000"/>
                        </a:solidFill>
                        <a:effectLst/>
                        <a:latin typeface="Century Gothic" panose="020B0502020202020204" pitchFamily="34" charset="0"/>
                      </a:endParaRPr>
                    </a:p>
                  </a:txBody>
                  <a:tcPr marL="73548" marR="8172" marT="8172"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b"/>
                      <a:r>
                        <a:rPr lang="en-US" sz="1000" b="1" i="0" u="none" strike="noStrike">
                          <a:solidFill>
                            <a:srgbClr val="000000"/>
                          </a:solidFill>
                          <a:effectLst/>
                          <a:latin typeface="Century Gothic" panose="020B0502020202020204" pitchFamily="34" charset="0"/>
                        </a:rPr>
                        <a:t>0</a:t>
                      </a:r>
                    </a:p>
                  </a:txBody>
                  <a:tcPr marL="8172" marR="8172" marT="8172" marB="0" anchor="b">
                    <a:lnL w="19050" cap="flat" cmpd="sng" algn="ctr">
                      <a:solidFill>
                        <a:srgbClr val="FF0000"/>
                      </a:solidFill>
                      <a:prstDash val="solid"/>
                      <a:round/>
                      <a:headEnd type="none" w="med" len="med"/>
                      <a:tailEnd type="none" w="med" len="med"/>
                    </a:lnL>
                    <a:lnR>
                      <a:noFill/>
                    </a:lnR>
                    <a:lnT>
                      <a:noFill/>
                    </a:lnT>
                    <a:lnB>
                      <a:noFill/>
                    </a:lnB>
                    <a:solidFill>
                      <a:srgbClr val="F7E1DD"/>
                    </a:solidFill>
                  </a:tcPr>
                </a:tc>
                <a:tc>
                  <a:txBody>
                    <a:bodyPr/>
                    <a:lstStyle/>
                    <a:p>
                      <a:pPr algn="ctr" fontAlgn="b"/>
                      <a:r>
                        <a:rPr lang="en-US" sz="1000" b="1" i="0" u="none" strike="noStrike">
                          <a:solidFill>
                            <a:srgbClr val="000000"/>
                          </a:solidFill>
                          <a:effectLst/>
                          <a:latin typeface="Century Gothic" panose="020B0502020202020204" pitchFamily="34" charset="0"/>
                        </a:rPr>
                        <a:t>Up 0%</a:t>
                      </a:r>
                    </a:p>
                  </a:txBody>
                  <a:tcPr marL="8172" marR="8172" marT="8172" marB="0" anchor="b">
                    <a:lnL>
                      <a:noFill/>
                    </a:lnL>
                    <a:lnR>
                      <a:noFill/>
                    </a:lnR>
                    <a:lnT>
                      <a:noFill/>
                    </a:lnT>
                    <a:lnB>
                      <a:noFill/>
                    </a:lnB>
                    <a:solidFill>
                      <a:srgbClr val="F7E1DD"/>
                    </a:solidFill>
                  </a:tcPr>
                </a:tc>
                <a:tc>
                  <a:txBody>
                    <a:bodyPr/>
                    <a:lstStyle/>
                    <a:p>
                      <a:pPr algn="l" fontAlgn="ctr"/>
                      <a:endParaRPr lang="en-US" sz="900" b="0" i="0" u="none" strike="noStrike">
                        <a:solidFill>
                          <a:srgbClr val="000000"/>
                        </a:solidFill>
                        <a:effectLst/>
                        <a:latin typeface="Century Gothic" panose="020B0502020202020204" pitchFamily="34" charset="0"/>
                      </a:endParaRPr>
                    </a:p>
                  </a:txBody>
                  <a:tcPr marL="73548" marR="8172" marT="8172" marB="0" anchor="ctr">
                    <a:lnL>
                      <a:noFill/>
                    </a:lnL>
                    <a:lnR w="19050" cap="flat" cmpd="sng" algn="ctr">
                      <a:solidFill>
                        <a:srgbClr val="7030A0"/>
                      </a:solidFill>
                      <a:prstDash val="solid"/>
                      <a:round/>
                      <a:headEnd type="none" w="med" len="med"/>
                      <a:tailEnd type="none" w="med" len="med"/>
                    </a:lnR>
                    <a:lnT>
                      <a:noFill/>
                    </a:lnT>
                    <a:lnB>
                      <a:noFill/>
                    </a:lnB>
                  </a:tcPr>
                </a:tc>
                <a:tc>
                  <a:txBody>
                    <a:bodyPr/>
                    <a:lstStyle/>
                    <a:p>
                      <a:pPr algn="ctr" fontAlgn="b"/>
                      <a:r>
                        <a:rPr lang="en-US" sz="1000" b="1" i="0" u="none" strike="noStrike">
                          <a:solidFill>
                            <a:srgbClr val="7030A0"/>
                          </a:solidFill>
                          <a:effectLst/>
                          <a:latin typeface="Century Gothic" panose="020B0502020202020204" pitchFamily="34" charset="0"/>
                        </a:rPr>
                        <a:t>0</a:t>
                      </a:r>
                    </a:p>
                  </a:txBody>
                  <a:tcPr marL="8172" marR="8172" marT="8172" marB="0" anchor="b">
                    <a:lnL w="19050" cap="flat" cmpd="sng" algn="ctr">
                      <a:solidFill>
                        <a:srgbClr val="7030A0"/>
                      </a:solidFill>
                      <a:prstDash val="solid"/>
                      <a:round/>
                      <a:headEnd type="none" w="med" len="med"/>
                      <a:tailEnd type="none" w="med" len="med"/>
                    </a:lnL>
                    <a:lnR>
                      <a:noFill/>
                    </a:lnR>
                    <a:lnT>
                      <a:noFill/>
                    </a:lnT>
                    <a:lnB>
                      <a:noFill/>
                    </a:lnB>
                    <a:solidFill>
                      <a:srgbClr val="FFF2CC"/>
                    </a:solidFill>
                  </a:tcPr>
                </a:tc>
                <a:tc>
                  <a:txBody>
                    <a:bodyPr/>
                    <a:lstStyle/>
                    <a:p>
                      <a:pPr algn="ctr" fontAlgn="b"/>
                      <a:r>
                        <a:rPr lang="en-US" sz="1000" b="1" i="0" u="none" strike="noStrike">
                          <a:solidFill>
                            <a:srgbClr val="7030A0"/>
                          </a:solidFill>
                          <a:effectLst/>
                          <a:latin typeface="Century Gothic" panose="020B0502020202020204" pitchFamily="34" charset="0"/>
                        </a:rPr>
                        <a:t>Up 0%</a:t>
                      </a:r>
                    </a:p>
                  </a:txBody>
                  <a:tcPr marL="8172" marR="8172" marT="8172" marB="0" anchor="b">
                    <a:lnL>
                      <a:noFill/>
                    </a:lnL>
                    <a:lnR>
                      <a:noFill/>
                    </a:lnR>
                    <a:lnT>
                      <a:noFill/>
                    </a:lnT>
                    <a:lnB>
                      <a:noFill/>
                    </a:lnB>
                    <a:solidFill>
                      <a:srgbClr val="FFF2CC"/>
                    </a:solidFill>
                  </a:tcPr>
                </a:tc>
                <a:tc>
                  <a:txBody>
                    <a:bodyPr/>
                    <a:lstStyle/>
                    <a:p>
                      <a:pPr algn="l" fontAlgn="b"/>
                      <a:endParaRPr lang="en-US" sz="900" b="0" i="0" u="none" strike="noStrike">
                        <a:solidFill>
                          <a:srgbClr val="000000"/>
                        </a:solidFill>
                        <a:effectLst/>
                        <a:latin typeface="Century Gothic" panose="020B0502020202020204" pitchFamily="34" charset="0"/>
                      </a:endParaRPr>
                    </a:p>
                  </a:txBody>
                  <a:tcPr marL="8172" marR="8172" marT="8172" marB="0" anchor="b">
                    <a:lnL>
                      <a:noFill/>
                    </a:lnL>
                    <a:lnR w="19050" cap="flat" cmpd="sng" algn="ctr">
                      <a:solidFill>
                        <a:srgbClr val="595959"/>
                      </a:solidFill>
                      <a:prstDash val="solid"/>
                      <a:round/>
                      <a:headEnd type="none" w="med" len="med"/>
                      <a:tailEnd type="none" w="med" len="med"/>
                    </a:lnR>
                    <a:lnT>
                      <a:noFill/>
                    </a:lnT>
                    <a:lnB>
                      <a:noFill/>
                    </a:lnB>
                  </a:tcPr>
                </a:tc>
                <a:tc>
                  <a:txBody>
                    <a:bodyPr/>
                    <a:lstStyle/>
                    <a:p>
                      <a:pPr algn="ctr" fontAlgn="b"/>
                      <a:r>
                        <a:rPr lang="en-US" sz="1000" b="1" i="0" u="none" strike="noStrike">
                          <a:solidFill>
                            <a:srgbClr val="333F4F"/>
                          </a:solidFill>
                          <a:effectLst/>
                          <a:latin typeface="Century Gothic" panose="020B0502020202020204" pitchFamily="34" charset="0"/>
                        </a:rPr>
                        <a:t>0</a:t>
                      </a:r>
                    </a:p>
                  </a:txBody>
                  <a:tcPr marL="8172" marR="8172" marT="8172" marB="0" anchor="b">
                    <a:lnL w="19050" cap="flat" cmpd="sng" algn="ctr">
                      <a:solidFill>
                        <a:srgbClr val="595959"/>
                      </a:solidFill>
                      <a:prstDash val="solid"/>
                      <a:round/>
                      <a:headEnd type="none" w="med" len="med"/>
                      <a:tailEnd type="none" w="med" len="med"/>
                    </a:lnL>
                    <a:lnR>
                      <a:noFill/>
                    </a:lnR>
                    <a:lnT>
                      <a:noFill/>
                    </a:lnT>
                    <a:lnB>
                      <a:noFill/>
                    </a:lnB>
                    <a:solidFill>
                      <a:srgbClr val="EDEDED"/>
                    </a:solidFill>
                  </a:tcPr>
                </a:tc>
                <a:tc>
                  <a:txBody>
                    <a:bodyPr/>
                    <a:lstStyle/>
                    <a:p>
                      <a:pPr algn="ctr" fontAlgn="b"/>
                      <a:r>
                        <a:rPr lang="en-US" sz="1000" b="1" i="0" u="none" strike="noStrike">
                          <a:solidFill>
                            <a:srgbClr val="333F4F"/>
                          </a:solidFill>
                          <a:effectLst/>
                          <a:latin typeface="Century Gothic" panose="020B0502020202020204" pitchFamily="34" charset="0"/>
                        </a:rPr>
                        <a:t>Up 0%</a:t>
                      </a:r>
                    </a:p>
                  </a:txBody>
                  <a:tcPr marL="8172" marR="8172" marT="8172" marB="0" anchor="b">
                    <a:lnL>
                      <a:noFill/>
                    </a:lnL>
                    <a:lnR>
                      <a:noFill/>
                    </a:lnR>
                    <a:lnT>
                      <a:noFill/>
                    </a:lnT>
                    <a:lnB>
                      <a:noFill/>
                    </a:lnB>
                    <a:solidFill>
                      <a:srgbClr val="EDEDED"/>
                    </a:solidFill>
                  </a:tcPr>
                </a:tc>
                <a:extLst>
                  <a:ext uri="{0D108BD9-81ED-4DB2-BD59-A6C34878D82A}">
                    <a16:rowId xmlns:a16="http://schemas.microsoft.com/office/drawing/2014/main" val="348302304"/>
                  </a:ext>
                </a:extLst>
              </a:tr>
              <a:tr h="437773">
                <a:tc>
                  <a:txBody>
                    <a:bodyPr/>
                    <a:lstStyle/>
                    <a:p>
                      <a:pPr algn="ctr" fontAlgn="t"/>
                      <a:r>
                        <a:rPr lang="en-US" sz="900" b="0" i="0" u="none" strike="noStrike">
                          <a:solidFill>
                            <a:srgbClr val="2F75B5"/>
                          </a:solidFill>
                          <a:effectLst/>
                          <a:latin typeface="Century Gothic" panose="020B0502020202020204" pitchFamily="34" charset="0"/>
                        </a:rPr>
                        <a:t>clicks</a:t>
                      </a:r>
                    </a:p>
                  </a:txBody>
                  <a:tcPr marL="8172" marR="8172" marT="8172" marB="0">
                    <a:lnL w="19050" cap="flat" cmpd="sng" algn="ctr">
                      <a:solidFill>
                        <a:srgbClr val="2F75B5"/>
                      </a:solidFill>
                      <a:prstDash val="solid"/>
                      <a:round/>
                      <a:headEnd type="none" w="med" len="med"/>
                      <a:tailEnd type="none" w="med" len="med"/>
                    </a:lnL>
                    <a:lnR>
                      <a:noFill/>
                    </a:lnR>
                    <a:lnT>
                      <a:noFill/>
                    </a:lnT>
                    <a:lnB>
                      <a:noFill/>
                    </a:lnB>
                    <a:solidFill>
                      <a:srgbClr val="DDEBF7"/>
                    </a:solidFill>
                  </a:tcPr>
                </a:tc>
                <a:tc>
                  <a:txBody>
                    <a:bodyPr/>
                    <a:lstStyle/>
                    <a:p>
                      <a:pPr algn="ctr" fontAlgn="t"/>
                      <a:r>
                        <a:rPr lang="en-US" sz="900" b="0" i="0" u="none" strike="noStrike">
                          <a:solidFill>
                            <a:srgbClr val="2F75B5"/>
                          </a:solidFill>
                          <a:effectLst/>
                          <a:latin typeface="Century Gothic" panose="020B0502020202020204" pitchFamily="34" charset="0"/>
                        </a:rPr>
                        <a:t>this week</a:t>
                      </a:r>
                    </a:p>
                  </a:txBody>
                  <a:tcPr marL="8172" marR="8172" marT="8172" marB="0">
                    <a:lnL>
                      <a:noFill/>
                    </a:lnL>
                    <a:lnR>
                      <a:noFill/>
                    </a:lnR>
                    <a:lnT>
                      <a:noFill/>
                    </a:lnT>
                    <a:lnB>
                      <a:noFill/>
                    </a:lnB>
                    <a:solidFill>
                      <a:srgbClr val="DDEBF7"/>
                    </a:solidFill>
                  </a:tcPr>
                </a:tc>
                <a:tc>
                  <a:txBody>
                    <a:bodyPr/>
                    <a:lstStyle/>
                    <a:p>
                      <a:pPr algn="l" fontAlgn="ctr"/>
                      <a:endParaRPr lang="en-US" sz="900" b="0" i="0" u="none" strike="noStrike">
                        <a:solidFill>
                          <a:srgbClr val="000000"/>
                        </a:solidFill>
                        <a:effectLst/>
                        <a:latin typeface="Century Gothic" panose="020B0502020202020204" pitchFamily="34" charset="0"/>
                      </a:endParaRPr>
                    </a:p>
                  </a:txBody>
                  <a:tcPr marL="73548" marR="8172" marT="8172"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t"/>
                      <a:r>
                        <a:rPr lang="en-US" sz="900" b="0" i="0" u="none" strike="noStrike">
                          <a:solidFill>
                            <a:srgbClr val="000000"/>
                          </a:solidFill>
                          <a:effectLst/>
                          <a:latin typeface="Century Gothic" panose="020B0502020202020204" pitchFamily="34" charset="0"/>
                        </a:rPr>
                        <a:t>clicks</a:t>
                      </a:r>
                    </a:p>
                  </a:txBody>
                  <a:tcPr marL="8172" marR="8172" marT="8172" marB="0">
                    <a:lnL w="19050" cap="flat" cmpd="sng" algn="ctr">
                      <a:solidFill>
                        <a:srgbClr val="FF0000"/>
                      </a:solidFill>
                      <a:prstDash val="solid"/>
                      <a:round/>
                      <a:headEnd type="none" w="med" len="med"/>
                      <a:tailEnd type="none" w="med" len="med"/>
                    </a:lnL>
                    <a:lnR>
                      <a:noFill/>
                    </a:lnR>
                    <a:lnT>
                      <a:noFill/>
                    </a:lnT>
                    <a:lnB>
                      <a:noFill/>
                    </a:lnB>
                    <a:solidFill>
                      <a:srgbClr val="F7E1DD"/>
                    </a:solidFill>
                  </a:tcPr>
                </a:tc>
                <a:tc>
                  <a:txBody>
                    <a:bodyPr/>
                    <a:lstStyle/>
                    <a:p>
                      <a:pPr algn="ctr" fontAlgn="t"/>
                      <a:r>
                        <a:rPr lang="en-US" sz="900" b="0" i="0" u="none" strike="noStrike">
                          <a:solidFill>
                            <a:srgbClr val="000000"/>
                          </a:solidFill>
                          <a:effectLst/>
                          <a:latin typeface="Century Gothic" panose="020B0502020202020204" pitchFamily="34" charset="0"/>
                        </a:rPr>
                        <a:t>this week</a:t>
                      </a:r>
                    </a:p>
                  </a:txBody>
                  <a:tcPr marL="8172" marR="8172" marT="8172" marB="0">
                    <a:lnL>
                      <a:noFill/>
                    </a:lnL>
                    <a:lnR>
                      <a:noFill/>
                    </a:lnR>
                    <a:lnT>
                      <a:noFill/>
                    </a:lnT>
                    <a:lnB>
                      <a:noFill/>
                    </a:lnB>
                    <a:solidFill>
                      <a:srgbClr val="F7E1DD"/>
                    </a:solidFill>
                  </a:tcPr>
                </a:tc>
                <a:tc>
                  <a:txBody>
                    <a:bodyPr/>
                    <a:lstStyle/>
                    <a:p>
                      <a:pPr algn="l" fontAlgn="ctr"/>
                      <a:endParaRPr lang="en-US" sz="900" b="0" i="0" u="none" strike="noStrike">
                        <a:solidFill>
                          <a:srgbClr val="000000"/>
                        </a:solidFill>
                        <a:effectLst/>
                        <a:latin typeface="Century Gothic" panose="020B0502020202020204" pitchFamily="34" charset="0"/>
                      </a:endParaRPr>
                    </a:p>
                  </a:txBody>
                  <a:tcPr marL="73548" marR="8172" marT="8172" marB="0" anchor="ctr">
                    <a:lnL>
                      <a:noFill/>
                    </a:lnL>
                    <a:lnR w="19050" cap="flat" cmpd="sng" algn="ctr">
                      <a:solidFill>
                        <a:srgbClr val="7030A0"/>
                      </a:solidFill>
                      <a:prstDash val="solid"/>
                      <a:round/>
                      <a:headEnd type="none" w="med" len="med"/>
                      <a:tailEnd type="none" w="med" len="med"/>
                    </a:lnR>
                    <a:lnT>
                      <a:noFill/>
                    </a:lnT>
                    <a:lnB>
                      <a:noFill/>
                    </a:lnB>
                  </a:tcPr>
                </a:tc>
                <a:tc>
                  <a:txBody>
                    <a:bodyPr/>
                    <a:lstStyle/>
                    <a:p>
                      <a:pPr algn="ctr" fontAlgn="t"/>
                      <a:r>
                        <a:rPr lang="en-US" sz="900" b="0" i="0" u="none" strike="noStrike">
                          <a:solidFill>
                            <a:srgbClr val="7030A0"/>
                          </a:solidFill>
                          <a:effectLst/>
                          <a:latin typeface="Century Gothic" panose="020B0502020202020204" pitchFamily="34" charset="0"/>
                        </a:rPr>
                        <a:t>clicks</a:t>
                      </a:r>
                    </a:p>
                  </a:txBody>
                  <a:tcPr marL="8172" marR="8172" marT="8172" marB="0">
                    <a:lnL w="19050" cap="flat" cmpd="sng" algn="ctr">
                      <a:solidFill>
                        <a:srgbClr val="7030A0"/>
                      </a:solidFill>
                      <a:prstDash val="solid"/>
                      <a:round/>
                      <a:headEnd type="none" w="med" len="med"/>
                      <a:tailEnd type="none" w="med" len="med"/>
                    </a:lnL>
                    <a:lnR>
                      <a:noFill/>
                    </a:lnR>
                    <a:lnT>
                      <a:noFill/>
                    </a:lnT>
                    <a:lnB>
                      <a:noFill/>
                    </a:lnB>
                    <a:solidFill>
                      <a:srgbClr val="FFF2CC"/>
                    </a:solidFill>
                  </a:tcPr>
                </a:tc>
                <a:tc>
                  <a:txBody>
                    <a:bodyPr/>
                    <a:lstStyle/>
                    <a:p>
                      <a:pPr algn="ctr" fontAlgn="t"/>
                      <a:r>
                        <a:rPr lang="en-US" sz="900" b="0" i="0" u="none" strike="noStrike">
                          <a:solidFill>
                            <a:srgbClr val="7030A0"/>
                          </a:solidFill>
                          <a:effectLst/>
                          <a:latin typeface="Century Gothic" panose="020B0502020202020204" pitchFamily="34" charset="0"/>
                        </a:rPr>
                        <a:t>this week</a:t>
                      </a:r>
                    </a:p>
                  </a:txBody>
                  <a:tcPr marL="8172" marR="8172" marT="8172" marB="0">
                    <a:lnL>
                      <a:noFill/>
                    </a:lnL>
                    <a:lnR>
                      <a:noFill/>
                    </a:lnR>
                    <a:lnT>
                      <a:noFill/>
                    </a:lnT>
                    <a:lnB>
                      <a:noFill/>
                    </a:lnB>
                    <a:solidFill>
                      <a:srgbClr val="FFF2CC"/>
                    </a:solidFill>
                  </a:tcPr>
                </a:tc>
                <a:tc>
                  <a:txBody>
                    <a:bodyPr/>
                    <a:lstStyle/>
                    <a:p>
                      <a:pPr algn="l" fontAlgn="b"/>
                      <a:endParaRPr lang="en-US" sz="900" b="0" i="0" u="none" strike="noStrike">
                        <a:solidFill>
                          <a:srgbClr val="000000"/>
                        </a:solidFill>
                        <a:effectLst/>
                        <a:latin typeface="Century Gothic" panose="020B0502020202020204" pitchFamily="34" charset="0"/>
                      </a:endParaRPr>
                    </a:p>
                  </a:txBody>
                  <a:tcPr marL="8172" marR="8172" marT="8172" marB="0" anchor="b">
                    <a:lnL>
                      <a:noFill/>
                    </a:lnL>
                    <a:lnR w="19050" cap="flat" cmpd="sng" algn="ctr">
                      <a:solidFill>
                        <a:srgbClr val="595959"/>
                      </a:solidFill>
                      <a:prstDash val="solid"/>
                      <a:round/>
                      <a:headEnd type="none" w="med" len="med"/>
                      <a:tailEnd type="none" w="med" len="med"/>
                    </a:lnR>
                    <a:lnT>
                      <a:noFill/>
                    </a:lnT>
                    <a:lnB>
                      <a:noFill/>
                    </a:lnB>
                  </a:tcPr>
                </a:tc>
                <a:tc>
                  <a:txBody>
                    <a:bodyPr/>
                    <a:lstStyle/>
                    <a:p>
                      <a:pPr algn="ctr" fontAlgn="t"/>
                      <a:r>
                        <a:rPr lang="en-US" sz="900" b="0" i="0" u="none" strike="noStrike">
                          <a:solidFill>
                            <a:srgbClr val="333F4F"/>
                          </a:solidFill>
                          <a:effectLst/>
                          <a:latin typeface="Century Gothic" panose="020B0502020202020204" pitchFamily="34" charset="0"/>
                        </a:rPr>
                        <a:t>clicks</a:t>
                      </a:r>
                    </a:p>
                  </a:txBody>
                  <a:tcPr marL="8172" marR="8172" marT="8172" marB="0">
                    <a:lnL w="19050" cap="flat" cmpd="sng" algn="ctr">
                      <a:solidFill>
                        <a:srgbClr val="595959"/>
                      </a:solidFill>
                      <a:prstDash val="solid"/>
                      <a:round/>
                      <a:headEnd type="none" w="med" len="med"/>
                      <a:tailEnd type="none" w="med" len="med"/>
                    </a:lnL>
                    <a:lnR>
                      <a:noFill/>
                    </a:lnR>
                    <a:lnT>
                      <a:noFill/>
                    </a:lnT>
                    <a:lnB>
                      <a:noFill/>
                    </a:lnB>
                    <a:solidFill>
                      <a:srgbClr val="EDEDED"/>
                    </a:solidFill>
                  </a:tcPr>
                </a:tc>
                <a:tc>
                  <a:txBody>
                    <a:bodyPr/>
                    <a:lstStyle/>
                    <a:p>
                      <a:pPr algn="ctr" fontAlgn="t"/>
                      <a:r>
                        <a:rPr lang="en-US" sz="900" b="0" i="0" u="none" strike="noStrike">
                          <a:solidFill>
                            <a:srgbClr val="333F4F"/>
                          </a:solidFill>
                          <a:effectLst/>
                          <a:latin typeface="Century Gothic" panose="020B0502020202020204" pitchFamily="34" charset="0"/>
                        </a:rPr>
                        <a:t>this week</a:t>
                      </a:r>
                    </a:p>
                  </a:txBody>
                  <a:tcPr marL="8172" marR="8172" marT="8172" marB="0">
                    <a:lnL>
                      <a:noFill/>
                    </a:lnL>
                    <a:lnR>
                      <a:noFill/>
                    </a:lnR>
                    <a:lnT>
                      <a:noFill/>
                    </a:lnT>
                    <a:lnB>
                      <a:noFill/>
                    </a:lnB>
                    <a:solidFill>
                      <a:srgbClr val="EDEDED"/>
                    </a:solidFill>
                  </a:tcPr>
                </a:tc>
                <a:extLst>
                  <a:ext uri="{0D108BD9-81ED-4DB2-BD59-A6C34878D82A}">
                    <a16:rowId xmlns:a16="http://schemas.microsoft.com/office/drawing/2014/main" val="1299279421"/>
                  </a:ext>
                </a:extLst>
              </a:tr>
              <a:tr h="437773">
                <a:tc>
                  <a:txBody>
                    <a:bodyPr/>
                    <a:lstStyle/>
                    <a:p>
                      <a:pPr algn="ctr" fontAlgn="b"/>
                      <a:r>
                        <a:rPr lang="en-US" sz="1000" b="1" i="0" u="none" strike="noStrike">
                          <a:solidFill>
                            <a:srgbClr val="2F75B5"/>
                          </a:solidFill>
                          <a:effectLst/>
                          <a:latin typeface="Century Gothic" panose="020B0502020202020204" pitchFamily="34" charset="0"/>
                        </a:rPr>
                        <a:t>0</a:t>
                      </a:r>
                    </a:p>
                  </a:txBody>
                  <a:tcPr marL="8172" marR="8172" marT="8172" marB="0" anchor="b">
                    <a:lnL w="19050" cap="flat" cmpd="sng" algn="ctr">
                      <a:solidFill>
                        <a:srgbClr val="2F75B5"/>
                      </a:solidFill>
                      <a:prstDash val="solid"/>
                      <a:round/>
                      <a:headEnd type="none" w="med" len="med"/>
                      <a:tailEnd type="none" w="med" len="med"/>
                    </a:lnL>
                    <a:lnR>
                      <a:noFill/>
                    </a:lnR>
                    <a:lnT>
                      <a:noFill/>
                    </a:lnT>
                    <a:lnB>
                      <a:noFill/>
                    </a:lnB>
                    <a:solidFill>
                      <a:srgbClr val="DDEBF7"/>
                    </a:solidFill>
                  </a:tcPr>
                </a:tc>
                <a:tc>
                  <a:txBody>
                    <a:bodyPr/>
                    <a:lstStyle/>
                    <a:p>
                      <a:pPr algn="ctr" fontAlgn="b"/>
                      <a:r>
                        <a:rPr lang="en-US" sz="1000" b="1" i="0" u="none" strike="noStrike">
                          <a:solidFill>
                            <a:srgbClr val="2F75B5"/>
                          </a:solidFill>
                          <a:effectLst/>
                          <a:latin typeface="Century Gothic" panose="020B0502020202020204" pitchFamily="34" charset="0"/>
                        </a:rPr>
                        <a:t>Up 0%</a:t>
                      </a:r>
                    </a:p>
                  </a:txBody>
                  <a:tcPr marL="8172" marR="8172" marT="8172" marB="0" anchor="b">
                    <a:lnL>
                      <a:noFill/>
                    </a:lnL>
                    <a:lnR>
                      <a:noFill/>
                    </a:lnR>
                    <a:lnT>
                      <a:noFill/>
                    </a:lnT>
                    <a:lnB>
                      <a:noFill/>
                    </a:lnB>
                    <a:solidFill>
                      <a:srgbClr val="DDEBF7"/>
                    </a:solidFill>
                  </a:tcPr>
                </a:tc>
                <a:tc>
                  <a:txBody>
                    <a:bodyPr/>
                    <a:lstStyle/>
                    <a:p>
                      <a:pPr algn="l" fontAlgn="ctr"/>
                      <a:endParaRPr lang="en-US" sz="900" b="0" i="0" u="none" strike="noStrike">
                        <a:solidFill>
                          <a:srgbClr val="000000"/>
                        </a:solidFill>
                        <a:effectLst/>
                        <a:latin typeface="Century Gothic" panose="020B0502020202020204" pitchFamily="34" charset="0"/>
                      </a:endParaRPr>
                    </a:p>
                  </a:txBody>
                  <a:tcPr marL="73548" marR="8172" marT="8172"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b"/>
                      <a:r>
                        <a:rPr lang="en-US" sz="1000" b="1" i="0" u="none" strike="noStrike">
                          <a:solidFill>
                            <a:srgbClr val="000000"/>
                          </a:solidFill>
                          <a:effectLst/>
                          <a:latin typeface="Century Gothic" panose="020B0502020202020204" pitchFamily="34" charset="0"/>
                        </a:rPr>
                        <a:t>0</a:t>
                      </a:r>
                    </a:p>
                  </a:txBody>
                  <a:tcPr marL="8172" marR="8172" marT="8172" marB="0" anchor="b">
                    <a:lnL w="19050" cap="flat" cmpd="sng" algn="ctr">
                      <a:solidFill>
                        <a:srgbClr val="FF0000"/>
                      </a:solidFill>
                      <a:prstDash val="solid"/>
                      <a:round/>
                      <a:headEnd type="none" w="med" len="med"/>
                      <a:tailEnd type="none" w="med" len="med"/>
                    </a:lnL>
                    <a:lnR>
                      <a:noFill/>
                    </a:lnR>
                    <a:lnT>
                      <a:noFill/>
                    </a:lnT>
                    <a:lnB>
                      <a:noFill/>
                    </a:lnB>
                    <a:solidFill>
                      <a:srgbClr val="F7E1DD"/>
                    </a:solidFill>
                  </a:tcPr>
                </a:tc>
                <a:tc>
                  <a:txBody>
                    <a:bodyPr/>
                    <a:lstStyle/>
                    <a:p>
                      <a:pPr algn="ctr" fontAlgn="b"/>
                      <a:r>
                        <a:rPr lang="en-US" sz="1000" b="1" i="0" u="none" strike="noStrike">
                          <a:solidFill>
                            <a:srgbClr val="000000"/>
                          </a:solidFill>
                          <a:effectLst/>
                          <a:latin typeface="Century Gothic" panose="020B0502020202020204" pitchFamily="34" charset="0"/>
                        </a:rPr>
                        <a:t>Up 0%</a:t>
                      </a:r>
                    </a:p>
                  </a:txBody>
                  <a:tcPr marL="8172" marR="8172" marT="8172" marB="0" anchor="b">
                    <a:lnL>
                      <a:noFill/>
                    </a:lnL>
                    <a:lnR>
                      <a:noFill/>
                    </a:lnR>
                    <a:lnT>
                      <a:noFill/>
                    </a:lnT>
                    <a:lnB>
                      <a:noFill/>
                    </a:lnB>
                    <a:solidFill>
                      <a:srgbClr val="F7E1DD"/>
                    </a:solidFill>
                  </a:tcPr>
                </a:tc>
                <a:tc>
                  <a:txBody>
                    <a:bodyPr/>
                    <a:lstStyle/>
                    <a:p>
                      <a:pPr algn="l" fontAlgn="ctr"/>
                      <a:endParaRPr lang="en-US" sz="900" b="0" i="0" u="none" strike="noStrike">
                        <a:solidFill>
                          <a:srgbClr val="000000"/>
                        </a:solidFill>
                        <a:effectLst/>
                        <a:latin typeface="Century Gothic" panose="020B0502020202020204" pitchFamily="34" charset="0"/>
                      </a:endParaRPr>
                    </a:p>
                  </a:txBody>
                  <a:tcPr marL="73548" marR="8172" marT="8172" marB="0" anchor="ctr">
                    <a:lnL>
                      <a:noFill/>
                    </a:lnL>
                    <a:lnR w="19050" cap="flat" cmpd="sng" algn="ctr">
                      <a:solidFill>
                        <a:srgbClr val="7030A0"/>
                      </a:solidFill>
                      <a:prstDash val="solid"/>
                      <a:round/>
                      <a:headEnd type="none" w="med" len="med"/>
                      <a:tailEnd type="none" w="med" len="med"/>
                    </a:lnR>
                    <a:lnT>
                      <a:noFill/>
                    </a:lnT>
                    <a:lnB>
                      <a:noFill/>
                    </a:lnB>
                  </a:tcPr>
                </a:tc>
                <a:tc>
                  <a:txBody>
                    <a:bodyPr/>
                    <a:lstStyle/>
                    <a:p>
                      <a:pPr algn="ctr" fontAlgn="b"/>
                      <a:r>
                        <a:rPr lang="en-US" sz="1000" b="1" i="0" u="none" strike="noStrike">
                          <a:solidFill>
                            <a:srgbClr val="7030A0"/>
                          </a:solidFill>
                          <a:effectLst/>
                          <a:latin typeface="Century Gothic" panose="020B0502020202020204" pitchFamily="34" charset="0"/>
                        </a:rPr>
                        <a:t>0</a:t>
                      </a:r>
                    </a:p>
                  </a:txBody>
                  <a:tcPr marL="8172" marR="8172" marT="8172" marB="0" anchor="b">
                    <a:lnL w="19050" cap="flat" cmpd="sng" algn="ctr">
                      <a:solidFill>
                        <a:srgbClr val="7030A0"/>
                      </a:solidFill>
                      <a:prstDash val="solid"/>
                      <a:round/>
                      <a:headEnd type="none" w="med" len="med"/>
                      <a:tailEnd type="none" w="med" len="med"/>
                    </a:lnL>
                    <a:lnR>
                      <a:noFill/>
                    </a:lnR>
                    <a:lnT>
                      <a:noFill/>
                    </a:lnT>
                    <a:lnB>
                      <a:noFill/>
                    </a:lnB>
                    <a:solidFill>
                      <a:srgbClr val="FFF2CC"/>
                    </a:solidFill>
                  </a:tcPr>
                </a:tc>
                <a:tc>
                  <a:txBody>
                    <a:bodyPr/>
                    <a:lstStyle/>
                    <a:p>
                      <a:pPr algn="ctr" fontAlgn="b"/>
                      <a:r>
                        <a:rPr lang="en-US" sz="1000" b="1" i="0" u="none" strike="noStrike">
                          <a:solidFill>
                            <a:srgbClr val="7030A0"/>
                          </a:solidFill>
                          <a:effectLst/>
                          <a:latin typeface="Century Gothic" panose="020B0502020202020204" pitchFamily="34" charset="0"/>
                        </a:rPr>
                        <a:t>Up 0%</a:t>
                      </a:r>
                    </a:p>
                  </a:txBody>
                  <a:tcPr marL="8172" marR="8172" marT="8172" marB="0" anchor="b">
                    <a:lnL>
                      <a:noFill/>
                    </a:lnL>
                    <a:lnR>
                      <a:noFill/>
                    </a:lnR>
                    <a:lnT>
                      <a:noFill/>
                    </a:lnT>
                    <a:lnB>
                      <a:noFill/>
                    </a:lnB>
                    <a:solidFill>
                      <a:srgbClr val="FFF2CC"/>
                    </a:solidFill>
                  </a:tcPr>
                </a:tc>
                <a:tc>
                  <a:txBody>
                    <a:bodyPr/>
                    <a:lstStyle/>
                    <a:p>
                      <a:pPr algn="l" fontAlgn="b"/>
                      <a:endParaRPr lang="en-US" sz="900" b="0" i="0" u="none" strike="noStrike">
                        <a:solidFill>
                          <a:srgbClr val="000000"/>
                        </a:solidFill>
                        <a:effectLst/>
                        <a:latin typeface="Century Gothic" panose="020B0502020202020204" pitchFamily="34" charset="0"/>
                      </a:endParaRPr>
                    </a:p>
                  </a:txBody>
                  <a:tcPr marL="8172" marR="8172" marT="8172" marB="0" anchor="b">
                    <a:lnL>
                      <a:noFill/>
                    </a:lnL>
                    <a:lnR w="19050" cap="flat" cmpd="sng" algn="ctr">
                      <a:solidFill>
                        <a:srgbClr val="595959"/>
                      </a:solidFill>
                      <a:prstDash val="solid"/>
                      <a:round/>
                      <a:headEnd type="none" w="med" len="med"/>
                      <a:tailEnd type="none" w="med" len="med"/>
                    </a:lnR>
                    <a:lnT>
                      <a:noFill/>
                    </a:lnT>
                    <a:lnB>
                      <a:noFill/>
                    </a:lnB>
                  </a:tcPr>
                </a:tc>
                <a:tc>
                  <a:txBody>
                    <a:bodyPr/>
                    <a:lstStyle/>
                    <a:p>
                      <a:pPr algn="ctr" fontAlgn="b"/>
                      <a:r>
                        <a:rPr lang="en-US" sz="1000" b="1" i="0" u="none" strike="noStrike">
                          <a:solidFill>
                            <a:srgbClr val="333F4F"/>
                          </a:solidFill>
                          <a:effectLst/>
                          <a:latin typeface="Century Gothic" panose="020B0502020202020204" pitchFamily="34" charset="0"/>
                        </a:rPr>
                        <a:t>0</a:t>
                      </a:r>
                    </a:p>
                  </a:txBody>
                  <a:tcPr marL="8172" marR="8172" marT="8172" marB="0" anchor="b">
                    <a:lnL w="19050" cap="flat" cmpd="sng" algn="ctr">
                      <a:solidFill>
                        <a:srgbClr val="595959"/>
                      </a:solidFill>
                      <a:prstDash val="solid"/>
                      <a:round/>
                      <a:headEnd type="none" w="med" len="med"/>
                      <a:tailEnd type="none" w="med" len="med"/>
                    </a:lnL>
                    <a:lnR>
                      <a:noFill/>
                    </a:lnR>
                    <a:lnT>
                      <a:noFill/>
                    </a:lnT>
                    <a:lnB>
                      <a:noFill/>
                    </a:lnB>
                    <a:solidFill>
                      <a:srgbClr val="EDEDED"/>
                    </a:solidFill>
                  </a:tcPr>
                </a:tc>
                <a:tc>
                  <a:txBody>
                    <a:bodyPr/>
                    <a:lstStyle/>
                    <a:p>
                      <a:pPr algn="ctr" fontAlgn="b"/>
                      <a:r>
                        <a:rPr lang="en-US" sz="1000" b="1" i="0" u="none" strike="noStrike">
                          <a:solidFill>
                            <a:srgbClr val="333F4F"/>
                          </a:solidFill>
                          <a:effectLst/>
                          <a:latin typeface="Century Gothic" panose="020B0502020202020204" pitchFamily="34" charset="0"/>
                        </a:rPr>
                        <a:t>Up 0%</a:t>
                      </a:r>
                    </a:p>
                  </a:txBody>
                  <a:tcPr marL="8172" marR="8172" marT="8172" marB="0" anchor="b">
                    <a:lnL>
                      <a:noFill/>
                    </a:lnL>
                    <a:lnR>
                      <a:noFill/>
                    </a:lnR>
                    <a:lnT>
                      <a:noFill/>
                    </a:lnT>
                    <a:lnB>
                      <a:noFill/>
                    </a:lnB>
                    <a:solidFill>
                      <a:srgbClr val="EDEDED"/>
                    </a:solidFill>
                  </a:tcPr>
                </a:tc>
                <a:extLst>
                  <a:ext uri="{0D108BD9-81ED-4DB2-BD59-A6C34878D82A}">
                    <a16:rowId xmlns:a16="http://schemas.microsoft.com/office/drawing/2014/main" val="588190220"/>
                  </a:ext>
                </a:extLst>
              </a:tr>
              <a:tr h="437773">
                <a:tc>
                  <a:txBody>
                    <a:bodyPr/>
                    <a:lstStyle/>
                    <a:p>
                      <a:pPr algn="ctr" fontAlgn="t"/>
                      <a:r>
                        <a:rPr lang="en-US" sz="900" b="0" i="0" u="none" strike="noStrike">
                          <a:solidFill>
                            <a:srgbClr val="2F75B5"/>
                          </a:solidFill>
                          <a:effectLst/>
                          <a:latin typeface="Century Gothic" panose="020B0502020202020204" pitchFamily="34" charset="0"/>
                        </a:rPr>
                        <a:t>Impressions</a:t>
                      </a:r>
                    </a:p>
                  </a:txBody>
                  <a:tcPr marL="8172" marR="8172" marT="8172" marB="0">
                    <a:lnL w="19050" cap="flat" cmpd="sng" algn="ctr">
                      <a:solidFill>
                        <a:srgbClr val="2F75B5"/>
                      </a:solidFill>
                      <a:prstDash val="solid"/>
                      <a:round/>
                      <a:headEnd type="none" w="med" len="med"/>
                      <a:tailEnd type="none" w="med" len="med"/>
                    </a:lnL>
                    <a:lnR>
                      <a:noFill/>
                    </a:lnR>
                    <a:lnT>
                      <a:noFill/>
                    </a:lnT>
                    <a:lnB>
                      <a:noFill/>
                    </a:lnB>
                    <a:solidFill>
                      <a:srgbClr val="DDEBF7"/>
                    </a:solidFill>
                  </a:tcPr>
                </a:tc>
                <a:tc>
                  <a:txBody>
                    <a:bodyPr/>
                    <a:lstStyle/>
                    <a:p>
                      <a:pPr algn="ctr" fontAlgn="t"/>
                      <a:r>
                        <a:rPr lang="en-US" sz="900" b="0" i="0" u="none" strike="noStrike">
                          <a:solidFill>
                            <a:srgbClr val="2F75B5"/>
                          </a:solidFill>
                          <a:effectLst/>
                          <a:latin typeface="Century Gothic" panose="020B0502020202020204" pitchFamily="34" charset="0"/>
                        </a:rPr>
                        <a:t>this week</a:t>
                      </a:r>
                    </a:p>
                  </a:txBody>
                  <a:tcPr marL="8172" marR="8172" marT="8172" marB="0">
                    <a:lnL>
                      <a:noFill/>
                    </a:lnL>
                    <a:lnR>
                      <a:noFill/>
                    </a:lnR>
                    <a:lnT>
                      <a:noFill/>
                    </a:lnT>
                    <a:lnB>
                      <a:noFill/>
                    </a:lnB>
                    <a:solidFill>
                      <a:srgbClr val="DDEBF7"/>
                    </a:solidFill>
                  </a:tcPr>
                </a:tc>
                <a:tc>
                  <a:txBody>
                    <a:bodyPr/>
                    <a:lstStyle/>
                    <a:p>
                      <a:pPr algn="l" fontAlgn="ctr"/>
                      <a:endParaRPr lang="en-US" sz="900" b="0" i="0" u="none" strike="noStrike">
                        <a:solidFill>
                          <a:srgbClr val="000000"/>
                        </a:solidFill>
                        <a:effectLst/>
                        <a:latin typeface="Century Gothic" panose="020B0502020202020204" pitchFamily="34" charset="0"/>
                      </a:endParaRPr>
                    </a:p>
                  </a:txBody>
                  <a:tcPr marL="73548" marR="8172" marT="8172"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t"/>
                      <a:r>
                        <a:rPr lang="en-US" sz="900" b="0" i="0" u="none" strike="noStrike">
                          <a:solidFill>
                            <a:srgbClr val="000000"/>
                          </a:solidFill>
                          <a:effectLst/>
                          <a:latin typeface="Century Gothic" panose="020B0502020202020204" pitchFamily="34" charset="0"/>
                        </a:rPr>
                        <a:t>Impressions</a:t>
                      </a:r>
                    </a:p>
                  </a:txBody>
                  <a:tcPr marL="8172" marR="8172" marT="8172" marB="0">
                    <a:lnL w="19050" cap="flat" cmpd="sng" algn="ctr">
                      <a:solidFill>
                        <a:srgbClr val="FF0000"/>
                      </a:solidFill>
                      <a:prstDash val="solid"/>
                      <a:round/>
                      <a:headEnd type="none" w="med" len="med"/>
                      <a:tailEnd type="none" w="med" len="med"/>
                    </a:lnL>
                    <a:lnR>
                      <a:noFill/>
                    </a:lnR>
                    <a:lnT>
                      <a:noFill/>
                    </a:lnT>
                    <a:lnB>
                      <a:noFill/>
                    </a:lnB>
                    <a:solidFill>
                      <a:srgbClr val="F7E1DD"/>
                    </a:solidFill>
                  </a:tcPr>
                </a:tc>
                <a:tc>
                  <a:txBody>
                    <a:bodyPr/>
                    <a:lstStyle/>
                    <a:p>
                      <a:pPr algn="ctr" fontAlgn="t"/>
                      <a:r>
                        <a:rPr lang="en-US" sz="900" b="0" i="0" u="none" strike="noStrike">
                          <a:solidFill>
                            <a:srgbClr val="000000"/>
                          </a:solidFill>
                          <a:effectLst/>
                          <a:latin typeface="Century Gothic" panose="020B0502020202020204" pitchFamily="34" charset="0"/>
                        </a:rPr>
                        <a:t>this week</a:t>
                      </a:r>
                    </a:p>
                  </a:txBody>
                  <a:tcPr marL="8172" marR="8172" marT="8172" marB="0">
                    <a:lnL>
                      <a:noFill/>
                    </a:lnL>
                    <a:lnR>
                      <a:noFill/>
                    </a:lnR>
                    <a:lnT>
                      <a:noFill/>
                    </a:lnT>
                    <a:lnB>
                      <a:noFill/>
                    </a:lnB>
                    <a:solidFill>
                      <a:srgbClr val="F7E1DD"/>
                    </a:solidFill>
                  </a:tcPr>
                </a:tc>
                <a:tc>
                  <a:txBody>
                    <a:bodyPr/>
                    <a:lstStyle/>
                    <a:p>
                      <a:pPr algn="l" fontAlgn="ctr"/>
                      <a:endParaRPr lang="en-US" sz="900" b="0" i="0" u="none" strike="noStrike">
                        <a:solidFill>
                          <a:srgbClr val="000000"/>
                        </a:solidFill>
                        <a:effectLst/>
                        <a:latin typeface="Century Gothic" panose="020B0502020202020204" pitchFamily="34" charset="0"/>
                      </a:endParaRPr>
                    </a:p>
                  </a:txBody>
                  <a:tcPr marL="73548" marR="8172" marT="8172" marB="0" anchor="ctr">
                    <a:lnL>
                      <a:noFill/>
                    </a:lnL>
                    <a:lnR w="19050" cap="flat" cmpd="sng" algn="ctr">
                      <a:solidFill>
                        <a:srgbClr val="7030A0"/>
                      </a:solidFill>
                      <a:prstDash val="solid"/>
                      <a:round/>
                      <a:headEnd type="none" w="med" len="med"/>
                      <a:tailEnd type="none" w="med" len="med"/>
                    </a:lnR>
                    <a:lnT>
                      <a:noFill/>
                    </a:lnT>
                    <a:lnB>
                      <a:noFill/>
                    </a:lnB>
                  </a:tcPr>
                </a:tc>
                <a:tc>
                  <a:txBody>
                    <a:bodyPr/>
                    <a:lstStyle/>
                    <a:p>
                      <a:pPr algn="ctr" fontAlgn="t"/>
                      <a:r>
                        <a:rPr lang="en-US" sz="900" b="0" i="0" u="none" strike="noStrike">
                          <a:solidFill>
                            <a:srgbClr val="7030A0"/>
                          </a:solidFill>
                          <a:effectLst/>
                          <a:latin typeface="Century Gothic" panose="020B0502020202020204" pitchFamily="34" charset="0"/>
                        </a:rPr>
                        <a:t>Impressions</a:t>
                      </a:r>
                    </a:p>
                  </a:txBody>
                  <a:tcPr marL="8172" marR="8172" marT="8172" marB="0">
                    <a:lnL w="19050" cap="flat" cmpd="sng" algn="ctr">
                      <a:solidFill>
                        <a:srgbClr val="7030A0"/>
                      </a:solidFill>
                      <a:prstDash val="solid"/>
                      <a:round/>
                      <a:headEnd type="none" w="med" len="med"/>
                      <a:tailEnd type="none" w="med" len="med"/>
                    </a:lnL>
                    <a:lnR>
                      <a:noFill/>
                    </a:lnR>
                    <a:lnT>
                      <a:noFill/>
                    </a:lnT>
                    <a:lnB>
                      <a:noFill/>
                    </a:lnB>
                    <a:solidFill>
                      <a:srgbClr val="FFF2CC"/>
                    </a:solidFill>
                  </a:tcPr>
                </a:tc>
                <a:tc>
                  <a:txBody>
                    <a:bodyPr/>
                    <a:lstStyle/>
                    <a:p>
                      <a:pPr algn="ctr" fontAlgn="t"/>
                      <a:r>
                        <a:rPr lang="en-US" sz="900" b="0" i="0" u="none" strike="noStrike">
                          <a:solidFill>
                            <a:srgbClr val="7030A0"/>
                          </a:solidFill>
                          <a:effectLst/>
                          <a:latin typeface="Century Gothic" panose="020B0502020202020204" pitchFamily="34" charset="0"/>
                        </a:rPr>
                        <a:t>this week</a:t>
                      </a:r>
                    </a:p>
                  </a:txBody>
                  <a:tcPr marL="8172" marR="8172" marT="8172" marB="0">
                    <a:lnL>
                      <a:noFill/>
                    </a:lnL>
                    <a:lnR>
                      <a:noFill/>
                    </a:lnR>
                    <a:lnT>
                      <a:noFill/>
                    </a:lnT>
                    <a:lnB>
                      <a:noFill/>
                    </a:lnB>
                    <a:solidFill>
                      <a:srgbClr val="FFF2CC"/>
                    </a:solidFill>
                  </a:tcPr>
                </a:tc>
                <a:tc>
                  <a:txBody>
                    <a:bodyPr/>
                    <a:lstStyle/>
                    <a:p>
                      <a:pPr algn="l" fontAlgn="b"/>
                      <a:endParaRPr lang="en-US" sz="900" b="0" i="0" u="none" strike="noStrike">
                        <a:solidFill>
                          <a:srgbClr val="000000"/>
                        </a:solidFill>
                        <a:effectLst/>
                        <a:latin typeface="Century Gothic" panose="020B0502020202020204" pitchFamily="34" charset="0"/>
                      </a:endParaRPr>
                    </a:p>
                  </a:txBody>
                  <a:tcPr marL="8172" marR="8172" marT="8172" marB="0" anchor="b">
                    <a:lnL>
                      <a:noFill/>
                    </a:lnL>
                    <a:lnR w="19050" cap="flat" cmpd="sng" algn="ctr">
                      <a:solidFill>
                        <a:srgbClr val="595959"/>
                      </a:solidFill>
                      <a:prstDash val="solid"/>
                      <a:round/>
                      <a:headEnd type="none" w="med" len="med"/>
                      <a:tailEnd type="none" w="med" len="med"/>
                    </a:lnR>
                    <a:lnT>
                      <a:noFill/>
                    </a:lnT>
                    <a:lnB>
                      <a:noFill/>
                    </a:lnB>
                  </a:tcPr>
                </a:tc>
                <a:tc>
                  <a:txBody>
                    <a:bodyPr/>
                    <a:lstStyle/>
                    <a:p>
                      <a:pPr algn="ctr" fontAlgn="t"/>
                      <a:r>
                        <a:rPr lang="en-US" sz="900" b="0" i="0" u="none" strike="noStrike">
                          <a:solidFill>
                            <a:srgbClr val="333F4F"/>
                          </a:solidFill>
                          <a:effectLst/>
                          <a:latin typeface="Century Gothic" panose="020B0502020202020204" pitchFamily="34" charset="0"/>
                        </a:rPr>
                        <a:t>Impressions</a:t>
                      </a:r>
                    </a:p>
                  </a:txBody>
                  <a:tcPr marL="8172" marR="8172" marT="8172" marB="0">
                    <a:lnL w="19050" cap="flat" cmpd="sng" algn="ctr">
                      <a:solidFill>
                        <a:srgbClr val="595959"/>
                      </a:solidFill>
                      <a:prstDash val="solid"/>
                      <a:round/>
                      <a:headEnd type="none" w="med" len="med"/>
                      <a:tailEnd type="none" w="med" len="med"/>
                    </a:lnL>
                    <a:lnR>
                      <a:noFill/>
                    </a:lnR>
                    <a:lnT>
                      <a:noFill/>
                    </a:lnT>
                    <a:lnB>
                      <a:noFill/>
                    </a:lnB>
                    <a:solidFill>
                      <a:srgbClr val="EDEDED"/>
                    </a:solidFill>
                  </a:tcPr>
                </a:tc>
                <a:tc>
                  <a:txBody>
                    <a:bodyPr/>
                    <a:lstStyle/>
                    <a:p>
                      <a:pPr algn="ctr" fontAlgn="t"/>
                      <a:r>
                        <a:rPr lang="en-US" sz="900" b="0" i="0" u="none" strike="noStrike">
                          <a:solidFill>
                            <a:srgbClr val="333F4F"/>
                          </a:solidFill>
                          <a:effectLst/>
                          <a:latin typeface="Century Gothic" panose="020B0502020202020204" pitchFamily="34" charset="0"/>
                        </a:rPr>
                        <a:t>this week</a:t>
                      </a:r>
                    </a:p>
                  </a:txBody>
                  <a:tcPr marL="8172" marR="8172" marT="8172" marB="0">
                    <a:lnL>
                      <a:noFill/>
                    </a:lnL>
                    <a:lnR>
                      <a:noFill/>
                    </a:lnR>
                    <a:lnT>
                      <a:noFill/>
                    </a:lnT>
                    <a:lnB>
                      <a:noFill/>
                    </a:lnB>
                    <a:solidFill>
                      <a:srgbClr val="EDEDED"/>
                    </a:solidFill>
                  </a:tcPr>
                </a:tc>
                <a:extLst>
                  <a:ext uri="{0D108BD9-81ED-4DB2-BD59-A6C34878D82A}">
                    <a16:rowId xmlns:a16="http://schemas.microsoft.com/office/drawing/2014/main" val="2073391035"/>
                  </a:ext>
                </a:extLst>
              </a:tr>
              <a:tr h="437773">
                <a:tc>
                  <a:txBody>
                    <a:bodyPr/>
                    <a:lstStyle/>
                    <a:p>
                      <a:pPr algn="ctr" fontAlgn="b"/>
                      <a:r>
                        <a:rPr lang="en-US" sz="1000" b="1" i="0" u="none" strike="noStrike">
                          <a:solidFill>
                            <a:srgbClr val="2F75B5"/>
                          </a:solidFill>
                          <a:effectLst/>
                          <a:latin typeface="Century Gothic" panose="020B0502020202020204" pitchFamily="34" charset="0"/>
                        </a:rPr>
                        <a:t>0</a:t>
                      </a:r>
                    </a:p>
                  </a:txBody>
                  <a:tcPr marL="8172" marR="8172" marT="8172" marB="0" anchor="b">
                    <a:lnL w="19050" cap="flat" cmpd="sng" algn="ctr">
                      <a:solidFill>
                        <a:srgbClr val="2F75B5"/>
                      </a:solidFill>
                      <a:prstDash val="solid"/>
                      <a:round/>
                      <a:headEnd type="none" w="med" len="med"/>
                      <a:tailEnd type="none" w="med" len="med"/>
                    </a:lnL>
                    <a:lnR>
                      <a:noFill/>
                    </a:lnR>
                    <a:lnT>
                      <a:noFill/>
                    </a:lnT>
                    <a:lnB>
                      <a:noFill/>
                    </a:lnB>
                    <a:solidFill>
                      <a:srgbClr val="DDEBF7"/>
                    </a:solidFill>
                  </a:tcPr>
                </a:tc>
                <a:tc>
                  <a:txBody>
                    <a:bodyPr/>
                    <a:lstStyle/>
                    <a:p>
                      <a:pPr algn="ctr" fontAlgn="b"/>
                      <a:r>
                        <a:rPr lang="en-US" sz="1000" b="1" i="0" u="none" strike="noStrike">
                          <a:solidFill>
                            <a:srgbClr val="2F75B5"/>
                          </a:solidFill>
                          <a:effectLst/>
                          <a:latin typeface="Century Gothic" panose="020B0502020202020204" pitchFamily="34" charset="0"/>
                        </a:rPr>
                        <a:t>Up 0%</a:t>
                      </a:r>
                    </a:p>
                  </a:txBody>
                  <a:tcPr marL="8172" marR="8172" marT="8172" marB="0" anchor="b">
                    <a:lnL>
                      <a:noFill/>
                    </a:lnL>
                    <a:lnR>
                      <a:noFill/>
                    </a:lnR>
                    <a:lnT>
                      <a:noFill/>
                    </a:lnT>
                    <a:lnB>
                      <a:noFill/>
                    </a:lnB>
                    <a:solidFill>
                      <a:srgbClr val="DDEBF7"/>
                    </a:solidFill>
                  </a:tcPr>
                </a:tc>
                <a:tc>
                  <a:txBody>
                    <a:bodyPr/>
                    <a:lstStyle/>
                    <a:p>
                      <a:pPr algn="l" fontAlgn="ctr"/>
                      <a:endParaRPr lang="en-US" sz="900" b="0" i="0" u="none" strike="noStrike">
                        <a:solidFill>
                          <a:srgbClr val="000000"/>
                        </a:solidFill>
                        <a:effectLst/>
                        <a:latin typeface="Century Gothic" panose="020B0502020202020204" pitchFamily="34" charset="0"/>
                      </a:endParaRPr>
                    </a:p>
                  </a:txBody>
                  <a:tcPr marL="73548" marR="8172" marT="8172"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b"/>
                      <a:r>
                        <a:rPr lang="en-US" sz="1000" b="1" i="0" u="none" strike="noStrike">
                          <a:solidFill>
                            <a:srgbClr val="000000"/>
                          </a:solidFill>
                          <a:effectLst/>
                          <a:latin typeface="Century Gothic" panose="020B0502020202020204" pitchFamily="34" charset="0"/>
                        </a:rPr>
                        <a:t>0</a:t>
                      </a:r>
                    </a:p>
                  </a:txBody>
                  <a:tcPr marL="8172" marR="8172" marT="8172" marB="0" anchor="b">
                    <a:lnL w="19050" cap="flat" cmpd="sng" algn="ctr">
                      <a:solidFill>
                        <a:srgbClr val="FF0000"/>
                      </a:solidFill>
                      <a:prstDash val="solid"/>
                      <a:round/>
                      <a:headEnd type="none" w="med" len="med"/>
                      <a:tailEnd type="none" w="med" len="med"/>
                    </a:lnL>
                    <a:lnR>
                      <a:noFill/>
                    </a:lnR>
                    <a:lnT>
                      <a:noFill/>
                    </a:lnT>
                    <a:lnB>
                      <a:noFill/>
                    </a:lnB>
                    <a:solidFill>
                      <a:srgbClr val="F7E1DD"/>
                    </a:solidFill>
                  </a:tcPr>
                </a:tc>
                <a:tc>
                  <a:txBody>
                    <a:bodyPr/>
                    <a:lstStyle/>
                    <a:p>
                      <a:pPr algn="ctr" fontAlgn="b"/>
                      <a:r>
                        <a:rPr lang="en-US" sz="1000" b="1" i="0" u="none" strike="noStrike">
                          <a:solidFill>
                            <a:srgbClr val="000000"/>
                          </a:solidFill>
                          <a:effectLst/>
                          <a:latin typeface="Century Gothic" panose="020B0502020202020204" pitchFamily="34" charset="0"/>
                        </a:rPr>
                        <a:t>Up 0%</a:t>
                      </a:r>
                    </a:p>
                  </a:txBody>
                  <a:tcPr marL="8172" marR="8172" marT="8172" marB="0" anchor="b">
                    <a:lnL>
                      <a:noFill/>
                    </a:lnL>
                    <a:lnR>
                      <a:noFill/>
                    </a:lnR>
                    <a:lnT>
                      <a:noFill/>
                    </a:lnT>
                    <a:lnB>
                      <a:noFill/>
                    </a:lnB>
                    <a:solidFill>
                      <a:srgbClr val="F7E1DD"/>
                    </a:solidFill>
                  </a:tcPr>
                </a:tc>
                <a:tc>
                  <a:txBody>
                    <a:bodyPr/>
                    <a:lstStyle/>
                    <a:p>
                      <a:pPr algn="l" fontAlgn="ctr"/>
                      <a:endParaRPr lang="en-US" sz="900" b="0" i="0" u="none" strike="noStrike">
                        <a:solidFill>
                          <a:srgbClr val="000000"/>
                        </a:solidFill>
                        <a:effectLst/>
                        <a:latin typeface="Century Gothic" panose="020B0502020202020204" pitchFamily="34" charset="0"/>
                      </a:endParaRPr>
                    </a:p>
                  </a:txBody>
                  <a:tcPr marL="73548" marR="8172" marT="8172" marB="0" anchor="ctr">
                    <a:lnL>
                      <a:noFill/>
                    </a:lnL>
                    <a:lnR w="19050" cap="flat" cmpd="sng" algn="ctr">
                      <a:solidFill>
                        <a:srgbClr val="7030A0"/>
                      </a:solidFill>
                      <a:prstDash val="solid"/>
                      <a:round/>
                      <a:headEnd type="none" w="med" len="med"/>
                      <a:tailEnd type="none" w="med" len="med"/>
                    </a:lnR>
                    <a:lnT>
                      <a:noFill/>
                    </a:lnT>
                    <a:lnB>
                      <a:noFill/>
                    </a:lnB>
                  </a:tcPr>
                </a:tc>
                <a:tc>
                  <a:txBody>
                    <a:bodyPr/>
                    <a:lstStyle/>
                    <a:p>
                      <a:pPr algn="ctr" fontAlgn="b"/>
                      <a:r>
                        <a:rPr lang="en-US" sz="1000" b="1" i="0" u="none" strike="noStrike">
                          <a:solidFill>
                            <a:srgbClr val="7030A0"/>
                          </a:solidFill>
                          <a:effectLst/>
                          <a:latin typeface="Century Gothic" panose="020B0502020202020204" pitchFamily="34" charset="0"/>
                        </a:rPr>
                        <a:t>0</a:t>
                      </a:r>
                    </a:p>
                  </a:txBody>
                  <a:tcPr marL="8172" marR="8172" marT="8172" marB="0" anchor="b">
                    <a:lnL w="19050" cap="flat" cmpd="sng" algn="ctr">
                      <a:solidFill>
                        <a:srgbClr val="7030A0"/>
                      </a:solidFill>
                      <a:prstDash val="solid"/>
                      <a:round/>
                      <a:headEnd type="none" w="med" len="med"/>
                      <a:tailEnd type="none" w="med" len="med"/>
                    </a:lnL>
                    <a:lnR>
                      <a:noFill/>
                    </a:lnR>
                    <a:lnT>
                      <a:noFill/>
                    </a:lnT>
                    <a:lnB>
                      <a:noFill/>
                    </a:lnB>
                    <a:solidFill>
                      <a:srgbClr val="FFF2CC"/>
                    </a:solidFill>
                  </a:tcPr>
                </a:tc>
                <a:tc>
                  <a:txBody>
                    <a:bodyPr/>
                    <a:lstStyle/>
                    <a:p>
                      <a:pPr algn="ctr" fontAlgn="b"/>
                      <a:r>
                        <a:rPr lang="en-US" sz="1000" b="1" i="0" u="none" strike="noStrike">
                          <a:solidFill>
                            <a:srgbClr val="7030A0"/>
                          </a:solidFill>
                          <a:effectLst/>
                          <a:latin typeface="Century Gothic" panose="020B0502020202020204" pitchFamily="34" charset="0"/>
                        </a:rPr>
                        <a:t>Up 0%</a:t>
                      </a:r>
                    </a:p>
                  </a:txBody>
                  <a:tcPr marL="8172" marR="8172" marT="8172" marB="0" anchor="b">
                    <a:lnL>
                      <a:noFill/>
                    </a:lnL>
                    <a:lnR>
                      <a:noFill/>
                    </a:lnR>
                    <a:lnT>
                      <a:noFill/>
                    </a:lnT>
                    <a:lnB>
                      <a:noFill/>
                    </a:lnB>
                    <a:solidFill>
                      <a:srgbClr val="FFF2CC"/>
                    </a:solidFill>
                  </a:tcPr>
                </a:tc>
                <a:tc>
                  <a:txBody>
                    <a:bodyPr/>
                    <a:lstStyle/>
                    <a:p>
                      <a:pPr algn="l" fontAlgn="b"/>
                      <a:endParaRPr lang="en-US" sz="900" b="0" i="0" u="none" strike="noStrike">
                        <a:solidFill>
                          <a:srgbClr val="000000"/>
                        </a:solidFill>
                        <a:effectLst/>
                        <a:latin typeface="Century Gothic" panose="020B0502020202020204" pitchFamily="34" charset="0"/>
                      </a:endParaRPr>
                    </a:p>
                  </a:txBody>
                  <a:tcPr marL="8172" marR="8172" marT="8172" marB="0" anchor="b">
                    <a:lnL>
                      <a:noFill/>
                    </a:lnL>
                    <a:lnR w="19050" cap="flat" cmpd="sng" algn="ctr">
                      <a:solidFill>
                        <a:srgbClr val="595959"/>
                      </a:solidFill>
                      <a:prstDash val="solid"/>
                      <a:round/>
                      <a:headEnd type="none" w="med" len="med"/>
                      <a:tailEnd type="none" w="med" len="med"/>
                    </a:lnR>
                    <a:lnT>
                      <a:noFill/>
                    </a:lnT>
                    <a:lnB>
                      <a:noFill/>
                    </a:lnB>
                  </a:tcPr>
                </a:tc>
                <a:tc>
                  <a:txBody>
                    <a:bodyPr/>
                    <a:lstStyle/>
                    <a:p>
                      <a:pPr algn="ctr" fontAlgn="b"/>
                      <a:r>
                        <a:rPr lang="en-US" sz="1000" b="1" i="0" u="none" strike="noStrike">
                          <a:solidFill>
                            <a:srgbClr val="333F4F"/>
                          </a:solidFill>
                          <a:effectLst/>
                          <a:latin typeface="Century Gothic" panose="020B0502020202020204" pitchFamily="34" charset="0"/>
                        </a:rPr>
                        <a:t>0</a:t>
                      </a:r>
                    </a:p>
                  </a:txBody>
                  <a:tcPr marL="8172" marR="8172" marT="8172" marB="0" anchor="b">
                    <a:lnL w="19050" cap="flat" cmpd="sng" algn="ctr">
                      <a:solidFill>
                        <a:srgbClr val="595959"/>
                      </a:solidFill>
                      <a:prstDash val="solid"/>
                      <a:round/>
                      <a:headEnd type="none" w="med" len="med"/>
                      <a:tailEnd type="none" w="med" len="med"/>
                    </a:lnL>
                    <a:lnR>
                      <a:noFill/>
                    </a:lnR>
                    <a:lnT>
                      <a:noFill/>
                    </a:lnT>
                    <a:lnB>
                      <a:noFill/>
                    </a:lnB>
                    <a:solidFill>
                      <a:srgbClr val="EDEDED"/>
                    </a:solidFill>
                  </a:tcPr>
                </a:tc>
                <a:tc>
                  <a:txBody>
                    <a:bodyPr/>
                    <a:lstStyle/>
                    <a:p>
                      <a:pPr algn="ctr" fontAlgn="b"/>
                      <a:r>
                        <a:rPr lang="en-US" sz="1000" b="1" i="0" u="none" strike="noStrike">
                          <a:solidFill>
                            <a:srgbClr val="333F4F"/>
                          </a:solidFill>
                          <a:effectLst/>
                          <a:latin typeface="Century Gothic" panose="020B0502020202020204" pitchFamily="34" charset="0"/>
                        </a:rPr>
                        <a:t>Up 0%</a:t>
                      </a:r>
                    </a:p>
                  </a:txBody>
                  <a:tcPr marL="8172" marR="8172" marT="8172" marB="0" anchor="b">
                    <a:lnL>
                      <a:noFill/>
                    </a:lnL>
                    <a:lnR>
                      <a:noFill/>
                    </a:lnR>
                    <a:lnT>
                      <a:noFill/>
                    </a:lnT>
                    <a:lnB>
                      <a:noFill/>
                    </a:lnB>
                    <a:solidFill>
                      <a:srgbClr val="EDEDED"/>
                    </a:solidFill>
                  </a:tcPr>
                </a:tc>
                <a:extLst>
                  <a:ext uri="{0D108BD9-81ED-4DB2-BD59-A6C34878D82A}">
                    <a16:rowId xmlns:a16="http://schemas.microsoft.com/office/drawing/2014/main" val="1645455196"/>
                  </a:ext>
                </a:extLst>
              </a:tr>
              <a:tr h="437773">
                <a:tc>
                  <a:txBody>
                    <a:bodyPr/>
                    <a:lstStyle/>
                    <a:p>
                      <a:pPr algn="ctr" fontAlgn="t"/>
                      <a:r>
                        <a:rPr lang="en-US" sz="900" b="0" i="0" u="none" strike="noStrike">
                          <a:solidFill>
                            <a:srgbClr val="2F75B5"/>
                          </a:solidFill>
                          <a:effectLst/>
                          <a:latin typeface="Century Gothic" panose="020B0502020202020204" pitchFamily="34" charset="0"/>
                        </a:rPr>
                        <a:t>subscribers</a:t>
                      </a:r>
                    </a:p>
                  </a:txBody>
                  <a:tcPr marL="8172" marR="8172" marT="8172" marB="0">
                    <a:lnL w="19050" cap="flat" cmpd="sng" algn="ctr">
                      <a:solidFill>
                        <a:srgbClr val="2F75B5"/>
                      </a:solidFill>
                      <a:prstDash val="solid"/>
                      <a:round/>
                      <a:headEnd type="none" w="med" len="med"/>
                      <a:tailEnd type="none" w="med" len="med"/>
                    </a:lnL>
                    <a:lnR>
                      <a:noFill/>
                    </a:lnR>
                    <a:lnT>
                      <a:noFill/>
                    </a:lnT>
                    <a:lnB>
                      <a:noFill/>
                    </a:lnB>
                    <a:solidFill>
                      <a:srgbClr val="DDEBF7"/>
                    </a:solidFill>
                  </a:tcPr>
                </a:tc>
                <a:tc>
                  <a:txBody>
                    <a:bodyPr/>
                    <a:lstStyle/>
                    <a:p>
                      <a:pPr algn="ctr" fontAlgn="t"/>
                      <a:r>
                        <a:rPr lang="en-US" sz="900" b="0" i="0" u="none" strike="noStrike">
                          <a:solidFill>
                            <a:srgbClr val="2F75B5"/>
                          </a:solidFill>
                          <a:effectLst/>
                          <a:latin typeface="Century Gothic" panose="020B0502020202020204" pitchFamily="34" charset="0"/>
                        </a:rPr>
                        <a:t>this week</a:t>
                      </a:r>
                    </a:p>
                  </a:txBody>
                  <a:tcPr marL="8172" marR="8172" marT="8172" marB="0">
                    <a:lnL>
                      <a:noFill/>
                    </a:lnL>
                    <a:lnR>
                      <a:noFill/>
                    </a:lnR>
                    <a:lnT>
                      <a:noFill/>
                    </a:lnT>
                    <a:lnB>
                      <a:noFill/>
                    </a:lnB>
                    <a:solidFill>
                      <a:srgbClr val="DDEBF7"/>
                    </a:solidFill>
                  </a:tcPr>
                </a:tc>
                <a:tc>
                  <a:txBody>
                    <a:bodyPr/>
                    <a:lstStyle/>
                    <a:p>
                      <a:pPr algn="l" fontAlgn="ctr"/>
                      <a:endParaRPr lang="en-US" sz="900" b="0" i="0" u="none" strike="noStrike">
                        <a:solidFill>
                          <a:srgbClr val="000000"/>
                        </a:solidFill>
                        <a:effectLst/>
                        <a:latin typeface="Century Gothic" panose="020B0502020202020204" pitchFamily="34" charset="0"/>
                      </a:endParaRPr>
                    </a:p>
                  </a:txBody>
                  <a:tcPr marL="73548" marR="8172" marT="8172"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t"/>
                      <a:r>
                        <a:rPr lang="en-US" sz="900" b="0" i="0" u="none" strike="noStrike">
                          <a:solidFill>
                            <a:srgbClr val="000000"/>
                          </a:solidFill>
                          <a:effectLst/>
                          <a:latin typeface="Century Gothic" panose="020B0502020202020204" pitchFamily="34" charset="0"/>
                        </a:rPr>
                        <a:t>subscribers</a:t>
                      </a:r>
                    </a:p>
                  </a:txBody>
                  <a:tcPr marL="8172" marR="8172" marT="8172" marB="0">
                    <a:lnL w="19050" cap="flat" cmpd="sng" algn="ctr">
                      <a:solidFill>
                        <a:srgbClr val="FF0000"/>
                      </a:solidFill>
                      <a:prstDash val="solid"/>
                      <a:round/>
                      <a:headEnd type="none" w="med" len="med"/>
                      <a:tailEnd type="none" w="med" len="med"/>
                    </a:lnL>
                    <a:lnR>
                      <a:noFill/>
                    </a:lnR>
                    <a:lnT>
                      <a:noFill/>
                    </a:lnT>
                    <a:lnB>
                      <a:noFill/>
                    </a:lnB>
                    <a:solidFill>
                      <a:srgbClr val="F7E1DD"/>
                    </a:solidFill>
                  </a:tcPr>
                </a:tc>
                <a:tc>
                  <a:txBody>
                    <a:bodyPr/>
                    <a:lstStyle/>
                    <a:p>
                      <a:pPr algn="ctr" fontAlgn="t"/>
                      <a:r>
                        <a:rPr lang="en-US" sz="900" b="0" i="0" u="none" strike="noStrike">
                          <a:solidFill>
                            <a:srgbClr val="000000"/>
                          </a:solidFill>
                          <a:effectLst/>
                          <a:latin typeface="Century Gothic" panose="020B0502020202020204" pitchFamily="34" charset="0"/>
                        </a:rPr>
                        <a:t>this week</a:t>
                      </a:r>
                    </a:p>
                  </a:txBody>
                  <a:tcPr marL="8172" marR="8172" marT="8172" marB="0">
                    <a:lnL>
                      <a:noFill/>
                    </a:lnL>
                    <a:lnR>
                      <a:noFill/>
                    </a:lnR>
                    <a:lnT>
                      <a:noFill/>
                    </a:lnT>
                    <a:lnB>
                      <a:noFill/>
                    </a:lnB>
                    <a:solidFill>
                      <a:srgbClr val="F7E1DD"/>
                    </a:solidFill>
                  </a:tcPr>
                </a:tc>
                <a:tc>
                  <a:txBody>
                    <a:bodyPr/>
                    <a:lstStyle/>
                    <a:p>
                      <a:pPr algn="l" fontAlgn="ctr"/>
                      <a:endParaRPr lang="en-US" sz="900" b="0" i="0" u="none" strike="noStrike">
                        <a:solidFill>
                          <a:srgbClr val="000000"/>
                        </a:solidFill>
                        <a:effectLst/>
                        <a:latin typeface="Century Gothic" panose="020B0502020202020204" pitchFamily="34" charset="0"/>
                      </a:endParaRPr>
                    </a:p>
                  </a:txBody>
                  <a:tcPr marL="73548" marR="8172" marT="8172" marB="0" anchor="ctr">
                    <a:lnL>
                      <a:noFill/>
                    </a:lnL>
                    <a:lnR w="19050" cap="flat" cmpd="sng" algn="ctr">
                      <a:solidFill>
                        <a:srgbClr val="7030A0"/>
                      </a:solidFill>
                      <a:prstDash val="solid"/>
                      <a:round/>
                      <a:headEnd type="none" w="med" len="med"/>
                      <a:tailEnd type="none" w="med" len="med"/>
                    </a:lnR>
                    <a:lnT>
                      <a:noFill/>
                    </a:lnT>
                    <a:lnB>
                      <a:noFill/>
                    </a:lnB>
                  </a:tcPr>
                </a:tc>
                <a:tc>
                  <a:txBody>
                    <a:bodyPr/>
                    <a:lstStyle/>
                    <a:p>
                      <a:pPr algn="ctr" fontAlgn="t"/>
                      <a:r>
                        <a:rPr lang="en-US" sz="900" b="0" i="0" u="none" strike="noStrike">
                          <a:solidFill>
                            <a:srgbClr val="7030A0"/>
                          </a:solidFill>
                          <a:effectLst/>
                          <a:latin typeface="Century Gothic" panose="020B0502020202020204" pitchFamily="34" charset="0"/>
                        </a:rPr>
                        <a:t>subscribers</a:t>
                      </a:r>
                    </a:p>
                  </a:txBody>
                  <a:tcPr marL="8172" marR="8172" marT="8172" marB="0">
                    <a:lnL w="19050" cap="flat" cmpd="sng" algn="ctr">
                      <a:solidFill>
                        <a:srgbClr val="7030A0"/>
                      </a:solidFill>
                      <a:prstDash val="solid"/>
                      <a:round/>
                      <a:headEnd type="none" w="med" len="med"/>
                      <a:tailEnd type="none" w="med" len="med"/>
                    </a:lnL>
                    <a:lnR>
                      <a:noFill/>
                    </a:lnR>
                    <a:lnT>
                      <a:noFill/>
                    </a:lnT>
                    <a:lnB>
                      <a:noFill/>
                    </a:lnB>
                    <a:solidFill>
                      <a:srgbClr val="FFF2CC"/>
                    </a:solidFill>
                  </a:tcPr>
                </a:tc>
                <a:tc>
                  <a:txBody>
                    <a:bodyPr/>
                    <a:lstStyle/>
                    <a:p>
                      <a:pPr algn="ctr" fontAlgn="t"/>
                      <a:r>
                        <a:rPr lang="en-US" sz="900" b="0" i="0" u="none" strike="noStrike">
                          <a:solidFill>
                            <a:srgbClr val="7030A0"/>
                          </a:solidFill>
                          <a:effectLst/>
                          <a:latin typeface="Century Gothic" panose="020B0502020202020204" pitchFamily="34" charset="0"/>
                        </a:rPr>
                        <a:t>this week</a:t>
                      </a:r>
                    </a:p>
                  </a:txBody>
                  <a:tcPr marL="8172" marR="8172" marT="8172" marB="0">
                    <a:lnL>
                      <a:noFill/>
                    </a:lnL>
                    <a:lnR>
                      <a:noFill/>
                    </a:lnR>
                    <a:lnT>
                      <a:noFill/>
                    </a:lnT>
                    <a:lnB>
                      <a:noFill/>
                    </a:lnB>
                    <a:solidFill>
                      <a:srgbClr val="FFF2CC"/>
                    </a:solidFill>
                  </a:tcPr>
                </a:tc>
                <a:tc>
                  <a:txBody>
                    <a:bodyPr/>
                    <a:lstStyle/>
                    <a:p>
                      <a:pPr algn="l" fontAlgn="b"/>
                      <a:endParaRPr lang="en-US" sz="900" b="0" i="0" u="none" strike="noStrike">
                        <a:solidFill>
                          <a:srgbClr val="000000"/>
                        </a:solidFill>
                        <a:effectLst/>
                        <a:latin typeface="Century Gothic" panose="020B0502020202020204" pitchFamily="34" charset="0"/>
                      </a:endParaRPr>
                    </a:p>
                  </a:txBody>
                  <a:tcPr marL="8172" marR="8172" marT="8172" marB="0" anchor="b">
                    <a:lnL>
                      <a:noFill/>
                    </a:lnL>
                    <a:lnR w="19050" cap="flat" cmpd="sng" algn="ctr">
                      <a:solidFill>
                        <a:srgbClr val="595959"/>
                      </a:solidFill>
                      <a:prstDash val="solid"/>
                      <a:round/>
                      <a:headEnd type="none" w="med" len="med"/>
                      <a:tailEnd type="none" w="med" len="med"/>
                    </a:lnR>
                    <a:lnT>
                      <a:noFill/>
                    </a:lnT>
                    <a:lnB>
                      <a:noFill/>
                    </a:lnB>
                  </a:tcPr>
                </a:tc>
                <a:tc>
                  <a:txBody>
                    <a:bodyPr/>
                    <a:lstStyle/>
                    <a:p>
                      <a:pPr algn="ctr" fontAlgn="t"/>
                      <a:r>
                        <a:rPr lang="en-US" sz="900" b="0" i="0" u="none" strike="noStrike">
                          <a:solidFill>
                            <a:srgbClr val="333F4F"/>
                          </a:solidFill>
                          <a:effectLst/>
                          <a:latin typeface="Century Gothic" panose="020B0502020202020204" pitchFamily="34" charset="0"/>
                        </a:rPr>
                        <a:t>subscribers</a:t>
                      </a:r>
                    </a:p>
                  </a:txBody>
                  <a:tcPr marL="8172" marR="8172" marT="8172" marB="0">
                    <a:lnL w="19050" cap="flat" cmpd="sng" algn="ctr">
                      <a:solidFill>
                        <a:srgbClr val="595959"/>
                      </a:solidFill>
                      <a:prstDash val="solid"/>
                      <a:round/>
                      <a:headEnd type="none" w="med" len="med"/>
                      <a:tailEnd type="none" w="med" len="med"/>
                    </a:lnL>
                    <a:lnR>
                      <a:noFill/>
                    </a:lnR>
                    <a:lnT>
                      <a:noFill/>
                    </a:lnT>
                    <a:lnB>
                      <a:noFill/>
                    </a:lnB>
                    <a:solidFill>
                      <a:srgbClr val="EDEDED"/>
                    </a:solidFill>
                  </a:tcPr>
                </a:tc>
                <a:tc>
                  <a:txBody>
                    <a:bodyPr/>
                    <a:lstStyle/>
                    <a:p>
                      <a:pPr algn="ctr" fontAlgn="t"/>
                      <a:r>
                        <a:rPr lang="en-US" sz="900" b="0" i="0" u="none" strike="noStrike">
                          <a:solidFill>
                            <a:srgbClr val="333F4F"/>
                          </a:solidFill>
                          <a:effectLst/>
                          <a:latin typeface="Century Gothic" panose="020B0502020202020204" pitchFamily="34" charset="0"/>
                        </a:rPr>
                        <a:t>this week</a:t>
                      </a:r>
                    </a:p>
                  </a:txBody>
                  <a:tcPr marL="8172" marR="8172" marT="8172" marB="0">
                    <a:lnL>
                      <a:noFill/>
                    </a:lnL>
                    <a:lnR>
                      <a:noFill/>
                    </a:lnR>
                    <a:lnT>
                      <a:noFill/>
                    </a:lnT>
                    <a:lnB>
                      <a:noFill/>
                    </a:lnB>
                    <a:solidFill>
                      <a:srgbClr val="EDEDED"/>
                    </a:solidFill>
                  </a:tcPr>
                </a:tc>
                <a:extLst>
                  <a:ext uri="{0D108BD9-81ED-4DB2-BD59-A6C34878D82A}">
                    <a16:rowId xmlns:a16="http://schemas.microsoft.com/office/drawing/2014/main" val="3626893100"/>
                  </a:ext>
                </a:extLst>
              </a:tr>
              <a:tr h="437773">
                <a:tc>
                  <a:txBody>
                    <a:bodyPr/>
                    <a:lstStyle/>
                    <a:p>
                      <a:pPr algn="ctr" fontAlgn="b"/>
                      <a:r>
                        <a:rPr lang="en-US" sz="1000" b="1" i="0" u="none" strike="noStrike">
                          <a:solidFill>
                            <a:srgbClr val="2F75B5"/>
                          </a:solidFill>
                          <a:effectLst/>
                          <a:latin typeface="Century Gothic" panose="020B0502020202020204" pitchFamily="34" charset="0"/>
                        </a:rPr>
                        <a:t>0</a:t>
                      </a:r>
                    </a:p>
                  </a:txBody>
                  <a:tcPr marL="8172" marR="8172" marT="8172" marB="0" anchor="b">
                    <a:lnL w="19050" cap="flat" cmpd="sng" algn="ctr">
                      <a:solidFill>
                        <a:srgbClr val="2F75B5"/>
                      </a:solidFill>
                      <a:prstDash val="solid"/>
                      <a:round/>
                      <a:headEnd type="none" w="med" len="med"/>
                      <a:tailEnd type="none" w="med" len="med"/>
                    </a:lnL>
                    <a:lnR>
                      <a:noFill/>
                    </a:lnR>
                    <a:lnT>
                      <a:noFill/>
                    </a:lnT>
                    <a:lnB>
                      <a:noFill/>
                    </a:lnB>
                    <a:solidFill>
                      <a:srgbClr val="DDEBF7"/>
                    </a:solidFill>
                  </a:tcPr>
                </a:tc>
                <a:tc>
                  <a:txBody>
                    <a:bodyPr/>
                    <a:lstStyle/>
                    <a:p>
                      <a:pPr algn="ctr" fontAlgn="b"/>
                      <a:r>
                        <a:rPr lang="en-US" sz="1000" b="1" i="0" u="none" strike="noStrike">
                          <a:solidFill>
                            <a:srgbClr val="2F75B5"/>
                          </a:solidFill>
                          <a:effectLst/>
                          <a:latin typeface="Century Gothic" panose="020B0502020202020204" pitchFamily="34" charset="0"/>
                        </a:rPr>
                        <a:t>Up 0%</a:t>
                      </a:r>
                    </a:p>
                  </a:txBody>
                  <a:tcPr marL="8172" marR="8172" marT="8172" marB="0" anchor="b">
                    <a:lnL>
                      <a:noFill/>
                    </a:lnL>
                    <a:lnR>
                      <a:noFill/>
                    </a:lnR>
                    <a:lnT>
                      <a:noFill/>
                    </a:lnT>
                    <a:lnB>
                      <a:noFill/>
                    </a:lnB>
                    <a:solidFill>
                      <a:srgbClr val="DDEBF7"/>
                    </a:solidFill>
                  </a:tcPr>
                </a:tc>
                <a:tc>
                  <a:txBody>
                    <a:bodyPr/>
                    <a:lstStyle/>
                    <a:p>
                      <a:pPr algn="l" fontAlgn="ctr"/>
                      <a:endParaRPr lang="en-US" sz="900" b="0" i="0" u="none" strike="noStrike">
                        <a:solidFill>
                          <a:srgbClr val="000000"/>
                        </a:solidFill>
                        <a:effectLst/>
                        <a:latin typeface="Century Gothic" panose="020B0502020202020204" pitchFamily="34" charset="0"/>
                      </a:endParaRPr>
                    </a:p>
                  </a:txBody>
                  <a:tcPr marL="73548" marR="8172" marT="8172"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b"/>
                      <a:r>
                        <a:rPr lang="en-US" sz="1000" b="1" i="0" u="none" strike="noStrike">
                          <a:solidFill>
                            <a:srgbClr val="000000"/>
                          </a:solidFill>
                          <a:effectLst/>
                          <a:latin typeface="Century Gothic" panose="020B0502020202020204" pitchFamily="34" charset="0"/>
                        </a:rPr>
                        <a:t>0</a:t>
                      </a:r>
                    </a:p>
                  </a:txBody>
                  <a:tcPr marL="8172" marR="8172" marT="8172" marB="0" anchor="b">
                    <a:lnL w="19050" cap="flat" cmpd="sng" algn="ctr">
                      <a:solidFill>
                        <a:srgbClr val="FF0000"/>
                      </a:solidFill>
                      <a:prstDash val="solid"/>
                      <a:round/>
                      <a:headEnd type="none" w="med" len="med"/>
                      <a:tailEnd type="none" w="med" len="med"/>
                    </a:lnL>
                    <a:lnR>
                      <a:noFill/>
                    </a:lnR>
                    <a:lnT>
                      <a:noFill/>
                    </a:lnT>
                    <a:lnB>
                      <a:noFill/>
                    </a:lnB>
                    <a:solidFill>
                      <a:srgbClr val="F7E1DD"/>
                    </a:solidFill>
                  </a:tcPr>
                </a:tc>
                <a:tc>
                  <a:txBody>
                    <a:bodyPr/>
                    <a:lstStyle/>
                    <a:p>
                      <a:pPr algn="ctr" fontAlgn="b"/>
                      <a:r>
                        <a:rPr lang="en-US" sz="1000" b="1" i="0" u="none" strike="noStrike">
                          <a:solidFill>
                            <a:srgbClr val="000000"/>
                          </a:solidFill>
                          <a:effectLst/>
                          <a:latin typeface="Century Gothic" panose="020B0502020202020204" pitchFamily="34" charset="0"/>
                        </a:rPr>
                        <a:t>Up 0%</a:t>
                      </a:r>
                    </a:p>
                  </a:txBody>
                  <a:tcPr marL="8172" marR="8172" marT="8172" marB="0" anchor="b">
                    <a:lnL>
                      <a:noFill/>
                    </a:lnL>
                    <a:lnR>
                      <a:noFill/>
                    </a:lnR>
                    <a:lnT>
                      <a:noFill/>
                    </a:lnT>
                    <a:lnB>
                      <a:noFill/>
                    </a:lnB>
                    <a:solidFill>
                      <a:srgbClr val="F7E1DD"/>
                    </a:solidFill>
                  </a:tcPr>
                </a:tc>
                <a:tc>
                  <a:txBody>
                    <a:bodyPr/>
                    <a:lstStyle/>
                    <a:p>
                      <a:pPr algn="l" fontAlgn="ctr"/>
                      <a:endParaRPr lang="en-US" sz="900" b="0" i="0" u="none" strike="noStrike">
                        <a:solidFill>
                          <a:srgbClr val="000000"/>
                        </a:solidFill>
                        <a:effectLst/>
                        <a:latin typeface="Century Gothic" panose="020B0502020202020204" pitchFamily="34" charset="0"/>
                      </a:endParaRPr>
                    </a:p>
                  </a:txBody>
                  <a:tcPr marL="73548" marR="8172" marT="8172" marB="0" anchor="ctr">
                    <a:lnL>
                      <a:noFill/>
                    </a:lnL>
                    <a:lnR w="19050" cap="flat" cmpd="sng" algn="ctr">
                      <a:solidFill>
                        <a:srgbClr val="7030A0"/>
                      </a:solidFill>
                      <a:prstDash val="solid"/>
                      <a:round/>
                      <a:headEnd type="none" w="med" len="med"/>
                      <a:tailEnd type="none" w="med" len="med"/>
                    </a:lnR>
                    <a:lnT>
                      <a:noFill/>
                    </a:lnT>
                    <a:lnB>
                      <a:noFill/>
                    </a:lnB>
                  </a:tcPr>
                </a:tc>
                <a:tc>
                  <a:txBody>
                    <a:bodyPr/>
                    <a:lstStyle/>
                    <a:p>
                      <a:pPr algn="ctr" fontAlgn="b"/>
                      <a:r>
                        <a:rPr lang="en-US" sz="1000" b="1" i="0" u="none" strike="noStrike">
                          <a:solidFill>
                            <a:srgbClr val="7030A0"/>
                          </a:solidFill>
                          <a:effectLst/>
                          <a:latin typeface="Century Gothic" panose="020B0502020202020204" pitchFamily="34" charset="0"/>
                        </a:rPr>
                        <a:t>0</a:t>
                      </a:r>
                    </a:p>
                  </a:txBody>
                  <a:tcPr marL="8172" marR="8172" marT="8172" marB="0" anchor="b">
                    <a:lnL w="19050" cap="flat" cmpd="sng" algn="ctr">
                      <a:solidFill>
                        <a:srgbClr val="7030A0"/>
                      </a:solidFill>
                      <a:prstDash val="solid"/>
                      <a:round/>
                      <a:headEnd type="none" w="med" len="med"/>
                      <a:tailEnd type="none" w="med" len="med"/>
                    </a:lnL>
                    <a:lnR>
                      <a:noFill/>
                    </a:lnR>
                    <a:lnT>
                      <a:noFill/>
                    </a:lnT>
                    <a:lnB>
                      <a:noFill/>
                    </a:lnB>
                    <a:solidFill>
                      <a:srgbClr val="FFF2CC"/>
                    </a:solidFill>
                  </a:tcPr>
                </a:tc>
                <a:tc>
                  <a:txBody>
                    <a:bodyPr/>
                    <a:lstStyle/>
                    <a:p>
                      <a:pPr algn="ctr" fontAlgn="b"/>
                      <a:r>
                        <a:rPr lang="en-US" sz="1000" b="1" i="0" u="none" strike="noStrike">
                          <a:solidFill>
                            <a:srgbClr val="7030A0"/>
                          </a:solidFill>
                          <a:effectLst/>
                          <a:latin typeface="Century Gothic" panose="020B0502020202020204" pitchFamily="34" charset="0"/>
                        </a:rPr>
                        <a:t>Up 0%</a:t>
                      </a:r>
                    </a:p>
                  </a:txBody>
                  <a:tcPr marL="8172" marR="8172" marT="8172" marB="0" anchor="b">
                    <a:lnL>
                      <a:noFill/>
                    </a:lnL>
                    <a:lnR>
                      <a:noFill/>
                    </a:lnR>
                    <a:lnT>
                      <a:noFill/>
                    </a:lnT>
                    <a:lnB>
                      <a:noFill/>
                    </a:lnB>
                    <a:solidFill>
                      <a:srgbClr val="FFF2CC"/>
                    </a:solidFill>
                  </a:tcPr>
                </a:tc>
                <a:tc>
                  <a:txBody>
                    <a:bodyPr/>
                    <a:lstStyle/>
                    <a:p>
                      <a:pPr algn="l" fontAlgn="b"/>
                      <a:endParaRPr lang="en-US" sz="900" b="0" i="0" u="none" strike="noStrike">
                        <a:solidFill>
                          <a:srgbClr val="000000"/>
                        </a:solidFill>
                        <a:effectLst/>
                        <a:latin typeface="Century Gothic" panose="020B0502020202020204" pitchFamily="34" charset="0"/>
                      </a:endParaRPr>
                    </a:p>
                  </a:txBody>
                  <a:tcPr marL="8172" marR="8172" marT="8172" marB="0" anchor="b">
                    <a:lnL>
                      <a:noFill/>
                    </a:lnL>
                    <a:lnR w="19050" cap="flat" cmpd="sng" algn="ctr">
                      <a:solidFill>
                        <a:srgbClr val="595959"/>
                      </a:solidFill>
                      <a:prstDash val="solid"/>
                      <a:round/>
                      <a:headEnd type="none" w="med" len="med"/>
                      <a:tailEnd type="none" w="med" len="med"/>
                    </a:lnR>
                    <a:lnT>
                      <a:noFill/>
                    </a:lnT>
                    <a:lnB>
                      <a:noFill/>
                    </a:lnB>
                  </a:tcPr>
                </a:tc>
                <a:tc>
                  <a:txBody>
                    <a:bodyPr/>
                    <a:lstStyle/>
                    <a:p>
                      <a:pPr algn="ctr" fontAlgn="b"/>
                      <a:r>
                        <a:rPr lang="en-US" sz="1000" b="1" i="0" u="none" strike="noStrike">
                          <a:solidFill>
                            <a:srgbClr val="333F4F"/>
                          </a:solidFill>
                          <a:effectLst/>
                          <a:latin typeface="Century Gothic" panose="020B0502020202020204" pitchFamily="34" charset="0"/>
                        </a:rPr>
                        <a:t>0</a:t>
                      </a:r>
                    </a:p>
                  </a:txBody>
                  <a:tcPr marL="8172" marR="8172" marT="8172" marB="0" anchor="b">
                    <a:lnL w="19050" cap="flat" cmpd="sng" algn="ctr">
                      <a:solidFill>
                        <a:srgbClr val="595959"/>
                      </a:solidFill>
                      <a:prstDash val="solid"/>
                      <a:round/>
                      <a:headEnd type="none" w="med" len="med"/>
                      <a:tailEnd type="none" w="med" len="med"/>
                    </a:lnL>
                    <a:lnR>
                      <a:noFill/>
                    </a:lnR>
                    <a:lnT>
                      <a:noFill/>
                    </a:lnT>
                    <a:lnB>
                      <a:noFill/>
                    </a:lnB>
                    <a:solidFill>
                      <a:srgbClr val="EDEDED"/>
                    </a:solidFill>
                  </a:tcPr>
                </a:tc>
                <a:tc>
                  <a:txBody>
                    <a:bodyPr/>
                    <a:lstStyle/>
                    <a:p>
                      <a:pPr algn="ctr" fontAlgn="b"/>
                      <a:r>
                        <a:rPr lang="en-US" sz="1000" b="1" i="0" u="none" strike="noStrike">
                          <a:solidFill>
                            <a:srgbClr val="333F4F"/>
                          </a:solidFill>
                          <a:effectLst/>
                          <a:latin typeface="Century Gothic" panose="020B0502020202020204" pitchFamily="34" charset="0"/>
                        </a:rPr>
                        <a:t>Up 0%</a:t>
                      </a:r>
                    </a:p>
                  </a:txBody>
                  <a:tcPr marL="8172" marR="8172" marT="8172" marB="0" anchor="b">
                    <a:lnL>
                      <a:noFill/>
                    </a:lnL>
                    <a:lnR>
                      <a:noFill/>
                    </a:lnR>
                    <a:lnT>
                      <a:noFill/>
                    </a:lnT>
                    <a:lnB>
                      <a:noFill/>
                    </a:lnB>
                    <a:solidFill>
                      <a:srgbClr val="EDEDED"/>
                    </a:solidFill>
                  </a:tcPr>
                </a:tc>
                <a:extLst>
                  <a:ext uri="{0D108BD9-81ED-4DB2-BD59-A6C34878D82A}">
                    <a16:rowId xmlns:a16="http://schemas.microsoft.com/office/drawing/2014/main" val="2740948540"/>
                  </a:ext>
                </a:extLst>
              </a:tr>
              <a:tr h="437773">
                <a:tc>
                  <a:txBody>
                    <a:bodyPr/>
                    <a:lstStyle/>
                    <a:p>
                      <a:pPr algn="ctr" fontAlgn="t"/>
                      <a:r>
                        <a:rPr lang="en-US" sz="900" b="0" i="0" u="none" strike="noStrike">
                          <a:solidFill>
                            <a:srgbClr val="2F75B5"/>
                          </a:solidFill>
                          <a:effectLst/>
                          <a:latin typeface="Century Gothic" panose="020B0502020202020204" pitchFamily="34" charset="0"/>
                        </a:rPr>
                        <a:t>likes</a:t>
                      </a:r>
                    </a:p>
                  </a:txBody>
                  <a:tcPr marL="8172" marR="8172" marT="8172" marB="0">
                    <a:lnL w="19050" cap="flat" cmpd="sng" algn="ctr">
                      <a:solidFill>
                        <a:srgbClr val="2F75B5"/>
                      </a:solidFill>
                      <a:prstDash val="solid"/>
                      <a:round/>
                      <a:headEnd type="none" w="med" len="med"/>
                      <a:tailEnd type="none" w="med" len="med"/>
                    </a:lnL>
                    <a:lnR>
                      <a:noFill/>
                    </a:lnR>
                    <a:lnT>
                      <a:noFill/>
                    </a:lnT>
                    <a:lnB>
                      <a:noFill/>
                    </a:lnB>
                    <a:solidFill>
                      <a:srgbClr val="DDEBF7"/>
                    </a:solidFill>
                  </a:tcPr>
                </a:tc>
                <a:tc>
                  <a:txBody>
                    <a:bodyPr/>
                    <a:lstStyle/>
                    <a:p>
                      <a:pPr algn="ctr" fontAlgn="t"/>
                      <a:r>
                        <a:rPr lang="en-US" sz="900" b="0" i="0" u="none" strike="noStrike">
                          <a:solidFill>
                            <a:srgbClr val="2F75B5"/>
                          </a:solidFill>
                          <a:effectLst/>
                          <a:latin typeface="Century Gothic" panose="020B0502020202020204" pitchFamily="34" charset="0"/>
                        </a:rPr>
                        <a:t>this week</a:t>
                      </a:r>
                    </a:p>
                  </a:txBody>
                  <a:tcPr marL="8172" marR="8172" marT="8172" marB="0">
                    <a:lnL>
                      <a:noFill/>
                    </a:lnL>
                    <a:lnR>
                      <a:noFill/>
                    </a:lnR>
                    <a:lnT>
                      <a:noFill/>
                    </a:lnT>
                    <a:lnB>
                      <a:noFill/>
                    </a:lnB>
                    <a:solidFill>
                      <a:srgbClr val="DDEBF7"/>
                    </a:solidFill>
                  </a:tcPr>
                </a:tc>
                <a:tc>
                  <a:txBody>
                    <a:bodyPr/>
                    <a:lstStyle/>
                    <a:p>
                      <a:pPr algn="l" fontAlgn="ctr"/>
                      <a:endParaRPr lang="en-US" sz="900" b="0" i="0" u="none" strike="noStrike">
                        <a:solidFill>
                          <a:srgbClr val="000000"/>
                        </a:solidFill>
                        <a:effectLst/>
                        <a:latin typeface="Century Gothic" panose="020B0502020202020204" pitchFamily="34" charset="0"/>
                      </a:endParaRPr>
                    </a:p>
                  </a:txBody>
                  <a:tcPr marL="73548" marR="8172" marT="8172"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t"/>
                      <a:r>
                        <a:rPr lang="en-US" sz="900" b="0" i="0" u="none" strike="noStrike">
                          <a:solidFill>
                            <a:srgbClr val="000000"/>
                          </a:solidFill>
                          <a:effectLst/>
                          <a:latin typeface="Century Gothic" panose="020B0502020202020204" pitchFamily="34" charset="0"/>
                        </a:rPr>
                        <a:t>likes</a:t>
                      </a:r>
                    </a:p>
                  </a:txBody>
                  <a:tcPr marL="8172" marR="8172" marT="8172" marB="0">
                    <a:lnL w="19050" cap="flat" cmpd="sng" algn="ctr">
                      <a:solidFill>
                        <a:srgbClr val="FF0000"/>
                      </a:solidFill>
                      <a:prstDash val="solid"/>
                      <a:round/>
                      <a:headEnd type="none" w="med" len="med"/>
                      <a:tailEnd type="none" w="med" len="med"/>
                    </a:lnL>
                    <a:lnR>
                      <a:noFill/>
                    </a:lnR>
                    <a:lnT>
                      <a:noFill/>
                    </a:lnT>
                    <a:lnB>
                      <a:noFill/>
                    </a:lnB>
                    <a:solidFill>
                      <a:srgbClr val="F7E1DD"/>
                    </a:solidFill>
                  </a:tcPr>
                </a:tc>
                <a:tc>
                  <a:txBody>
                    <a:bodyPr/>
                    <a:lstStyle/>
                    <a:p>
                      <a:pPr algn="ctr" fontAlgn="t"/>
                      <a:r>
                        <a:rPr lang="en-US" sz="900" b="0" i="0" u="none" strike="noStrike">
                          <a:solidFill>
                            <a:srgbClr val="000000"/>
                          </a:solidFill>
                          <a:effectLst/>
                          <a:latin typeface="Century Gothic" panose="020B0502020202020204" pitchFamily="34" charset="0"/>
                        </a:rPr>
                        <a:t>this week</a:t>
                      </a:r>
                    </a:p>
                  </a:txBody>
                  <a:tcPr marL="8172" marR="8172" marT="8172" marB="0">
                    <a:lnL>
                      <a:noFill/>
                    </a:lnL>
                    <a:lnR>
                      <a:noFill/>
                    </a:lnR>
                    <a:lnT>
                      <a:noFill/>
                    </a:lnT>
                    <a:lnB>
                      <a:noFill/>
                    </a:lnB>
                    <a:solidFill>
                      <a:srgbClr val="F7E1DD"/>
                    </a:solidFill>
                  </a:tcPr>
                </a:tc>
                <a:tc>
                  <a:txBody>
                    <a:bodyPr/>
                    <a:lstStyle/>
                    <a:p>
                      <a:pPr algn="l" fontAlgn="ctr"/>
                      <a:endParaRPr lang="en-US" sz="900" b="0" i="0" u="none" strike="noStrike">
                        <a:solidFill>
                          <a:srgbClr val="000000"/>
                        </a:solidFill>
                        <a:effectLst/>
                        <a:latin typeface="Century Gothic" panose="020B0502020202020204" pitchFamily="34" charset="0"/>
                      </a:endParaRPr>
                    </a:p>
                  </a:txBody>
                  <a:tcPr marL="73548" marR="8172" marT="8172" marB="0" anchor="ctr">
                    <a:lnL>
                      <a:noFill/>
                    </a:lnL>
                    <a:lnR w="19050" cap="flat" cmpd="sng" algn="ctr">
                      <a:solidFill>
                        <a:srgbClr val="7030A0"/>
                      </a:solidFill>
                      <a:prstDash val="solid"/>
                      <a:round/>
                      <a:headEnd type="none" w="med" len="med"/>
                      <a:tailEnd type="none" w="med" len="med"/>
                    </a:lnR>
                    <a:lnT>
                      <a:noFill/>
                    </a:lnT>
                    <a:lnB>
                      <a:noFill/>
                    </a:lnB>
                  </a:tcPr>
                </a:tc>
                <a:tc>
                  <a:txBody>
                    <a:bodyPr/>
                    <a:lstStyle/>
                    <a:p>
                      <a:pPr algn="ctr" fontAlgn="t"/>
                      <a:r>
                        <a:rPr lang="en-US" sz="900" b="0" i="0" u="none" strike="noStrike">
                          <a:solidFill>
                            <a:srgbClr val="7030A0"/>
                          </a:solidFill>
                          <a:effectLst/>
                          <a:latin typeface="Century Gothic" panose="020B0502020202020204" pitchFamily="34" charset="0"/>
                        </a:rPr>
                        <a:t>likes</a:t>
                      </a:r>
                    </a:p>
                  </a:txBody>
                  <a:tcPr marL="8172" marR="8172" marT="8172" marB="0">
                    <a:lnL w="19050" cap="flat" cmpd="sng" algn="ctr">
                      <a:solidFill>
                        <a:srgbClr val="7030A0"/>
                      </a:solidFill>
                      <a:prstDash val="solid"/>
                      <a:round/>
                      <a:headEnd type="none" w="med" len="med"/>
                      <a:tailEnd type="none" w="med" len="med"/>
                    </a:lnL>
                    <a:lnR>
                      <a:noFill/>
                    </a:lnR>
                    <a:lnT>
                      <a:noFill/>
                    </a:lnT>
                    <a:lnB>
                      <a:noFill/>
                    </a:lnB>
                    <a:solidFill>
                      <a:srgbClr val="FFF2CC"/>
                    </a:solidFill>
                  </a:tcPr>
                </a:tc>
                <a:tc>
                  <a:txBody>
                    <a:bodyPr/>
                    <a:lstStyle/>
                    <a:p>
                      <a:pPr algn="ctr" fontAlgn="t"/>
                      <a:r>
                        <a:rPr lang="en-US" sz="900" b="0" i="0" u="none" strike="noStrike">
                          <a:solidFill>
                            <a:srgbClr val="7030A0"/>
                          </a:solidFill>
                          <a:effectLst/>
                          <a:latin typeface="Century Gothic" panose="020B0502020202020204" pitchFamily="34" charset="0"/>
                        </a:rPr>
                        <a:t>this week</a:t>
                      </a:r>
                    </a:p>
                  </a:txBody>
                  <a:tcPr marL="8172" marR="8172" marT="8172" marB="0">
                    <a:lnL>
                      <a:noFill/>
                    </a:lnL>
                    <a:lnR>
                      <a:noFill/>
                    </a:lnR>
                    <a:lnT>
                      <a:noFill/>
                    </a:lnT>
                    <a:lnB>
                      <a:noFill/>
                    </a:lnB>
                    <a:solidFill>
                      <a:srgbClr val="FFF2CC"/>
                    </a:solidFill>
                  </a:tcPr>
                </a:tc>
                <a:tc>
                  <a:txBody>
                    <a:bodyPr/>
                    <a:lstStyle/>
                    <a:p>
                      <a:pPr algn="l" fontAlgn="b"/>
                      <a:endParaRPr lang="en-US" sz="900" b="0" i="0" u="none" strike="noStrike">
                        <a:solidFill>
                          <a:srgbClr val="000000"/>
                        </a:solidFill>
                        <a:effectLst/>
                        <a:latin typeface="Century Gothic" panose="020B0502020202020204" pitchFamily="34" charset="0"/>
                      </a:endParaRPr>
                    </a:p>
                  </a:txBody>
                  <a:tcPr marL="8172" marR="8172" marT="8172" marB="0" anchor="b">
                    <a:lnL>
                      <a:noFill/>
                    </a:lnL>
                    <a:lnR w="19050" cap="flat" cmpd="sng" algn="ctr">
                      <a:solidFill>
                        <a:srgbClr val="595959"/>
                      </a:solidFill>
                      <a:prstDash val="solid"/>
                      <a:round/>
                      <a:headEnd type="none" w="med" len="med"/>
                      <a:tailEnd type="none" w="med" len="med"/>
                    </a:lnR>
                    <a:lnT>
                      <a:noFill/>
                    </a:lnT>
                    <a:lnB>
                      <a:noFill/>
                    </a:lnB>
                  </a:tcPr>
                </a:tc>
                <a:tc>
                  <a:txBody>
                    <a:bodyPr/>
                    <a:lstStyle/>
                    <a:p>
                      <a:pPr algn="ctr" fontAlgn="t"/>
                      <a:r>
                        <a:rPr lang="en-US" sz="900" b="0" i="0" u="none" strike="noStrike">
                          <a:solidFill>
                            <a:srgbClr val="333F4F"/>
                          </a:solidFill>
                          <a:effectLst/>
                          <a:latin typeface="Century Gothic" panose="020B0502020202020204" pitchFamily="34" charset="0"/>
                        </a:rPr>
                        <a:t>likes</a:t>
                      </a:r>
                    </a:p>
                  </a:txBody>
                  <a:tcPr marL="8172" marR="8172" marT="8172" marB="0">
                    <a:lnL w="19050" cap="flat" cmpd="sng" algn="ctr">
                      <a:solidFill>
                        <a:srgbClr val="595959"/>
                      </a:solidFill>
                      <a:prstDash val="solid"/>
                      <a:round/>
                      <a:headEnd type="none" w="med" len="med"/>
                      <a:tailEnd type="none" w="med" len="med"/>
                    </a:lnL>
                    <a:lnR>
                      <a:noFill/>
                    </a:lnR>
                    <a:lnT>
                      <a:noFill/>
                    </a:lnT>
                    <a:lnB>
                      <a:noFill/>
                    </a:lnB>
                    <a:solidFill>
                      <a:srgbClr val="EDEDED"/>
                    </a:solidFill>
                  </a:tcPr>
                </a:tc>
                <a:tc>
                  <a:txBody>
                    <a:bodyPr/>
                    <a:lstStyle/>
                    <a:p>
                      <a:pPr algn="ctr" fontAlgn="t"/>
                      <a:r>
                        <a:rPr lang="en-US" sz="900" b="0" i="0" u="none" strike="noStrike">
                          <a:solidFill>
                            <a:srgbClr val="333F4F"/>
                          </a:solidFill>
                          <a:effectLst/>
                          <a:latin typeface="Century Gothic" panose="020B0502020202020204" pitchFamily="34" charset="0"/>
                        </a:rPr>
                        <a:t>this week</a:t>
                      </a:r>
                    </a:p>
                  </a:txBody>
                  <a:tcPr marL="8172" marR="8172" marT="8172" marB="0">
                    <a:lnL>
                      <a:noFill/>
                    </a:lnL>
                    <a:lnR>
                      <a:noFill/>
                    </a:lnR>
                    <a:lnT>
                      <a:noFill/>
                    </a:lnT>
                    <a:lnB>
                      <a:noFill/>
                    </a:lnB>
                    <a:solidFill>
                      <a:srgbClr val="EDEDED"/>
                    </a:solidFill>
                  </a:tcPr>
                </a:tc>
                <a:extLst>
                  <a:ext uri="{0D108BD9-81ED-4DB2-BD59-A6C34878D82A}">
                    <a16:rowId xmlns:a16="http://schemas.microsoft.com/office/drawing/2014/main" val="3431757088"/>
                  </a:ext>
                </a:extLst>
              </a:tr>
              <a:tr h="266016">
                <a:tc>
                  <a:txBody>
                    <a:bodyPr/>
                    <a:lstStyle/>
                    <a:p>
                      <a:pPr algn="l" fontAlgn="ctr"/>
                      <a:r>
                        <a:rPr lang="en-US" sz="900" b="0" i="0" u="none" strike="noStrike">
                          <a:solidFill>
                            <a:srgbClr val="000000"/>
                          </a:solidFill>
                          <a:effectLst/>
                          <a:latin typeface="Century Gothic" panose="020B0502020202020204" pitchFamily="34" charset="0"/>
                        </a:rPr>
                        <a:t> </a:t>
                      </a:r>
                    </a:p>
                  </a:txBody>
                  <a:tcPr marL="73548" marR="8172" marT="8172" marB="0" anchor="ctr">
                    <a:lnL w="19050" cap="flat" cmpd="sng" algn="ctr">
                      <a:solidFill>
                        <a:srgbClr val="2F75B5"/>
                      </a:solidFill>
                      <a:prstDash val="solid"/>
                      <a:round/>
                      <a:headEnd type="none" w="med" len="med"/>
                      <a:tailEnd type="none" w="med" len="med"/>
                    </a:lnL>
                    <a:lnR>
                      <a:noFill/>
                    </a:lnR>
                    <a:lnT>
                      <a:noFill/>
                    </a:lnT>
                    <a:lnB>
                      <a:noFill/>
                    </a:lnB>
                    <a:solidFill>
                      <a:srgbClr val="DDEBF7"/>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73548" marR="8172" marT="8172" marB="0" anchor="ctr">
                    <a:lnL>
                      <a:noFill/>
                    </a:lnL>
                    <a:lnR>
                      <a:noFill/>
                    </a:lnR>
                    <a:lnT>
                      <a:noFill/>
                    </a:lnT>
                    <a:lnB>
                      <a:noFill/>
                    </a:lnB>
                    <a:solidFill>
                      <a:srgbClr val="DDEBF7"/>
                    </a:solidFill>
                  </a:tcPr>
                </a:tc>
                <a:tc>
                  <a:txBody>
                    <a:bodyPr/>
                    <a:lstStyle/>
                    <a:p>
                      <a:pPr algn="l" fontAlgn="ctr"/>
                      <a:endParaRPr lang="en-US" sz="900" b="0" i="0" u="none" strike="noStrike">
                        <a:solidFill>
                          <a:srgbClr val="000000"/>
                        </a:solidFill>
                        <a:effectLst/>
                        <a:latin typeface="Century Gothic" panose="020B0502020202020204" pitchFamily="34" charset="0"/>
                      </a:endParaRPr>
                    </a:p>
                  </a:txBody>
                  <a:tcPr marL="73548" marR="8172" marT="8172"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73548" marR="8172" marT="8172" marB="0" anchor="ctr">
                    <a:lnL w="19050" cap="flat" cmpd="sng" algn="ctr">
                      <a:solidFill>
                        <a:srgbClr val="FF0000"/>
                      </a:solidFill>
                      <a:prstDash val="solid"/>
                      <a:round/>
                      <a:headEnd type="none" w="med" len="med"/>
                      <a:tailEnd type="none" w="med" len="med"/>
                    </a:lnL>
                    <a:lnR>
                      <a:noFill/>
                    </a:lnR>
                    <a:lnT>
                      <a:noFill/>
                    </a:lnT>
                    <a:lnB>
                      <a:noFill/>
                    </a:lnB>
                    <a:solidFill>
                      <a:srgbClr val="F7E1DD"/>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73548" marR="8172" marT="8172" marB="0" anchor="ctr">
                    <a:lnL>
                      <a:noFill/>
                    </a:lnL>
                    <a:lnR>
                      <a:noFill/>
                    </a:lnR>
                    <a:lnT>
                      <a:noFill/>
                    </a:lnT>
                    <a:lnB>
                      <a:noFill/>
                    </a:lnB>
                    <a:solidFill>
                      <a:srgbClr val="F7E1DD"/>
                    </a:solidFill>
                  </a:tcPr>
                </a:tc>
                <a:tc>
                  <a:txBody>
                    <a:bodyPr/>
                    <a:lstStyle/>
                    <a:p>
                      <a:pPr algn="l" fontAlgn="ctr"/>
                      <a:endParaRPr lang="en-US" sz="900" b="0" i="0" u="none" strike="noStrike">
                        <a:solidFill>
                          <a:srgbClr val="000000"/>
                        </a:solidFill>
                        <a:effectLst/>
                        <a:latin typeface="Century Gothic" panose="020B0502020202020204" pitchFamily="34" charset="0"/>
                      </a:endParaRPr>
                    </a:p>
                  </a:txBody>
                  <a:tcPr marL="73548" marR="8172" marT="8172" marB="0" anchor="ctr">
                    <a:lnL>
                      <a:noFill/>
                    </a:lnL>
                    <a:lnR w="19050" cap="flat" cmpd="sng" algn="ctr">
                      <a:solidFill>
                        <a:srgbClr val="7030A0"/>
                      </a:solidFill>
                      <a:prstDash val="solid"/>
                      <a:round/>
                      <a:headEnd type="none" w="med" len="med"/>
                      <a:tailEnd type="none" w="med" len="med"/>
                    </a:lnR>
                    <a:lnT>
                      <a:noFill/>
                    </a:lnT>
                    <a:lnB>
                      <a:noFill/>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73548" marR="8172" marT="8172" marB="0" anchor="ctr">
                    <a:lnL w="19050" cap="flat" cmpd="sng" algn="ctr">
                      <a:solidFill>
                        <a:srgbClr val="7030A0"/>
                      </a:solidFill>
                      <a:prstDash val="solid"/>
                      <a:round/>
                      <a:headEnd type="none" w="med" len="med"/>
                      <a:tailEnd type="none" w="med" len="med"/>
                    </a:lnL>
                    <a:lnR>
                      <a:noFill/>
                    </a:lnR>
                    <a:lnT>
                      <a:noFill/>
                    </a:lnT>
                    <a:lnB>
                      <a:noFill/>
                    </a:lnB>
                    <a:solidFill>
                      <a:srgbClr val="FFF2CC"/>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73548" marR="8172" marT="8172" marB="0" anchor="ctr">
                    <a:lnL>
                      <a:noFill/>
                    </a:lnL>
                    <a:lnR>
                      <a:noFill/>
                    </a:lnR>
                    <a:lnT>
                      <a:noFill/>
                    </a:lnT>
                    <a:lnB>
                      <a:noFill/>
                    </a:lnB>
                    <a:solidFill>
                      <a:srgbClr val="FFF2CC"/>
                    </a:solidFill>
                  </a:tcPr>
                </a:tc>
                <a:tc>
                  <a:txBody>
                    <a:bodyPr/>
                    <a:lstStyle/>
                    <a:p>
                      <a:pPr algn="l" fontAlgn="b"/>
                      <a:endParaRPr lang="en-US" sz="900" b="0" i="0" u="none" strike="noStrike">
                        <a:solidFill>
                          <a:srgbClr val="000000"/>
                        </a:solidFill>
                        <a:effectLst/>
                        <a:latin typeface="Century Gothic" panose="020B0502020202020204" pitchFamily="34" charset="0"/>
                      </a:endParaRPr>
                    </a:p>
                  </a:txBody>
                  <a:tcPr marL="8172" marR="8172" marT="8172" marB="0" anchor="b">
                    <a:lnL>
                      <a:noFill/>
                    </a:lnL>
                    <a:lnR w="19050" cap="flat" cmpd="sng" algn="ctr">
                      <a:solidFill>
                        <a:srgbClr val="595959"/>
                      </a:solidFill>
                      <a:prstDash val="solid"/>
                      <a:round/>
                      <a:headEnd type="none" w="med" len="med"/>
                      <a:tailEnd type="none" w="med" len="med"/>
                    </a:lnR>
                    <a:lnT>
                      <a:noFill/>
                    </a:lnT>
                    <a:lnB>
                      <a:noFill/>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73548" marR="8172" marT="8172" marB="0" anchor="ctr">
                    <a:lnL w="19050" cap="flat" cmpd="sng" algn="ctr">
                      <a:solidFill>
                        <a:srgbClr val="595959"/>
                      </a:solidFill>
                      <a:prstDash val="solid"/>
                      <a:round/>
                      <a:headEnd type="none" w="med" len="med"/>
                      <a:tailEnd type="none" w="med" len="med"/>
                    </a:lnL>
                    <a:lnR>
                      <a:noFill/>
                    </a:lnR>
                    <a:lnT>
                      <a:noFill/>
                    </a:lnT>
                    <a:lnB>
                      <a:noFill/>
                    </a:lnB>
                    <a:solidFill>
                      <a:srgbClr val="EDEDED"/>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73548" marR="8172" marT="8172" marB="0" anchor="ctr">
                    <a:lnL>
                      <a:noFill/>
                    </a:lnL>
                    <a:lnR>
                      <a:noFill/>
                    </a:lnR>
                    <a:lnT>
                      <a:noFill/>
                    </a:lnT>
                    <a:lnB>
                      <a:noFill/>
                    </a:lnB>
                    <a:solidFill>
                      <a:srgbClr val="EDEDED"/>
                    </a:solidFill>
                  </a:tcPr>
                </a:tc>
                <a:extLst>
                  <a:ext uri="{0D108BD9-81ED-4DB2-BD59-A6C34878D82A}">
                    <a16:rowId xmlns:a16="http://schemas.microsoft.com/office/drawing/2014/main" val="4214793791"/>
                  </a:ext>
                </a:extLst>
              </a:tr>
            </a:tbl>
          </a:graphicData>
        </a:graphic>
      </p:graphicFrame>
    </p:spTree>
    <p:extLst>
      <p:ext uri="{BB962C8B-B14F-4D97-AF65-F5344CB8AC3E}">
        <p14:creationId xmlns:p14="http://schemas.microsoft.com/office/powerpoint/2010/main" val="11799240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WEEKLY SOCIAL MEDIA PROFILE ANALYTICS</a:t>
            </a:r>
            <a:endParaRPr lang="en-US" dirty="0">
              <a:solidFill>
                <a:schemeClr val="bg1"/>
              </a:solidFill>
              <a:latin typeface="Century Gothic" panose="020B0502020202020204" pitchFamily="34" charset="0"/>
              <a:ea typeface="Arial" charset="0"/>
              <a:cs typeface="Arial" charset="0"/>
            </a:endParaRPr>
          </a:p>
        </p:txBody>
      </p:sp>
      <p:sp>
        <p:nvSpPr>
          <p:cNvPr id="39" name="TextBox 38">
            <a:extLst>
              <a:ext uri="{FF2B5EF4-FFF2-40B4-BE49-F238E27FC236}">
                <a16:creationId xmlns:a16="http://schemas.microsoft.com/office/drawing/2014/main" id="{69A9D246-CD1C-795D-AF15-24F8001C471D}"/>
              </a:ext>
            </a:extLst>
          </p:cNvPr>
          <p:cNvSpPr txBox="1"/>
          <p:nvPr/>
        </p:nvSpPr>
        <p:spPr>
          <a:xfrm>
            <a:off x="6328501" y="271499"/>
            <a:ext cx="5677970" cy="461665"/>
          </a:xfrm>
          <a:prstGeom prst="rect">
            <a:avLst/>
          </a:prstGeom>
          <a:noFill/>
        </p:spPr>
        <p:txBody>
          <a:bodyPr wrap="square" rtlCol="0">
            <a:spAutoFit/>
          </a:bodyPr>
          <a:lstStyle/>
          <a:p>
            <a:r>
              <a:rPr lang="en-US" sz="1200" i="1" dirty="0">
                <a:solidFill>
                  <a:schemeClr val="tx1">
                    <a:lumMod val="65000"/>
                    <a:lumOff val="35000"/>
                  </a:schemeClr>
                </a:solidFill>
                <a:latin typeface="Century Gothic" panose="020B0502020202020204" pitchFamily="34" charset="0"/>
              </a:rPr>
              <a:t>Users are to take a screenshot of the Weekly Social Media Profile Analytics chart in the Excel version of this template to illustrate this slide.</a:t>
            </a:r>
          </a:p>
        </p:txBody>
      </p:sp>
      <p:sp>
        <p:nvSpPr>
          <p:cNvPr id="3" name="TextBox 2">
            <a:extLst>
              <a:ext uri="{FF2B5EF4-FFF2-40B4-BE49-F238E27FC236}">
                <a16:creationId xmlns:a16="http://schemas.microsoft.com/office/drawing/2014/main" id="{2ABD50DD-9A32-06A6-9713-FFCE73397E58}"/>
              </a:ext>
            </a:extLst>
          </p:cNvPr>
          <p:cNvSpPr txBox="1"/>
          <p:nvPr/>
        </p:nvSpPr>
        <p:spPr>
          <a:xfrm>
            <a:off x="367748" y="248400"/>
            <a:ext cx="5618846"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WEEKLY PROFILE ANALYTICS</a:t>
            </a:r>
          </a:p>
        </p:txBody>
      </p:sp>
      <p:pic>
        <p:nvPicPr>
          <p:cNvPr id="14" name="Picture 13" descr="A graph with numbers and text&#10;&#10;Description automatically generated with medium confidence">
            <a:extLst>
              <a:ext uri="{FF2B5EF4-FFF2-40B4-BE49-F238E27FC236}">
                <a16:creationId xmlns:a16="http://schemas.microsoft.com/office/drawing/2014/main" id="{EE417625-AC21-CE0C-2412-C785DB413F13}"/>
              </a:ext>
            </a:extLst>
          </p:cNvPr>
          <p:cNvPicPr>
            <a:picLocks noChangeAspect="1"/>
          </p:cNvPicPr>
          <p:nvPr/>
        </p:nvPicPr>
        <p:blipFill>
          <a:blip r:embed="rId3"/>
          <a:stretch>
            <a:fillRect/>
          </a:stretch>
        </p:blipFill>
        <p:spPr>
          <a:xfrm>
            <a:off x="0" y="1321683"/>
            <a:ext cx="12192000" cy="4214633"/>
          </a:xfrm>
          <a:prstGeom prst="rect">
            <a:avLst/>
          </a:prstGeom>
        </p:spPr>
      </p:pic>
    </p:spTree>
    <p:extLst>
      <p:ext uri="{BB962C8B-B14F-4D97-AF65-F5344CB8AC3E}">
        <p14:creationId xmlns:p14="http://schemas.microsoft.com/office/powerpoint/2010/main" val="36348122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PROFILE DATA</a:t>
            </a:r>
            <a:endParaRPr lang="en-US" dirty="0">
              <a:solidFill>
                <a:schemeClr val="bg1"/>
              </a:solidFill>
              <a:latin typeface="Century Gothic" panose="020B0502020202020204" pitchFamily="34" charset="0"/>
              <a:ea typeface="Arial" charset="0"/>
              <a:cs typeface="Arial" charset="0"/>
            </a:endParaRPr>
          </a:p>
        </p:txBody>
      </p:sp>
      <p:sp>
        <p:nvSpPr>
          <p:cNvPr id="3" name="TextBox 2">
            <a:extLst>
              <a:ext uri="{FF2B5EF4-FFF2-40B4-BE49-F238E27FC236}">
                <a16:creationId xmlns:a16="http://schemas.microsoft.com/office/drawing/2014/main" id="{2ABD50DD-9A32-06A6-9713-FFCE73397E58}"/>
              </a:ext>
            </a:extLst>
          </p:cNvPr>
          <p:cNvSpPr txBox="1"/>
          <p:nvPr/>
        </p:nvSpPr>
        <p:spPr>
          <a:xfrm>
            <a:off x="367748" y="248400"/>
            <a:ext cx="2935419"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PROFILE DATA</a:t>
            </a:r>
          </a:p>
        </p:txBody>
      </p:sp>
      <p:graphicFrame>
        <p:nvGraphicFramePr>
          <p:cNvPr id="2" name="Object 1">
            <a:extLst>
              <a:ext uri="{FF2B5EF4-FFF2-40B4-BE49-F238E27FC236}">
                <a16:creationId xmlns:a16="http://schemas.microsoft.com/office/drawing/2014/main" id="{11936B1F-96BF-A965-BAA5-0C2695B69762}"/>
              </a:ext>
            </a:extLst>
          </p:cNvPr>
          <p:cNvGraphicFramePr>
            <a:graphicFrameLocks noChangeAspect="1"/>
          </p:cNvGraphicFramePr>
          <p:nvPr>
            <p:extLst>
              <p:ext uri="{D42A27DB-BD31-4B8C-83A1-F6EECF244321}">
                <p14:modId xmlns:p14="http://schemas.microsoft.com/office/powerpoint/2010/main" val="1381277405"/>
              </p:ext>
            </p:extLst>
          </p:nvPr>
        </p:nvGraphicFramePr>
        <p:xfrm>
          <a:off x="668059" y="1849732"/>
          <a:ext cx="10855881" cy="3084057"/>
        </p:xfrm>
        <a:graphic>
          <a:graphicData uri="http://schemas.openxmlformats.org/presentationml/2006/ole">
            <mc:AlternateContent xmlns:mc="http://schemas.openxmlformats.org/markup-compatibility/2006">
              <mc:Choice xmlns:v="urn:schemas-microsoft-com:vml" Requires="v">
                <p:oleObj name="Worksheet" r:id="rId3" imgW="5867429" imgH="1666772" progId="Excel.Sheet.12">
                  <p:embed/>
                </p:oleObj>
              </mc:Choice>
              <mc:Fallback>
                <p:oleObj name="Worksheet" r:id="rId3" imgW="5867429" imgH="1666772" progId="Excel.Sheet.12">
                  <p:embed/>
                  <p:pic>
                    <p:nvPicPr>
                      <p:cNvPr id="2" name="Object 1">
                        <a:extLst>
                          <a:ext uri="{FF2B5EF4-FFF2-40B4-BE49-F238E27FC236}">
                            <a16:creationId xmlns:a16="http://schemas.microsoft.com/office/drawing/2014/main" id="{11936B1F-96BF-A965-BAA5-0C2695B69762}"/>
                          </a:ext>
                        </a:extLst>
                      </p:cNvPr>
                      <p:cNvPicPr/>
                      <p:nvPr/>
                    </p:nvPicPr>
                    <p:blipFill>
                      <a:blip r:embed="rId4"/>
                      <a:stretch>
                        <a:fillRect/>
                      </a:stretch>
                    </p:blipFill>
                    <p:spPr>
                      <a:xfrm>
                        <a:off x="668059" y="1849732"/>
                        <a:ext cx="10855881" cy="3084057"/>
                      </a:xfrm>
                      <a:prstGeom prst="rect">
                        <a:avLst/>
                      </a:prstGeom>
                    </p:spPr>
                  </p:pic>
                </p:oleObj>
              </mc:Fallback>
            </mc:AlternateContent>
          </a:graphicData>
        </a:graphic>
      </p:graphicFrame>
    </p:spTree>
    <p:extLst>
      <p:ext uri="{BB962C8B-B14F-4D97-AF65-F5344CB8AC3E}">
        <p14:creationId xmlns:p14="http://schemas.microsoft.com/office/powerpoint/2010/main" val="41315484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graphicFrame>
        <p:nvGraphicFramePr>
          <p:cNvPr id="3" name="Table 2">
            <a:extLst>
              <a:ext uri="{FF2B5EF4-FFF2-40B4-BE49-F238E27FC236}">
                <a16:creationId xmlns:a16="http://schemas.microsoft.com/office/drawing/2014/main" id="{AE0581D1-6FEA-A955-42D3-6D515A3F3104}"/>
              </a:ext>
            </a:extLst>
          </p:cNvPr>
          <p:cNvGraphicFramePr>
            <a:graphicFrameLocks noGrp="1"/>
          </p:cNvGraphicFramePr>
          <p:nvPr>
            <p:extLst>
              <p:ext uri="{D42A27DB-BD31-4B8C-83A1-F6EECF244321}">
                <p14:modId xmlns:p14="http://schemas.microsoft.com/office/powerpoint/2010/main" val="423966814"/>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6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6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6576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1518768116"/>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Brand-Presentation-Template_PowerPoint" id="{E0E2BE8C-4103-3A43-BF94-0530E896EB8D}" vid="{9AA00AB7-1210-E44F-95CE-93F9AF2E35F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Тема Office</Template>
  <TotalTime>5094</TotalTime>
  <Words>330</Words>
  <Application>Microsoft Macintosh PowerPoint</Application>
  <PresentationFormat>Widescreen</PresentationFormat>
  <Paragraphs>122</Paragraphs>
  <Slides>5</Slides>
  <Notes>5</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5</vt:i4>
      </vt:variant>
    </vt:vector>
  </HeadingPairs>
  <TitlesOfParts>
    <vt:vector size="11" baseType="lpstr">
      <vt:lpstr>Arial</vt:lpstr>
      <vt:lpstr>Calibri</vt:lpstr>
      <vt:lpstr>Calibri Light</vt:lpstr>
      <vt:lpstr>Century Gothic</vt:lpstr>
      <vt:lpstr>Тема Office</vt:lpstr>
      <vt:lpstr>Worksheet</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Jill Knoepfel</dc:creator>
  <cp:lastModifiedBy>Heather Key</cp:lastModifiedBy>
  <cp:revision>35</cp:revision>
  <dcterms:created xsi:type="dcterms:W3CDTF">2022-01-31T17:15:25Z</dcterms:created>
  <dcterms:modified xsi:type="dcterms:W3CDTF">2023-11-11T23:12:23Z</dcterms:modified>
</cp:coreProperties>
</file>