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408" r:id="rId2"/>
    <p:sldId id="353" r:id="rId3"/>
    <p:sldId id="41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8A8"/>
    <a:srgbClr val="D2F8EE"/>
    <a:srgbClr val="F9D5BF"/>
    <a:srgbClr val="FBEBD4"/>
    <a:srgbClr val="ECF8C2"/>
    <a:srgbClr val="D1E45D"/>
    <a:srgbClr val="F99F74"/>
    <a:srgbClr val="F88F2E"/>
    <a:srgbClr val="A1E4D7"/>
    <a:srgbClr val="CFE4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39F7A-8B31-4A50-8593-482459118789}" v="18" dt="2023-12-22T12:59:17.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6327" autoAdjust="0"/>
  </p:normalViewPr>
  <p:slideViewPr>
    <p:cSldViewPr snapToGrid="0" snapToObjects="1">
      <p:cViewPr varScale="1">
        <p:scale>
          <a:sx n="123" d="100"/>
          <a:sy n="123" d="100"/>
        </p:scale>
        <p:origin x="1688" y="192"/>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13839F7A-8B31-4A50-8593-482459118789}"/>
    <pc:docChg chg="undo custSel modSld">
      <pc:chgData name="Bess Dunlevy" userId="dd4b9a8537dbe9d0" providerId="LiveId" clId="{13839F7A-8B31-4A50-8593-482459118789}" dt="2023-12-22T13:00:09.930" v="352" actId="20577"/>
      <pc:docMkLst>
        <pc:docMk/>
      </pc:docMkLst>
      <pc:sldChg chg="addSp delSp modSp mod setBg">
        <pc:chgData name="Bess Dunlevy" userId="dd4b9a8537dbe9d0" providerId="LiveId" clId="{13839F7A-8B31-4A50-8593-482459118789}" dt="2023-12-22T12:58:37.974" v="320"/>
        <pc:sldMkLst>
          <pc:docMk/>
          <pc:sldMk cId="1179924037" sldId="353"/>
        </pc:sldMkLst>
        <pc:spChg chg="mod">
          <ac:chgData name="Bess Dunlevy" userId="dd4b9a8537dbe9d0" providerId="LiveId" clId="{13839F7A-8B31-4A50-8593-482459118789}" dt="2023-12-22T12:56:09.477" v="129" actId="1076"/>
          <ac:spMkLst>
            <pc:docMk/>
            <pc:sldMk cId="1179924037" sldId="353"/>
            <ac:spMk id="103" creationId="{F38BF887-F058-DA35-9CA9-C5C6865027E2}"/>
          </ac:spMkLst>
        </pc:spChg>
        <pc:grpChg chg="del">
          <ac:chgData name="Bess Dunlevy" userId="dd4b9a8537dbe9d0" providerId="LiveId" clId="{13839F7A-8B31-4A50-8593-482459118789}" dt="2023-12-22T12:53:28.278" v="103" actId="478"/>
          <ac:grpSpMkLst>
            <pc:docMk/>
            <pc:sldMk cId="1179924037" sldId="353"/>
            <ac:grpSpMk id="30" creationId="{BF1E427D-4CD2-09A7-B1FE-A7E9CA2CA11B}"/>
          </ac:grpSpMkLst>
        </pc:grpChg>
        <pc:grpChg chg="del">
          <ac:chgData name="Bess Dunlevy" userId="dd4b9a8537dbe9d0" providerId="LiveId" clId="{13839F7A-8B31-4A50-8593-482459118789}" dt="2023-12-22T12:53:29.411" v="104" actId="478"/>
          <ac:grpSpMkLst>
            <pc:docMk/>
            <pc:sldMk cId="1179924037" sldId="353"/>
            <ac:grpSpMk id="79" creationId="{CD82B4FD-FEF7-B9B4-1C34-6A424492005B}"/>
          </ac:grpSpMkLst>
        </pc:grpChg>
        <pc:grpChg chg="del">
          <ac:chgData name="Bess Dunlevy" userId="dd4b9a8537dbe9d0" providerId="LiveId" clId="{13839F7A-8B31-4A50-8593-482459118789}" dt="2023-12-22T12:53:29.972" v="105" actId="478"/>
          <ac:grpSpMkLst>
            <pc:docMk/>
            <pc:sldMk cId="1179924037" sldId="353"/>
            <ac:grpSpMk id="85" creationId="{22F6B958-2CBF-DD10-C82A-1159CEDB9CE0}"/>
          </ac:grpSpMkLst>
        </pc:grpChg>
        <pc:grpChg chg="del">
          <ac:chgData name="Bess Dunlevy" userId="dd4b9a8537dbe9d0" providerId="LiveId" clId="{13839F7A-8B31-4A50-8593-482459118789}" dt="2023-12-22T12:53:30.755" v="106" actId="478"/>
          <ac:grpSpMkLst>
            <pc:docMk/>
            <pc:sldMk cId="1179924037" sldId="353"/>
            <ac:grpSpMk id="91" creationId="{E7F93837-2915-C3B2-61D5-21F8AAB843FA}"/>
          </ac:grpSpMkLst>
        </pc:grpChg>
        <pc:grpChg chg="del">
          <ac:chgData name="Bess Dunlevy" userId="dd4b9a8537dbe9d0" providerId="LiveId" clId="{13839F7A-8B31-4A50-8593-482459118789}" dt="2023-12-22T12:53:31.779" v="107" actId="478"/>
          <ac:grpSpMkLst>
            <pc:docMk/>
            <pc:sldMk cId="1179924037" sldId="353"/>
            <ac:grpSpMk id="97" creationId="{B3E380F2-33AC-9936-365D-EDE98BAF2164}"/>
          </ac:grpSpMkLst>
        </pc:grpChg>
        <pc:graphicFrameChg chg="add del mod">
          <ac:chgData name="Bess Dunlevy" userId="dd4b9a8537dbe9d0" providerId="LiveId" clId="{13839F7A-8B31-4A50-8593-482459118789}" dt="2023-12-22T12:53:48.810" v="110"/>
          <ac:graphicFrameMkLst>
            <pc:docMk/>
            <pc:sldMk cId="1179924037" sldId="353"/>
            <ac:graphicFrameMk id="2" creationId="{5DD6486C-4F7C-8CDC-2628-BC6735D89236}"/>
          </ac:graphicFrameMkLst>
        </pc:graphicFrameChg>
        <pc:graphicFrameChg chg="add del mod">
          <ac:chgData name="Bess Dunlevy" userId="dd4b9a8537dbe9d0" providerId="LiveId" clId="{13839F7A-8B31-4A50-8593-482459118789}" dt="2023-12-22T12:54:24.830" v="114"/>
          <ac:graphicFrameMkLst>
            <pc:docMk/>
            <pc:sldMk cId="1179924037" sldId="353"/>
            <ac:graphicFrameMk id="3" creationId="{DB42A2A4-02C5-BD3F-2168-A3E3799F8B97}"/>
          </ac:graphicFrameMkLst>
        </pc:graphicFrameChg>
        <pc:graphicFrameChg chg="add del mod">
          <ac:chgData name="Bess Dunlevy" userId="dd4b9a8537dbe9d0" providerId="LiveId" clId="{13839F7A-8B31-4A50-8593-482459118789}" dt="2023-12-22T12:54:30.619" v="116"/>
          <ac:graphicFrameMkLst>
            <pc:docMk/>
            <pc:sldMk cId="1179924037" sldId="353"/>
            <ac:graphicFrameMk id="4" creationId="{25F72177-4FE9-8AF7-DD5E-3E45E8C35427}"/>
          </ac:graphicFrameMkLst>
        </pc:graphicFrameChg>
        <pc:graphicFrameChg chg="add mod modGraphic">
          <ac:chgData name="Bess Dunlevy" userId="dd4b9a8537dbe9d0" providerId="LiveId" clId="{13839F7A-8B31-4A50-8593-482459118789}" dt="2023-12-22T12:56:17.381" v="142" actId="1035"/>
          <ac:graphicFrameMkLst>
            <pc:docMk/>
            <pc:sldMk cId="1179924037" sldId="353"/>
            <ac:graphicFrameMk id="5" creationId="{5BA52B0E-1A4B-A81E-B882-3E688895F6C5}"/>
          </ac:graphicFrameMkLst>
        </pc:graphicFrameChg>
        <pc:graphicFrameChg chg="del">
          <ac:chgData name="Bess Dunlevy" userId="dd4b9a8537dbe9d0" providerId="LiveId" clId="{13839F7A-8B31-4A50-8593-482459118789}" dt="2023-12-22T12:53:24.067" v="102" actId="478"/>
          <ac:graphicFrameMkLst>
            <pc:docMk/>
            <pc:sldMk cId="1179924037" sldId="353"/>
            <ac:graphicFrameMk id="10" creationId="{308887DA-9F3A-EEB8-26F3-46D412DA9E6B}"/>
          </ac:graphicFrameMkLst>
        </pc:graphicFrameChg>
        <pc:graphicFrameChg chg="del">
          <ac:chgData name="Bess Dunlevy" userId="dd4b9a8537dbe9d0" providerId="LiveId" clId="{13839F7A-8B31-4A50-8593-482459118789}" dt="2023-12-22T12:55:07.225" v="119" actId="478"/>
          <ac:graphicFrameMkLst>
            <pc:docMk/>
            <pc:sldMk cId="1179924037" sldId="353"/>
            <ac:graphicFrameMk id="14" creationId="{A5868827-1891-1B4F-D239-B207389BB15C}"/>
          </ac:graphicFrameMkLst>
        </pc:graphicFrameChg>
        <pc:picChg chg="add del mod">
          <ac:chgData name="Bess Dunlevy" userId="dd4b9a8537dbe9d0" providerId="LiveId" clId="{13839F7A-8B31-4A50-8593-482459118789}" dt="2023-12-22T12:55:29.638" v="123" actId="478"/>
          <ac:picMkLst>
            <pc:docMk/>
            <pc:sldMk cId="1179924037" sldId="353"/>
            <ac:picMk id="8" creationId="{D2DB4091-CAA8-E45B-E2EA-9038F4ED3986}"/>
          </ac:picMkLst>
        </pc:picChg>
        <pc:picChg chg="add mod">
          <ac:chgData name="Bess Dunlevy" userId="dd4b9a8537dbe9d0" providerId="LiveId" clId="{13839F7A-8B31-4A50-8593-482459118789}" dt="2023-12-22T12:56:06.125" v="128" actId="1076"/>
          <ac:picMkLst>
            <pc:docMk/>
            <pc:sldMk cId="1179924037" sldId="353"/>
            <ac:picMk id="11" creationId="{5F6DF833-A4DD-2711-E63C-547A90548197}"/>
          </ac:picMkLst>
        </pc:picChg>
      </pc:sldChg>
      <pc:sldChg chg="addSp delSp modSp mod">
        <pc:chgData name="Bess Dunlevy" userId="dd4b9a8537dbe9d0" providerId="LiveId" clId="{13839F7A-8B31-4A50-8593-482459118789}" dt="2023-12-22T13:00:09.930" v="352" actId="20577"/>
        <pc:sldMkLst>
          <pc:docMk/>
          <pc:sldMk cId="2079832875" sldId="408"/>
        </pc:sldMkLst>
        <pc:spChg chg="mod">
          <ac:chgData name="Bess Dunlevy" userId="dd4b9a8537dbe9d0" providerId="LiveId" clId="{13839F7A-8B31-4A50-8593-482459118789}" dt="2023-12-22T12:52:03.133" v="22" actId="20577"/>
          <ac:spMkLst>
            <pc:docMk/>
            <pc:sldMk cId="2079832875" sldId="408"/>
            <ac:spMk id="4" creationId="{533963B4-4E0A-77DE-5C4C-C56FE205B941}"/>
          </ac:spMkLst>
        </pc:spChg>
        <pc:spChg chg="mod">
          <ac:chgData name="Bess Dunlevy" userId="dd4b9a8537dbe9d0" providerId="LiveId" clId="{13839F7A-8B31-4A50-8593-482459118789}" dt="2023-12-22T12:52:55.890" v="87" actId="20577"/>
          <ac:spMkLst>
            <pc:docMk/>
            <pc:sldMk cId="2079832875" sldId="408"/>
            <ac:spMk id="9" creationId="{CB9D49A6-86F7-B744-828A-D7C1D9D15D8C}"/>
          </ac:spMkLst>
        </pc:spChg>
        <pc:spChg chg="mod">
          <ac:chgData name="Bess Dunlevy" userId="dd4b9a8537dbe9d0" providerId="LiveId" clId="{13839F7A-8B31-4A50-8593-482459118789}" dt="2023-12-22T13:00:09.930" v="352" actId="20577"/>
          <ac:spMkLst>
            <pc:docMk/>
            <pc:sldMk cId="2079832875" sldId="408"/>
            <ac:spMk id="15" creationId="{4F95621E-0D99-EE2C-AD1C-999965382B60}"/>
          </ac:spMkLst>
        </pc:spChg>
        <pc:graphicFrameChg chg="mod modGraphic">
          <ac:chgData name="Bess Dunlevy" userId="dd4b9a8537dbe9d0" providerId="LiveId" clId="{13839F7A-8B31-4A50-8593-482459118789}" dt="2023-12-22T12:59:42.574" v="329" actId="14100"/>
          <ac:graphicFrameMkLst>
            <pc:docMk/>
            <pc:sldMk cId="2079832875" sldId="408"/>
            <ac:graphicFrameMk id="13" creationId="{3CDDA1B3-7873-CAA0-940C-9B363A2EB1BD}"/>
          </ac:graphicFrameMkLst>
        </pc:graphicFrameChg>
        <pc:picChg chg="add mod">
          <ac:chgData name="Bess Dunlevy" userId="dd4b9a8537dbe9d0" providerId="LiveId" clId="{13839F7A-8B31-4A50-8593-482459118789}" dt="2023-12-22T12:59:38.363" v="328" actId="1076"/>
          <ac:picMkLst>
            <pc:docMk/>
            <pc:sldMk cId="2079832875" sldId="408"/>
            <ac:picMk id="3" creationId="{A43236FB-38E0-C464-0DC3-977308671CEA}"/>
          </ac:picMkLst>
        </pc:picChg>
        <pc:picChg chg="del">
          <ac:chgData name="Bess Dunlevy" userId="dd4b9a8537dbe9d0" providerId="LiveId" clId="{13839F7A-8B31-4A50-8593-482459118789}" dt="2023-12-22T12:56:26.499" v="144" actId="478"/>
          <ac:picMkLst>
            <pc:docMk/>
            <pc:sldMk cId="2079832875" sldId="408"/>
            <ac:picMk id="8" creationId="{645E5E8C-2DAF-6F84-8FAE-19FC2BC2FF5A}"/>
          </ac:picMkLst>
        </pc:picChg>
        <pc:picChg chg="add mod">
          <ac:chgData name="Bess Dunlevy" userId="dd4b9a8537dbe9d0" providerId="LiveId" clId="{13839F7A-8B31-4A50-8593-482459118789}" dt="2023-12-22T12:59:36.068" v="327" actId="1076"/>
          <ac:picMkLst>
            <pc:docMk/>
            <pc:sldMk cId="2079832875" sldId="408"/>
            <ac:picMk id="10" creationId="{C2D3C8AA-A9CE-6B0E-F7BE-F11F783B9355}"/>
          </ac:picMkLst>
        </pc:picChg>
        <pc:picChg chg="del">
          <ac:chgData name="Bess Dunlevy" userId="dd4b9a8537dbe9d0" providerId="LiveId" clId="{13839F7A-8B31-4A50-8593-482459118789}" dt="2023-12-22T12:53:09.339" v="88" actId="478"/>
          <ac:picMkLst>
            <pc:docMk/>
            <pc:sldMk cId="2079832875" sldId="408"/>
            <ac:picMk id="14" creationId="{7A28E90B-BDA9-A3F7-F7B6-C474760348BC}"/>
          </ac:picMkLst>
        </pc:picChg>
        <pc:cxnChg chg="del">
          <ac:chgData name="Bess Dunlevy" userId="dd4b9a8537dbe9d0" providerId="LiveId" clId="{13839F7A-8B31-4A50-8593-482459118789}" dt="2023-12-22T12:56:24.291" v="143" actId="478"/>
          <ac:cxnSpMkLst>
            <pc:docMk/>
            <pc:sldMk cId="2079832875" sldId="408"/>
            <ac:cxnSpMk id="17" creationId="{30E663A7-7EE3-4FAD-5EED-52B9888C96E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12/27/23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12566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91471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87000">
              <a:schemeClr val="bg1">
                <a:lumMod val="9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12/27/23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911&amp;utm_source=template-powerpoint&amp;utm_medium=content&amp;utm_campaign=Email+Metrics+Report-powerpoint-11911&amp;lpa=Email+Metrics+Report+powerpoint+1191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bstract background of curved cloth with dots">
            <a:extLst>
              <a:ext uri="{FF2B5EF4-FFF2-40B4-BE49-F238E27FC236}">
                <a16:creationId xmlns:a16="http://schemas.microsoft.com/office/drawing/2014/main" id="{6FF29C9C-391A-E895-46FC-62D530287C57}"/>
              </a:ext>
            </a:extLst>
          </p:cNvPr>
          <p:cNvPicPr>
            <a:picLocks noChangeAspect="1"/>
          </p:cNvPicPr>
          <p:nvPr/>
        </p:nvPicPr>
        <p:blipFill rotWithShape="1">
          <a:blip r:embed="rId3">
            <a:alphaModFix amt="9000"/>
          </a:blip>
          <a:srcRect b="15743"/>
          <a:stretch/>
        </p:blipFill>
        <p:spPr>
          <a:xfrm>
            <a:off x="0" y="1"/>
            <a:ext cx="12191188" cy="6846332"/>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EMAIL METRICS REPORT PRESENTATION</a:t>
            </a:r>
            <a:endParaRPr lang="en-US" dirty="0">
              <a:solidFill>
                <a:schemeClr val="bg1"/>
              </a:solidFill>
              <a:latin typeface="Century Gothic" panose="020B0502020202020204" pitchFamily="34" charset="0"/>
              <a:ea typeface="Arial" charset="0"/>
              <a:cs typeface="Arial" charset="0"/>
            </a:endParaRPr>
          </a:p>
        </p:txBody>
      </p:sp>
      <p:pic>
        <p:nvPicPr>
          <p:cNvPr id="2" name="Picture 1">
            <a:hlinkClick r:id="rId4"/>
            <a:extLst>
              <a:ext uri="{FF2B5EF4-FFF2-40B4-BE49-F238E27FC236}">
                <a16:creationId xmlns:a16="http://schemas.microsoft.com/office/drawing/2014/main" id="{CCDD0F85-5309-8854-91CB-140148D9F376}"/>
              </a:ext>
            </a:extLst>
          </p:cNvPr>
          <p:cNvPicPr>
            <a:picLocks noChangeAspect="1"/>
          </p:cNvPicPr>
          <p:nvPr/>
        </p:nvPicPr>
        <p:blipFill>
          <a:blip r:embed="rId5"/>
          <a:stretch>
            <a:fillRect/>
          </a:stretch>
        </p:blipFill>
        <p:spPr>
          <a:xfrm>
            <a:off x="7195564" y="291588"/>
            <a:ext cx="4695989" cy="651688"/>
          </a:xfrm>
          <a:prstGeom prst="rect">
            <a:avLst/>
          </a:prstGeom>
        </p:spPr>
      </p:pic>
      <p:sp>
        <p:nvSpPr>
          <p:cNvPr id="4" name="TextBox 3">
            <a:extLst>
              <a:ext uri="{FF2B5EF4-FFF2-40B4-BE49-F238E27FC236}">
                <a16:creationId xmlns:a16="http://schemas.microsoft.com/office/drawing/2014/main" id="{533963B4-4E0A-77DE-5C4C-C56FE205B941}"/>
              </a:ext>
            </a:extLst>
          </p:cNvPr>
          <p:cNvSpPr txBox="1"/>
          <p:nvPr/>
        </p:nvSpPr>
        <p:spPr>
          <a:xfrm>
            <a:off x="300447" y="253847"/>
            <a:ext cx="6264255" cy="1169551"/>
          </a:xfrm>
          <a:prstGeom prst="rect">
            <a:avLst/>
          </a:prstGeom>
          <a:noFill/>
        </p:spPr>
        <p:txBody>
          <a:bodyPr wrap="square" rtlCol="0">
            <a:spAutoFit/>
          </a:bodyPr>
          <a:lstStyle/>
          <a:p>
            <a:r>
              <a:rPr lang="en-US" sz="3500" b="1" dirty="0">
                <a:solidFill>
                  <a:schemeClr val="tx1">
                    <a:lumMod val="65000"/>
                    <a:lumOff val="35000"/>
                  </a:schemeClr>
                </a:solidFill>
                <a:latin typeface="Century Gothic" panose="020B0502020202020204" pitchFamily="34" charset="0"/>
              </a:rPr>
              <a:t>EMAIL METRICS REPORT TEMPLATE</a:t>
            </a:r>
          </a:p>
        </p:txBody>
      </p:sp>
      <p:graphicFrame>
        <p:nvGraphicFramePr>
          <p:cNvPr id="13" name="Table 12">
            <a:extLst>
              <a:ext uri="{FF2B5EF4-FFF2-40B4-BE49-F238E27FC236}">
                <a16:creationId xmlns:a16="http://schemas.microsoft.com/office/drawing/2014/main" id="{3CDDA1B3-7873-CAA0-940C-9B363A2EB1BD}"/>
              </a:ext>
            </a:extLst>
          </p:cNvPr>
          <p:cNvGraphicFramePr>
            <a:graphicFrameLocks noGrp="1"/>
          </p:cNvGraphicFramePr>
          <p:nvPr>
            <p:extLst>
              <p:ext uri="{D42A27DB-BD31-4B8C-83A1-F6EECF244321}">
                <p14:modId xmlns:p14="http://schemas.microsoft.com/office/powerpoint/2010/main" val="2714776983"/>
              </p:ext>
            </p:extLst>
          </p:nvPr>
        </p:nvGraphicFramePr>
        <p:xfrm>
          <a:off x="367748" y="5333652"/>
          <a:ext cx="11379492" cy="920334"/>
        </p:xfrm>
        <a:graphic>
          <a:graphicData uri="http://schemas.openxmlformats.org/drawingml/2006/table">
            <a:tbl>
              <a:tblPr/>
              <a:tblGrid>
                <a:gridCol w="4140441">
                  <a:extLst>
                    <a:ext uri="{9D8B030D-6E8A-4147-A177-3AD203B41FA5}">
                      <a16:colId xmlns:a16="http://schemas.microsoft.com/office/drawing/2014/main" val="1531615838"/>
                    </a:ext>
                  </a:extLst>
                </a:gridCol>
                <a:gridCol w="7239051">
                  <a:extLst>
                    <a:ext uri="{9D8B030D-6E8A-4147-A177-3AD203B41FA5}">
                      <a16:colId xmlns:a16="http://schemas.microsoft.com/office/drawing/2014/main" val="947185427"/>
                    </a:ext>
                  </a:extLst>
                </a:gridCol>
              </a:tblGrid>
              <a:tr h="460167">
                <a:tc>
                  <a:txBody>
                    <a:bodyPr/>
                    <a:lstStyle/>
                    <a:p>
                      <a:pPr algn="r" fontAlgn="ctr"/>
                      <a:r>
                        <a:rPr lang="en-US" sz="900" b="0" i="0" u="none" strike="noStrike" dirty="0">
                          <a:solidFill>
                            <a:srgbClr val="000000"/>
                          </a:solidFill>
                          <a:effectLst/>
                          <a:latin typeface="Century Gothic" panose="020B0502020202020204" pitchFamily="34" charset="0"/>
                        </a:rPr>
                        <a:t>CREATED BY</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accent5">
                              <a:lumMod val="75000"/>
                            </a:schemeClr>
                          </a:solidFill>
                          <a:effectLst/>
                          <a:latin typeface="Century Gothic" panose="020B0502020202020204" pitchFamily="34" charset="0"/>
                        </a:rPr>
                        <a:t>Name, Title </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92641583"/>
                  </a:ext>
                </a:extLst>
              </a:tr>
              <a:tr h="460167">
                <a:tc>
                  <a:txBody>
                    <a:bodyPr/>
                    <a:lstStyle/>
                    <a:p>
                      <a:pPr algn="r" fontAlgn="ctr"/>
                      <a:r>
                        <a:rPr lang="en-US" sz="900" b="0" i="0" u="none" strike="noStrike" dirty="0">
                          <a:solidFill>
                            <a:srgbClr val="000000"/>
                          </a:solidFill>
                          <a:effectLst/>
                          <a:latin typeface="Century Gothic" panose="020B0502020202020204" pitchFamily="34" charset="0"/>
                        </a:rPr>
                        <a:t>DATES OF REPORT</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accent5">
                              <a:lumMod val="75000"/>
                            </a:schemeClr>
                          </a:solidFill>
                          <a:effectLst/>
                          <a:latin typeface="Century Gothic" panose="020B0502020202020204" pitchFamily="34" charset="0"/>
                        </a:rPr>
                        <a:t>MM/DD/YY – MM/DD/YY</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8722126"/>
                  </a:ext>
                </a:extLst>
              </a:tr>
            </a:tbl>
          </a:graphicData>
        </a:graphic>
      </p:graphicFrame>
      <p:sp>
        <p:nvSpPr>
          <p:cNvPr id="15" name="TextBox 14">
            <a:extLst>
              <a:ext uri="{FF2B5EF4-FFF2-40B4-BE49-F238E27FC236}">
                <a16:creationId xmlns:a16="http://schemas.microsoft.com/office/drawing/2014/main" id="{4F95621E-0D99-EE2C-AD1C-999965382B60}"/>
              </a:ext>
            </a:extLst>
          </p:cNvPr>
          <p:cNvSpPr txBox="1"/>
          <p:nvPr/>
        </p:nvSpPr>
        <p:spPr>
          <a:xfrm>
            <a:off x="300447" y="1697833"/>
            <a:ext cx="1107097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To use this template, enter your statistics in the table cells on Slide 2, and insert a screen shot from the Excel version of this template to illustrate your Metrics Overview. </a:t>
            </a:r>
          </a:p>
        </p:txBody>
      </p:sp>
      <p:pic>
        <p:nvPicPr>
          <p:cNvPr id="3" name="Picture 2" descr="A graph with different colored bars&#10;&#10;Description automatically generated">
            <a:extLst>
              <a:ext uri="{FF2B5EF4-FFF2-40B4-BE49-F238E27FC236}">
                <a16:creationId xmlns:a16="http://schemas.microsoft.com/office/drawing/2014/main" id="{A43236FB-38E0-C464-0DC3-977308671CEA}"/>
              </a:ext>
            </a:extLst>
          </p:cNvPr>
          <p:cNvPicPr>
            <a:picLocks noChangeAspect="1"/>
          </p:cNvPicPr>
          <p:nvPr/>
        </p:nvPicPr>
        <p:blipFill>
          <a:blip r:embed="rId6"/>
          <a:stretch>
            <a:fillRect/>
          </a:stretch>
        </p:blipFill>
        <p:spPr>
          <a:xfrm>
            <a:off x="3557447" y="2592430"/>
            <a:ext cx="8236530" cy="2529329"/>
          </a:xfrm>
          <a:prstGeom prst="rect">
            <a:avLst/>
          </a:prstGeom>
        </p:spPr>
      </p:pic>
      <p:pic>
        <p:nvPicPr>
          <p:cNvPr id="10" name="Picture 9" descr="Hand holding pen and typing on computer">
            <a:extLst>
              <a:ext uri="{FF2B5EF4-FFF2-40B4-BE49-F238E27FC236}">
                <a16:creationId xmlns:a16="http://schemas.microsoft.com/office/drawing/2014/main" id="{C2D3C8AA-A9CE-6B0E-F7BE-F11F783B9355}"/>
              </a:ext>
            </a:extLst>
          </p:cNvPr>
          <p:cNvPicPr>
            <a:picLocks noChangeAspect="1"/>
          </p:cNvPicPr>
          <p:nvPr/>
        </p:nvPicPr>
        <p:blipFill rotWithShape="1">
          <a:blip r:embed="rId7"/>
          <a:srcRect t="12741" b="31260"/>
          <a:stretch/>
        </p:blipFill>
        <p:spPr>
          <a:xfrm>
            <a:off x="367748" y="2592430"/>
            <a:ext cx="3008872" cy="2529329"/>
          </a:xfrm>
          <a:prstGeom prst="rect">
            <a:avLst/>
          </a:prstGeom>
        </p:spPr>
      </p:pic>
    </p:spTree>
    <p:extLst>
      <p:ext uri="{BB962C8B-B14F-4D97-AF65-F5344CB8AC3E}">
        <p14:creationId xmlns:p14="http://schemas.microsoft.com/office/powerpoint/2010/main" val="207983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03" name="TextBox 102">
            <a:extLst>
              <a:ext uri="{FF2B5EF4-FFF2-40B4-BE49-F238E27FC236}">
                <a16:creationId xmlns:a16="http://schemas.microsoft.com/office/drawing/2014/main" id="{F38BF887-F058-DA35-9CA9-C5C6865027E2}"/>
              </a:ext>
            </a:extLst>
          </p:cNvPr>
          <p:cNvSpPr txBox="1"/>
          <p:nvPr/>
        </p:nvSpPr>
        <p:spPr>
          <a:xfrm>
            <a:off x="86017" y="177420"/>
            <a:ext cx="12019965" cy="584775"/>
          </a:xfrm>
          <a:prstGeom prst="rect">
            <a:avLst/>
          </a:prstGeom>
          <a:noFill/>
        </p:spPr>
        <p:txBody>
          <a:bodyPr wrap="square" rtlCol="0">
            <a:spAutoFit/>
          </a:bodyPr>
          <a:lstStyle/>
          <a:p>
            <a:pPr algn="ctr"/>
            <a:r>
              <a:rPr lang="en-US" sz="3200" dirty="0">
                <a:solidFill>
                  <a:schemeClr val="tx1">
                    <a:lumMod val="65000"/>
                    <a:lumOff val="35000"/>
                  </a:schemeClr>
                </a:solidFill>
                <a:latin typeface="Century Gothic" panose="020B0502020202020204" pitchFamily="34" charset="0"/>
              </a:rPr>
              <a:t>EMAIL METRICS REPORT</a:t>
            </a:r>
          </a:p>
        </p:txBody>
      </p:sp>
      <p:graphicFrame>
        <p:nvGraphicFramePr>
          <p:cNvPr id="5" name="Table 4">
            <a:extLst>
              <a:ext uri="{FF2B5EF4-FFF2-40B4-BE49-F238E27FC236}">
                <a16:creationId xmlns:a16="http://schemas.microsoft.com/office/drawing/2014/main" id="{5BA52B0E-1A4B-A81E-B882-3E688895F6C5}"/>
              </a:ext>
            </a:extLst>
          </p:cNvPr>
          <p:cNvGraphicFramePr>
            <a:graphicFrameLocks noGrp="1"/>
          </p:cNvGraphicFramePr>
          <p:nvPr>
            <p:extLst>
              <p:ext uri="{D42A27DB-BD31-4B8C-83A1-F6EECF244321}">
                <p14:modId xmlns:p14="http://schemas.microsoft.com/office/powerpoint/2010/main" val="530814519"/>
              </p:ext>
            </p:extLst>
          </p:nvPr>
        </p:nvGraphicFramePr>
        <p:xfrm>
          <a:off x="904582" y="870482"/>
          <a:ext cx="10363200" cy="1964055"/>
        </p:xfrm>
        <a:graphic>
          <a:graphicData uri="http://schemas.openxmlformats.org/drawingml/2006/table">
            <a:tbl>
              <a:tblPr/>
              <a:tblGrid>
                <a:gridCol w="1727200">
                  <a:extLst>
                    <a:ext uri="{9D8B030D-6E8A-4147-A177-3AD203B41FA5}">
                      <a16:colId xmlns:a16="http://schemas.microsoft.com/office/drawing/2014/main" val="2364658425"/>
                    </a:ext>
                  </a:extLst>
                </a:gridCol>
                <a:gridCol w="1727200">
                  <a:extLst>
                    <a:ext uri="{9D8B030D-6E8A-4147-A177-3AD203B41FA5}">
                      <a16:colId xmlns:a16="http://schemas.microsoft.com/office/drawing/2014/main" val="1258447633"/>
                    </a:ext>
                  </a:extLst>
                </a:gridCol>
                <a:gridCol w="1727200">
                  <a:extLst>
                    <a:ext uri="{9D8B030D-6E8A-4147-A177-3AD203B41FA5}">
                      <a16:colId xmlns:a16="http://schemas.microsoft.com/office/drawing/2014/main" val="3100123142"/>
                    </a:ext>
                  </a:extLst>
                </a:gridCol>
                <a:gridCol w="1727200">
                  <a:extLst>
                    <a:ext uri="{9D8B030D-6E8A-4147-A177-3AD203B41FA5}">
                      <a16:colId xmlns:a16="http://schemas.microsoft.com/office/drawing/2014/main" val="1432876106"/>
                    </a:ext>
                  </a:extLst>
                </a:gridCol>
                <a:gridCol w="1727200">
                  <a:extLst>
                    <a:ext uri="{9D8B030D-6E8A-4147-A177-3AD203B41FA5}">
                      <a16:colId xmlns:a16="http://schemas.microsoft.com/office/drawing/2014/main" val="1129085680"/>
                    </a:ext>
                  </a:extLst>
                </a:gridCol>
                <a:gridCol w="1727200">
                  <a:extLst>
                    <a:ext uri="{9D8B030D-6E8A-4147-A177-3AD203B41FA5}">
                      <a16:colId xmlns:a16="http://schemas.microsoft.com/office/drawing/2014/main" val="1349759553"/>
                    </a:ext>
                  </a:extLst>
                </a:gridCol>
              </a:tblGrid>
              <a:tr h="152400">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a:noFill/>
                    </a:lnL>
                    <a:lnR w="19050" cap="flat" cmpd="sng" algn="ctr">
                      <a:solidFill>
                        <a:srgbClr val="FFFFFF"/>
                      </a:solidFill>
                      <a:prstDash val="solid"/>
                      <a:round/>
                      <a:headEnd type="none" w="med" len="med"/>
                      <a:tailEnd type="none" w="med" len="med"/>
                    </a:lnR>
                    <a:lnT w="19050" cap="flat" cmpd="sng" algn="ctr">
                      <a:solidFill>
                        <a:srgbClr val="2F75B5"/>
                      </a:solidFill>
                      <a:prstDash val="solid"/>
                      <a:round/>
                      <a:headEnd type="none" w="med" len="med"/>
                      <a:tailEnd type="none" w="med" len="med"/>
                    </a:lnT>
                    <a:lnB>
                      <a:noFill/>
                    </a:lnB>
                    <a:solidFill>
                      <a:srgbClr val="DDEBF7"/>
                    </a:solidFill>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2F75B5"/>
                      </a:solidFill>
                      <a:prstDash val="solid"/>
                      <a:round/>
                      <a:headEnd type="none" w="med" len="med"/>
                      <a:tailEnd type="none" w="med" len="med"/>
                    </a:lnT>
                    <a:lnB>
                      <a:noFill/>
                    </a:lnB>
                    <a:solidFill>
                      <a:srgbClr val="DDEBF7"/>
                    </a:solidFill>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2F75B5"/>
                      </a:solidFill>
                      <a:prstDash val="solid"/>
                      <a:round/>
                      <a:headEnd type="none" w="med" len="med"/>
                      <a:tailEnd type="none" w="med" len="med"/>
                    </a:lnT>
                    <a:lnB>
                      <a:noFill/>
                    </a:lnB>
                    <a:solidFill>
                      <a:srgbClr val="DDEBF7"/>
                    </a:solidFill>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2F75B5"/>
                      </a:solidFill>
                      <a:prstDash val="solid"/>
                      <a:round/>
                      <a:headEnd type="none" w="med" len="med"/>
                      <a:tailEnd type="none" w="med" len="med"/>
                    </a:lnT>
                    <a:lnB>
                      <a:noFill/>
                    </a:lnB>
                    <a:solidFill>
                      <a:srgbClr val="DDEBF7"/>
                    </a:solidFill>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2F75B5"/>
                      </a:solidFill>
                      <a:prstDash val="solid"/>
                      <a:round/>
                      <a:headEnd type="none" w="med" len="med"/>
                      <a:tailEnd type="none" w="med" len="med"/>
                    </a:lnT>
                    <a:lnB>
                      <a:noFill/>
                    </a:lnB>
                    <a:solidFill>
                      <a:srgbClr val="DDEBF7"/>
                    </a:solidFill>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19050" cap="flat" cmpd="sng" algn="ctr">
                      <a:solidFill>
                        <a:srgbClr val="FFFFFF"/>
                      </a:solidFill>
                      <a:prstDash val="solid"/>
                      <a:round/>
                      <a:headEnd type="none" w="med" len="med"/>
                      <a:tailEnd type="none" w="med" len="med"/>
                    </a:lnL>
                    <a:lnR>
                      <a:noFill/>
                    </a:lnR>
                    <a:lnT w="19050" cap="flat" cmpd="sng" algn="ctr">
                      <a:solidFill>
                        <a:srgbClr val="2F75B5"/>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4032360056"/>
                  </a:ext>
                </a:extLst>
              </a:tr>
              <a:tr h="407670">
                <a:tc>
                  <a:txBody>
                    <a:bodyPr/>
                    <a:lstStyle/>
                    <a:p>
                      <a:pPr algn="ctr" fontAlgn="ctr"/>
                      <a:r>
                        <a:rPr lang="en-US" sz="2200" b="1" i="0" u="none" strike="noStrike" dirty="0">
                          <a:solidFill>
                            <a:srgbClr val="2F75B5"/>
                          </a:solidFill>
                          <a:effectLst/>
                          <a:latin typeface="Century Gothic" panose="020B0502020202020204" pitchFamily="34" charset="0"/>
                        </a:rPr>
                        <a:t>4,685</a:t>
                      </a:r>
                    </a:p>
                  </a:txBody>
                  <a:tcPr marL="9525" marR="9525" marT="9525" marB="0" anchor="ctr">
                    <a:lnL>
                      <a:noFill/>
                    </a:lnL>
                    <a:lnR w="19050" cap="flat" cmpd="sng" algn="ctr">
                      <a:solidFill>
                        <a:srgbClr val="FFFFFF"/>
                      </a:solidFill>
                      <a:prstDash val="solid"/>
                      <a:round/>
                      <a:headEnd type="none" w="med" len="med"/>
                      <a:tailEnd type="none" w="med" len="med"/>
                    </a:lnR>
                    <a:lnT>
                      <a:noFill/>
                    </a:lnT>
                    <a:lnB>
                      <a:noFill/>
                    </a:lnB>
                    <a:solidFill>
                      <a:srgbClr val="DDEBF7"/>
                    </a:solidFill>
                  </a:tcPr>
                </a:tc>
                <a:tc>
                  <a:txBody>
                    <a:bodyPr/>
                    <a:lstStyle/>
                    <a:p>
                      <a:pPr algn="ctr" fontAlgn="ctr"/>
                      <a:r>
                        <a:rPr lang="en-US" sz="2200" b="1" i="0" u="none" strike="noStrike" dirty="0">
                          <a:solidFill>
                            <a:srgbClr val="2F75B5"/>
                          </a:solidFill>
                          <a:effectLst/>
                          <a:latin typeface="Century Gothic" panose="020B0502020202020204" pitchFamily="34" charset="0"/>
                        </a:rPr>
                        <a:t>0.37</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DDEBF7"/>
                    </a:solidFill>
                  </a:tcPr>
                </a:tc>
                <a:tc>
                  <a:txBody>
                    <a:bodyPr/>
                    <a:lstStyle/>
                    <a:p>
                      <a:pPr algn="ctr" fontAlgn="ctr"/>
                      <a:r>
                        <a:rPr lang="en-US" sz="2200" b="1" i="0" u="none" strike="noStrike" dirty="0">
                          <a:solidFill>
                            <a:srgbClr val="2F75B5"/>
                          </a:solidFill>
                          <a:effectLst/>
                          <a:latin typeface="Century Gothic" panose="020B0502020202020204" pitchFamily="34" charset="0"/>
                        </a:rPr>
                        <a:t>6.34%</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DDEBF7"/>
                    </a:solidFill>
                  </a:tcPr>
                </a:tc>
                <a:tc>
                  <a:txBody>
                    <a:bodyPr/>
                    <a:lstStyle/>
                    <a:p>
                      <a:pPr algn="ctr" fontAlgn="ctr"/>
                      <a:r>
                        <a:rPr lang="en-US" sz="2200" b="1" i="0" u="none" strike="noStrike" dirty="0">
                          <a:solidFill>
                            <a:srgbClr val="2F75B5"/>
                          </a:solidFill>
                          <a:effectLst/>
                          <a:latin typeface="Century Gothic" panose="020B0502020202020204" pitchFamily="34" charset="0"/>
                        </a:rPr>
                        <a:t>76.62%</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DDEBF7"/>
                    </a:solidFill>
                  </a:tcPr>
                </a:tc>
                <a:tc>
                  <a:txBody>
                    <a:bodyPr/>
                    <a:lstStyle/>
                    <a:p>
                      <a:pPr algn="ctr" fontAlgn="ctr"/>
                      <a:r>
                        <a:rPr lang="en-US" sz="2200" b="1" i="0" u="none" strike="noStrike" dirty="0">
                          <a:solidFill>
                            <a:srgbClr val="2F75B5"/>
                          </a:solidFill>
                          <a:effectLst/>
                          <a:latin typeface="Century Gothic" panose="020B0502020202020204" pitchFamily="34" charset="0"/>
                        </a:rPr>
                        <a:t>4,017</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DDEBF7"/>
                    </a:solidFill>
                  </a:tcPr>
                </a:tc>
                <a:tc>
                  <a:txBody>
                    <a:bodyPr/>
                    <a:lstStyle/>
                    <a:p>
                      <a:pPr algn="ctr" fontAlgn="ctr"/>
                      <a:r>
                        <a:rPr lang="en-US" sz="2200" b="1" i="0" u="none" strike="noStrike" dirty="0">
                          <a:solidFill>
                            <a:srgbClr val="2F75B5"/>
                          </a:solidFill>
                          <a:effectLst/>
                          <a:latin typeface="Century Gothic" panose="020B0502020202020204" pitchFamily="34" charset="0"/>
                        </a:rPr>
                        <a:t>1.45</a:t>
                      </a:r>
                    </a:p>
                  </a:txBody>
                  <a:tcPr marL="9525" marR="9525" marT="9525" marB="0" anchor="ctr">
                    <a:lnL w="19050" cap="flat" cmpd="sng" algn="ctr">
                      <a:solidFill>
                        <a:srgbClr val="FFFFFF"/>
                      </a:solidFill>
                      <a:prstDash val="solid"/>
                      <a:round/>
                      <a:headEnd type="none" w="med" len="med"/>
                      <a:tailEnd type="none" w="med" len="med"/>
                    </a:lnL>
                    <a:lnR>
                      <a:noFill/>
                    </a:lnR>
                    <a:lnT>
                      <a:noFill/>
                    </a:lnT>
                    <a:lnB>
                      <a:noFill/>
                    </a:lnB>
                    <a:solidFill>
                      <a:srgbClr val="DDEBF7"/>
                    </a:solidFill>
                  </a:tcPr>
                </a:tc>
                <a:extLst>
                  <a:ext uri="{0D108BD9-81ED-4DB2-BD59-A6C34878D82A}">
                    <a16:rowId xmlns:a16="http://schemas.microsoft.com/office/drawing/2014/main" val="3394612694"/>
                  </a:ext>
                </a:extLst>
              </a:tr>
              <a:tr h="331470">
                <a:tc>
                  <a:txBody>
                    <a:bodyPr/>
                    <a:lstStyle/>
                    <a:p>
                      <a:pPr algn="ctr" fontAlgn="ctr"/>
                      <a:r>
                        <a:rPr lang="en-US" sz="1000" b="0" i="0" u="none" strike="noStrike" dirty="0">
                          <a:solidFill>
                            <a:srgbClr val="000000"/>
                          </a:solidFill>
                          <a:effectLst/>
                          <a:latin typeface="Century Gothic" panose="020B0502020202020204" pitchFamily="34" charset="0"/>
                        </a:rPr>
                        <a:t>ENGAGEMENT</a:t>
                      </a:r>
                    </a:p>
                  </a:txBody>
                  <a:tcPr marL="9525" marR="9525" marT="9525" marB="0" anchor="ctr">
                    <a:lnL>
                      <a:noFill/>
                    </a:lnL>
                    <a:lnR w="19050" cap="flat" cmpd="sng" algn="ctr">
                      <a:solidFill>
                        <a:srgbClr val="FFFFFF"/>
                      </a:solidFill>
                      <a:prstDash val="solid"/>
                      <a:round/>
                      <a:headEnd type="none" w="med" len="med"/>
                      <a:tailEnd type="none" w="med" len="med"/>
                    </a:lnR>
                    <a:lnT>
                      <a:noFill/>
                    </a:lnT>
                    <a:lnB>
                      <a:noFill/>
                    </a:lnB>
                    <a:solidFill>
                      <a:srgbClr val="DDEBF7"/>
                    </a:solidFill>
                  </a:tcPr>
                </a:tc>
                <a:tc>
                  <a:txBody>
                    <a:bodyPr/>
                    <a:lstStyle/>
                    <a:p>
                      <a:pPr algn="ctr" fontAlgn="ctr"/>
                      <a:r>
                        <a:rPr lang="en-US" sz="1000" b="0" i="0" u="none" strike="noStrike" dirty="0">
                          <a:solidFill>
                            <a:srgbClr val="000000"/>
                          </a:solidFill>
                          <a:effectLst/>
                          <a:latin typeface="Century Gothic" panose="020B0502020202020204" pitchFamily="34" charset="0"/>
                        </a:rPr>
                        <a:t>AVERAGE ENGAGEMENT DURATION</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DDEBF7"/>
                    </a:solidFill>
                  </a:tcPr>
                </a:tc>
                <a:tc>
                  <a:txBody>
                    <a:bodyPr/>
                    <a:lstStyle/>
                    <a:p>
                      <a:pPr algn="ctr" fontAlgn="ctr"/>
                      <a:r>
                        <a:rPr lang="en-US" sz="1000" b="0" i="0" u="none" strike="noStrike" dirty="0">
                          <a:solidFill>
                            <a:srgbClr val="000000"/>
                          </a:solidFill>
                          <a:effectLst/>
                          <a:latin typeface="Century Gothic" panose="020B0502020202020204" pitchFamily="34" charset="0"/>
                        </a:rPr>
                        <a:t>NEW ENGAGEMENT</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DDEBF7"/>
                    </a:solidFill>
                  </a:tcPr>
                </a:tc>
                <a:tc>
                  <a:txBody>
                    <a:bodyPr/>
                    <a:lstStyle/>
                    <a:p>
                      <a:pPr algn="ctr" fontAlgn="ctr"/>
                      <a:r>
                        <a:rPr lang="en-US" sz="1000" b="0" i="0" u="none" strike="noStrike" dirty="0">
                          <a:solidFill>
                            <a:srgbClr val="000000"/>
                          </a:solidFill>
                          <a:effectLst/>
                          <a:latin typeface="Century Gothic" panose="020B0502020202020204" pitchFamily="34" charset="0"/>
                        </a:rPr>
                        <a:t>AVERAGE BOUNCE RATE</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DDEBF7"/>
                    </a:solidFill>
                  </a:tcPr>
                </a:tc>
                <a:tc>
                  <a:txBody>
                    <a:bodyPr/>
                    <a:lstStyle/>
                    <a:p>
                      <a:pPr algn="ctr" fontAlgn="ctr"/>
                      <a:r>
                        <a:rPr lang="en-US" sz="1000" b="0" i="0" u="none" strike="noStrike" dirty="0">
                          <a:solidFill>
                            <a:srgbClr val="000000"/>
                          </a:solidFill>
                          <a:effectLst/>
                          <a:latin typeface="Century Gothic" panose="020B0502020202020204" pitchFamily="34" charset="0"/>
                        </a:rPr>
                        <a:t>GOAL (TOTAL)</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DDEBF7"/>
                    </a:solidFill>
                  </a:tcPr>
                </a:tc>
                <a:tc>
                  <a:txBody>
                    <a:bodyPr/>
                    <a:lstStyle/>
                    <a:p>
                      <a:pPr algn="ctr" fontAlgn="ctr"/>
                      <a:r>
                        <a:rPr lang="en-US" sz="1000" b="0" i="0" u="none" strike="noStrike" dirty="0">
                          <a:solidFill>
                            <a:srgbClr val="000000"/>
                          </a:solidFill>
                          <a:effectLst/>
                          <a:latin typeface="Century Gothic" panose="020B0502020202020204" pitchFamily="34" charset="0"/>
                        </a:rPr>
                        <a:t>AVERAGE PAGES</a:t>
                      </a:r>
                    </a:p>
                  </a:txBody>
                  <a:tcPr marL="9525" marR="9525" marT="9525" marB="0" anchor="ctr">
                    <a:lnL w="19050" cap="flat" cmpd="sng" algn="ctr">
                      <a:solidFill>
                        <a:srgbClr val="FFFFFF"/>
                      </a:solidFill>
                      <a:prstDash val="solid"/>
                      <a:round/>
                      <a:headEnd type="none" w="med" len="med"/>
                      <a:tailEnd type="none" w="med" len="med"/>
                    </a:lnL>
                    <a:lnR>
                      <a:noFill/>
                    </a:lnR>
                    <a:lnT>
                      <a:noFill/>
                    </a:lnT>
                    <a:lnB>
                      <a:noFill/>
                    </a:lnB>
                    <a:solidFill>
                      <a:srgbClr val="DDEBF7"/>
                    </a:solidFill>
                  </a:tcPr>
                </a:tc>
                <a:extLst>
                  <a:ext uri="{0D108BD9-81ED-4DB2-BD59-A6C34878D82A}">
                    <a16:rowId xmlns:a16="http://schemas.microsoft.com/office/drawing/2014/main" val="482216893"/>
                  </a:ext>
                </a:extLst>
              </a:tr>
              <a:tr h="152400">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a:noFill/>
                    </a:lnL>
                    <a:lnR w="19050" cap="flat" cmpd="sng" algn="ctr">
                      <a:solidFill>
                        <a:srgbClr val="FFFFFF"/>
                      </a:solidFill>
                      <a:prstDash val="solid"/>
                      <a:round/>
                      <a:headEnd type="none" w="med" len="med"/>
                      <a:tailEnd type="none" w="med" len="med"/>
                    </a:lnR>
                    <a:lnT>
                      <a:noFill/>
                    </a:lnT>
                    <a:lnB w="19050" cap="flat" cmpd="sng" algn="ctr">
                      <a:solidFill>
                        <a:srgbClr val="2F75B5"/>
                      </a:solidFill>
                      <a:prstDash val="solid"/>
                      <a:round/>
                      <a:headEnd type="none" w="med" len="med"/>
                      <a:tailEnd type="none" w="med" len="med"/>
                    </a:lnB>
                    <a:solidFill>
                      <a:srgbClr val="DDEBF7"/>
                    </a:solidFill>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2F75B5"/>
                      </a:solidFill>
                      <a:prstDash val="solid"/>
                      <a:round/>
                      <a:headEnd type="none" w="med" len="med"/>
                      <a:tailEnd type="none" w="med" len="med"/>
                    </a:lnB>
                    <a:solidFill>
                      <a:srgbClr val="DDEBF7"/>
                    </a:solidFill>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2F75B5"/>
                      </a:solidFill>
                      <a:prstDash val="solid"/>
                      <a:round/>
                      <a:headEnd type="none" w="med" len="med"/>
                      <a:tailEnd type="none" w="med" len="med"/>
                    </a:lnB>
                    <a:solidFill>
                      <a:srgbClr val="DDEBF7"/>
                    </a:solidFill>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2F75B5"/>
                      </a:solidFill>
                      <a:prstDash val="solid"/>
                      <a:round/>
                      <a:headEnd type="none" w="med" len="med"/>
                      <a:tailEnd type="none" w="med" len="med"/>
                    </a:lnB>
                    <a:solidFill>
                      <a:srgbClr val="DDEBF7"/>
                    </a:solidFill>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2F75B5"/>
                      </a:solidFill>
                      <a:prstDash val="solid"/>
                      <a:round/>
                      <a:headEnd type="none" w="med" len="med"/>
                      <a:tailEnd type="none" w="med" len="med"/>
                    </a:lnB>
                    <a:solidFill>
                      <a:srgbClr val="DDEBF7"/>
                    </a:solidFill>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19050" cap="flat" cmpd="sng" algn="ctr">
                      <a:solidFill>
                        <a:srgbClr val="FFFFFF"/>
                      </a:solidFill>
                      <a:prstDash val="solid"/>
                      <a:round/>
                      <a:headEnd type="none" w="med" len="med"/>
                      <a:tailEnd type="none" w="med" len="med"/>
                    </a:lnL>
                    <a:lnR>
                      <a:noFill/>
                    </a:lnR>
                    <a:lnT>
                      <a:noFill/>
                    </a:lnT>
                    <a:lnB w="19050" cap="flat" cmpd="sng" algn="ctr">
                      <a:solidFill>
                        <a:srgbClr val="2F75B5"/>
                      </a:solidFill>
                      <a:prstDash val="solid"/>
                      <a:round/>
                      <a:headEnd type="none" w="med" len="med"/>
                      <a:tailEnd type="none" w="med" len="med"/>
                    </a:lnB>
                    <a:solidFill>
                      <a:srgbClr val="DDEBF7"/>
                    </a:solidFill>
                  </a:tcPr>
                </a:tc>
                <a:extLst>
                  <a:ext uri="{0D108BD9-81ED-4DB2-BD59-A6C34878D82A}">
                    <a16:rowId xmlns:a16="http://schemas.microsoft.com/office/drawing/2014/main" val="2092621590"/>
                  </a:ext>
                </a:extLst>
              </a:tr>
              <a:tr h="152400">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a:noFill/>
                    </a:lnL>
                    <a:lnR w="19050" cap="flat" cmpd="sng" algn="ctr">
                      <a:solidFill>
                        <a:srgbClr val="FFFFFF"/>
                      </a:solidFill>
                      <a:prstDash val="solid"/>
                      <a:round/>
                      <a:headEnd type="none" w="med" len="med"/>
                      <a:tailEnd type="none" w="med" len="med"/>
                    </a:lnR>
                    <a:lnT w="19050" cap="flat" cmpd="sng" algn="ctr">
                      <a:solidFill>
                        <a:srgbClr val="2F75B5"/>
                      </a:solidFill>
                      <a:prstDash val="solid"/>
                      <a:round/>
                      <a:headEnd type="none" w="med" len="med"/>
                      <a:tailEnd type="none" w="med" len="med"/>
                    </a:lnT>
                    <a:lnB>
                      <a:noFill/>
                    </a:lnB>
                    <a:solidFill>
                      <a:srgbClr val="DDEBF7"/>
                    </a:solidFill>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2F75B5"/>
                      </a:solidFill>
                      <a:prstDash val="solid"/>
                      <a:round/>
                      <a:headEnd type="none" w="med" len="med"/>
                      <a:tailEnd type="none" w="med" len="med"/>
                    </a:lnT>
                    <a:lnB>
                      <a:noFill/>
                    </a:lnB>
                    <a:solidFill>
                      <a:srgbClr val="DDEBF7"/>
                    </a:solidFill>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2F75B5"/>
                      </a:solidFill>
                      <a:prstDash val="solid"/>
                      <a:round/>
                      <a:headEnd type="none" w="med" len="med"/>
                      <a:tailEnd type="none" w="med" len="med"/>
                    </a:lnT>
                    <a:lnB>
                      <a:noFill/>
                    </a:lnB>
                    <a:solidFill>
                      <a:srgbClr val="DDEBF7"/>
                    </a:solidFill>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2F75B5"/>
                      </a:solidFill>
                      <a:prstDash val="solid"/>
                      <a:round/>
                      <a:headEnd type="none" w="med" len="med"/>
                      <a:tailEnd type="none" w="med" len="med"/>
                    </a:lnT>
                    <a:lnB>
                      <a:noFill/>
                    </a:lnB>
                    <a:solidFill>
                      <a:srgbClr val="DDEBF7"/>
                    </a:solidFill>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2F75B5"/>
                      </a:solidFill>
                      <a:prstDash val="solid"/>
                      <a:round/>
                      <a:headEnd type="none" w="med" len="med"/>
                      <a:tailEnd type="none" w="med" len="med"/>
                    </a:lnT>
                    <a:lnB>
                      <a:noFill/>
                    </a:lnB>
                    <a:solidFill>
                      <a:srgbClr val="DDEBF7"/>
                    </a:solidFill>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19050" cap="flat" cmpd="sng" algn="ctr">
                      <a:solidFill>
                        <a:srgbClr val="FFFFFF"/>
                      </a:solidFill>
                      <a:prstDash val="solid"/>
                      <a:round/>
                      <a:headEnd type="none" w="med" len="med"/>
                      <a:tailEnd type="none" w="med" len="med"/>
                    </a:lnL>
                    <a:lnR>
                      <a:noFill/>
                    </a:lnR>
                    <a:lnT w="19050" cap="flat" cmpd="sng" algn="ctr">
                      <a:solidFill>
                        <a:srgbClr val="2F75B5"/>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2042255110"/>
                  </a:ext>
                </a:extLst>
              </a:tr>
              <a:tr h="407670">
                <a:tc>
                  <a:txBody>
                    <a:bodyPr/>
                    <a:lstStyle/>
                    <a:p>
                      <a:pPr algn="ctr" fontAlgn="ctr"/>
                      <a:r>
                        <a:rPr lang="en-US" sz="2200" b="1" i="0" u="none" strike="noStrike" dirty="0">
                          <a:solidFill>
                            <a:srgbClr val="2F75B5"/>
                          </a:solidFill>
                          <a:effectLst/>
                          <a:latin typeface="Century Gothic" panose="020B0502020202020204" pitchFamily="34" charset="0"/>
                        </a:rPr>
                        <a:t>2.00%</a:t>
                      </a:r>
                    </a:p>
                  </a:txBody>
                  <a:tcPr marL="9525" marR="9525" marT="9525" marB="0" anchor="ctr">
                    <a:lnL>
                      <a:noFill/>
                    </a:lnL>
                    <a:lnR w="19050" cap="flat" cmpd="sng" algn="ctr">
                      <a:solidFill>
                        <a:srgbClr val="FFFFFF"/>
                      </a:solidFill>
                      <a:prstDash val="solid"/>
                      <a:round/>
                      <a:headEnd type="none" w="med" len="med"/>
                      <a:tailEnd type="none" w="med" len="med"/>
                    </a:lnR>
                    <a:lnT>
                      <a:noFill/>
                    </a:lnT>
                    <a:lnB>
                      <a:noFill/>
                    </a:lnB>
                    <a:solidFill>
                      <a:srgbClr val="DDEBF7"/>
                    </a:solidFill>
                  </a:tcPr>
                </a:tc>
                <a:tc>
                  <a:txBody>
                    <a:bodyPr/>
                    <a:lstStyle/>
                    <a:p>
                      <a:pPr algn="ctr" fontAlgn="ctr"/>
                      <a:r>
                        <a:rPr lang="en-US" sz="2200" b="1" i="0" u="none" strike="noStrike" dirty="0">
                          <a:solidFill>
                            <a:srgbClr val="2F75B5"/>
                          </a:solidFill>
                          <a:effectLst/>
                          <a:latin typeface="Century Gothic" panose="020B0502020202020204" pitchFamily="34" charset="0"/>
                        </a:rPr>
                        <a:t>0.01%</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DDEBF7"/>
                    </a:solidFill>
                  </a:tcPr>
                </a:tc>
                <a:tc>
                  <a:txBody>
                    <a:bodyPr/>
                    <a:lstStyle/>
                    <a:p>
                      <a:pPr algn="ctr" fontAlgn="ctr"/>
                      <a:r>
                        <a:rPr lang="en-US" sz="2200" b="1" i="0" u="none" strike="noStrike" dirty="0">
                          <a:solidFill>
                            <a:srgbClr val="2F75B5"/>
                          </a:solidFill>
                          <a:effectLst/>
                          <a:latin typeface="Century Gothic" panose="020B0502020202020204" pitchFamily="34" charset="0"/>
                        </a:rPr>
                        <a:t>1.00%</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DDEBF7"/>
                    </a:solidFill>
                  </a:tcPr>
                </a:tc>
                <a:tc>
                  <a:txBody>
                    <a:bodyPr/>
                    <a:lstStyle/>
                    <a:p>
                      <a:pPr algn="ctr" fontAlgn="ctr"/>
                      <a:r>
                        <a:rPr lang="en-US" sz="2200" b="1" i="0" u="none" strike="noStrike" dirty="0">
                          <a:solidFill>
                            <a:srgbClr val="2F75B5"/>
                          </a:solidFill>
                          <a:effectLst/>
                          <a:latin typeface="Century Gothic" panose="020B0502020202020204" pitchFamily="34" charset="0"/>
                        </a:rPr>
                        <a:t>12.00%</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DDEBF7"/>
                    </a:solidFill>
                  </a:tcPr>
                </a:tc>
                <a:tc>
                  <a:txBody>
                    <a:bodyPr/>
                    <a:lstStyle/>
                    <a:p>
                      <a:pPr algn="ctr" fontAlgn="ctr"/>
                      <a:r>
                        <a:rPr lang="en-US" sz="2200" b="1" i="0" u="none" strike="noStrike" dirty="0">
                          <a:solidFill>
                            <a:srgbClr val="2F75B5"/>
                          </a:solidFill>
                          <a:effectLst/>
                          <a:latin typeface="Century Gothic" panose="020B0502020202020204" pitchFamily="34" charset="0"/>
                        </a:rPr>
                        <a:t>34.00%</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DDEBF7"/>
                    </a:solidFill>
                  </a:tcPr>
                </a:tc>
                <a:tc>
                  <a:txBody>
                    <a:bodyPr/>
                    <a:lstStyle/>
                    <a:p>
                      <a:pPr algn="ctr" fontAlgn="ctr"/>
                      <a:r>
                        <a:rPr lang="en-US" sz="2200" b="1" i="0" u="none" strike="noStrike" dirty="0">
                          <a:solidFill>
                            <a:srgbClr val="2F75B5"/>
                          </a:solidFill>
                          <a:effectLst/>
                          <a:latin typeface="Century Gothic" panose="020B0502020202020204" pitchFamily="34" charset="0"/>
                        </a:rPr>
                        <a:t>2.00%</a:t>
                      </a:r>
                    </a:p>
                  </a:txBody>
                  <a:tcPr marL="9525" marR="9525" marT="9525" marB="0" anchor="ctr">
                    <a:lnL w="19050" cap="flat" cmpd="sng" algn="ctr">
                      <a:solidFill>
                        <a:srgbClr val="FFFFFF"/>
                      </a:solidFill>
                      <a:prstDash val="solid"/>
                      <a:round/>
                      <a:headEnd type="none" w="med" len="med"/>
                      <a:tailEnd type="none" w="med" len="med"/>
                    </a:lnL>
                    <a:lnR>
                      <a:noFill/>
                    </a:lnR>
                    <a:lnT>
                      <a:noFill/>
                    </a:lnT>
                    <a:lnB>
                      <a:noFill/>
                    </a:lnB>
                    <a:solidFill>
                      <a:srgbClr val="DDEBF7"/>
                    </a:solidFill>
                  </a:tcPr>
                </a:tc>
                <a:extLst>
                  <a:ext uri="{0D108BD9-81ED-4DB2-BD59-A6C34878D82A}">
                    <a16:rowId xmlns:a16="http://schemas.microsoft.com/office/drawing/2014/main" val="1115189366"/>
                  </a:ext>
                </a:extLst>
              </a:tr>
              <a:tr h="331470">
                <a:tc>
                  <a:txBody>
                    <a:bodyPr/>
                    <a:lstStyle/>
                    <a:p>
                      <a:pPr algn="ctr" fontAlgn="ctr"/>
                      <a:r>
                        <a:rPr lang="en-US" sz="1000" b="0" i="0" u="none" strike="noStrike" dirty="0">
                          <a:solidFill>
                            <a:srgbClr val="000000"/>
                          </a:solidFill>
                          <a:effectLst/>
                          <a:latin typeface="Century Gothic" panose="020B0502020202020204" pitchFamily="34" charset="0"/>
                        </a:rPr>
                        <a:t>UP FROM LAST REPORT</a:t>
                      </a:r>
                    </a:p>
                  </a:txBody>
                  <a:tcPr marL="9525" marR="9525" marT="9525" marB="0" anchor="ctr">
                    <a:lnL>
                      <a:noFill/>
                    </a:lnL>
                    <a:lnR w="19050" cap="flat" cmpd="sng" algn="ctr">
                      <a:solidFill>
                        <a:srgbClr val="FFFFFF"/>
                      </a:solidFill>
                      <a:prstDash val="solid"/>
                      <a:round/>
                      <a:headEnd type="none" w="med" len="med"/>
                      <a:tailEnd type="none" w="med" len="med"/>
                    </a:lnR>
                    <a:lnT>
                      <a:noFill/>
                    </a:lnT>
                    <a:lnB w="19050" cap="flat" cmpd="sng" algn="ctr">
                      <a:solidFill>
                        <a:srgbClr val="2F75B5"/>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Century Gothic" panose="020B0502020202020204" pitchFamily="34" charset="0"/>
                        </a:rPr>
                        <a:t>DOWN FROM LAST REPORT</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2F75B5"/>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Century Gothic" panose="020B0502020202020204" pitchFamily="34" charset="0"/>
                        </a:rPr>
                        <a:t>UP FROM LAST REPORT</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2F75B5"/>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Century Gothic" panose="020B0502020202020204" pitchFamily="34" charset="0"/>
                        </a:rPr>
                        <a:t>UP FROM LAST REPORT</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2F75B5"/>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Century Gothic" panose="020B0502020202020204" pitchFamily="34" charset="0"/>
                        </a:rPr>
                        <a:t>DOWN FROM LAST REPORT</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2F75B5"/>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Century Gothic" panose="020B0502020202020204" pitchFamily="34" charset="0"/>
                        </a:rPr>
                        <a:t>UP FROM LAST REPORT</a:t>
                      </a:r>
                    </a:p>
                  </a:txBody>
                  <a:tcPr marL="9525" marR="9525" marT="9525" marB="0" anchor="ctr">
                    <a:lnL w="19050" cap="flat" cmpd="sng" algn="ctr">
                      <a:solidFill>
                        <a:srgbClr val="FFFFFF"/>
                      </a:solidFill>
                      <a:prstDash val="solid"/>
                      <a:round/>
                      <a:headEnd type="none" w="med" len="med"/>
                      <a:tailEnd type="none" w="med" len="med"/>
                    </a:lnL>
                    <a:lnR>
                      <a:noFill/>
                    </a:lnR>
                    <a:lnT>
                      <a:noFill/>
                    </a:lnT>
                    <a:lnB w="19050" cap="flat" cmpd="sng" algn="ctr">
                      <a:solidFill>
                        <a:srgbClr val="2F75B5"/>
                      </a:solidFill>
                      <a:prstDash val="solid"/>
                      <a:round/>
                      <a:headEnd type="none" w="med" len="med"/>
                      <a:tailEnd type="none" w="med" len="med"/>
                    </a:lnB>
                    <a:solidFill>
                      <a:srgbClr val="DDEBF7"/>
                    </a:solidFill>
                  </a:tcPr>
                </a:tc>
                <a:extLst>
                  <a:ext uri="{0D108BD9-81ED-4DB2-BD59-A6C34878D82A}">
                    <a16:rowId xmlns:a16="http://schemas.microsoft.com/office/drawing/2014/main" val="4246788651"/>
                  </a:ext>
                </a:extLst>
              </a:tr>
            </a:tbl>
          </a:graphicData>
        </a:graphic>
      </p:graphicFrame>
      <p:pic>
        <p:nvPicPr>
          <p:cNvPr id="11" name="Picture 10" descr="A graph with different colored bars&#10;&#10;Description automatically generated">
            <a:extLst>
              <a:ext uri="{FF2B5EF4-FFF2-40B4-BE49-F238E27FC236}">
                <a16:creationId xmlns:a16="http://schemas.microsoft.com/office/drawing/2014/main" id="{5F6DF833-A4DD-2711-E63C-547A90548197}"/>
              </a:ext>
            </a:extLst>
          </p:cNvPr>
          <p:cNvPicPr>
            <a:picLocks noChangeAspect="1"/>
          </p:cNvPicPr>
          <p:nvPr/>
        </p:nvPicPr>
        <p:blipFill>
          <a:blip r:embed="rId3"/>
          <a:stretch>
            <a:fillRect/>
          </a:stretch>
        </p:blipFill>
        <p:spPr>
          <a:xfrm>
            <a:off x="0" y="3131168"/>
            <a:ext cx="12192000" cy="3744000"/>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graphicFrame>
        <p:nvGraphicFramePr>
          <p:cNvPr id="3" name="Table 2">
            <a:extLst>
              <a:ext uri="{FF2B5EF4-FFF2-40B4-BE49-F238E27FC236}">
                <a16:creationId xmlns:a16="http://schemas.microsoft.com/office/drawing/2014/main" id="{AE0581D1-6FEA-A955-42D3-6D515A3F3104}"/>
              </a:ext>
            </a:extLst>
          </p:cNvPr>
          <p:cNvGraphicFramePr>
            <a:graphicFrameLocks noGrp="1"/>
          </p:cNvGraphicFramePr>
          <p:nvPr>
            <p:extLst>
              <p:ext uri="{D42A27DB-BD31-4B8C-83A1-F6EECF244321}">
                <p14:modId xmlns:p14="http://schemas.microsoft.com/office/powerpoint/2010/main" val="423966814"/>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51876811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Presentation-Template_PowerPoint" id="{E0E2BE8C-4103-3A43-BF94-0530E896EB8D}" vid="{9AA00AB7-1210-E44F-95CE-93F9AF2E35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5179</TotalTime>
  <Words>245</Words>
  <Application>Microsoft Macintosh PowerPoint</Application>
  <PresentationFormat>Widescreen</PresentationFormat>
  <Paragraphs>59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Knoepfel</dc:creator>
  <cp:lastModifiedBy>Heather Key</cp:lastModifiedBy>
  <cp:revision>43</cp:revision>
  <dcterms:created xsi:type="dcterms:W3CDTF">2022-01-31T17:15:25Z</dcterms:created>
  <dcterms:modified xsi:type="dcterms:W3CDTF">2023-12-27T19:12:57Z</dcterms:modified>
</cp:coreProperties>
</file>