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42" r:id="rId2"/>
    <p:sldId id="353" r:id="rId3"/>
    <p:sldId id="371" r:id="rId4"/>
    <p:sldId id="372" r:id="rId5"/>
    <p:sldId id="373" r:id="rId6"/>
    <p:sldId id="374" r:id="rId7"/>
    <p:sldId id="375" r:id="rId8"/>
    <p:sldId id="376" r:id="rId9"/>
    <p:sldId id="377"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12/28/23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1950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50306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37301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8214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44314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6790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12/28/23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4&amp;utm_source=template-powerpoint&amp;utm_medium=content&amp;utm_campaign=Organizational+Change+Management+Strategy+Presentation-powerpoint-11934&amp;lpa=Organizational+Change+Management+Strategy+Presentation+powerpoint+11934"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ne of small spheres and disk">
            <a:extLst>
              <a:ext uri="{FF2B5EF4-FFF2-40B4-BE49-F238E27FC236}">
                <a16:creationId xmlns:a16="http://schemas.microsoft.com/office/drawing/2014/main" id="{C31A1CEC-3D96-A940-C992-BD8CCBBA164E}"/>
              </a:ext>
            </a:extLst>
          </p:cNvPr>
          <p:cNvPicPr>
            <a:picLocks noChangeAspect="1"/>
          </p:cNvPicPr>
          <p:nvPr/>
        </p:nvPicPr>
        <p:blipFill rotWithShape="1">
          <a:blip r:embed="rId2">
            <a:alphaModFix amt="9000"/>
          </a:blip>
          <a:srcRect l="7836" r="7836"/>
          <a:stretch/>
        </p:blipFill>
        <p:spPr>
          <a:xfrm rot="5400000">
            <a:off x="2666997" y="-2667001"/>
            <a:ext cx="6858001" cy="12192003"/>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ORGANIZATIONAL CHANGE MANAGEMENT STRATEGY PRESENTATION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00447" y="1304207"/>
            <a:ext cx="11641617" cy="1569660"/>
          </a:xfrm>
          <a:prstGeom prst="rect">
            <a:avLst/>
          </a:prstGeom>
          <a:noFill/>
        </p:spPr>
        <p:txBody>
          <a:bodyPr wrap="square" rtlCol="0">
            <a:spAutoFit/>
          </a:bodyPr>
          <a:lstStyle/>
          <a:p>
            <a:r>
              <a:rPr lang="en-US" sz="4800" dirty="0">
                <a:solidFill>
                  <a:schemeClr val="accent4">
                    <a:lumMod val="75000"/>
                  </a:schemeClr>
                </a:solidFill>
                <a:latin typeface="Century Gothic" panose="020B0502020202020204" pitchFamily="34" charset="0"/>
              </a:rPr>
              <a:t>ORGANIZATIONAL CHANGE MANAGEMENT STRATEGY</a:t>
            </a:r>
          </a:p>
        </p:txBody>
      </p:sp>
      <p:sp>
        <p:nvSpPr>
          <p:cNvPr id="93" name="TextBox 92">
            <a:extLst>
              <a:ext uri="{FF2B5EF4-FFF2-40B4-BE49-F238E27FC236}">
                <a16:creationId xmlns:a16="http://schemas.microsoft.com/office/drawing/2014/main" id="{4202D8FA-97A9-1F4C-B19E-615D761DF0CF}"/>
              </a:ext>
            </a:extLst>
          </p:cNvPr>
          <p:cNvSpPr txBox="1"/>
          <p:nvPr/>
        </p:nvSpPr>
        <p:spPr>
          <a:xfrm>
            <a:off x="398023" y="2927405"/>
            <a:ext cx="6167878" cy="769441"/>
          </a:xfrm>
          <a:prstGeom prst="rect">
            <a:avLst/>
          </a:prstGeom>
          <a:noFill/>
        </p:spPr>
        <p:txBody>
          <a:bodyPr wrap="square" rtlCol="0">
            <a:spAutoFit/>
          </a:bodyPr>
          <a:lstStyle/>
          <a:p>
            <a:r>
              <a:rPr lang="en-US" sz="4400" dirty="0">
                <a:solidFill>
                  <a:schemeClr val="tx1">
                    <a:lumMod val="75000"/>
                    <a:lumOff val="25000"/>
                  </a:schemeClr>
                </a:solidFill>
                <a:latin typeface="Century Gothic" panose="020B0502020202020204" pitchFamily="34" charset="0"/>
              </a:rPr>
              <a:t>[ PROJECT NAME ] </a:t>
            </a:r>
            <a:endParaRPr lang="en-US" dirty="0">
              <a:solidFill>
                <a:schemeClr val="bg1">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398023" y="4019513"/>
            <a:ext cx="8138087" cy="2693045"/>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Name</a:t>
            </a:r>
          </a:p>
          <a:p>
            <a:r>
              <a:rPr lang="en-US" sz="1400" dirty="0">
                <a:solidFill>
                  <a:schemeClr val="tx1">
                    <a:lumMod val="50000"/>
                    <a:lumOff val="50000"/>
                  </a:schemeClr>
                </a:solidFill>
                <a:latin typeface="Century Gothic" panose="020B0502020202020204" pitchFamily="34" charset="0"/>
              </a:rPr>
              <a:t>PROJECT MANAGER</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Name</a:t>
            </a:r>
          </a:p>
          <a:p>
            <a:r>
              <a:rPr lang="en-US" sz="1100" dirty="0">
                <a:solidFill>
                  <a:schemeClr val="tx1">
                    <a:lumMod val="50000"/>
                    <a:lumOff val="50000"/>
                  </a:schemeClr>
                </a:solidFill>
                <a:latin typeface="Century Gothic" panose="020B0502020202020204" pitchFamily="34" charset="0"/>
              </a:rPr>
              <a:t>ORGANIZATION</a:t>
            </a:r>
          </a:p>
          <a:p>
            <a:endParaRPr lang="en-US" sz="1400" dirty="0">
              <a:solidFill>
                <a:schemeClr val="tx1">
                  <a:lumMod val="50000"/>
                  <a:lumOff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VERSION 0.0</a:t>
            </a: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Version Date: MM/DD/YY</a:t>
            </a:r>
          </a:p>
          <a:p>
            <a:r>
              <a:rPr lang="en-US" sz="1400" dirty="0">
                <a:solidFill>
                  <a:schemeClr val="bg1">
                    <a:lumMod val="50000"/>
                  </a:schemeClr>
                </a:solidFill>
                <a:latin typeface="Century Gothic" panose="020B0502020202020204" pitchFamily="34" charset="0"/>
              </a:rPr>
              <a:t> </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ne of small spheres and disk">
            <a:extLst>
              <a:ext uri="{FF2B5EF4-FFF2-40B4-BE49-F238E27FC236}">
                <a16:creationId xmlns:a16="http://schemas.microsoft.com/office/drawing/2014/main" id="{7FD43E39-8A2F-DDB4-9C51-418DEC4481AE}"/>
              </a:ext>
            </a:extLst>
          </p:cNvPr>
          <p:cNvPicPr>
            <a:picLocks noChangeAspect="1"/>
          </p:cNvPicPr>
          <p:nvPr/>
        </p:nvPicPr>
        <p:blipFill rotWithShape="1">
          <a:blip r:embed="rId3">
            <a:alphaModFix amt="9000"/>
          </a:blip>
          <a:srcRect l="7836" r="7836"/>
          <a:stretch/>
        </p:blipFill>
        <p:spPr>
          <a:xfrm rot="5400000">
            <a:off x="2666997" y="-2667001"/>
            <a:ext cx="6858001" cy="12192003"/>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367748" y="350000"/>
            <a:ext cx="6152646" cy="830997"/>
          </a:xfrm>
          <a:prstGeom prst="rect">
            <a:avLst/>
          </a:prstGeom>
          <a:noFill/>
        </p:spPr>
        <p:txBody>
          <a:bodyPr wrap="none" rtlCol="0">
            <a:spAutoFit/>
          </a:bodyPr>
          <a:lstStyle/>
          <a:p>
            <a:r>
              <a:rPr lang="en-US" sz="4800" dirty="0">
                <a:solidFill>
                  <a:schemeClr val="accent4">
                    <a:lumMod val="75000"/>
                  </a:schemeClr>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367748" y="1543607"/>
            <a:ext cx="10979965" cy="4449680"/>
          </a:xfrm>
          <a:prstGeom prst="rect">
            <a:avLst/>
          </a:prstGeom>
          <a:noFill/>
        </p:spPr>
        <p:txBody>
          <a:bodyPr wrap="square" numCol="1" rtlCol="0">
            <a:spAutoFit/>
          </a:bodyPr>
          <a:lstStyle/>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Strategy Overview</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Strategic Item</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Strategic Item</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Strategic Item</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Strategic Item</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Strategic Item</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Strategic Item</a:t>
            </a:r>
          </a:p>
          <a:p>
            <a:pPr marL="457200" indent="-457200">
              <a:lnSpc>
                <a:spcPct val="150000"/>
              </a:lnSpc>
              <a:spcBef>
                <a:spcPts val="400"/>
              </a:spcBef>
              <a:buClr>
                <a:srgbClr val="BA651A"/>
              </a:buClr>
              <a:buSzPct val="100000"/>
              <a:buFont typeface="Arial" panose="020B0604020202020204" pitchFamily="34" charset="0"/>
              <a:buChar char="•"/>
            </a:pPr>
            <a:endParaRPr lang="en-US" sz="2200" dirty="0">
              <a:latin typeface="Century Gothic" panose="020B0502020202020204" pitchFamily="34" charset="0"/>
            </a:endParaRPr>
          </a:p>
        </p:txBody>
      </p:sp>
      <p:pic>
        <p:nvPicPr>
          <p:cNvPr id="5" name="Graphic 4" descr="Transfer outline">
            <a:extLst>
              <a:ext uri="{FF2B5EF4-FFF2-40B4-BE49-F238E27FC236}">
                <a16:creationId xmlns:a16="http://schemas.microsoft.com/office/drawing/2014/main" id="{7809E4F1-0279-9B3C-D1D5-5312B4F4276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576549" y="3492485"/>
            <a:ext cx="3365515" cy="3365515"/>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83CE2C7-73A5-3758-C530-3FC91A3C2702}"/>
              </a:ext>
            </a:extLst>
          </p:cNvPr>
          <p:cNvSpPr/>
          <p:nvPr/>
        </p:nvSpPr>
        <p:spPr>
          <a:xfrm>
            <a:off x="91440" y="0"/>
            <a:ext cx="12100560" cy="1508760"/>
          </a:xfrm>
          <a:prstGeom prst="rect">
            <a:avLst/>
          </a:prstGeom>
          <a:gradFill>
            <a:gsLst>
              <a:gs pos="0">
                <a:schemeClr val="accent4">
                  <a:lumMod val="75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497C742-FB9B-CFBD-DF53-7AA4BEFECB20}"/>
              </a:ext>
            </a:extLst>
          </p:cNvPr>
          <p:cNvSpPr/>
          <p:nvPr/>
        </p:nvSpPr>
        <p:spPr>
          <a:xfrm>
            <a:off x="0" y="0"/>
            <a:ext cx="9144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649CBDF3-8C4C-9F5A-EB93-EA06DAA258C3}"/>
              </a:ext>
            </a:extLst>
          </p:cNvPr>
          <p:cNvCxnSpPr>
            <a:cxnSpLocks/>
          </p:cNvCxnSpPr>
          <p:nvPr/>
        </p:nvCxnSpPr>
        <p:spPr>
          <a:xfrm>
            <a:off x="631504" y="5987677"/>
            <a:ext cx="4650861"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0498D2-0D4D-FB32-FD48-0A674A531122}"/>
              </a:ext>
            </a:extLst>
          </p:cNvPr>
          <p:cNvSpPr txBox="1"/>
          <p:nvPr/>
        </p:nvSpPr>
        <p:spPr>
          <a:xfrm>
            <a:off x="7851411" y="2394743"/>
            <a:ext cx="3064628" cy="323165"/>
          </a:xfrm>
          <a:prstGeom prst="rect">
            <a:avLst/>
          </a:prstGeom>
          <a:noFill/>
        </p:spPr>
        <p:txBody>
          <a:bodyPr wrap="square" rtlCol="0">
            <a:spAutoFit/>
          </a:bodyPr>
          <a:lstStyle/>
          <a:p>
            <a:pPr algn="ctr"/>
            <a:r>
              <a:rPr lang="en-US" sz="1500" b="1" dirty="0">
                <a:solidFill>
                  <a:schemeClr val="accent6">
                    <a:lumMod val="75000"/>
                  </a:schemeClr>
                </a:solidFill>
                <a:latin typeface="Century Gothic" panose="020B0502020202020204" pitchFamily="34" charset="0"/>
              </a:rPr>
              <a:t>STRATEGIC ITEM</a:t>
            </a:r>
          </a:p>
        </p:txBody>
      </p:sp>
      <p:sp>
        <p:nvSpPr>
          <p:cNvPr id="11" name="TextBox 10">
            <a:extLst>
              <a:ext uri="{FF2B5EF4-FFF2-40B4-BE49-F238E27FC236}">
                <a16:creationId xmlns:a16="http://schemas.microsoft.com/office/drawing/2014/main" id="{B58A0443-ED83-7DE8-9E3A-8BE324A256FA}"/>
              </a:ext>
            </a:extLst>
          </p:cNvPr>
          <p:cNvSpPr txBox="1"/>
          <p:nvPr/>
        </p:nvSpPr>
        <p:spPr>
          <a:xfrm>
            <a:off x="8062640" y="3833437"/>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STRATEGIC ITEM</a:t>
            </a:r>
          </a:p>
        </p:txBody>
      </p:sp>
      <p:cxnSp>
        <p:nvCxnSpPr>
          <p:cNvPr id="13" name="Straight Connector 12">
            <a:extLst>
              <a:ext uri="{FF2B5EF4-FFF2-40B4-BE49-F238E27FC236}">
                <a16:creationId xmlns:a16="http://schemas.microsoft.com/office/drawing/2014/main" id="{7B0A8C1F-9C12-592B-2CA2-A4902FC38D2A}"/>
              </a:ext>
            </a:extLst>
          </p:cNvPr>
          <p:cNvCxnSpPr/>
          <p:nvPr/>
        </p:nvCxnSpPr>
        <p:spPr>
          <a:xfrm flipV="1">
            <a:off x="6667741" y="5351426"/>
            <a:ext cx="0" cy="618564"/>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DDCCCE-EEBF-FA05-936A-B174FD6E7918}"/>
              </a:ext>
            </a:extLst>
          </p:cNvPr>
          <p:cNvSpPr txBox="1"/>
          <p:nvPr/>
        </p:nvSpPr>
        <p:spPr>
          <a:xfrm>
            <a:off x="8035451" y="5590048"/>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STRATEGIC ITEM</a:t>
            </a:r>
          </a:p>
        </p:txBody>
      </p:sp>
      <p:cxnSp>
        <p:nvCxnSpPr>
          <p:cNvPr id="16" name="Straight Connector 15">
            <a:extLst>
              <a:ext uri="{FF2B5EF4-FFF2-40B4-BE49-F238E27FC236}">
                <a16:creationId xmlns:a16="http://schemas.microsoft.com/office/drawing/2014/main" id="{EF60008B-1576-FF37-E45E-A97D37DEDB5C}"/>
              </a:ext>
            </a:extLst>
          </p:cNvPr>
          <p:cNvCxnSpPr/>
          <p:nvPr/>
        </p:nvCxnSpPr>
        <p:spPr>
          <a:xfrm flipV="1">
            <a:off x="5255469" y="5360149"/>
            <a:ext cx="0" cy="618564"/>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39388E-9B4F-E630-60F8-61BFE24DC4E9}"/>
              </a:ext>
            </a:extLst>
          </p:cNvPr>
          <p:cNvSpPr txBox="1"/>
          <p:nvPr/>
        </p:nvSpPr>
        <p:spPr>
          <a:xfrm>
            <a:off x="1260891" y="5625439"/>
            <a:ext cx="3241388"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STRATEGIC ITEM</a:t>
            </a:r>
          </a:p>
        </p:txBody>
      </p:sp>
      <p:cxnSp>
        <p:nvCxnSpPr>
          <p:cNvPr id="19" name="Straight Connector 18">
            <a:extLst>
              <a:ext uri="{FF2B5EF4-FFF2-40B4-BE49-F238E27FC236}">
                <a16:creationId xmlns:a16="http://schemas.microsoft.com/office/drawing/2014/main" id="{193293A3-A507-5968-3CDD-008158A34A27}"/>
              </a:ext>
            </a:extLst>
          </p:cNvPr>
          <p:cNvCxnSpPr>
            <a:cxnSpLocks/>
          </p:cNvCxnSpPr>
          <p:nvPr/>
        </p:nvCxnSpPr>
        <p:spPr>
          <a:xfrm>
            <a:off x="631504" y="4194452"/>
            <a:ext cx="3720353" cy="53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D2507D-6134-5BB9-DEEE-AF16A8260E1A}"/>
              </a:ext>
            </a:extLst>
          </p:cNvPr>
          <p:cNvCxnSpPr>
            <a:cxnSpLocks/>
          </p:cNvCxnSpPr>
          <p:nvPr/>
        </p:nvCxnSpPr>
        <p:spPr>
          <a:xfrm>
            <a:off x="631504" y="2778556"/>
            <a:ext cx="4043083"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1A03C1-7CCF-AE26-DE79-ACD6EFCAB01B}"/>
              </a:ext>
            </a:extLst>
          </p:cNvPr>
          <p:cNvSpPr txBox="1"/>
          <p:nvPr/>
        </p:nvSpPr>
        <p:spPr>
          <a:xfrm>
            <a:off x="1115044" y="2386357"/>
            <a:ext cx="3123091"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STRATEGIC ITEM</a:t>
            </a:r>
          </a:p>
        </p:txBody>
      </p:sp>
      <p:sp>
        <p:nvSpPr>
          <p:cNvPr id="31" name="TextBox 30">
            <a:extLst>
              <a:ext uri="{FF2B5EF4-FFF2-40B4-BE49-F238E27FC236}">
                <a16:creationId xmlns:a16="http://schemas.microsoft.com/office/drawing/2014/main" id="{E19B2C20-0C58-4976-3598-42C20DF914B6}"/>
              </a:ext>
            </a:extLst>
          </p:cNvPr>
          <p:cNvSpPr txBox="1"/>
          <p:nvPr/>
        </p:nvSpPr>
        <p:spPr>
          <a:xfrm>
            <a:off x="585677" y="3844909"/>
            <a:ext cx="3812006"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entury Gothic" panose="020B0502020202020204" pitchFamily="34" charset="0"/>
              </a:rPr>
              <a:t>STRATEGIC ITEM</a:t>
            </a:r>
          </a:p>
        </p:txBody>
      </p:sp>
      <p:sp>
        <p:nvSpPr>
          <p:cNvPr id="34" name="TextBox 33">
            <a:extLst>
              <a:ext uri="{FF2B5EF4-FFF2-40B4-BE49-F238E27FC236}">
                <a16:creationId xmlns:a16="http://schemas.microsoft.com/office/drawing/2014/main" id="{23957245-0431-55C2-1BF1-0A8B1CB87C89}"/>
              </a:ext>
            </a:extLst>
          </p:cNvPr>
          <p:cNvSpPr txBox="1"/>
          <p:nvPr/>
        </p:nvSpPr>
        <p:spPr>
          <a:xfrm>
            <a:off x="175786" y="186513"/>
            <a:ext cx="6412333"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STRATEGY OVERVIEW</a:t>
            </a:r>
          </a:p>
        </p:txBody>
      </p:sp>
      <p:cxnSp>
        <p:nvCxnSpPr>
          <p:cNvPr id="39" name="Straight Connector 38">
            <a:extLst>
              <a:ext uri="{FF2B5EF4-FFF2-40B4-BE49-F238E27FC236}">
                <a16:creationId xmlns:a16="http://schemas.microsoft.com/office/drawing/2014/main" id="{7B61CE3E-F683-EF80-062D-DC222CCD1817}"/>
              </a:ext>
            </a:extLst>
          </p:cNvPr>
          <p:cNvCxnSpPr>
            <a:cxnSpLocks/>
          </p:cNvCxnSpPr>
          <p:nvPr/>
        </p:nvCxnSpPr>
        <p:spPr>
          <a:xfrm>
            <a:off x="6639676" y="5966848"/>
            <a:ext cx="4650861"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7ED71F-1CEE-29B0-420D-F9FA8FB8A948}"/>
              </a:ext>
            </a:extLst>
          </p:cNvPr>
          <p:cNvCxnSpPr>
            <a:cxnSpLocks/>
          </p:cNvCxnSpPr>
          <p:nvPr/>
        </p:nvCxnSpPr>
        <p:spPr>
          <a:xfrm>
            <a:off x="7570184" y="4173623"/>
            <a:ext cx="3720353" cy="53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F8A1D3D-FE1F-B166-63DC-6EE9417E16D6}"/>
              </a:ext>
            </a:extLst>
          </p:cNvPr>
          <p:cNvCxnSpPr>
            <a:cxnSpLocks/>
          </p:cNvCxnSpPr>
          <p:nvPr/>
        </p:nvCxnSpPr>
        <p:spPr>
          <a:xfrm>
            <a:off x="7198093" y="2757727"/>
            <a:ext cx="4043083"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Flowchart: Card 1">
            <a:extLst>
              <a:ext uri="{FF2B5EF4-FFF2-40B4-BE49-F238E27FC236}">
                <a16:creationId xmlns:a16="http://schemas.microsoft.com/office/drawing/2014/main" id="{10F7E2CF-5132-454B-281E-901B6FB75D84}"/>
              </a:ext>
            </a:extLst>
          </p:cNvPr>
          <p:cNvSpPr/>
          <p:nvPr/>
        </p:nvSpPr>
        <p:spPr>
          <a:xfrm>
            <a:off x="4351857" y="2133096"/>
            <a:ext cx="3218330" cy="3218330"/>
          </a:xfrm>
          <a:prstGeom prst="flowChartPunchedCard">
            <a:avLst/>
          </a:prstGeom>
          <a:solidFill>
            <a:schemeClr val="accent4">
              <a:lumMod val="20000"/>
              <a:lumOff val="80000"/>
            </a:schemeClr>
          </a:solidFill>
          <a:ln w="571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DB33265-8655-1080-DB18-0B8EB40D66BB}"/>
              </a:ext>
            </a:extLst>
          </p:cNvPr>
          <p:cNvSpPr txBox="1"/>
          <p:nvPr/>
        </p:nvSpPr>
        <p:spPr>
          <a:xfrm>
            <a:off x="4340324" y="2912132"/>
            <a:ext cx="3241389" cy="1600438"/>
          </a:xfrm>
          <a:prstGeom prst="rect">
            <a:avLst/>
          </a:prstGeom>
          <a:noFill/>
        </p:spPr>
        <p:txBody>
          <a:bodyPr wrap="square" rtlCol="0">
            <a:spAutoFit/>
          </a:bodyPr>
          <a:lstStyle/>
          <a:p>
            <a:pPr algn="ctr"/>
            <a:r>
              <a:rPr lang="en-US" sz="2200" dirty="0">
                <a:solidFill>
                  <a:schemeClr val="accent4">
                    <a:lumMod val="75000"/>
                  </a:schemeClr>
                </a:solidFill>
                <a:latin typeface="Century Gothic" panose="020B0502020202020204" pitchFamily="34" charset="0"/>
              </a:rPr>
              <a:t>ORGANIZATIONAL</a:t>
            </a:r>
          </a:p>
          <a:p>
            <a:pPr algn="ctr"/>
            <a:r>
              <a:rPr lang="en-US" sz="2200" dirty="0">
                <a:solidFill>
                  <a:schemeClr val="accent4">
                    <a:lumMod val="75000"/>
                  </a:schemeClr>
                </a:solidFill>
                <a:latin typeface="Century Gothic" panose="020B0502020202020204" pitchFamily="34" charset="0"/>
              </a:rPr>
              <a:t>CHANGE</a:t>
            </a:r>
          </a:p>
          <a:p>
            <a:pPr algn="ctr"/>
            <a:r>
              <a:rPr lang="en-US" sz="2200" dirty="0">
                <a:solidFill>
                  <a:schemeClr val="accent4">
                    <a:lumMod val="75000"/>
                  </a:schemeClr>
                </a:solidFill>
                <a:latin typeface="Century Gothic" panose="020B0502020202020204" pitchFamily="34" charset="0"/>
              </a:rPr>
              <a:t>MANAGEMENT</a:t>
            </a:r>
            <a:endParaRPr lang="en-US" sz="2200" b="1" dirty="0">
              <a:solidFill>
                <a:schemeClr val="accent4">
                  <a:lumMod val="75000"/>
                </a:schemeClr>
              </a:solidFill>
              <a:latin typeface="Century Gothic" panose="020B0502020202020204" pitchFamily="34" charset="0"/>
            </a:endParaRPr>
          </a:p>
          <a:p>
            <a:pPr algn="ctr"/>
            <a:r>
              <a:rPr lang="en-US" sz="3200" b="1" dirty="0">
                <a:solidFill>
                  <a:schemeClr val="accent4">
                    <a:lumMod val="75000"/>
                  </a:schemeClr>
                </a:solidFill>
                <a:latin typeface="Century Gothic" panose="020B0502020202020204" pitchFamily="34" charset="0"/>
              </a:rPr>
              <a:t>STRATEGY</a:t>
            </a:r>
          </a:p>
        </p:txBody>
      </p:sp>
      <p:grpSp>
        <p:nvGrpSpPr>
          <p:cNvPr id="18" name="Group 17">
            <a:extLst>
              <a:ext uri="{FF2B5EF4-FFF2-40B4-BE49-F238E27FC236}">
                <a16:creationId xmlns:a16="http://schemas.microsoft.com/office/drawing/2014/main" id="{C856C2F4-60A2-6DB3-376A-E08AD27C9366}"/>
              </a:ext>
            </a:extLst>
          </p:cNvPr>
          <p:cNvGrpSpPr/>
          <p:nvPr/>
        </p:nvGrpSpPr>
        <p:grpSpPr>
          <a:xfrm>
            <a:off x="308274" y="2519247"/>
            <a:ext cx="673096" cy="485923"/>
            <a:chOff x="355658" y="1984008"/>
            <a:chExt cx="673096" cy="485923"/>
          </a:xfrm>
        </p:grpSpPr>
        <p:sp>
          <p:nvSpPr>
            <p:cNvPr id="4" name="Flowchart: Card 3">
              <a:extLst>
                <a:ext uri="{FF2B5EF4-FFF2-40B4-BE49-F238E27FC236}">
                  <a16:creationId xmlns:a16="http://schemas.microsoft.com/office/drawing/2014/main" id="{9B28D2A9-1F3D-F8BD-AB4D-7AF3F4A60FE8}"/>
                </a:ext>
              </a:extLst>
            </p:cNvPr>
            <p:cNvSpPr/>
            <p:nvPr/>
          </p:nvSpPr>
          <p:spPr>
            <a:xfrm>
              <a:off x="355658" y="1984008"/>
              <a:ext cx="673096" cy="476959"/>
            </a:xfrm>
            <a:prstGeom prst="flowChartPunchedCard">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Transfer outline">
              <a:extLst>
                <a:ext uri="{FF2B5EF4-FFF2-40B4-BE49-F238E27FC236}">
                  <a16:creationId xmlns:a16="http://schemas.microsoft.com/office/drawing/2014/main" id="{3C015E07-1994-AEC5-3898-F782889DC41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grpSp>
        <p:nvGrpSpPr>
          <p:cNvPr id="20" name="Group 19">
            <a:extLst>
              <a:ext uri="{FF2B5EF4-FFF2-40B4-BE49-F238E27FC236}">
                <a16:creationId xmlns:a16="http://schemas.microsoft.com/office/drawing/2014/main" id="{BBF86003-C9F7-2E35-85AE-1868F328702D}"/>
              </a:ext>
            </a:extLst>
          </p:cNvPr>
          <p:cNvGrpSpPr/>
          <p:nvPr/>
        </p:nvGrpSpPr>
        <p:grpSpPr>
          <a:xfrm>
            <a:off x="308274" y="3937947"/>
            <a:ext cx="673096" cy="485923"/>
            <a:chOff x="355658" y="1984008"/>
            <a:chExt cx="673096" cy="485923"/>
          </a:xfrm>
        </p:grpSpPr>
        <p:sp>
          <p:nvSpPr>
            <p:cNvPr id="23" name="Flowchart: Card 22">
              <a:extLst>
                <a:ext uri="{FF2B5EF4-FFF2-40B4-BE49-F238E27FC236}">
                  <a16:creationId xmlns:a16="http://schemas.microsoft.com/office/drawing/2014/main" id="{C2580664-0C6F-7146-E5D0-BB996A9A2596}"/>
                </a:ext>
              </a:extLst>
            </p:cNvPr>
            <p:cNvSpPr/>
            <p:nvPr/>
          </p:nvSpPr>
          <p:spPr>
            <a:xfrm>
              <a:off x="355658" y="1984008"/>
              <a:ext cx="673096" cy="476959"/>
            </a:xfrm>
            <a:prstGeom prst="flowChartPunchedCard">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Transfer outline">
              <a:extLst>
                <a:ext uri="{FF2B5EF4-FFF2-40B4-BE49-F238E27FC236}">
                  <a16:creationId xmlns:a16="http://schemas.microsoft.com/office/drawing/2014/main" id="{97DBEAFB-EDE0-ACEB-3783-4E1823CF8B5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grpSp>
        <p:nvGrpSpPr>
          <p:cNvPr id="25" name="Group 24">
            <a:extLst>
              <a:ext uri="{FF2B5EF4-FFF2-40B4-BE49-F238E27FC236}">
                <a16:creationId xmlns:a16="http://schemas.microsoft.com/office/drawing/2014/main" id="{82A085E3-C0EC-D72A-8E55-5C7EB6DB7619}"/>
              </a:ext>
            </a:extLst>
          </p:cNvPr>
          <p:cNvGrpSpPr/>
          <p:nvPr/>
        </p:nvGrpSpPr>
        <p:grpSpPr>
          <a:xfrm>
            <a:off x="361408" y="5705642"/>
            <a:ext cx="673096" cy="485923"/>
            <a:chOff x="355658" y="1984008"/>
            <a:chExt cx="673096" cy="485923"/>
          </a:xfrm>
        </p:grpSpPr>
        <p:sp>
          <p:nvSpPr>
            <p:cNvPr id="26" name="Flowchart: Card 25">
              <a:extLst>
                <a:ext uri="{FF2B5EF4-FFF2-40B4-BE49-F238E27FC236}">
                  <a16:creationId xmlns:a16="http://schemas.microsoft.com/office/drawing/2014/main" id="{0D6AC88F-E75C-E49A-694C-74568A5E42F2}"/>
                </a:ext>
              </a:extLst>
            </p:cNvPr>
            <p:cNvSpPr/>
            <p:nvPr/>
          </p:nvSpPr>
          <p:spPr>
            <a:xfrm>
              <a:off x="355658" y="1984008"/>
              <a:ext cx="673096" cy="476959"/>
            </a:xfrm>
            <a:prstGeom prst="flowChartPunchedCard">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Transfer outline">
              <a:extLst>
                <a:ext uri="{FF2B5EF4-FFF2-40B4-BE49-F238E27FC236}">
                  <a16:creationId xmlns:a16="http://schemas.microsoft.com/office/drawing/2014/main" id="{1596E64C-722A-AA23-43F9-B9CDC9ECDFD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grpSp>
        <p:nvGrpSpPr>
          <p:cNvPr id="28" name="Group 27">
            <a:extLst>
              <a:ext uri="{FF2B5EF4-FFF2-40B4-BE49-F238E27FC236}">
                <a16:creationId xmlns:a16="http://schemas.microsoft.com/office/drawing/2014/main" id="{D6AB016F-E199-DC80-2E27-FD3EA28B2DAD}"/>
              </a:ext>
            </a:extLst>
          </p:cNvPr>
          <p:cNvGrpSpPr/>
          <p:nvPr/>
        </p:nvGrpSpPr>
        <p:grpSpPr>
          <a:xfrm>
            <a:off x="11169034" y="2457617"/>
            <a:ext cx="673096" cy="485923"/>
            <a:chOff x="355658" y="1984008"/>
            <a:chExt cx="673096" cy="485923"/>
          </a:xfrm>
        </p:grpSpPr>
        <p:sp>
          <p:nvSpPr>
            <p:cNvPr id="29" name="Flowchart: Card 28">
              <a:extLst>
                <a:ext uri="{FF2B5EF4-FFF2-40B4-BE49-F238E27FC236}">
                  <a16:creationId xmlns:a16="http://schemas.microsoft.com/office/drawing/2014/main" id="{95F80F8F-75B4-030E-37AC-018D92A40F8F}"/>
                </a:ext>
              </a:extLst>
            </p:cNvPr>
            <p:cNvSpPr/>
            <p:nvPr/>
          </p:nvSpPr>
          <p:spPr>
            <a:xfrm>
              <a:off x="355658" y="1984008"/>
              <a:ext cx="673096" cy="476959"/>
            </a:xfrm>
            <a:prstGeom prst="flowChartPunchedCard">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Transfer outline">
              <a:extLst>
                <a:ext uri="{FF2B5EF4-FFF2-40B4-BE49-F238E27FC236}">
                  <a16:creationId xmlns:a16="http://schemas.microsoft.com/office/drawing/2014/main" id="{ECBDB68A-09E6-9262-D623-DBE80817C3E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grpSp>
        <p:nvGrpSpPr>
          <p:cNvPr id="32" name="Group 31">
            <a:extLst>
              <a:ext uri="{FF2B5EF4-FFF2-40B4-BE49-F238E27FC236}">
                <a16:creationId xmlns:a16="http://schemas.microsoft.com/office/drawing/2014/main" id="{4DF8F1A8-EC7C-1CDE-F57A-C0EF9FFC5C70}"/>
              </a:ext>
            </a:extLst>
          </p:cNvPr>
          <p:cNvGrpSpPr/>
          <p:nvPr/>
        </p:nvGrpSpPr>
        <p:grpSpPr>
          <a:xfrm>
            <a:off x="11172312" y="3913640"/>
            <a:ext cx="673096" cy="485923"/>
            <a:chOff x="355658" y="1984008"/>
            <a:chExt cx="673096" cy="485923"/>
          </a:xfrm>
        </p:grpSpPr>
        <p:sp>
          <p:nvSpPr>
            <p:cNvPr id="35" name="Flowchart: Card 34">
              <a:extLst>
                <a:ext uri="{FF2B5EF4-FFF2-40B4-BE49-F238E27FC236}">
                  <a16:creationId xmlns:a16="http://schemas.microsoft.com/office/drawing/2014/main" id="{36D64E88-3316-BCCE-03A6-F29916956695}"/>
                </a:ext>
              </a:extLst>
            </p:cNvPr>
            <p:cNvSpPr/>
            <p:nvPr/>
          </p:nvSpPr>
          <p:spPr>
            <a:xfrm>
              <a:off x="355658" y="1984008"/>
              <a:ext cx="673096" cy="476959"/>
            </a:xfrm>
            <a:prstGeom prst="flowChartPunchedCard">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Transfer outline">
              <a:extLst>
                <a:ext uri="{FF2B5EF4-FFF2-40B4-BE49-F238E27FC236}">
                  <a16:creationId xmlns:a16="http://schemas.microsoft.com/office/drawing/2014/main" id="{EA36AD79-7361-1B52-98BA-98641154896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grpSp>
        <p:nvGrpSpPr>
          <p:cNvPr id="37" name="Group 36">
            <a:extLst>
              <a:ext uri="{FF2B5EF4-FFF2-40B4-BE49-F238E27FC236}">
                <a16:creationId xmlns:a16="http://schemas.microsoft.com/office/drawing/2014/main" id="{5746C742-F70C-3877-8588-7B1B9B92B190}"/>
              </a:ext>
            </a:extLst>
          </p:cNvPr>
          <p:cNvGrpSpPr/>
          <p:nvPr/>
        </p:nvGrpSpPr>
        <p:grpSpPr>
          <a:xfrm>
            <a:off x="11223948" y="5670251"/>
            <a:ext cx="673096" cy="485923"/>
            <a:chOff x="355658" y="1984008"/>
            <a:chExt cx="673096" cy="485923"/>
          </a:xfrm>
        </p:grpSpPr>
        <p:sp>
          <p:nvSpPr>
            <p:cNvPr id="38" name="Flowchart: Card 37">
              <a:extLst>
                <a:ext uri="{FF2B5EF4-FFF2-40B4-BE49-F238E27FC236}">
                  <a16:creationId xmlns:a16="http://schemas.microsoft.com/office/drawing/2014/main" id="{09269733-A2A2-D623-E9A2-CA6B98DE878E}"/>
                </a:ext>
              </a:extLst>
            </p:cNvPr>
            <p:cNvSpPr/>
            <p:nvPr/>
          </p:nvSpPr>
          <p:spPr>
            <a:xfrm>
              <a:off x="355658" y="1984008"/>
              <a:ext cx="673096" cy="476959"/>
            </a:xfrm>
            <a:prstGeom prst="flowChartPunchedCard">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descr="Transfer outline">
              <a:extLst>
                <a:ext uri="{FF2B5EF4-FFF2-40B4-BE49-F238E27FC236}">
                  <a16:creationId xmlns:a16="http://schemas.microsoft.com/office/drawing/2014/main" id="{C9161EAC-1874-CD42-C813-97286FA6F50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spTree>
    <p:extLst>
      <p:ext uri="{BB962C8B-B14F-4D97-AF65-F5344CB8AC3E}">
        <p14:creationId xmlns:p14="http://schemas.microsoft.com/office/powerpoint/2010/main" val="11480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6"/>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1905377539"/>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6">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Transfer outline">
            <a:extLst>
              <a:ext uri="{FF2B5EF4-FFF2-40B4-BE49-F238E27FC236}">
                <a16:creationId xmlns:a16="http://schemas.microsoft.com/office/drawing/2014/main" id="{1F578C78-EAEE-39C6-5F23-46080FA2089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78576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3770283356"/>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bg1">
                        <a:lumMod val="95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Transfer outline">
            <a:extLst>
              <a:ext uri="{FF2B5EF4-FFF2-40B4-BE49-F238E27FC236}">
                <a16:creationId xmlns:a16="http://schemas.microsoft.com/office/drawing/2014/main" id="{F83EF059-C0F7-E9FC-3141-EE82452F49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26088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5">
                    <a:lumMod val="50000"/>
                  </a:schemeClr>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4036694902"/>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1">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Transfer outline">
            <a:extLst>
              <a:ext uri="{FF2B5EF4-FFF2-40B4-BE49-F238E27FC236}">
                <a16:creationId xmlns:a16="http://schemas.microsoft.com/office/drawing/2014/main" id="{06C98564-35DA-E948-8065-79B500BE8A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48084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6">
                    <a:lumMod val="75000"/>
                  </a:schemeClr>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1319934266"/>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6">
                        <a:lumMod val="40000"/>
                        <a:lumOff val="6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9" name="Graphic 8" descr="Transfer outline">
            <a:extLst>
              <a:ext uri="{FF2B5EF4-FFF2-40B4-BE49-F238E27FC236}">
                <a16:creationId xmlns:a16="http://schemas.microsoft.com/office/drawing/2014/main" id="{4D1211E9-46A0-06BB-3277-EAC23256E4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03596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2">
                    <a:lumMod val="75000"/>
                  </a:schemeClr>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1208819560"/>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2">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Transfer outline">
            <a:extLst>
              <a:ext uri="{FF2B5EF4-FFF2-40B4-BE49-F238E27FC236}">
                <a16:creationId xmlns:a16="http://schemas.microsoft.com/office/drawing/2014/main" id="{972EFB19-F013-2AB4-BC5E-A1C1D4BB1EC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07699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4">
                    <a:lumMod val="75000"/>
                  </a:schemeClr>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3612268742"/>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4">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Transfer outline">
            <a:extLst>
              <a:ext uri="{FF2B5EF4-FFF2-40B4-BE49-F238E27FC236}">
                <a16:creationId xmlns:a16="http://schemas.microsoft.com/office/drawing/2014/main" id="{B2340DAB-6667-C8E6-285F-C6F58D1D84C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83173848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135</TotalTime>
  <Words>206</Words>
  <Application>Microsoft Macintosh PowerPoint</Application>
  <PresentationFormat>Widescreen</PresentationFormat>
  <Paragraphs>69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18</cp:revision>
  <dcterms:created xsi:type="dcterms:W3CDTF">2022-05-22T18:55:25Z</dcterms:created>
  <dcterms:modified xsi:type="dcterms:W3CDTF">2023-12-28T23:29:07Z</dcterms:modified>
</cp:coreProperties>
</file>