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1" r:id="rId2"/>
    <p:sldId id="352"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B9A9"/>
    <a:srgbClr val="209083"/>
    <a:srgbClr val="61D2CD"/>
    <a:srgbClr val="D1CC43"/>
    <a:srgbClr val="CDC429"/>
    <a:srgbClr val="E3EB86"/>
    <a:srgbClr val="F2D171"/>
    <a:srgbClr val="AFCA9F"/>
    <a:srgbClr val="ADD7E6"/>
    <a:srgbClr val="CCBF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07" autoAdjust="0"/>
    <p:restoredTop sz="96058"/>
  </p:normalViewPr>
  <p:slideViewPr>
    <p:cSldViewPr snapToGrid="0" snapToObjects="1">
      <p:cViewPr varScale="1">
        <p:scale>
          <a:sx n="128" d="100"/>
          <a:sy n="128" d="100"/>
        </p:scale>
        <p:origin x="304"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12/27/23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12/27/23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bit.ly/2JohkOf" TargetMode="External"/><Relationship Id="rId1" Type="http://schemas.openxmlformats.org/officeDocument/2006/relationships/slideLayout" Target="../slideLayouts/slideLayout7.xml"/><Relationship Id="rId4" Type="http://schemas.openxmlformats.org/officeDocument/2006/relationships/hyperlink" Target="https://www.smartsheet.com/try-it?trp=11886&amp;utm_source=template-powerpoint&amp;utm_medium=content&amp;utm_campaign=Project+Management+Phases-powerpoint-11886&amp;lpa=Project+Management+Phases+powerpoint+11886"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0" name="Group 109">
            <a:extLst>
              <a:ext uri="{FF2B5EF4-FFF2-40B4-BE49-F238E27FC236}">
                <a16:creationId xmlns:a16="http://schemas.microsoft.com/office/drawing/2014/main" id="{3E1E8724-46A8-FA05-9754-986BB8C59AB7}"/>
              </a:ext>
            </a:extLst>
          </p:cNvPr>
          <p:cNvGrpSpPr/>
          <p:nvPr/>
        </p:nvGrpSpPr>
        <p:grpSpPr>
          <a:xfrm>
            <a:off x="-3" y="0"/>
            <a:ext cx="11111434" cy="6858000"/>
            <a:chOff x="-3" y="0"/>
            <a:chExt cx="4918842" cy="6858000"/>
          </a:xfrm>
        </p:grpSpPr>
        <p:sp>
          <p:nvSpPr>
            <p:cNvPr id="7" name="Graphic 5">
              <a:extLst>
                <a:ext uri="{FF2B5EF4-FFF2-40B4-BE49-F238E27FC236}">
                  <a16:creationId xmlns:a16="http://schemas.microsoft.com/office/drawing/2014/main" id="{FED8D56C-972B-D25D-782B-FB7B016F5E9C}"/>
                </a:ext>
              </a:extLst>
            </p:cNvPr>
            <p:cNvSpPr/>
            <p:nvPr/>
          </p:nvSpPr>
          <p:spPr>
            <a:xfrm>
              <a:off x="-2" y="0"/>
              <a:ext cx="4918841" cy="6858000"/>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rgbClr val="61D2CD">
                <a:alpha val="25000"/>
              </a:srgbClr>
            </a:solidFill>
            <a:ln w="8653" cap="flat">
              <a:noFill/>
              <a:prstDash val="solid"/>
              <a:miter/>
            </a:ln>
          </p:spPr>
          <p:txBody>
            <a:bodyPr rtlCol="0" anchor="ctr"/>
            <a:lstStyle/>
            <a:p>
              <a:endParaRPr lang="en-US" dirty="0"/>
            </a:p>
          </p:txBody>
        </p:sp>
        <p:sp>
          <p:nvSpPr>
            <p:cNvPr id="107" name="Graphic 5">
              <a:extLst>
                <a:ext uri="{FF2B5EF4-FFF2-40B4-BE49-F238E27FC236}">
                  <a16:creationId xmlns:a16="http://schemas.microsoft.com/office/drawing/2014/main" id="{B6F5AB19-6A70-173B-CAD2-B21CA0426ED3}"/>
                </a:ext>
              </a:extLst>
            </p:cNvPr>
            <p:cNvSpPr/>
            <p:nvPr/>
          </p:nvSpPr>
          <p:spPr>
            <a:xfrm>
              <a:off x="-2" y="1139131"/>
              <a:ext cx="3419058" cy="4579738"/>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alpha val="50000"/>
              </a:schemeClr>
            </a:solidFill>
            <a:ln w="8653" cap="flat">
              <a:noFill/>
              <a:prstDash val="solid"/>
              <a:miter/>
            </a:ln>
          </p:spPr>
          <p:txBody>
            <a:bodyPr rtlCol="0" anchor="ctr"/>
            <a:lstStyle/>
            <a:p>
              <a:endParaRPr lang="en-US" b="1" dirty="0"/>
            </a:p>
          </p:txBody>
        </p:sp>
        <p:sp>
          <p:nvSpPr>
            <p:cNvPr id="109" name="Graphic 5">
              <a:extLst>
                <a:ext uri="{FF2B5EF4-FFF2-40B4-BE49-F238E27FC236}">
                  <a16:creationId xmlns:a16="http://schemas.microsoft.com/office/drawing/2014/main" id="{990E1567-74C1-DC1C-991A-AA2BF35F79E6}"/>
                </a:ext>
              </a:extLst>
            </p:cNvPr>
            <p:cNvSpPr/>
            <p:nvPr/>
          </p:nvSpPr>
          <p:spPr>
            <a:xfrm>
              <a:off x="-3" y="2291424"/>
              <a:ext cx="2629259" cy="2275153"/>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solidFill>
            <a:ln w="8653" cap="flat">
              <a:noFill/>
              <a:prstDash val="solid"/>
              <a:miter/>
            </a:ln>
          </p:spPr>
          <p:txBody>
            <a:bodyPr rtlCol="0" anchor="ctr"/>
            <a:lstStyle/>
            <a:p>
              <a:endParaRPr lang="en-US" b="1" dirty="0"/>
            </a:p>
          </p:txBody>
        </p:sp>
      </p:gr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7127156" cy="1077218"/>
          </a:xfrm>
          <a:prstGeom prst="rect">
            <a:avLst/>
          </a:prstGeom>
          <a:noFill/>
          <a:effectLst/>
        </p:spPr>
        <p:txBody>
          <a:bodyPr wrap="square" rtlCol="0">
            <a:spAutoFit/>
          </a:bodyPr>
          <a:lstStyle/>
          <a:p>
            <a:r>
              <a:rPr lang="en-US" sz="3200" b="1" i="0" u="none" strike="noStrike" dirty="0">
                <a:solidFill>
                  <a:schemeClr val="tx1">
                    <a:lumMod val="65000"/>
                    <a:lumOff val="35000"/>
                  </a:schemeClr>
                </a:solidFill>
                <a:effectLst/>
                <a:latin typeface="Century Gothic" panose="020B0502020202020204" pitchFamily="34" charset="0"/>
              </a:rPr>
              <a:t>PROJECT MANAGEMENT PHASES </a:t>
            </a:r>
            <a:r>
              <a:rPr lang="en-US" sz="3200" b="1" dirty="0">
                <a:solidFill>
                  <a:schemeClr val="tx1">
                    <a:lumMod val="65000"/>
                    <a:lumOff val="35000"/>
                  </a:schemeClr>
                </a:solidFill>
                <a:latin typeface="Century Gothic" panose="020B0502020202020204" pitchFamily="34" charset="0"/>
              </a:rPr>
              <a:t>TEMPLATE</a:t>
            </a:r>
          </a:p>
        </p:txBody>
      </p:sp>
      <p:pic>
        <p:nvPicPr>
          <p:cNvPr id="106" name="Picture 105">
            <a:hlinkClick r:id="rId2"/>
            <a:extLst>
              <a:ext uri="{FF2B5EF4-FFF2-40B4-BE49-F238E27FC236}">
                <a16:creationId xmlns:a16="http://schemas.microsoft.com/office/drawing/2014/main" id="{31730B52-50D4-9F04-87E2-238D140C1A9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854615" y="197476"/>
            <a:ext cx="4020774" cy="557985"/>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03180" y="1284230"/>
            <a:ext cx="6914976" cy="5265993"/>
          </a:xfrm>
          <a:prstGeom prst="rect">
            <a:avLst/>
          </a:prstGeom>
          <a:noFill/>
        </p:spPr>
        <p:txBody>
          <a:bodyPr wrap="square" rtlCol="0">
            <a:spAutoFit/>
          </a:bodyPr>
          <a:lstStyle/>
          <a:p>
            <a:pPr>
              <a:lnSpc>
                <a:spcPct val="150000"/>
              </a:lnSpc>
              <a:spcAft>
                <a:spcPts val="1200"/>
              </a:spcAft>
            </a:pPr>
            <a:r>
              <a:rPr lang="en-US" sz="2000" dirty="0">
                <a:latin typeface="Century Gothic" panose="020B0502020202020204" pitchFamily="34" charset="0"/>
              </a:rPr>
              <a:t>Project management can be divided into five phases. First, stakeholders initiate the project, and then define and plan it. Next, the team executes the project and monitors its performance. Finally, once the project is completed, it must be closed out.</a:t>
            </a:r>
          </a:p>
          <a:p>
            <a:pPr>
              <a:lnSpc>
                <a:spcPct val="150000"/>
              </a:lnSpc>
            </a:pPr>
            <a:r>
              <a:rPr lang="en-US" sz="2000" dirty="0">
                <a:latin typeface="Century Gothic" panose="020B0502020202020204" pitchFamily="34" charset="0"/>
              </a:rPr>
              <a:t>Use this project management phases template to create a roadmap of your project’s workload. The deliverables under each phase guarantee the process stays organized and moves forward seamlessly. This template is an excellent resource to communicate your project strategy to stakeholders successfully. </a:t>
            </a:r>
          </a:p>
        </p:txBody>
      </p:sp>
      <p:grpSp>
        <p:nvGrpSpPr>
          <p:cNvPr id="55" name="Group 54">
            <a:extLst>
              <a:ext uri="{FF2B5EF4-FFF2-40B4-BE49-F238E27FC236}">
                <a16:creationId xmlns:a16="http://schemas.microsoft.com/office/drawing/2014/main" id="{07B32582-4BB8-F85A-27BD-73283718DD12}"/>
              </a:ext>
            </a:extLst>
          </p:cNvPr>
          <p:cNvGrpSpPr/>
          <p:nvPr/>
        </p:nvGrpSpPr>
        <p:grpSpPr>
          <a:xfrm>
            <a:off x="7530210" y="1126603"/>
            <a:ext cx="1476938" cy="1535978"/>
            <a:chOff x="221244" y="4421826"/>
            <a:chExt cx="2194560" cy="2282285"/>
          </a:xfrm>
        </p:grpSpPr>
        <p:sp>
          <p:nvSpPr>
            <p:cNvPr id="6" name="Oval 5">
              <a:extLst>
                <a:ext uri="{FF2B5EF4-FFF2-40B4-BE49-F238E27FC236}">
                  <a16:creationId xmlns:a16="http://schemas.microsoft.com/office/drawing/2014/main" id="{1E267A04-858C-D9B9-CD15-CE124A76D09A}"/>
                </a:ext>
              </a:extLst>
            </p:cNvPr>
            <p:cNvSpPr/>
            <p:nvPr/>
          </p:nvSpPr>
          <p:spPr>
            <a:xfrm>
              <a:off x="233334" y="4421826"/>
              <a:ext cx="2170380" cy="2170380"/>
            </a:xfrm>
            <a:prstGeom prst="ellipse">
              <a:avLst/>
            </a:prstGeom>
            <a:solidFill>
              <a:schemeClr val="bg1"/>
            </a:solidFill>
            <a:ln w="57150">
              <a:solidFill>
                <a:schemeClr val="accent4"/>
              </a:solidFill>
            </a:ln>
            <a:effectLst>
              <a:outerShdw blurRad="92270" dist="38100" dir="8100000" sx="101000" sy="101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8" name="TextBox 7">
              <a:extLst>
                <a:ext uri="{FF2B5EF4-FFF2-40B4-BE49-F238E27FC236}">
                  <a16:creationId xmlns:a16="http://schemas.microsoft.com/office/drawing/2014/main" id="{AEF12E40-EA73-EECB-47B7-5C5A2F96BF06}"/>
                </a:ext>
              </a:extLst>
            </p:cNvPr>
            <p:cNvSpPr txBox="1"/>
            <p:nvPr/>
          </p:nvSpPr>
          <p:spPr>
            <a:xfrm>
              <a:off x="221244" y="5076438"/>
              <a:ext cx="2194560" cy="868908"/>
            </a:xfrm>
            <a:prstGeom prst="rect">
              <a:avLst/>
            </a:prstGeom>
            <a:noFill/>
          </p:spPr>
          <p:txBody>
            <a:bodyPr wrap="square">
              <a:spAutoFit/>
            </a:bodyPr>
            <a:lstStyle/>
            <a:p>
              <a:pPr marL="0" marR="0" algn="ctr">
                <a:spcBef>
                  <a:spcPts val="0"/>
                </a:spcBef>
                <a:spcAft>
                  <a:spcPts val="0"/>
                </a:spcAft>
              </a:pPr>
              <a:r>
                <a:rPr lang="en-US" sz="1600" b="1" kern="100" dirty="0">
                  <a:effectLst/>
                  <a:latin typeface="Century Gothic" panose="020B0502020202020204" pitchFamily="34" charset="0"/>
                  <a:ea typeface="Calibri" panose="020F0502020204030204" pitchFamily="34" charset="0"/>
                  <a:cs typeface="Times New Roman" panose="02020603050405020304" pitchFamily="18" charset="0"/>
                </a:rPr>
                <a:t>Conception</a:t>
              </a:r>
            </a:p>
            <a:p>
              <a:pPr marL="0" marR="0" algn="ctr">
                <a:spcBef>
                  <a:spcPts val="0"/>
                </a:spcBef>
                <a:spcAft>
                  <a:spcPts val="0"/>
                </a:spcAft>
              </a:pPr>
              <a:r>
                <a:rPr lang="en-US" sz="1600" b="1" kern="100" dirty="0">
                  <a:effectLst/>
                  <a:latin typeface="Century Gothic" panose="020B0502020202020204" pitchFamily="34" charset="0"/>
                  <a:ea typeface="Calibri" panose="020F0502020204030204" pitchFamily="34" charset="0"/>
                  <a:cs typeface="Times New Roman" panose="02020603050405020304" pitchFamily="18" charset="0"/>
                </a:rPr>
                <a:t>&amp; Initiation</a:t>
              </a:r>
            </a:p>
          </p:txBody>
        </p:sp>
        <p:sp>
          <p:nvSpPr>
            <p:cNvPr id="9" name="TextBox 8">
              <a:extLst>
                <a:ext uri="{FF2B5EF4-FFF2-40B4-BE49-F238E27FC236}">
                  <a16:creationId xmlns:a16="http://schemas.microsoft.com/office/drawing/2014/main" id="{E5B00B47-3C22-843A-4D9B-7B2B9C259FF5}"/>
                </a:ext>
              </a:extLst>
            </p:cNvPr>
            <p:cNvSpPr txBox="1"/>
            <p:nvPr/>
          </p:nvSpPr>
          <p:spPr>
            <a:xfrm>
              <a:off x="357078" y="4776110"/>
              <a:ext cx="1922896" cy="411588"/>
            </a:xfrm>
            <a:prstGeom prst="rect">
              <a:avLst/>
            </a:prstGeom>
            <a:noFill/>
          </p:spPr>
          <p:txBody>
            <a:bodyPr wrap="square">
              <a:spAutoFit/>
            </a:bodyPr>
            <a:lstStyle/>
            <a:p>
              <a:pPr marL="0" marR="0" algn="ctr">
                <a:spcBef>
                  <a:spcPts val="0"/>
                </a:spcBef>
                <a:spcAft>
                  <a:spcPts val="0"/>
                </a:spcAft>
              </a:pPr>
              <a:r>
                <a:rPr lang="en-US" sz="1200" kern="100" spc="300" dirty="0">
                  <a:solidFill>
                    <a:schemeClr val="tx1">
                      <a:lumMod val="65000"/>
                      <a:lumOff val="35000"/>
                      <a:alpha val="75000"/>
                    </a:schemeClr>
                  </a:solidFill>
                  <a:effectLst/>
                  <a:latin typeface="Courier" pitchFamily="2" charset="0"/>
                  <a:ea typeface="Calibri" panose="020F0502020204030204" pitchFamily="34" charset="0"/>
                  <a:cs typeface="Times New Roman" panose="02020603050405020304" pitchFamily="18" charset="0"/>
                </a:rPr>
                <a:t>PROJECT</a:t>
              </a:r>
            </a:p>
          </p:txBody>
        </p:sp>
        <p:sp>
          <p:nvSpPr>
            <p:cNvPr id="10" name="TextBox 9">
              <a:extLst>
                <a:ext uri="{FF2B5EF4-FFF2-40B4-BE49-F238E27FC236}">
                  <a16:creationId xmlns:a16="http://schemas.microsoft.com/office/drawing/2014/main" id="{384997F2-B436-9B51-9761-98FEAD2858FA}"/>
                </a:ext>
              </a:extLst>
            </p:cNvPr>
            <p:cNvSpPr txBox="1"/>
            <p:nvPr/>
          </p:nvSpPr>
          <p:spPr>
            <a:xfrm>
              <a:off x="859616" y="5754746"/>
              <a:ext cx="917816" cy="868908"/>
            </a:xfrm>
            <a:prstGeom prst="rect">
              <a:avLst/>
            </a:prstGeom>
            <a:noFill/>
          </p:spPr>
          <p:txBody>
            <a:bodyPr wrap="square" rtlCol="0">
              <a:spAutoFit/>
            </a:bodyPr>
            <a:lstStyle/>
            <a:p>
              <a:pPr algn="ctr">
                <a:spcBef>
                  <a:spcPts val="300"/>
                </a:spcBef>
                <a:buClr>
                  <a:schemeClr val="bg1"/>
                </a:buClr>
                <a:buSzPct val="150000"/>
              </a:pPr>
              <a:r>
                <a:rPr lang="en-US" sz="3200" b="1" dirty="0">
                  <a:solidFill>
                    <a:schemeClr val="tx1">
                      <a:lumMod val="50000"/>
                      <a:lumOff val="50000"/>
                    </a:schemeClr>
                  </a:solidFill>
                  <a:latin typeface="Courier" pitchFamily="2" charset="0"/>
                </a:rPr>
                <a:t>1</a:t>
              </a:r>
            </a:p>
          </p:txBody>
        </p:sp>
        <p:sp>
          <p:nvSpPr>
            <p:cNvPr id="48" name="Graphic 5">
              <a:extLst>
                <a:ext uri="{FF2B5EF4-FFF2-40B4-BE49-F238E27FC236}">
                  <a16:creationId xmlns:a16="http://schemas.microsoft.com/office/drawing/2014/main" id="{6FD8AAD6-CAD3-0013-C5A6-0597EE151249}"/>
                </a:ext>
              </a:extLst>
            </p:cNvPr>
            <p:cNvSpPr/>
            <p:nvPr/>
          </p:nvSpPr>
          <p:spPr>
            <a:xfrm rot="8100000" flipH="1">
              <a:off x="1212107" y="6491630"/>
              <a:ext cx="212834" cy="212481"/>
            </a:xfrm>
            <a:prstGeom prst="rect">
              <a:avLst/>
            </a:prstGeom>
            <a:solidFill>
              <a:schemeClr val="accent4"/>
            </a:solidFill>
            <a:ln w="8653" cap="flat">
              <a:noFill/>
              <a:prstDash val="solid"/>
              <a:miter/>
            </a:ln>
          </p:spPr>
          <p:txBody>
            <a:bodyPr rtlCol="0" anchor="ctr"/>
            <a:lstStyle/>
            <a:p>
              <a:endParaRPr lang="en-US" sz="1200" dirty="0"/>
            </a:p>
          </p:txBody>
        </p:sp>
      </p:grpSp>
      <p:grpSp>
        <p:nvGrpSpPr>
          <p:cNvPr id="56" name="Group 55">
            <a:extLst>
              <a:ext uri="{FF2B5EF4-FFF2-40B4-BE49-F238E27FC236}">
                <a16:creationId xmlns:a16="http://schemas.microsoft.com/office/drawing/2014/main" id="{FE0370B1-5B91-9C63-5CA7-A2DCC808D8CD}"/>
              </a:ext>
            </a:extLst>
          </p:cNvPr>
          <p:cNvGrpSpPr/>
          <p:nvPr/>
        </p:nvGrpSpPr>
        <p:grpSpPr>
          <a:xfrm>
            <a:off x="8368529" y="2138543"/>
            <a:ext cx="1476938" cy="1535978"/>
            <a:chOff x="2598409" y="4421826"/>
            <a:chExt cx="2194560" cy="2282285"/>
          </a:xfrm>
        </p:grpSpPr>
        <p:sp>
          <p:nvSpPr>
            <p:cNvPr id="11" name="Oval 10">
              <a:extLst>
                <a:ext uri="{FF2B5EF4-FFF2-40B4-BE49-F238E27FC236}">
                  <a16:creationId xmlns:a16="http://schemas.microsoft.com/office/drawing/2014/main" id="{6D819485-4DFE-635F-88D4-B5B9560E5D87}"/>
                </a:ext>
              </a:extLst>
            </p:cNvPr>
            <p:cNvSpPr/>
            <p:nvPr/>
          </p:nvSpPr>
          <p:spPr>
            <a:xfrm>
              <a:off x="2610499" y="4421826"/>
              <a:ext cx="2170380" cy="2170380"/>
            </a:xfrm>
            <a:prstGeom prst="ellipse">
              <a:avLst/>
            </a:prstGeom>
            <a:solidFill>
              <a:schemeClr val="bg1"/>
            </a:solidFill>
            <a:ln w="57150">
              <a:solidFill>
                <a:srgbClr val="D1CC43"/>
              </a:solidFill>
            </a:ln>
            <a:effectLst>
              <a:outerShdw blurRad="92270" dist="38100" dir="8100000" sx="101000" sy="101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2" name="TextBox 11">
              <a:extLst>
                <a:ext uri="{FF2B5EF4-FFF2-40B4-BE49-F238E27FC236}">
                  <a16:creationId xmlns:a16="http://schemas.microsoft.com/office/drawing/2014/main" id="{3DDB201B-4198-3BE5-4D67-65481DFBB1A5}"/>
                </a:ext>
              </a:extLst>
            </p:cNvPr>
            <p:cNvSpPr txBox="1"/>
            <p:nvPr/>
          </p:nvSpPr>
          <p:spPr>
            <a:xfrm>
              <a:off x="2598409" y="5076438"/>
              <a:ext cx="2194560" cy="868908"/>
            </a:xfrm>
            <a:prstGeom prst="rect">
              <a:avLst/>
            </a:prstGeom>
            <a:noFill/>
          </p:spPr>
          <p:txBody>
            <a:bodyPr wrap="square">
              <a:spAutoFit/>
            </a:bodyPr>
            <a:lstStyle/>
            <a:p>
              <a:pPr marL="0" marR="0" algn="ctr">
                <a:spcBef>
                  <a:spcPts val="0"/>
                </a:spcBef>
                <a:spcAft>
                  <a:spcPts val="0"/>
                </a:spcAft>
              </a:pPr>
              <a:r>
                <a:rPr lang="en-US" sz="1600" b="1" kern="100" dirty="0">
                  <a:effectLst/>
                  <a:latin typeface="Century Gothic" panose="020B0502020202020204" pitchFamily="34" charset="0"/>
                  <a:ea typeface="Calibri" panose="020F0502020204030204" pitchFamily="34" charset="0"/>
                  <a:cs typeface="Times New Roman" panose="02020603050405020304" pitchFamily="18" charset="0"/>
                </a:rPr>
                <a:t>Definition</a:t>
              </a:r>
            </a:p>
            <a:p>
              <a:pPr marL="0" marR="0" algn="ctr">
                <a:spcBef>
                  <a:spcPts val="0"/>
                </a:spcBef>
                <a:spcAft>
                  <a:spcPts val="0"/>
                </a:spcAft>
              </a:pPr>
              <a:r>
                <a:rPr lang="en-US" sz="1600" b="1" kern="100" dirty="0">
                  <a:effectLst/>
                  <a:latin typeface="Century Gothic" panose="020B0502020202020204" pitchFamily="34" charset="0"/>
                  <a:ea typeface="Calibri" panose="020F0502020204030204" pitchFamily="34" charset="0"/>
                  <a:cs typeface="Times New Roman" panose="02020603050405020304" pitchFamily="18" charset="0"/>
                </a:rPr>
                <a:t>&amp; Planning</a:t>
              </a:r>
            </a:p>
          </p:txBody>
        </p:sp>
        <p:sp>
          <p:nvSpPr>
            <p:cNvPr id="13" name="TextBox 12">
              <a:extLst>
                <a:ext uri="{FF2B5EF4-FFF2-40B4-BE49-F238E27FC236}">
                  <a16:creationId xmlns:a16="http://schemas.microsoft.com/office/drawing/2014/main" id="{6E26AF3C-66F4-B944-CDA9-E20B4FFDF963}"/>
                </a:ext>
              </a:extLst>
            </p:cNvPr>
            <p:cNvSpPr txBox="1"/>
            <p:nvPr/>
          </p:nvSpPr>
          <p:spPr>
            <a:xfrm>
              <a:off x="2734243" y="4776110"/>
              <a:ext cx="1922896" cy="411588"/>
            </a:xfrm>
            <a:prstGeom prst="rect">
              <a:avLst/>
            </a:prstGeom>
            <a:noFill/>
          </p:spPr>
          <p:txBody>
            <a:bodyPr wrap="square">
              <a:spAutoFit/>
            </a:bodyPr>
            <a:lstStyle/>
            <a:p>
              <a:pPr marL="0" marR="0" algn="ctr">
                <a:spcBef>
                  <a:spcPts val="0"/>
                </a:spcBef>
                <a:spcAft>
                  <a:spcPts val="0"/>
                </a:spcAft>
              </a:pPr>
              <a:r>
                <a:rPr lang="en-US" sz="1200" kern="100" spc="300" dirty="0">
                  <a:solidFill>
                    <a:schemeClr val="tx1">
                      <a:lumMod val="65000"/>
                      <a:lumOff val="35000"/>
                      <a:alpha val="75000"/>
                    </a:schemeClr>
                  </a:solidFill>
                  <a:effectLst/>
                  <a:latin typeface="Courier" pitchFamily="2" charset="0"/>
                  <a:ea typeface="Calibri" panose="020F0502020204030204" pitchFamily="34" charset="0"/>
                  <a:cs typeface="Times New Roman" panose="02020603050405020304" pitchFamily="18" charset="0"/>
                </a:rPr>
                <a:t>PROJECT</a:t>
              </a:r>
            </a:p>
          </p:txBody>
        </p:sp>
        <p:sp>
          <p:nvSpPr>
            <p:cNvPr id="22" name="TextBox 21">
              <a:extLst>
                <a:ext uri="{FF2B5EF4-FFF2-40B4-BE49-F238E27FC236}">
                  <a16:creationId xmlns:a16="http://schemas.microsoft.com/office/drawing/2014/main" id="{D80AAD6A-C1BA-BE65-533D-D3FA5BC115BB}"/>
                </a:ext>
              </a:extLst>
            </p:cNvPr>
            <p:cNvSpPr txBox="1"/>
            <p:nvPr/>
          </p:nvSpPr>
          <p:spPr>
            <a:xfrm>
              <a:off x="3259931" y="5754746"/>
              <a:ext cx="917816" cy="868908"/>
            </a:xfrm>
            <a:prstGeom prst="rect">
              <a:avLst/>
            </a:prstGeom>
            <a:noFill/>
          </p:spPr>
          <p:txBody>
            <a:bodyPr wrap="square" rtlCol="0">
              <a:spAutoFit/>
            </a:bodyPr>
            <a:lstStyle/>
            <a:p>
              <a:pPr algn="ctr">
                <a:spcBef>
                  <a:spcPts val="300"/>
                </a:spcBef>
                <a:buClr>
                  <a:schemeClr val="bg1"/>
                </a:buClr>
                <a:buSzPct val="150000"/>
              </a:pPr>
              <a:r>
                <a:rPr lang="en-US" sz="3200" b="1" dirty="0">
                  <a:solidFill>
                    <a:schemeClr val="tx1">
                      <a:lumMod val="50000"/>
                      <a:lumOff val="50000"/>
                    </a:schemeClr>
                  </a:solidFill>
                  <a:latin typeface="Courier" pitchFamily="2" charset="0"/>
                </a:rPr>
                <a:t>2</a:t>
              </a:r>
            </a:p>
          </p:txBody>
        </p:sp>
        <p:sp>
          <p:nvSpPr>
            <p:cNvPr id="50" name="Graphic 5">
              <a:extLst>
                <a:ext uri="{FF2B5EF4-FFF2-40B4-BE49-F238E27FC236}">
                  <a16:creationId xmlns:a16="http://schemas.microsoft.com/office/drawing/2014/main" id="{148E989F-7162-D337-0ABC-94BF01D15F5C}"/>
                </a:ext>
              </a:extLst>
            </p:cNvPr>
            <p:cNvSpPr/>
            <p:nvPr/>
          </p:nvSpPr>
          <p:spPr>
            <a:xfrm rot="8100000" flipH="1">
              <a:off x="3589272" y="6491630"/>
              <a:ext cx="212834" cy="212481"/>
            </a:xfrm>
            <a:prstGeom prst="rect">
              <a:avLst/>
            </a:prstGeom>
            <a:solidFill>
              <a:srgbClr val="D1CC43"/>
            </a:solidFill>
            <a:ln w="8653" cap="flat">
              <a:noFill/>
              <a:prstDash val="solid"/>
              <a:miter/>
            </a:ln>
          </p:spPr>
          <p:txBody>
            <a:bodyPr rtlCol="0" anchor="ctr"/>
            <a:lstStyle/>
            <a:p>
              <a:endParaRPr lang="en-US" sz="1200" dirty="0"/>
            </a:p>
          </p:txBody>
        </p:sp>
      </p:grpSp>
      <p:grpSp>
        <p:nvGrpSpPr>
          <p:cNvPr id="58" name="Group 57">
            <a:extLst>
              <a:ext uri="{FF2B5EF4-FFF2-40B4-BE49-F238E27FC236}">
                <a16:creationId xmlns:a16="http://schemas.microsoft.com/office/drawing/2014/main" id="{9557CB03-DADE-C5CE-92C4-22CCD2264ECA}"/>
              </a:ext>
            </a:extLst>
          </p:cNvPr>
          <p:cNvGrpSpPr/>
          <p:nvPr/>
        </p:nvGrpSpPr>
        <p:grpSpPr>
          <a:xfrm>
            <a:off x="9206848" y="3150483"/>
            <a:ext cx="1476938" cy="1535978"/>
            <a:chOff x="4975574" y="4421826"/>
            <a:chExt cx="2194560" cy="2282285"/>
          </a:xfrm>
        </p:grpSpPr>
        <p:sp>
          <p:nvSpPr>
            <p:cNvPr id="25" name="Oval 24">
              <a:extLst>
                <a:ext uri="{FF2B5EF4-FFF2-40B4-BE49-F238E27FC236}">
                  <a16:creationId xmlns:a16="http://schemas.microsoft.com/office/drawing/2014/main" id="{EF7625D2-391B-296B-5A30-FC9C935181A9}"/>
                </a:ext>
              </a:extLst>
            </p:cNvPr>
            <p:cNvSpPr/>
            <p:nvPr/>
          </p:nvSpPr>
          <p:spPr>
            <a:xfrm>
              <a:off x="4987664" y="4421826"/>
              <a:ext cx="2170380" cy="2170380"/>
            </a:xfrm>
            <a:prstGeom prst="ellipse">
              <a:avLst/>
            </a:prstGeom>
            <a:solidFill>
              <a:schemeClr val="bg1"/>
            </a:solidFill>
            <a:ln w="57150">
              <a:solidFill>
                <a:srgbClr val="E3EB86"/>
              </a:solidFill>
            </a:ln>
            <a:effectLst>
              <a:outerShdw blurRad="92270" dist="38100" dir="8100000" sx="101000" sy="101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33" name="TextBox 32">
              <a:extLst>
                <a:ext uri="{FF2B5EF4-FFF2-40B4-BE49-F238E27FC236}">
                  <a16:creationId xmlns:a16="http://schemas.microsoft.com/office/drawing/2014/main" id="{C191C7BB-7F06-F99F-903A-9E800F5F70C6}"/>
                </a:ext>
              </a:extLst>
            </p:cNvPr>
            <p:cNvSpPr txBox="1"/>
            <p:nvPr/>
          </p:nvSpPr>
          <p:spPr>
            <a:xfrm>
              <a:off x="4975574" y="5076438"/>
              <a:ext cx="2194560" cy="868908"/>
            </a:xfrm>
            <a:prstGeom prst="rect">
              <a:avLst/>
            </a:prstGeom>
            <a:noFill/>
          </p:spPr>
          <p:txBody>
            <a:bodyPr wrap="square">
              <a:spAutoFit/>
            </a:bodyPr>
            <a:lstStyle/>
            <a:p>
              <a:pPr marL="0" marR="0" algn="ctr">
                <a:spcBef>
                  <a:spcPts val="0"/>
                </a:spcBef>
                <a:spcAft>
                  <a:spcPts val="0"/>
                </a:spcAft>
              </a:pPr>
              <a:r>
                <a:rPr lang="en-US" sz="1600" b="1" kern="100" dirty="0">
                  <a:effectLst/>
                  <a:latin typeface="Century Gothic" panose="020B0502020202020204" pitchFamily="34" charset="0"/>
                  <a:ea typeface="Calibri" panose="020F0502020204030204" pitchFamily="34" charset="0"/>
                  <a:cs typeface="Times New Roman" panose="02020603050405020304" pitchFamily="18" charset="0"/>
                </a:rPr>
                <a:t>Launch or</a:t>
              </a:r>
            </a:p>
            <a:p>
              <a:pPr marL="0" marR="0" algn="ctr">
                <a:spcBef>
                  <a:spcPts val="0"/>
                </a:spcBef>
                <a:spcAft>
                  <a:spcPts val="0"/>
                </a:spcAft>
              </a:pPr>
              <a:r>
                <a:rPr lang="en-US" sz="1600" b="1" kern="100" dirty="0">
                  <a:effectLst/>
                  <a:latin typeface="Century Gothic" panose="020B0502020202020204" pitchFamily="34" charset="0"/>
                  <a:ea typeface="Calibri" panose="020F0502020204030204" pitchFamily="34" charset="0"/>
                  <a:cs typeface="Times New Roman" panose="02020603050405020304" pitchFamily="18" charset="0"/>
                </a:rPr>
                <a:t>Execution</a:t>
              </a:r>
            </a:p>
          </p:txBody>
        </p:sp>
        <p:sp>
          <p:nvSpPr>
            <p:cNvPr id="36" name="TextBox 35">
              <a:extLst>
                <a:ext uri="{FF2B5EF4-FFF2-40B4-BE49-F238E27FC236}">
                  <a16:creationId xmlns:a16="http://schemas.microsoft.com/office/drawing/2014/main" id="{B5BCC970-211F-CB65-17FB-48E5D942A8A4}"/>
                </a:ext>
              </a:extLst>
            </p:cNvPr>
            <p:cNvSpPr txBox="1"/>
            <p:nvPr/>
          </p:nvSpPr>
          <p:spPr>
            <a:xfrm>
              <a:off x="5111408" y="4776110"/>
              <a:ext cx="1922896" cy="411588"/>
            </a:xfrm>
            <a:prstGeom prst="rect">
              <a:avLst/>
            </a:prstGeom>
            <a:noFill/>
          </p:spPr>
          <p:txBody>
            <a:bodyPr wrap="square">
              <a:spAutoFit/>
            </a:bodyPr>
            <a:lstStyle/>
            <a:p>
              <a:pPr marL="0" marR="0" algn="ctr">
                <a:spcBef>
                  <a:spcPts val="0"/>
                </a:spcBef>
                <a:spcAft>
                  <a:spcPts val="0"/>
                </a:spcAft>
              </a:pPr>
              <a:r>
                <a:rPr lang="en-US" sz="1200" kern="100" spc="300" dirty="0">
                  <a:solidFill>
                    <a:schemeClr val="tx1">
                      <a:lumMod val="65000"/>
                      <a:lumOff val="35000"/>
                      <a:alpha val="75000"/>
                    </a:schemeClr>
                  </a:solidFill>
                  <a:effectLst/>
                  <a:latin typeface="Courier" pitchFamily="2" charset="0"/>
                  <a:ea typeface="Calibri" panose="020F0502020204030204" pitchFamily="34" charset="0"/>
                  <a:cs typeface="Times New Roman" panose="02020603050405020304" pitchFamily="18" charset="0"/>
                </a:rPr>
                <a:t>PROJECT</a:t>
              </a:r>
            </a:p>
          </p:txBody>
        </p:sp>
        <p:sp>
          <p:nvSpPr>
            <p:cNvPr id="37" name="TextBox 36">
              <a:extLst>
                <a:ext uri="{FF2B5EF4-FFF2-40B4-BE49-F238E27FC236}">
                  <a16:creationId xmlns:a16="http://schemas.microsoft.com/office/drawing/2014/main" id="{C483BA1E-9C82-FDC1-E06D-D79111712A3A}"/>
                </a:ext>
              </a:extLst>
            </p:cNvPr>
            <p:cNvSpPr txBox="1"/>
            <p:nvPr/>
          </p:nvSpPr>
          <p:spPr>
            <a:xfrm>
              <a:off x="5625979" y="5754746"/>
              <a:ext cx="917816" cy="868908"/>
            </a:xfrm>
            <a:prstGeom prst="rect">
              <a:avLst/>
            </a:prstGeom>
            <a:noFill/>
          </p:spPr>
          <p:txBody>
            <a:bodyPr wrap="square" rtlCol="0">
              <a:spAutoFit/>
            </a:bodyPr>
            <a:lstStyle/>
            <a:p>
              <a:pPr algn="ctr">
                <a:spcBef>
                  <a:spcPts val="300"/>
                </a:spcBef>
                <a:buClr>
                  <a:schemeClr val="bg1"/>
                </a:buClr>
                <a:buSzPct val="150000"/>
              </a:pPr>
              <a:r>
                <a:rPr lang="en-US" sz="3200" b="1" dirty="0">
                  <a:solidFill>
                    <a:schemeClr val="tx1">
                      <a:lumMod val="50000"/>
                      <a:lumOff val="50000"/>
                    </a:schemeClr>
                  </a:solidFill>
                  <a:latin typeface="Courier" pitchFamily="2" charset="0"/>
                </a:rPr>
                <a:t>3</a:t>
              </a:r>
            </a:p>
          </p:txBody>
        </p:sp>
        <p:sp>
          <p:nvSpPr>
            <p:cNvPr id="51" name="Graphic 5">
              <a:extLst>
                <a:ext uri="{FF2B5EF4-FFF2-40B4-BE49-F238E27FC236}">
                  <a16:creationId xmlns:a16="http://schemas.microsoft.com/office/drawing/2014/main" id="{9DB3D4D0-A353-8C50-F0CC-9CFD70E7AC38}"/>
                </a:ext>
              </a:extLst>
            </p:cNvPr>
            <p:cNvSpPr/>
            <p:nvPr/>
          </p:nvSpPr>
          <p:spPr>
            <a:xfrm rot="8100000" flipH="1">
              <a:off x="5966437" y="6491630"/>
              <a:ext cx="212834" cy="212481"/>
            </a:xfrm>
            <a:prstGeom prst="rect">
              <a:avLst/>
            </a:prstGeom>
            <a:solidFill>
              <a:srgbClr val="E3EB86"/>
            </a:solidFill>
            <a:ln w="8653" cap="flat">
              <a:noFill/>
              <a:prstDash val="solid"/>
              <a:miter/>
            </a:ln>
          </p:spPr>
          <p:txBody>
            <a:bodyPr rtlCol="0" anchor="ctr"/>
            <a:lstStyle/>
            <a:p>
              <a:endParaRPr lang="en-US" sz="1200" dirty="0"/>
            </a:p>
          </p:txBody>
        </p:sp>
      </p:grpSp>
      <p:grpSp>
        <p:nvGrpSpPr>
          <p:cNvPr id="60" name="Group 59">
            <a:extLst>
              <a:ext uri="{FF2B5EF4-FFF2-40B4-BE49-F238E27FC236}">
                <a16:creationId xmlns:a16="http://schemas.microsoft.com/office/drawing/2014/main" id="{B9C7B5DC-A4DE-4D4A-C2FB-5CD77023F855}"/>
              </a:ext>
            </a:extLst>
          </p:cNvPr>
          <p:cNvGrpSpPr/>
          <p:nvPr/>
        </p:nvGrpSpPr>
        <p:grpSpPr>
          <a:xfrm>
            <a:off x="10045167" y="4162423"/>
            <a:ext cx="1484996" cy="1535976"/>
            <a:chOff x="7364829" y="4421826"/>
            <a:chExt cx="2206534" cy="2282285"/>
          </a:xfrm>
        </p:grpSpPr>
        <p:sp>
          <p:nvSpPr>
            <p:cNvPr id="38" name="Oval 37">
              <a:extLst>
                <a:ext uri="{FF2B5EF4-FFF2-40B4-BE49-F238E27FC236}">
                  <a16:creationId xmlns:a16="http://schemas.microsoft.com/office/drawing/2014/main" id="{8335EA74-8DA2-5376-4300-F92CF42D6C8A}"/>
                </a:ext>
              </a:extLst>
            </p:cNvPr>
            <p:cNvSpPr/>
            <p:nvPr/>
          </p:nvSpPr>
          <p:spPr>
            <a:xfrm>
              <a:off x="7364829" y="4421826"/>
              <a:ext cx="2170380" cy="2170380"/>
            </a:xfrm>
            <a:prstGeom prst="ellipse">
              <a:avLst/>
            </a:prstGeom>
            <a:solidFill>
              <a:schemeClr val="bg1"/>
            </a:solidFill>
            <a:ln w="57150">
              <a:solidFill>
                <a:srgbClr val="ADD7E6"/>
              </a:solidFill>
            </a:ln>
            <a:effectLst>
              <a:outerShdw blurRad="92270" dist="38100" dir="8100000" sx="101000" sy="101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39" name="TextBox 38">
              <a:extLst>
                <a:ext uri="{FF2B5EF4-FFF2-40B4-BE49-F238E27FC236}">
                  <a16:creationId xmlns:a16="http://schemas.microsoft.com/office/drawing/2014/main" id="{4D54F37E-0A18-001B-1A9E-749857D6C4B5}"/>
                </a:ext>
              </a:extLst>
            </p:cNvPr>
            <p:cNvSpPr txBox="1"/>
            <p:nvPr/>
          </p:nvSpPr>
          <p:spPr>
            <a:xfrm>
              <a:off x="7376802" y="5076437"/>
              <a:ext cx="2194561" cy="868909"/>
            </a:xfrm>
            <a:prstGeom prst="rect">
              <a:avLst/>
            </a:prstGeom>
            <a:noFill/>
          </p:spPr>
          <p:txBody>
            <a:bodyPr wrap="square">
              <a:spAutoFit/>
            </a:bodyPr>
            <a:lstStyle/>
            <a:p>
              <a:pPr marL="0" marR="0" algn="ctr">
                <a:spcBef>
                  <a:spcPts val="0"/>
                </a:spcBef>
                <a:spcAft>
                  <a:spcPts val="0"/>
                </a:spcAft>
              </a:pPr>
              <a:r>
                <a:rPr lang="en-US" sz="1600" b="1" kern="100" dirty="0">
                  <a:effectLst/>
                  <a:latin typeface="Century Gothic" panose="020B0502020202020204" pitchFamily="34" charset="0"/>
                  <a:ea typeface="Calibri" panose="020F0502020204030204" pitchFamily="34" charset="0"/>
                  <a:cs typeface="Times New Roman" panose="02020603050405020304" pitchFamily="18" charset="0"/>
                </a:rPr>
                <a:t>Performance</a:t>
              </a:r>
            </a:p>
            <a:p>
              <a:pPr marL="0" marR="0" algn="ctr">
                <a:spcBef>
                  <a:spcPts val="0"/>
                </a:spcBef>
                <a:spcAft>
                  <a:spcPts val="0"/>
                </a:spcAft>
              </a:pPr>
              <a:r>
                <a:rPr lang="en-US" sz="1600" b="1" kern="100" dirty="0">
                  <a:effectLst/>
                  <a:latin typeface="Century Gothic" panose="020B0502020202020204" pitchFamily="34" charset="0"/>
                  <a:ea typeface="Calibri" panose="020F0502020204030204" pitchFamily="34" charset="0"/>
                  <a:cs typeface="Times New Roman" panose="02020603050405020304" pitchFamily="18" charset="0"/>
                </a:rPr>
                <a:t>&amp; Control</a:t>
              </a:r>
            </a:p>
          </p:txBody>
        </p:sp>
        <p:sp>
          <p:nvSpPr>
            <p:cNvPr id="41" name="TextBox 40">
              <a:extLst>
                <a:ext uri="{FF2B5EF4-FFF2-40B4-BE49-F238E27FC236}">
                  <a16:creationId xmlns:a16="http://schemas.microsoft.com/office/drawing/2014/main" id="{CA5A6423-5791-09AA-96B1-3781E3169DCF}"/>
                </a:ext>
              </a:extLst>
            </p:cNvPr>
            <p:cNvSpPr txBox="1"/>
            <p:nvPr/>
          </p:nvSpPr>
          <p:spPr>
            <a:xfrm>
              <a:off x="7488572" y="4776110"/>
              <a:ext cx="1922895" cy="411589"/>
            </a:xfrm>
            <a:prstGeom prst="rect">
              <a:avLst/>
            </a:prstGeom>
            <a:noFill/>
          </p:spPr>
          <p:txBody>
            <a:bodyPr wrap="square">
              <a:spAutoFit/>
            </a:bodyPr>
            <a:lstStyle/>
            <a:p>
              <a:pPr marL="0" marR="0" algn="ctr">
                <a:spcBef>
                  <a:spcPts val="0"/>
                </a:spcBef>
                <a:spcAft>
                  <a:spcPts val="0"/>
                </a:spcAft>
              </a:pPr>
              <a:r>
                <a:rPr lang="en-US" sz="1200" kern="100" spc="300" dirty="0">
                  <a:solidFill>
                    <a:schemeClr val="tx1">
                      <a:lumMod val="65000"/>
                      <a:lumOff val="35000"/>
                      <a:alpha val="75000"/>
                    </a:schemeClr>
                  </a:solidFill>
                  <a:effectLst/>
                  <a:latin typeface="Courier" pitchFamily="2" charset="0"/>
                  <a:ea typeface="Calibri" panose="020F0502020204030204" pitchFamily="34" charset="0"/>
                  <a:cs typeface="Times New Roman" panose="02020603050405020304" pitchFamily="18" charset="0"/>
                </a:rPr>
                <a:t>PROJECT</a:t>
              </a:r>
            </a:p>
          </p:txBody>
        </p:sp>
        <p:sp>
          <p:nvSpPr>
            <p:cNvPr id="42" name="TextBox 41">
              <a:extLst>
                <a:ext uri="{FF2B5EF4-FFF2-40B4-BE49-F238E27FC236}">
                  <a16:creationId xmlns:a16="http://schemas.microsoft.com/office/drawing/2014/main" id="{0E8E9958-6522-6181-7AEB-7BCBFB0679C0}"/>
                </a:ext>
              </a:extLst>
            </p:cNvPr>
            <p:cNvSpPr txBox="1"/>
            <p:nvPr/>
          </p:nvSpPr>
          <p:spPr>
            <a:xfrm>
              <a:off x="7991110" y="5754746"/>
              <a:ext cx="917817" cy="868909"/>
            </a:xfrm>
            <a:prstGeom prst="rect">
              <a:avLst/>
            </a:prstGeom>
            <a:noFill/>
          </p:spPr>
          <p:txBody>
            <a:bodyPr wrap="square" rtlCol="0">
              <a:spAutoFit/>
            </a:bodyPr>
            <a:lstStyle/>
            <a:p>
              <a:pPr algn="ctr">
                <a:spcBef>
                  <a:spcPts val="300"/>
                </a:spcBef>
                <a:buClr>
                  <a:schemeClr val="bg1"/>
                </a:buClr>
                <a:buSzPct val="150000"/>
              </a:pPr>
              <a:r>
                <a:rPr lang="en-US" sz="3200" b="1" dirty="0">
                  <a:solidFill>
                    <a:schemeClr val="tx1">
                      <a:lumMod val="50000"/>
                      <a:lumOff val="50000"/>
                    </a:schemeClr>
                  </a:solidFill>
                  <a:latin typeface="Courier" pitchFamily="2" charset="0"/>
                </a:rPr>
                <a:t>4</a:t>
              </a:r>
            </a:p>
          </p:txBody>
        </p:sp>
        <p:sp>
          <p:nvSpPr>
            <p:cNvPr id="52" name="Graphic 5">
              <a:extLst>
                <a:ext uri="{FF2B5EF4-FFF2-40B4-BE49-F238E27FC236}">
                  <a16:creationId xmlns:a16="http://schemas.microsoft.com/office/drawing/2014/main" id="{D80EA919-27E4-8A5B-001B-77937BA228FD}"/>
                </a:ext>
              </a:extLst>
            </p:cNvPr>
            <p:cNvSpPr/>
            <p:nvPr/>
          </p:nvSpPr>
          <p:spPr>
            <a:xfrm rot="8100000" flipH="1">
              <a:off x="8343602" y="6491630"/>
              <a:ext cx="212834" cy="212481"/>
            </a:xfrm>
            <a:prstGeom prst="rect">
              <a:avLst/>
            </a:prstGeom>
            <a:solidFill>
              <a:srgbClr val="ADD7E6"/>
            </a:solidFill>
            <a:ln w="8653" cap="flat">
              <a:noFill/>
              <a:prstDash val="solid"/>
              <a:miter/>
            </a:ln>
          </p:spPr>
          <p:txBody>
            <a:bodyPr rtlCol="0" anchor="ctr"/>
            <a:lstStyle/>
            <a:p>
              <a:endParaRPr lang="en-US" sz="1200" dirty="0"/>
            </a:p>
          </p:txBody>
        </p:sp>
      </p:grpSp>
      <p:grpSp>
        <p:nvGrpSpPr>
          <p:cNvPr id="62" name="Group 61">
            <a:extLst>
              <a:ext uri="{FF2B5EF4-FFF2-40B4-BE49-F238E27FC236}">
                <a16:creationId xmlns:a16="http://schemas.microsoft.com/office/drawing/2014/main" id="{3138EF7A-7855-6C7A-3445-23DC1188D179}"/>
              </a:ext>
            </a:extLst>
          </p:cNvPr>
          <p:cNvGrpSpPr/>
          <p:nvPr/>
        </p:nvGrpSpPr>
        <p:grpSpPr>
          <a:xfrm>
            <a:off x="10891543" y="5174360"/>
            <a:ext cx="1476938" cy="1535978"/>
            <a:chOff x="9729903" y="4421826"/>
            <a:chExt cx="2194560" cy="2282285"/>
          </a:xfrm>
        </p:grpSpPr>
        <p:sp>
          <p:nvSpPr>
            <p:cNvPr id="43" name="Oval 42">
              <a:extLst>
                <a:ext uri="{FF2B5EF4-FFF2-40B4-BE49-F238E27FC236}">
                  <a16:creationId xmlns:a16="http://schemas.microsoft.com/office/drawing/2014/main" id="{9E1FF815-F860-7441-687C-116F68342DFC}"/>
                </a:ext>
              </a:extLst>
            </p:cNvPr>
            <p:cNvSpPr/>
            <p:nvPr/>
          </p:nvSpPr>
          <p:spPr>
            <a:xfrm>
              <a:off x="9741993" y="4421826"/>
              <a:ext cx="2170380" cy="2170380"/>
            </a:xfrm>
            <a:prstGeom prst="ellipse">
              <a:avLst/>
            </a:prstGeom>
            <a:solidFill>
              <a:schemeClr val="bg1"/>
            </a:solidFill>
            <a:ln w="57150">
              <a:solidFill>
                <a:srgbClr val="61D2CD"/>
              </a:solidFill>
            </a:ln>
            <a:effectLst>
              <a:outerShdw blurRad="92270" dist="38100" dir="8100000" sx="101000" sy="101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44" name="TextBox 43">
              <a:extLst>
                <a:ext uri="{FF2B5EF4-FFF2-40B4-BE49-F238E27FC236}">
                  <a16:creationId xmlns:a16="http://schemas.microsoft.com/office/drawing/2014/main" id="{93D0182F-D568-31DA-16DF-60E122852DD0}"/>
                </a:ext>
              </a:extLst>
            </p:cNvPr>
            <p:cNvSpPr txBox="1"/>
            <p:nvPr/>
          </p:nvSpPr>
          <p:spPr>
            <a:xfrm>
              <a:off x="9729903" y="5076438"/>
              <a:ext cx="2194560" cy="868908"/>
            </a:xfrm>
            <a:prstGeom prst="rect">
              <a:avLst/>
            </a:prstGeom>
            <a:noFill/>
          </p:spPr>
          <p:txBody>
            <a:bodyPr wrap="square">
              <a:spAutoFit/>
            </a:bodyPr>
            <a:lstStyle/>
            <a:p>
              <a:pPr marL="0" marR="0" algn="ctr">
                <a:spcBef>
                  <a:spcPts val="0"/>
                </a:spcBef>
                <a:spcAft>
                  <a:spcPts val="0"/>
                </a:spcAft>
              </a:pPr>
              <a:r>
                <a:rPr lang="en-US" sz="1600" b="1" kern="100" dirty="0">
                  <a:effectLst/>
                  <a:latin typeface="Century Gothic" panose="020B0502020202020204" pitchFamily="34" charset="0"/>
                  <a:ea typeface="Calibri" panose="020F0502020204030204" pitchFamily="34" charset="0"/>
                  <a:cs typeface="Times New Roman" panose="02020603050405020304" pitchFamily="18" charset="0"/>
                </a:rPr>
                <a:t>Project</a:t>
              </a:r>
            </a:p>
            <a:p>
              <a:pPr marL="0" marR="0" algn="ctr">
                <a:spcBef>
                  <a:spcPts val="0"/>
                </a:spcBef>
                <a:spcAft>
                  <a:spcPts val="0"/>
                </a:spcAft>
              </a:pPr>
              <a:r>
                <a:rPr lang="en-US" sz="1600" b="1" kern="100" dirty="0">
                  <a:effectLst/>
                  <a:latin typeface="Century Gothic" panose="020B0502020202020204" pitchFamily="34" charset="0"/>
                  <a:ea typeface="Calibri" panose="020F0502020204030204" pitchFamily="34" charset="0"/>
                  <a:cs typeface="Times New Roman" panose="02020603050405020304" pitchFamily="18" charset="0"/>
                </a:rPr>
                <a:t>Close</a:t>
              </a:r>
            </a:p>
          </p:txBody>
        </p:sp>
        <p:sp>
          <p:nvSpPr>
            <p:cNvPr id="46" name="TextBox 45">
              <a:extLst>
                <a:ext uri="{FF2B5EF4-FFF2-40B4-BE49-F238E27FC236}">
                  <a16:creationId xmlns:a16="http://schemas.microsoft.com/office/drawing/2014/main" id="{1435ADEE-A9E1-AFEC-E25A-CECB23A8A238}"/>
                </a:ext>
              </a:extLst>
            </p:cNvPr>
            <p:cNvSpPr txBox="1"/>
            <p:nvPr/>
          </p:nvSpPr>
          <p:spPr>
            <a:xfrm>
              <a:off x="9865737" y="4776110"/>
              <a:ext cx="1922896" cy="411588"/>
            </a:xfrm>
            <a:prstGeom prst="rect">
              <a:avLst/>
            </a:prstGeom>
            <a:noFill/>
          </p:spPr>
          <p:txBody>
            <a:bodyPr wrap="square">
              <a:spAutoFit/>
            </a:bodyPr>
            <a:lstStyle/>
            <a:p>
              <a:pPr marL="0" marR="0" algn="ctr">
                <a:spcBef>
                  <a:spcPts val="0"/>
                </a:spcBef>
                <a:spcAft>
                  <a:spcPts val="0"/>
                </a:spcAft>
              </a:pPr>
              <a:r>
                <a:rPr lang="en-US" sz="1200" kern="100" spc="300" dirty="0">
                  <a:solidFill>
                    <a:schemeClr val="tx1">
                      <a:lumMod val="65000"/>
                      <a:lumOff val="35000"/>
                      <a:alpha val="75000"/>
                    </a:schemeClr>
                  </a:solidFill>
                  <a:effectLst/>
                  <a:latin typeface="Courier" pitchFamily="2" charset="0"/>
                  <a:ea typeface="Calibri" panose="020F0502020204030204" pitchFamily="34" charset="0"/>
                  <a:cs typeface="Times New Roman" panose="02020603050405020304" pitchFamily="18" charset="0"/>
                </a:rPr>
                <a:t>PROJECT</a:t>
              </a:r>
            </a:p>
          </p:txBody>
        </p:sp>
        <p:sp>
          <p:nvSpPr>
            <p:cNvPr id="47" name="TextBox 46">
              <a:extLst>
                <a:ext uri="{FF2B5EF4-FFF2-40B4-BE49-F238E27FC236}">
                  <a16:creationId xmlns:a16="http://schemas.microsoft.com/office/drawing/2014/main" id="{90699CE7-1DA1-6E43-3155-516E4724AA47}"/>
                </a:ext>
              </a:extLst>
            </p:cNvPr>
            <p:cNvSpPr txBox="1"/>
            <p:nvPr/>
          </p:nvSpPr>
          <p:spPr>
            <a:xfrm>
              <a:off x="10368275" y="5754746"/>
              <a:ext cx="917816" cy="868908"/>
            </a:xfrm>
            <a:prstGeom prst="rect">
              <a:avLst/>
            </a:prstGeom>
            <a:noFill/>
          </p:spPr>
          <p:txBody>
            <a:bodyPr wrap="square" rtlCol="0">
              <a:spAutoFit/>
            </a:bodyPr>
            <a:lstStyle/>
            <a:p>
              <a:pPr algn="ctr">
                <a:spcBef>
                  <a:spcPts val="300"/>
                </a:spcBef>
                <a:buClr>
                  <a:schemeClr val="bg1"/>
                </a:buClr>
                <a:buSzPct val="150000"/>
              </a:pPr>
              <a:r>
                <a:rPr lang="en-US" sz="3200" b="1" dirty="0">
                  <a:solidFill>
                    <a:schemeClr val="tx1">
                      <a:lumMod val="50000"/>
                      <a:lumOff val="50000"/>
                    </a:schemeClr>
                  </a:solidFill>
                  <a:latin typeface="Courier" pitchFamily="2" charset="0"/>
                </a:rPr>
                <a:t>5</a:t>
              </a:r>
            </a:p>
          </p:txBody>
        </p:sp>
        <p:sp>
          <p:nvSpPr>
            <p:cNvPr id="53" name="Graphic 5">
              <a:extLst>
                <a:ext uri="{FF2B5EF4-FFF2-40B4-BE49-F238E27FC236}">
                  <a16:creationId xmlns:a16="http://schemas.microsoft.com/office/drawing/2014/main" id="{41B0F7F5-703B-9384-EA34-FFB967D548A1}"/>
                </a:ext>
              </a:extLst>
            </p:cNvPr>
            <p:cNvSpPr/>
            <p:nvPr/>
          </p:nvSpPr>
          <p:spPr>
            <a:xfrm rot="8100000" flipH="1">
              <a:off x="10720766" y="6491630"/>
              <a:ext cx="212834" cy="212481"/>
            </a:xfrm>
            <a:prstGeom prst="rect">
              <a:avLst/>
            </a:prstGeom>
            <a:solidFill>
              <a:srgbClr val="61D2CD"/>
            </a:solidFill>
            <a:ln w="8653" cap="flat">
              <a:noFill/>
              <a:prstDash val="solid"/>
              <a:miter/>
            </a:ln>
          </p:spPr>
          <p:txBody>
            <a:bodyPr rtlCol="0" anchor="ctr"/>
            <a:lstStyle/>
            <a:p>
              <a:endParaRPr lang="en-US" sz="1200" dirty="0"/>
            </a:p>
          </p:txBody>
        </p:sp>
      </p:grpSp>
      <p:pic>
        <p:nvPicPr>
          <p:cNvPr id="3" name="Picture 2">
            <a:hlinkClick r:id="rId4"/>
            <a:extLst>
              <a:ext uri="{FF2B5EF4-FFF2-40B4-BE49-F238E27FC236}">
                <a16:creationId xmlns:a16="http://schemas.microsoft.com/office/drawing/2014/main" id="{22E91172-8AC4-1660-8EEE-84AC9C1E443F}"/>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833729" y="201810"/>
            <a:ext cx="4020774" cy="557985"/>
          </a:xfrm>
          <a:prstGeom prst="rect">
            <a:avLst/>
          </a:prstGeom>
        </p:spPr>
      </p:pic>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0" name="Group 109">
            <a:extLst>
              <a:ext uri="{FF2B5EF4-FFF2-40B4-BE49-F238E27FC236}">
                <a16:creationId xmlns:a16="http://schemas.microsoft.com/office/drawing/2014/main" id="{3E1E8724-46A8-FA05-9754-986BB8C59AB7}"/>
              </a:ext>
            </a:extLst>
          </p:cNvPr>
          <p:cNvGrpSpPr/>
          <p:nvPr/>
        </p:nvGrpSpPr>
        <p:grpSpPr>
          <a:xfrm>
            <a:off x="-3" y="0"/>
            <a:ext cx="11111434" cy="6858000"/>
            <a:chOff x="-3" y="0"/>
            <a:chExt cx="4918842" cy="6858000"/>
          </a:xfrm>
        </p:grpSpPr>
        <p:sp>
          <p:nvSpPr>
            <p:cNvPr id="7" name="Graphic 5">
              <a:extLst>
                <a:ext uri="{FF2B5EF4-FFF2-40B4-BE49-F238E27FC236}">
                  <a16:creationId xmlns:a16="http://schemas.microsoft.com/office/drawing/2014/main" id="{FED8D56C-972B-D25D-782B-FB7B016F5E9C}"/>
                </a:ext>
              </a:extLst>
            </p:cNvPr>
            <p:cNvSpPr/>
            <p:nvPr/>
          </p:nvSpPr>
          <p:spPr>
            <a:xfrm>
              <a:off x="-2" y="0"/>
              <a:ext cx="4918841" cy="6858000"/>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rgbClr val="61D2CD">
                <a:alpha val="25000"/>
              </a:srgbClr>
            </a:solidFill>
            <a:ln w="8653" cap="flat">
              <a:noFill/>
              <a:prstDash val="solid"/>
              <a:miter/>
            </a:ln>
          </p:spPr>
          <p:txBody>
            <a:bodyPr rtlCol="0" anchor="ctr"/>
            <a:lstStyle/>
            <a:p>
              <a:endParaRPr lang="en-US" dirty="0"/>
            </a:p>
          </p:txBody>
        </p:sp>
        <p:sp>
          <p:nvSpPr>
            <p:cNvPr id="107" name="Graphic 5">
              <a:extLst>
                <a:ext uri="{FF2B5EF4-FFF2-40B4-BE49-F238E27FC236}">
                  <a16:creationId xmlns:a16="http://schemas.microsoft.com/office/drawing/2014/main" id="{B6F5AB19-6A70-173B-CAD2-B21CA0426ED3}"/>
                </a:ext>
              </a:extLst>
            </p:cNvPr>
            <p:cNvSpPr/>
            <p:nvPr/>
          </p:nvSpPr>
          <p:spPr>
            <a:xfrm>
              <a:off x="-2" y="1139131"/>
              <a:ext cx="3419058" cy="4579738"/>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alpha val="50000"/>
              </a:schemeClr>
            </a:solidFill>
            <a:ln w="8653" cap="flat">
              <a:noFill/>
              <a:prstDash val="solid"/>
              <a:miter/>
            </a:ln>
          </p:spPr>
          <p:txBody>
            <a:bodyPr rtlCol="0" anchor="ctr"/>
            <a:lstStyle/>
            <a:p>
              <a:endParaRPr lang="en-US" b="1" dirty="0"/>
            </a:p>
          </p:txBody>
        </p:sp>
        <p:sp>
          <p:nvSpPr>
            <p:cNvPr id="109" name="Graphic 5">
              <a:extLst>
                <a:ext uri="{FF2B5EF4-FFF2-40B4-BE49-F238E27FC236}">
                  <a16:creationId xmlns:a16="http://schemas.microsoft.com/office/drawing/2014/main" id="{990E1567-74C1-DC1C-991A-AA2BF35F79E6}"/>
                </a:ext>
              </a:extLst>
            </p:cNvPr>
            <p:cNvSpPr/>
            <p:nvPr/>
          </p:nvSpPr>
          <p:spPr>
            <a:xfrm>
              <a:off x="-3" y="2291424"/>
              <a:ext cx="2629259" cy="2275153"/>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solidFill>
            <a:ln w="8653" cap="flat">
              <a:noFill/>
              <a:prstDash val="solid"/>
              <a:miter/>
            </a:ln>
          </p:spPr>
          <p:txBody>
            <a:bodyPr rtlCol="0" anchor="ctr"/>
            <a:lstStyle/>
            <a:p>
              <a:endParaRPr lang="en-US" b="1" dirty="0"/>
            </a:p>
          </p:txBody>
        </p:sp>
      </p:grpSp>
      <p:sp>
        <p:nvSpPr>
          <p:cNvPr id="4" name="Rectangle 3">
            <a:extLst>
              <a:ext uri="{FF2B5EF4-FFF2-40B4-BE49-F238E27FC236}">
                <a16:creationId xmlns:a16="http://schemas.microsoft.com/office/drawing/2014/main" id="{23FE9C5B-7B06-2C16-5610-EE3D378C602F}"/>
              </a:ext>
            </a:extLst>
          </p:cNvPr>
          <p:cNvSpPr/>
          <p:nvPr/>
        </p:nvSpPr>
        <p:spPr>
          <a:xfrm>
            <a:off x="359595" y="2598905"/>
            <a:ext cx="1917859" cy="393819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4D8EF43D-828C-948B-A9ED-9C4063059F7C}"/>
              </a:ext>
            </a:extLst>
          </p:cNvPr>
          <p:cNvSpPr/>
          <p:nvPr/>
        </p:nvSpPr>
        <p:spPr>
          <a:xfrm>
            <a:off x="359595" y="2598847"/>
            <a:ext cx="91440" cy="3938195"/>
          </a:xfrm>
          <a:prstGeom prst="rect">
            <a:avLst/>
          </a:pr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Oval 2">
            <a:extLst>
              <a:ext uri="{FF2B5EF4-FFF2-40B4-BE49-F238E27FC236}">
                <a16:creationId xmlns:a16="http://schemas.microsoft.com/office/drawing/2014/main" id="{43DF3182-361C-02A1-59A2-E192BF5C23AE}"/>
              </a:ext>
            </a:extLst>
          </p:cNvPr>
          <p:cNvSpPr/>
          <p:nvPr/>
        </p:nvSpPr>
        <p:spPr>
          <a:xfrm>
            <a:off x="233334" y="1036788"/>
            <a:ext cx="2170380" cy="2170380"/>
          </a:xfrm>
          <a:prstGeom prst="ellipse">
            <a:avLst/>
          </a:prstGeom>
          <a:solidFill>
            <a:schemeClr val="bg1"/>
          </a:solidFill>
          <a:ln w="57150">
            <a:solidFill>
              <a:schemeClr val="accent4"/>
            </a:solidFill>
          </a:ln>
          <a:effectLst>
            <a:outerShdw blurRad="92270" dist="38100" dir="8100000" sx="101000" sy="101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0477A21A-0FF2-F375-6BDE-F7C81683C76E}"/>
              </a:ext>
            </a:extLst>
          </p:cNvPr>
          <p:cNvSpPr txBox="1"/>
          <p:nvPr/>
        </p:nvSpPr>
        <p:spPr>
          <a:xfrm>
            <a:off x="221244" y="1691400"/>
            <a:ext cx="2194560" cy="830997"/>
          </a:xfrm>
          <a:prstGeom prst="rect">
            <a:avLst/>
          </a:prstGeom>
          <a:noFill/>
        </p:spPr>
        <p:txBody>
          <a:bodyPr wrap="square">
            <a:spAutoFit/>
          </a:bodyPr>
          <a:lstStyle/>
          <a:p>
            <a:pPr marL="0" marR="0" algn="ctr">
              <a:spcBef>
                <a:spcPts val="0"/>
              </a:spcBef>
              <a:spcAft>
                <a:spcPts val="0"/>
              </a:spcAft>
            </a:pPr>
            <a:r>
              <a:rPr lang="en-US" sz="2400" b="1" kern="100" dirty="0">
                <a:effectLst/>
                <a:latin typeface="Century Gothic" panose="020B0502020202020204" pitchFamily="34" charset="0"/>
                <a:ea typeface="Calibri" panose="020F0502020204030204" pitchFamily="34" charset="0"/>
                <a:cs typeface="Times New Roman" panose="02020603050405020304" pitchFamily="18" charset="0"/>
              </a:rPr>
              <a:t>Conception</a:t>
            </a:r>
          </a:p>
          <a:p>
            <a:pPr marL="0" marR="0" algn="ctr">
              <a:spcBef>
                <a:spcPts val="0"/>
              </a:spcBef>
              <a:spcAft>
                <a:spcPts val="0"/>
              </a:spcAft>
            </a:pPr>
            <a:r>
              <a:rPr lang="en-US" sz="2400" b="1" kern="100" dirty="0">
                <a:effectLst/>
                <a:latin typeface="Century Gothic" panose="020B0502020202020204" pitchFamily="34" charset="0"/>
                <a:ea typeface="Calibri" panose="020F0502020204030204" pitchFamily="34" charset="0"/>
                <a:cs typeface="Times New Roman" panose="02020603050405020304" pitchFamily="18" charset="0"/>
              </a:rPr>
              <a:t>&amp; Initiation</a:t>
            </a:r>
          </a:p>
        </p:txBody>
      </p:sp>
      <p:sp>
        <p:nvSpPr>
          <p:cNvPr id="40" name="TextBox 39">
            <a:extLst>
              <a:ext uri="{FF2B5EF4-FFF2-40B4-BE49-F238E27FC236}">
                <a16:creationId xmlns:a16="http://schemas.microsoft.com/office/drawing/2014/main" id="{2189BC4F-27D8-1C74-730D-F54E88DF137D}"/>
              </a:ext>
            </a:extLst>
          </p:cNvPr>
          <p:cNvSpPr txBox="1"/>
          <p:nvPr/>
        </p:nvSpPr>
        <p:spPr>
          <a:xfrm>
            <a:off x="357077" y="1391072"/>
            <a:ext cx="1922895" cy="369332"/>
          </a:xfrm>
          <a:prstGeom prst="rect">
            <a:avLst/>
          </a:prstGeom>
          <a:noFill/>
        </p:spPr>
        <p:txBody>
          <a:bodyPr wrap="square">
            <a:spAutoFit/>
          </a:bodyPr>
          <a:lstStyle/>
          <a:p>
            <a:pPr marL="0" marR="0" algn="ctr">
              <a:spcBef>
                <a:spcPts val="0"/>
              </a:spcBef>
              <a:spcAft>
                <a:spcPts val="0"/>
              </a:spcAft>
            </a:pPr>
            <a:r>
              <a:rPr lang="en-US" kern="100" spc="300" dirty="0">
                <a:solidFill>
                  <a:schemeClr val="tx1">
                    <a:lumMod val="65000"/>
                    <a:lumOff val="35000"/>
                    <a:alpha val="75000"/>
                  </a:schemeClr>
                </a:solidFill>
                <a:effectLst/>
                <a:latin typeface="Courier" pitchFamily="2" charset="0"/>
                <a:ea typeface="Calibri" panose="020F0502020204030204" pitchFamily="34" charset="0"/>
                <a:cs typeface="Times New Roman" panose="02020603050405020304" pitchFamily="18" charset="0"/>
              </a:rPr>
              <a:t>PROJECT</a:t>
            </a:r>
          </a:p>
        </p:txBody>
      </p:sp>
      <p:sp>
        <p:nvSpPr>
          <p:cNvPr id="66" name="TextBox 65">
            <a:extLst>
              <a:ext uri="{FF2B5EF4-FFF2-40B4-BE49-F238E27FC236}">
                <a16:creationId xmlns:a16="http://schemas.microsoft.com/office/drawing/2014/main" id="{FBD5CC8B-76A3-50BA-C42B-3384E0F432D4}"/>
              </a:ext>
            </a:extLst>
          </p:cNvPr>
          <p:cNvSpPr txBox="1"/>
          <p:nvPr/>
        </p:nvSpPr>
        <p:spPr>
          <a:xfrm>
            <a:off x="577296" y="3560227"/>
            <a:ext cx="1425459" cy="1256754"/>
          </a:xfrm>
          <a:prstGeom prst="rect">
            <a:avLst/>
          </a:prstGeom>
          <a:noFill/>
        </p:spPr>
        <p:txBody>
          <a:bodyPr wrap="square" rtlCol="0">
            <a:spAutoFit/>
          </a:bodyPr>
          <a:lstStyle/>
          <a:p>
            <a:pPr algn="ctr">
              <a:spcAft>
                <a:spcPts val="1400"/>
              </a:spcAft>
              <a:buClr>
                <a:schemeClr val="bg1"/>
              </a:buClr>
              <a:buSzPct val="150000"/>
            </a:pPr>
            <a:r>
              <a:rPr lang="en-US" sz="1600" dirty="0">
                <a:latin typeface="Century Gothic" panose="020B0502020202020204" pitchFamily="34" charset="0"/>
              </a:rPr>
              <a:t>Project Charter</a:t>
            </a:r>
          </a:p>
          <a:p>
            <a:pPr algn="ctr">
              <a:spcAft>
                <a:spcPts val="1400"/>
              </a:spcAft>
              <a:buClr>
                <a:schemeClr val="bg1"/>
              </a:buClr>
              <a:buSzPct val="150000"/>
            </a:pPr>
            <a:r>
              <a:rPr lang="en-US" sz="1600" dirty="0">
                <a:latin typeface="Century Gothic" panose="020B0502020202020204" pitchFamily="34" charset="0"/>
              </a:rPr>
              <a:t>Project Initiation</a:t>
            </a:r>
          </a:p>
        </p:txBody>
      </p:sp>
      <p:sp>
        <p:nvSpPr>
          <p:cNvPr id="67" name="TextBox 66">
            <a:extLst>
              <a:ext uri="{FF2B5EF4-FFF2-40B4-BE49-F238E27FC236}">
                <a16:creationId xmlns:a16="http://schemas.microsoft.com/office/drawing/2014/main" id="{82043EC6-1834-7B66-472E-C0DDFE893BED}"/>
              </a:ext>
            </a:extLst>
          </p:cNvPr>
          <p:cNvSpPr txBox="1"/>
          <p:nvPr/>
        </p:nvSpPr>
        <p:spPr>
          <a:xfrm>
            <a:off x="859616" y="2369708"/>
            <a:ext cx="917817" cy="769441"/>
          </a:xfrm>
          <a:prstGeom prst="rect">
            <a:avLst/>
          </a:prstGeom>
          <a:noFill/>
        </p:spPr>
        <p:txBody>
          <a:bodyPr wrap="square" rtlCol="0">
            <a:spAutoFit/>
          </a:bodyPr>
          <a:lstStyle/>
          <a:p>
            <a:pPr algn="ctr">
              <a:spcBef>
                <a:spcPts val="300"/>
              </a:spcBef>
              <a:buClr>
                <a:schemeClr val="bg1"/>
              </a:buClr>
              <a:buSzPct val="150000"/>
            </a:pPr>
            <a:r>
              <a:rPr lang="en-US" sz="4400" b="1" dirty="0">
                <a:solidFill>
                  <a:schemeClr val="tx1">
                    <a:lumMod val="50000"/>
                    <a:lumOff val="50000"/>
                  </a:schemeClr>
                </a:solidFill>
                <a:latin typeface="Courier" pitchFamily="2" charset="0"/>
              </a:rPr>
              <a:t>1</a:t>
            </a:r>
          </a:p>
        </p:txBody>
      </p:sp>
      <p:sp>
        <p:nvSpPr>
          <p:cNvPr id="45" name="Graphic 5">
            <a:extLst>
              <a:ext uri="{FF2B5EF4-FFF2-40B4-BE49-F238E27FC236}">
                <a16:creationId xmlns:a16="http://schemas.microsoft.com/office/drawing/2014/main" id="{F5A799BF-F4E5-1828-30BB-AF98C929A9EB}"/>
              </a:ext>
            </a:extLst>
          </p:cNvPr>
          <p:cNvSpPr/>
          <p:nvPr/>
        </p:nvSpPr>
        <p:spPr>
          <a:xfrm rot="5400000" flipH="1">
            <a:off x="1203977" y="5756662"/>
            <a:ext cx="327378" cy="1233442"/>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alpha val="50000"/>
            </a:schemeClr>
          </a:solidFill>
          <a:ln w="8653" cap="flat">
            <a:noFill/>
            <a:prstDash val="solid"/>
            <a:miter/>
          </a:ln>
          <a:effectLst/>
        </p:spPr>
        <p:txBody>
          <a:bodyPr rtlCol="0" anchor="ctr"/>
          <a:lstStyle/>
          <a:p>
            <a:endParaRPr lang="en-US" dirty="0"/>
          </a:p>
        </p:txBody>
      </p:sp>
      <p:sp>
        <p:nvSpPr>
          <p:cNvPr id="49" name="Graphic 5">
            <a:extLst>
              <a:ext uri="{FF2B5EF4-FFF2-40B4-BE49-F238E27FC236}">
                <a16:creationId xmlns:a16="http://schemas.microsoft.com/office/drawing/2014/main" id="{9A60EB6B-7100-17F6-D5BF-5EE33D01C2D1}"/>
              </a:ext>
            </a:extLst>
          </p:cNvPr>
          <p:cNvSpPr/>
          <p:nvPr/>
        </p:nvSpPr>
        <p:spPr>
          <a:xfrm rot="5400000" flipH="1">
            <a:off x="1251821" y="6134133"/>
            <a:ext cx="231687" cy="574189"/>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solidFill>
          <a:ln w="8653" cap="flat">
            <a:noFill/>
            <a:prstDash val="solid"/>
            <a:miter/>
          </a:ln>
        </p:spPr>
        <p:txBody>
          <a:bodyPr rtlCol="0" anchor="ctr"/>
          <a:lstStyle/>
          <a:p>
            <a:endParaRPr lang="en-US" dirty="0"/>
          </a:p>
        </p:txBody>
      </p:sp>
      <p:sp>
        <p:nvSpPr>
          <p:cNvPr id="15" name="Rectangle 14">
            <a:extLst>
              <a:ext uri="{FF2B5EF4-FFF2-40B4-BE49-F238E27FC236}">
                <a16:creationId xmlns:a16="http://schemas.microsoft.com/office/drawing/2014/main" id="{793434C5-5517-3308-36C0-C9B57E1B9097}"/>
              </a:ext>
            </a:extLst>
          </p:cNvPr>
          <p:cNvSpPr/>
          <p:nvPr/>
        </p:nvSpPr>
        <p:spPr>
          <a:xfrm>
            <a:off x="2736760" y="2598905"/>
            <a:ext cx="1917859" cy="3938195"/>
          </a:xfrm>
          <a:prstGeom prst="rect">
            <a:avLst/>
          </a:prstGeom>
          <a:solidFill>
            <a:srgbClr val="D1CC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A492F60B-69D3-8AD7-8B73-409893E0F113}"/>
              </a:ext>
            </a:extLst>
          </p:cNvPr>
          <p:cNvSpPr/>
          <p:nvPr/>
        </p:nvSpPr>
        <p:spPr>
          <a:xfrm>
            <a:off x="2736760" y="2598847"/>
            <a:ext cx="91440" cy="3938195"/>
          </a:xfrm>
          <a:prstGeom prst="rect">
            <a:avLst/>
          </a:pr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9B46C0E9-6EFB-0C21-B45D-30E329AA1AA3}"/>
              </a:ext>
            </a:extLst>
          </p:cNvPr>
          <p:cNvSpPr/>
          <p:nvPr/>
        </p:nvSpPr>
        <p:spPr>
          <a:xfrm>
            <a:off x="2610499" y="1036788"/>
            <a:ext cx="2170380" cy="2170380"/>
          </a:xfrm>
          <a:prstGeom prst="ellipse">
            <a:avLst/>
          </a:prstGeom>
          <a:solidFill>
            <a:schemeClr val="bg1"/>
          </a:solidFill>
          <a:ln w="57150">
            <a:solidFill>
              <a:srgbClr val="D1CC43"/>
            </a:solidFill>
          </a:ln>
          <a:effectLst>
            <a:outerShdw blurRad="92270" dist="38100" dir="8100000" sx="101000" sy="101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E01A5A22-0EFD-FEA7-0D14-40456E2171F7}"/>
              </a:ext>
            </a:extLst>
          </p:cNvPr>
          <p:cNvSpPr txBox="1"/>
          <p:nvPr/>
        </p:nvSpPr>
        <p:spPr>
          <a:xfrm>
            <a:off x="2598409" y="1691400"/>
            <a:ext cx="2194560" cy="830997"/>
          </a:xfrm>
          <a:prstGeom prst="rect">
            <a:avLst/>
          </a:prstGeom>
          <a:noFill/>
        </p:spPr>
        <p:txBody>
          <a:bodyPr wrap="square">
            <a:spAutoFit/>
          </a:bodyPr>
          <a:lstStyle/>
          <a:p>
            <a:pPr marL="0" marR="0" algn="ctr">
              <a:spcBef>
                <a:spcPts val="0"/>
              </a:spcBef>
              <a:spcAft>
                <a:spcPts val="0"/>
              </a:spcAft>
            </a:pPr>
            <a:r>
              <a:rPr lang="en-US" sz="2400" b="1" kern="100" dirty="0">
                <a:effectLst/>
                <a:latin typeface="Century Gothic" panose="020B0502020202020204" pitchFamily="34" charset="0"/>
                <a:ea typeface="Calibri" panose="020F0502020204030204" pitchFamily="34" charset="0"/>
                <a:cs typeface="Times New Roman" panose="02020603050405020304" pitchFamily="18" charset="0"/>
              </a:rPr>
              <a:t>Definition</a:t>
            </a:r>
          </a:p>
          <a:p>
            <a:pPr marL="0" marR="0" algn="ctr">
              <a:spcBef>
                <a:spcPts val="0"/>
              </a:spcBef>
              <a:spcAft>
                <a:spcPts val="0"/>
              </a:spcAft>
            </a:pPr>
            <a:r>
              <a:rPr lang="en-US" sz="2400" b="1" kern="100" dirty="0">
                <a:effectLst/>
                <a:latin typeface="Century Gothic" panose="020B0502020202020204" pitchFamily="34" charset="0"/>
                <a:ea typeface="Calibri" panose="020F0502020204030204" pitchFamily="34" charset="0"/>
                <a:cs typeface="Times New Roman" panose="02020603050405020304" pitchFamily="18" charset="0"/>
              </a:rPr>
              <a:t>&amp; Planning</a:t>
            </a:r>
          </a:p>
        </p:txBody>
      </p:sp>
      <p:sp>
        <p:nvSpPr>
          <p:cNvPr id="19" name="TextBox 18">
            <a:extLst>
              <a:ext uri="{FF2B5EF4-FFF2-40B4-BE49-F238E27FC236}">
                <a16:creationId xmlns:a16="http://schemas.microsoft.com/office/drawing/2014/main" id="{952207E3-806C-A91D-0549-7FBDE1661795}"/>
              </a:ext>
            </a:extLst>
          </p:cNvPr>
          <p:cNvSpPr txBox="1"/>
          <p:nvPr/>
        </p:nvSpPr>
        <p:spPr>
          <a:xfrm>
            <a:off x="2734242" y="1391072"/>
            <a:ext cx="1922895" cy="369332"/>
          </a:xfrm>
          <a:prstGeom prst="rect">
            <a:avLst/>
          </a:prstGeom>
          <a:noFill/>
        </p:spPr>
        <p:txBody>
          <a:bodyPr wrap="square">
            <a:spAutoFit/>
          </a:bodyPr>
          <a:lstStyle/>
          <a:p>
            <a:pPr marL="0" marR="0" algn="ctr">
              <a:spcBef>
                <a:spcPts val="0"/>
              </a:spcBef>
              <a:spcAft>
                <a:spcPts val="0"/>
              </a:spcAft>
            </a:pPr>
            <a:r>
              <a:rPr lang="en-US" kern="100" spc="300" dirty="0">
                <a:solidFill>
                  <a:schemeClr val="tx1">
                    <a:lumMod val="65000"/>
                    <a:lumOff val="35000"/>
                    <a:alpha val="75000"/>
                  </a:schemeClr>
                </a:solidFill>
                <a:effectLst/>
                <a:latin typeface="Courier" pitchFamily="2" charset="0"/>
                <a:ea typeface="Calibri" panose="020F0502020204030204" pitchFamily="34" charset="0"/>
                <a:cs typeface="Times New Roman" panose="02020603050405020304" pitchFamily="18" charset="0"/>
              </a:rPr>
              <a:t>PROJECT</a:t>
            </a:r>
          </a:p>
        </p:txBody>
      </p:sp>
      <p:sp>
        <p:nvSpPr>
          <p:cNvPr id="20" name="TextBox 19">
            <a:extLst>
              <a:ext uri="{FF2B5EF4-FFF2-40B4-BE49-F238E27FC236}">
                <a16:creationId xmlns:a16="http://schemas.microsoft.com/office/drawing/2014/main" id="{90214098-102B-D3F7-A56C-C2EF3AA42AE3}"/>
              </a:ext>
            </a:extLst>
          </p:cNvPr>
          <p:cNvSpPr txBox="1"/>
          <p:nvPr/>
        </p:nvSpPr>
        <p:spPr>
          <a:xfrm>
            <a:off x="2794626" y="3398177"/>
            <a:ext cx="1871568" cy="2780248"/>
          </a:xfrm>
          <a:prstGeom prst="rect">
            <a:avLst/>
          </a:prstGeom>
          <a:noFill/>
        </p:spPr>
        <p:txBody>
          <a:bodyPr wrap="square" rtlCol="0">
            <a:spAutoFit/>
          </a:bodyPr>
          <a:lstStyle/>
          <a:p>
            <a:pPr algn="ctr">
              <a:spcAft>
                <a:spcPts val="1400"/>
              </a:spcAft>
              <a:buClr>
                <a:schemeClr val="bg1"/>
              </a:buClr>
              <a:buSzPct val="150000"/>
            </a:pPr>
            <a:r>
              <a:rPr lang="en-US" sz="1600" dirty="0">
                <a:latin typeface="Century Gothic" panose="020B0502020202020204" pitchFamily="34" charset="0"/>
              </a:rPr>
              <a:t>Scope &amp; Budget</a:t>
            </a:r>
          </a:p>
          <a:p>
            <a:pPr algn="ctr">
              <a:spcAft>
                <a:spcPts val="1400"/>
              </a:spcAft>
              <a:buClr>
                <a:schemeClr val="bg1"/>
              </a:buClr>
              <a:buSzPct val="150000"/>
            </a:pPr>
            <a:r>
              <a:rPr lang="en-US" sz="1600" dirty="0">
                <a:latin typeface="Century Gothic" panose="020B0502020202020204" pitchFamily="34" charset="0"/>
              </a:rPr>
              <a:t>Work Breakdown Schedule</a:t>
            </a:r>
          </a:p>
          <a:p>
            <a:pPr algn="ctr">
              <a:spcAft>
                <a:spcPts val="1400"/>
              </a:spcAft>
              <a:buClr>
                <a:schemeClr val="bg1"/>
              </a:buClr>
              <a:buSzPct val="150000"/>
            </a:pPr>
            <a:r>
              <a:rPr lang="en-US" sz="1600" dirty="0">
                <a:latin typeface="Century Gothic" panose="020B0502020202020204" pitchFamily="34" charset="0"/>
              </a:rPr>
              <a:t>Gantt Chart</a:t>
            </a:r>
          </a:p>
          <a:p>
            <a:pPr algn="ctr">
              <a:spcAft>
                <a:spcPts val="1400"/>
              </a:spcAft>
              <a:buClr>
                <a:schemeClr val="bg1"/>
              </a:buClr>
              <a:buSzPct val="150000"/>
            </a:pPr>
            <a:r>
              <a:rPr lang="en-US" sz="1600" dirty="0">
                <a:latin typeface="Century Gothic" panose="020B0502020202020204" pitchFamily="34" charset="0"/>
              </a:rPr>
              <a:t>Communication Plan</a:t>
            </a:r>
          </a:p>
          <a:p>
            <a:pPr algn="ctr">
              <a:spcAft>
                <a:spcPts val="1400"/>
              </a:spcAft>
              <a:buClr>
                <a:schemeClr val="bg1"/>
              </a:buClr>
              <a:buSzPct val="150000"/>
            </a:pPr>
            <a:r>
              <a:rPr lang="en-US" sz="1600" dirty="0">
                <a:latin typeface="Century Gothic" panose="020B0502020202020204" pitchFamily="34" charset="0"/>
              </a:rPr>
              <a:t>Risk Management</a:t>
            </a:r>
          </a:p>
        </p:txBody>
      </p:sp>
      <p:sp>
        <p:nvSpPr>
          <p:cNvPr id="21" name="TextBox 20">
            <a:extLst>
              <a:ext uri="{FF2B5EF4-FFF2-40B4-BE49-F238E27FC236}">
                <a16:creationId xmlns:a16="http://schemas.microsoft.com/office/drawing/2014/main" id="{08E3D166-BF6D-799E-F86D-0C531D709D3D}"/>
              </a:ext>
            </a:extLst>
          </p:cNvPr>
          <p:cNvSpPr txBox="1"/>
          <p:nvPr/>
        </p:nvSpPr>
        <p:spPr>
          <a:xfrm>
            <a:off x="3259931" y="2369708"/>
            <a:ext cx="917817" cy="769441"/>
          </a:xfrm>
          <a:prstGeom prst="rect">
            <a:avLst/>
          </a:prstGeom>
          <a:noFill/>
        </p:spPr>
        <p:txBody>
          <a:bodyPr wrap="square" rtlCol="0">
            <a:spAutoFit/>
          </a:bodyPr>
          <a:lstStyle/>
          <a:p>
            <a:pPr algn="ctr">
              <a:spcBef>
                <a:spcPts val="300"/>
              </a:spcBef>
              <a:buClr>
                <a:schemeClr val="bg1"/>
              </a:buClr>
              <a:buSzPct val="150000"/>
            </a:pPr>
            <a:r>
              <a:rPr lang="en-US" sz="4400" b="1" dirty="0">
                <a:solidFill>
                  <a:schemeClr val="tx1">
                    <a:lumMod val="50000"/>
                    <a:lumOff val="50000"/>
                  </a:schemeClr>
                </a:solidFill>
                <a:latin typeface="Courier" pitchFamily="2" charset="0"/>
              </a:rPr>
              <a:t>2</a:t>
            </a:r>
          </a:p>
        </p:txBody>
      </p:sp>
      <p:sp>
        <p:nvSpPr>
          <p:cNvPr id="23" name="Graphic 5">
            <a:extLst>
              <a:ext uri="{FF2B5EF4-FFF2-40B4-BE49-F238E27FC236}">
                <a16:creationId xmlns:a16="http://schemas.microsoft.com/office/drawing/2014/main" id="{D0005D60-796A-F1FE-C8E3-D2C45E480063}"/>
              </a:ext>
            </a:extLst>
          </p:cNvPr>
          <p:cNvSpPr/>
          <p:nvPr/>
        </p:nvSpPr>
        <p:spPr>
          <a:xfrm rot="5400000" flipH="1">
            <a:off x="3581141" y="5756661"/>
            <a:ext cx="327378" cy="1233442"/>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alpha val="50000"/>
            </a:schemeClr>
          </a:solidFill>
          <a:ln w="8653" cap="flat">
            <a:noFill/>
            <a:prstDash val="solid"/>
            <a:miter/>
          </a:ln>
          <a:effectLst/>
        </p:spPr>
        <p:txBody>
          <a:bodyPr rtlCol="0" anchor="ctr"/>
          <a:lstStyle/>
          <a:p>
            <a:endParaRPr lang="en-US" dirty="0"/>
          </a:p>
        </p:txBody>
      </p:sp>
      <p:sp>
        <p:nvSpPr>
          <p:cNvPr id="24" name="Graphic 5">
            <a:extLst>
              <a:ext uri="{FF2B5EF4-FFF2-40B4-BE49-F238E27FC236}">
                <a16:creationId xmlns:a16="http://schemas.microsoft.com/office/drawing/2014/main" id="{19E7FF0D-512A-4FC9-FE9A-43E9D91D43A0}"/>
              </a:ext>
            </a:extLst>
          </p:cNvPr>
          <p:cNvSpPr/>
          <p:nvPr/>
        </p:nvSpPr>
        <p:spPr>
          <a:xfrm rot="5400000" flipH="1">
            <a:off x="3628985" y="6134133"/>
            <a:ext cx="231687" cy="574189"/>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solidFill>
          <a:ln w="8653" cap="flat">
            <a:noFill/>
            <a:prstDash val="solid"/>
            <a:miter/>
          </a:ln>
        </p:spPr>
        <p:txBody>
          <a:bodyPr rtlCol="0" anchor="ctr"/>
          <a:lstStyle/>
          <a:p>
            <a:endParaRPr lang="en-US" dirty="0"/>
          </a:p>
        </p:txBody>
      </p:sp>
      <p:sp>
        <p:nvSpPr>
          <p:cNvPr id="26" name="Rectangle 25">
            <a:extLst>
              <a:ext uri="{FF2B5EF4-FFF2-40B4-BE49-F238E27FC236}">
                <a16:creationId xmlns:a16="http://schemas.microsoft.com/office/drawing/2014/main" id="{13C467D3-86C6-C349-0F97-BA7C17E65EAA}"/>
              </a:ext>
            </a:extLst>
          </p:cNvPr>
          <p:cNvSpPr/>
          <p:nvPr/>
        </p:nvSpPr>
        <p:spPr>
          <a:xfrm>
            <a:off x="5113925" y="2598905"/>
            <a:ext cx="1917859" cy="3938195"/>
          </a:xfrm>
          <a:prstGeom prst="rect">
            <a:avLst/>
          </a:prstGeom>
          <a:solidFill>
            <a:srgbClr val="E3EB8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8172517D-FFF1-E2EA-7955-21779D976D3D}"/>
              </a:ext>
            </a:extLst>
          </p:cNvPr>
          <p:cNvSpPr/>
          <p:nvPr/>
        </p:nvSpPr>
        <p:spPr>
          <a:xfrm>
            <a:off x="5113925" y="2598847"/>
            <a:ext cx="91440" cy="3938195"/>
          </a:xfrm>
          <a:prstGeom prst="rect">
            <a:avLst/>
          </a:pr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7F40BA6C-8C38-6E91-6E7A-AA2B5F8FF92D}"/>
              </a:ext>
            </a:extLst>
          </p:cNvPr>
          <p:cNvSpPr/>
          <p:nvPr/>
        </p:nvSpPr>
        <p:spPr>
          <a:xfrm>
            <a:off x="4987664" y="1036788"/>
            <a:ext cx="2170380" cy="2170380"/>
          </a:xfrm>
          <a:prstGeom prst="ellipse">
            <a:avLst/>
          </a:prstGeom>
          <a:solidFill>
            <a:schemeClr val="bg1"/>
          </a:solidFill>
          <a:ln w="57150">
            <a:solidFill>
              <a:srgbClr val="E3EB86"/>
            </a:solidFill>
          </a:ln>
          <a:effectLst>
            <a:outerShdw blurRad="92270" dist="38100" dir="8100000" sx="101000" sy="101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DAF27D3C-BD3C-477E-C852-44DF03FEB6CE}"/>
              </a:ext>
            </a:extLst>
          </p:cNvPr>
          <p:cNvSpPr txBox="1"/>
          <p:nvPr/>
        </p:nvSpPr>
        <p:spPr>
          <a:xfrm>
            <a:off x="4975574" y="1691400"/>
            <a:ext cx="2194560" cy="830997"/>
          </a:xfrm>
          <a:prstGeom prst="rect">
            <a:avLst/>
          </a:prstGeom>
          <a:noFill/>
        </p:spPr>
        <p:txBody>
          <a:bodyPr wrap="square">
            <a:spAutoFit/>
          </a:bodyPr>
          <a:lstStyle/>
          <a:p>
            <a:pPr marL="0" marR="0" algn="ctr">
              <a:spcBef>
                <a:spcPts val="0"/>
              </a:spcBef>
              <a:spcAft>
                <a:spcPts val="0"/>
              </a:spcAft>
            </a:pPr>
            <a:r>
              <a:rPr lang="en-US" sz="2400" b="1" kern="100" dirty="0">
                <a:effectLst/>
                <a:latin typeface="Century Gothic" panose="020B0502020202020204" pitchFamily="34" charset="0"/>
                <a:ea typeface="Calibri" panose="020F0502020204030204" pitchFamily="34" charset="0"/>
                <a:cs typeface="Times New Roman" panose="02020603050405020304" pitchFamily="18" charset="0"/>
              </a:rPr>
              <a:t>Launch or</a:t>
            </a:r>
          </a:p>
          <a:p>
            <a:pPr marL="0" marR="0" algn="ctr">
              <a:spcBef>
                <a:spcPts val="0"/>
              </a:spcBef>
              <a:spcAft>
                <a:spcPts val="0"/>
              </a:spcAft>
            </a:pPr>
            <a:r>
              <a:rPr lang="en-US" sz="2400" b="1" kern="100" dirty="0">
                <a:effectLst/>
                <a:latin typeface="Century Gothic" panose="020B0502020202020204" pitchFamily="34" charset="0"/>
                <a:ea typeface="Calibri" panose="020F0502020204030204" pitchFamily="34" charset="0"/>
                <a:cs typeface="Times New Roman" panose="02020603050405020304" pitchFamily="18" charset="0"/>
              </a:rPr>
              <a:t>Execution</a:t>
            </a:r>
          </a:p>
        </p:txBody>
      </p:sp>
      <p:sp>
        <p:nvSpPr>
          <p:cNvPr id="30" name="TextBox 29">
            <a:extLst>
              <a:ext uri="{FF2B5EF4-FFF2-40B4-BE49-F238E27FC236}">
                <a16:creationId xmlns:a16="http://schemas.microsoft.com/office/drawing/2014/main" id="{DD526AF2-C457-93ED-E015-330CF8BFADEF}"/>
              </a:ext>
            </a:extLst>
          </p:cNvPr>
          <p:cNvSpPr txBox="1"/>
          <p:nvPr/>
        </p:nvSpPr>
        <p:spPr>
          <a:xfrm>
            <a:off x="5111407" y="1391072"/>
            <a:ext cx="1922895" cy="369332"/>
          </a:xfrm>
          <a:prstGeom prst="rect">
            <a:avLst/>
          </a:prstGeom>
          <a:noFill/>
        </p:spPr>
        <p:txBody>
          <a:bodyPr wrap="square">
            <a:spAutoFit/>
          </a:bodyPr>
          <a:lstStyle/>
          <a:p>
            <a:pPr marL="0" marR="0" algn="ctr">
              <a:spcBef>
                <a:spcPts val="0"/>
              </a:spcBef>
              <a:spcAft>
                <a:spcPts val="0"/>
              </a:spcAft>
            </a:pPr>
            <a:r>
              <a:rPr lang="en-US" kern="100" spc="300" dirty="0">
                <a:solidFill>
                  <a:schemeClr val="tx1">
                    <a:lumMod val="65000"/>
                    <a:lumOff val="35000"/>
                    <a:alpha val="75000"/>
                  </a:schemeClr>
                </a:solidFill>
                <a:effectLst/>
                <a:latin typeface="Courier" pitchFamily="2" charset="0"/>
                <a:ea typeface="Calibri" panose="020F0502020204030204" pitchFamily="34" charset="0"/>
                <a:cs typeface="Times New Roman" panose="02020603050405020304" pitchFamily="18" charset="0"/>
              </a:rPr>
              <a:t>PROJECT</a:t>
            </a:r>
          </a:p>
        </p:txBody>
      </p:sp>
      <p:sp>
        <p:nvSpPr>
          <p:cNvPr id="31" name="TextBox 30">
            <a:extLst>
              <a:ext uri="{FF2B5EF4-FFF2-40B4-BE49-F238E27FC236}">
                <a16:creationId xmlns:a16="http://schemas.microsoft.com/office/drawing/2014/main" id="{57471751-42B0-74BD-104D-2A5F9B965CB3}"/>
              </a:ext>
            </a:extLst>
          </p:cNvPr>
          <p:cNvSpPr txBox="1"/>
          <p:nvPr/>
        </p:nvSpPr>
        <p:spPr>
          <a:xfrm>
            <a:off x="5217998" y="3560227"/>
            <a:ext cx="1813786" cy="1682512"/>
          </a:xfrm>
          <a:prstGeom prst="rect">
            <a:avLst/>
          </a:prstGeom>
          <a:noFill/>
        </p:spPr>
        <p:txBody>
          <a:bodyPr wrap="square" rtlCol="0">
            <a:spAutoFit/>
          </a:bodyPr>
          <a:lstStyle/>
          <a:p>
            <a:pPr algn="ctr">
              <a:spcAft>
                <a:spcPts val="1400"/>
              </a:spcAft>
              <a:buClr>
                <a:schemeClr val="bg1"/>
              </a:buClr>
              <a:buSzPct val="150000"/>
            </a:pPr>
            <a:r>
              <a:rPr lang="en-US" sz="1600" dirty="0">
                <a:latin typeface="Century Gothic" panose="020B0502020202020204" pitchFamily="34" charset="0"/>
              </a:rPr>
              <a:t>Status &amp; Tracking</a:t>
            </a:r>
          </a:p>
          <a:p>
            <a:pPr algn="ctr">
              <a:spcAft>
                <a:spcPts val="1400"/>
              </a:spcAft>
              <a:buClr>
                <a:schemeClr val="bg1"/>
              </a:buClr>
              <a:buSzPct val="150000"/>
            </a:pPr>
            <a:r>
              <a:rPr lang="en-US" sz="1600" dirty="0">
                <a:latin typeface="Century Gothic" panose="020B0502020202020204" pitchFamily="34" charset="0"/>
              </a:rPr>
              <a:t>KPIs</a:t>
            </a:r>
          </a:p>
          <a:p>
            <a:pPr algn="ctr">
              <a:spcAft>
                <a:spcPts val="1400"/>
              </a:spcAft>
              <a:buClr>
                <a:schemeClr val="bg1"/>
              </a:buClr>
              <a:buSzPct val="150000"/>
            </a:pPr>
            <a:r>
              <a:rPr lang="en-US" sz="1600" dirty="0">
                <a:latin typeface="Century Gothic" panose="020B0502020202020204" pitchFamily="34" charset="0"/>
              </a:rPr>
              <a:t>Quality Forecasts</a:t>
            </a:r>
          </a:p>
        </p:txBody>
      </p:sp>
      <p:sp>
        <p:nvSpPr>
          <p:cNvPr id="32" name="TextBox 31">
            <a:extLst>
              <a:ext uri="{FF2B5EF4-FFF2-40B4-BE49-F238E27FC236}">
                <a16:creationId xmlns:a16="http://schemas.microsoft.com/office/drawing/2014/main" id="{02510ABE-5FFA-93D1-3DEC-D081E4A2FAA2}"/>
              </a:ext>
            </a:extLst>
          </p:cNvPr>
          <p:cNvSpPr txBox="1"/>
          <p:nvPr/>
        </p:nvSpPr>
        <p:spPr>
          <a:xfrm>
            <a:off x="5625978" y="2369708"/>
            <a:ext cx="917817" cy="769441"/>
          </a:xfrm>
          <a:prstGeom prst="rect">
            <a:avLst/>
          </a:prstGeom>
          <a:noFill/>
        </p:spPr>
        <p:txBody>
          <a:bodyPr wrap="square" rtlCol="0">
            <a:spAutoFit/>
          </a:bodyPr>
          <a:lstStyle/>
          <a:p>
            <a:pPr algn="ctr">
              <a:spcBef>
                <a:spcPts val="300"/>
              </a:spcBef>
              <a:buClr>
                <a:schemeClr val="bg1"/>
              </a:buClr>
              <a:buSzPct val="150000"/>
            </a:pPr>
            <a:r>
              <a:rPr lang="en-US" sz="4400" b="1" dirty="0">
                <a:solidFill>
                  <a:schemeClr val="tx1">
                    <a:lumMod val="50000"/>
                    <a:lumOff val="50000"/>
                  </a:schemeClr>
                </a:solidFill>
                <a:latin typeface="Courier" pitchFamily="2" charset="0"/>
              </a:rPr>
              <a:t>3</a:t>
            </a:r>
          </a:p>
        </p:txBody>
      </p:sp>
      <p:sp>
        <p:nvSpPr>
          <p:cNvPr id="34" name="Graphic 5">
            <a:extLst>
              <a:ext uri="{FF2B5EF4-FFF2-40B4-BE49-F238E27FC236}">
                <a16:creationId xmlns:a16="http://schemas.microsoft.com/office/drawing/2014/main" id="{695EA21D-03EE-7353-BA08-30CBEB4AA66B}"/>
              </a:ext>
            </a:extLst>
          </p:cNvPr>
          <p:cNvSpPr/>
          <p:nvPr/>
        </p:nvSpPr>
        <p:spPr>
          <a:xfrm rot="5400000" flipH="1">
            <a:off x="5958306" y="5756661"/>
            <a:ext cx="327378" cy="1233442"/>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alpha val="50000"/>
            </a:schemeClr>
          </a:solidFill>
          <a:ln w="8653" cap="flat">
            <a:noFill/>
            <a:prstDash val="solid"/>
            <a:miter/>
          </a:ln>
          <a:effectLst/>
        </p:spPr>
        <p:txBody>
          <a:bodyPr rtlCol="0" anchor="ctr"/>
          <a:lstStyle/>
          <a:p>
            <a:endParaRPr lang="en-US" dirty="0"/>
          </a:p>
        </p:txBody>
      </p:sp>
      <p:sp>
        <p:nvSpPr>
          <p:cNvPr id="35" name="Graphic 5">
            <a:extLst>
              <a:ext uri="{FF2B5EF4-FFF2-40B4-BE49-F238E27FC236}">
                <a16:creationId xmlns:a16="http://schemas.microsoft.com/office/drawing/2014/main" id="{4974E078-2504-9FE2-E825-F8149776105D}"/>
              </a:ext>
            </a:extLst>
          </p:cNvPr>
          <p:cNvSpPr/>
          <p:nvPr/>
        </p:nvSpPr>
        <p:spPr>
          <a:xfrm rot="5400000" flipH="1">
            <a:off x="6006150" y="6134133"/>
            <a:ext cx="231687" cy="574189"/>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solidFill>
          <a:ln w="8653" cap="flat">
            <a:noFill/>
            <a:prstDash val="solid"/>
            <a:miter/>
          </a:ln>
        </p:spPr>
        <p:txBody>
          <a:bodyPr rtlCol="0" anchor="ctr"/>
          <a:lstStyle/>
          <a:p>
            <a:endParaRPr lang="en-US" dirty="0"/>
          </a:p>
        </p:txBody>
      </p:sp>
      <p:sp>
        <p:nvSpPr>
          <p:cNvPr id="57" name="Rectangle 56">
            <a:extLst>
              <a:ext uri="{FF2B5EF4-FFF2-40B4-BE49-F238E27FC236}">
                <a16:creationId xmlns:a16="http://schemas.microsoft.com/office/drawing/2014/main" id="{CF64E1D1-BC16-52C1-E5D7-0AE7A3AD5BCC}"/>
              </a:ext>
            </a:extLst>
          </p:cNvPr>
          <p:cNvSpPr/>
          <p:nvPr/>
        </p:nvSpPr>
        <p:spPr>
          <a:xfrm>
            <a:off x="7491090" y="2598905"/>
            <a:ext cx="1917859" cy="3938195"/>
          </a:xfrm>
          <a:prstGeom prst="rect">
            <a:avLst/>
          </a:prstGeom>
          <a:solidFill>
            <a:srgbClr val="ADD7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E728BE78-41B0-B4EB-C84B-897B2156737F}"/>
              </a:ext>
            </a:extLst>
          </p:cNvPr>
          <p:cNvSpPr/>
          <p:nvPr/>
        </p:nvSpPr>
        <p:spPr>
          <a:xfrm>
            <a:off x="7491090" y="2598847"/>
            <a:ext cx="91440" cy="3938195"/>
          </a:xfrm>
          <a:prstGeom prst="rect">
            <a:avLst/>
          </a:pr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Oval 60">
            <a:extLst>
              <a:ext uri="{FF2B5EF4-FFF2-40B4-BE49-F238E27FC236}">
                <a16:creationId xmlns:a16="http://schemas.microsoft.com/office/drawing/2014/main" id="{F4FD6CF1-0DFF-7888-2971-19EC30450B0C}"/>
              </a:ext>
            </a:extLst>
          </p:cNvPr>
          <p:cNvSpPr/>
          <p:nvPr/>
        </p:nvSpPr>
        <p:spPr>
          <a:xfrm>
            <a:off x="7364829" y="1036788"/>
            <a:ext cx="2170380" cy="2170380"/>
          </a:xfrm>
          <a:prstGeom prst="ellipse">
            <a:avLst/>
          </a:prstGeom>
          <a:solidFill>
            <a:schemeClr val="bg1"/>
          </a:solidFill>
          <a:ln w="57150">
            <a:solidFill>
              <a:srgbClr val="ADD7E6"/>
            </a:solidFill>
          </a:ln>
          <a:effectLst>
            <a:outerShdw blurRad="92270" dist="38100" dir="8100000" sx="101000" sy="101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a:extLst>
              <a:ext uri="{FF2B5EF4-FFF2-40B4-BE49-F238E27FC236}">
                <a16:creationId xmlns:a16="http://schemas.microsoft.com/office/drawing/2014/main" id="{516FEE96-C133-7A95-26D8-1B93221E5B38}"/>
              </a:ext>
            </a:extLst>
          </p:cNvPr>
          <p:cNvSpPr txBox="1"/>
          <p:nvPr/>
        </p:nvSpPr>
        <p:spPr>
          <a:xfrm>
            <a:off x="7376803" y="1691400"/>
            <a:ext cx="2194560" cy="830997"/>
          </a:xfrm>
          <a:prstGeom prst="rect">
            <a:avLst/>
          </a:prstGeom>
          <a:noFill/>
        </p:spPr>
        <p:txBody>
          <a:bodyPr wrap="square">
            <a:spAutoFit/>
          </a:bodyPr>
          <a:lstStyle/>
          <a:p>
            <a:pPr marL="0" marR="0" algn="ctr">
              <a:spcBef>
                <a:spcPts val="0"/>
              </a:spcBef>
              <a:spcAft>
                <a:spcPts val="0"/>
              </a:spcAft>
            </a:pPr>
            <a:r>
              <a:rPr lang="en-US" sz="2400" b="1" kern="100" dirty="0">
                <a:effectLst/>
                <a:latin typeface="Century Gothic" panose="020B0502020202020204" pitchFamily="34" charset="0"/>
                <a:ea typeface="Calibri" panose="020F0502020204030204" pitchFamily="34" charset="0"/>
                <a:cs typeface="Times New Roman" panose="02020603050405020304" pitchFamily="18" charset="0"/>
              </a:rPr>
              <a:t>Performance</a:t>
            </a:r>
          </a:p>
          <a:p>
            <a:pPr marL="0" marR="0" algn="ctr">
              <a:spcBef>
                <a:spcPts val="0"/>
              </a:spcBef>
              <a:spcAft>
                <a:spcPts val="0"/>
              </a:spcAft>
            </a:pPr>
            <a:r>
              <a:rPr lang="en-US" sz="2400" b="1" kern="100" dirty="0">
                <a:effectLst/>
                <a:latin typeface="Century Gothic" panose="020B0502020202020204" pitchFamily="34" charset="0"/>
                <a:ea typeface="Calibri" panose="020F0502020204030204" pitchFamily="34" charset="0"/>
                <a:cs typeface="Times New Roman" panose="02020603050405020304" pitchFamily="18" charset="0"/>
              </a:rPr>
              <a:t>&amp; Control</a:t>
            </a:r>
          </a:p>
        </p:txBody>
      </p:sp>
      <p:sp>
        <p:nvSpPr>
          <p:cNvPr id="65" name="TextBox 64">
            <a:extLst>
              <a:ext uri="{FF2B5EF4-FFF2-40B4-BE49-F238E27FC236}">
                <a16:creationId xmlns:a16="http://schemas.microsoft.com/office/drawing/2014/main" id="{F82C881F-4121-45EF-7C18-CD21906A3431}"/>
              </a:ext>
            </a:extLst>
          </p:cNvPr>
          <p:cNvSpPr txBox="1"/>
          <p:nvPr/>
        </p:nvSpPr>
        <p:spPr>
          <a:xfrm>
            <a:off x="7488572" y="1391072"/>
            <a:ext cx="1922895" cy="369332"/>
          </a:xfrm>
          <a:prstGeom prst="rect">
            <a:avLst/>
          </a:prstGeom>
          <a:noFill/>
        </p:spPr>
        <p:txBody>
          <a:bodyPr wrap="square">
            <a:spAutoFit/>
          </a:bodyPr>
          <a:lstStyle/>
          <a:p>
            <a:pPr marL="0" marR="0" algn="ctr">
              <a:spcBef>
                <a:spcPts val="0"/>
              </a:spcBef>
              <a:spcAft>
                <a:spcPts val="0"/>
              </a:spcAft>
            </a:pPr>
            <a:r>
              <a:rPr lang="en-US" kern="100" spc="300" dirty="0">
                <a:solidFill>
                  <a:schemeClr val="tx1">
                    <a:lumMod val="65000"/>
                    <a:lumOff val="35000"/>
                    <a:alpha val="75000"/>
                  </a:schemeClr>
                </a:solidFill>
                <a:effectLst/>
                <a:latin typeface="Courier" pitchFamily="2" charset="0"/>
                <a:ea typeface="Calibri" panose="020F0502020204030204" pitchFamily="34" charset="0"/>
                <a:cs typeface="Times New Roman" panose="02020603050405020304" pitchFamily="18" charset="0"/>
              </a:rPr>
              <a:t>PROJECT</a:t>
            </a:r>
          </a:p>
        </p:txBody>
      </p:sp>
      <p:sp>
        <p:nvSpPr>
          <p:cNvPr id="74" name="TextBox 73">
            <a:extLst>
              <a:ext uri="{FF2B5EF4-FFF2-40B4-BE49-F238E27FC236}">
                <a16:creationId xmlns:a16="http://schemas.microsoft.com/office/drawing/2014/main" id="{52C5E8B6-B53D-FC3F-177E-2BD231722D85}"/>
              </a:ext>
            </a:extLst>
          </p:cNvPr>
          <p:cNvSpPr txBox="1"/>
          <p:nvPr/>
        </p:nvSpPr>
        <p:spPr>
          <a:xfrm>
            <a:off x="7582529" y="3398177"/>
            <a:ext cx="1826419" cy="2108269"/>
          </a:xfrm>
          <a:prstGeom prst="rect">
            <a:avLst/>
          </a:prstGeom>
          <a:noFill/>
        </p:spPr>
        <p:txBody>
          <a:bodyPr wrap="square" rtlCol="0">
            <a:spAutoFit/>
          </a:bodyPr>
          <a:lstStyle/>
          <a:p>
            <a:pPr algn="ctr">
              <a:spcAft>
                <a:spcPts val="1400"/>
              </a:spcAft>
              <a:buClr>
                <a:schemeClr val="bg1"/>
              </a:buClr>
              <a:buSzPct val="150000"/>
            </a:pPr>
            <a:r>
              <a:rPr lang="en-US" sz="1600" dirty="0">
                <a:latin typeface="Century Gothic" panose="020B0502020202020204" pitchFamily="34" charset="0"/>
              </a:rPr>
              <a:t>Objectives</a:t>
            </a:r>
          </a:p>
          <a:p>
            <a:pPr algn="ctr">
              <a:spcAft>
                <a:spcPts val="1400"/>
              </a:spcAft>
              <a:buClr>
                <a:schemeClr val="bg1"/>
              </a:buClr>
              <a:buSzPct val="150000"/>
            </a:pPr>
            <a:r>
              <a:rPr lang="en-US" sz="1600" dirty="0">
                <a:latin typeface="Century Gothic" panose="020B0502020202020204" pitchFamily="34" charset="0"/>
              </a:rPr>
              <a:t>Quality Deliverables</a:t>
            </a:r>
          </a:p>
          <a:p>
            <a:pPr algn="ctr">
              <a:spcAft>
                <a:spcPts val="1400"/>
              </a:spcAft>
              <a:buClr>
                <a:schemeClr val="bg1"/>
              </a:buClr>
              <a:buSzPct val="150000"/>
            </a:pPr>
            <a:r>
              <a:rPr lang="en-US" sz="1600" dirty="0">
                <a:latin typeface="Century Gothic" panose="020B0502020202020204" pitchFamily="34" charset="0"/>
              </a:rPr>
              <a:t>Effort &amp; Cost</a:t>
            </a:r>
          </a:p>
          <a:p>
            <a:pPr algn="ctr">
              <a:spcAft>
                <a:spcPts val="1400"/>
              </a:spcAft>
              <a:buClr>
                <a:schemeClr val="bg1"/>
              </a:buClr>
              <a:buSzPct val="150000"/>
            </a:pPr>
            <a:r>
              <a:rPr lang="en-US" sz="1600" dirty="0">
                <a:latin typeface="Century Gothic" panose="020B0502020202020204" pitchFamily="34" charset="0"/>
              </a:rPr>
              <a:t>Tracking Performance</a:t>
            </a:r>
          </a:p>
        </p:txBody>
      </p:sp>
      <p:sp>
        <p:nvSpPr>
          <p:cNvPr id="75" name="TextBox 74">
            <a:extLst>
              <a:ext uri="{FF2B5EF4-FFF2-40B4-BE49-F238E27FC236}">
                <a16:creationId xmlns:a16="http://schemas.microsoft.com/office/drawing/2014/main" id="{03336A01-BE7C-3012-7C92-787CABFB1929}"/>
              </a:ext>
            </a:extLst>
          </p:cNvPr>
          <p:cNvSpPr txBox="1"/>
          <p:nvPr/>
        </p:nvSpPr>
        <p:spPr>
          <a:xfrm>
            <a:off x="7991111" y="2369708"/>
            <a:ext cx="917817" cy="769441"/>
          </a:xfrm>
          <a:prstGeom prst="rect">
            <a:avLst/>
          </a:prstGeom>
          <a:noFill/>
        </p:spPr>
        <p:txBody>
          <a:bodyPr wrap="square" rtlCol="0">
            <a:spAutoFit/>
          </a:bodyPr>
          <a:lstStyle/>
          <a:p>
            <a:pPr algn="ctr">
              <a:spcBef>
                <a:spcPts val="300"/>
              </a:spcBef>
              <a:buClr>
                <a:schemeClr val="bg1"/>
              </a:buClr>
              <a:buSzPct val="150000"/>
            </a:pPr>
            <a:r>
              <a:rPr lang="en-US" sz="4400" b="1" dirty="0">
                <a:solidFill>
                  <a:schemeClr val="tx1">
                    <a:lumMod val="50000"/>
                    <a:lumOff val="50000"/>
                  </a:schemeClr>
                </a:solidFill>
                <a:latin typeface="Courier" pitchFamily="2" charset="0"/>
              </a:rPr>
              <a:t>4</a:t>
            </a:r>
          </a:p>
        </p:txBody>
      </p:sp>
      <p:sp>
        <p:nvSpPr>
          <p:cNvPr id="77" name="Graphic 5">
            <a:extLst>
              <a:ext uri="{FF2B5EF4-FFF2-40B4-BE49-F238E27FC236}">
                <a16:creationId xmlns:a16="http://schemas.microsoft.com/office/drawing/2014/main" id="{43FAFF1B-B46E-8D71-FE78-1F2B5AB05562}"/>
              </a:ext>
            </a:extLst>
          </p:cNvPr>
          <p:cNvSpPr/>
          <p:nvPr/>
        </p:nvSpPr>
        <p:spPr>
          <a:xfrm rot="5400000" flipH="1">
            <a:off x="8335471" y="5756661"/>
            <a:ext cx="327378" cy="1233442"/>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alpha val="50000"/>
            </a:schemeClr>
          </a:solidFill>
          <a:ln w="8653" cap="flat">
            <a:noFill/>
            <a:prstDash val="solid"/>
            <a:miter/>
          </a:ln>
          <a:effectLst/>
        </p:spPr>
        <p:txBody>
          <a:bodyPr rtlCol="0" anchor="ctr"/>
          <a:lstStyle/>
          <a:p>
            <a:endParaRPr lang="en-US" dirty="0"/>
          </a:p>
        </p:txBody>
      </p:sp>
      <p:sp>
        <p:nvSpPr>
          <p:cNvPr id="78" name="Graphic 5">
            <a:extLst>
              <a:ext uri="{FF2B5EF4-FFF2-40B4-BE49-F238E27FC236}">
                <a16:creationId xmlns:a16="http://schemas.microsoft.com/office/drawing/2014/main" id="{519D6000-D0C0-3BAD-969C-80FD3F24D86D}"/>
              </a:ext>
            </a:extLst>
          </p:cNvPr>
          <p:cNvSpPr/>
          <p:nvPr/>
        </p:nvSpPr>
        <p:spPr>
          <a:xfrm rot="5400000" flipH="1">
            <a:off x="8383315" y="6134133"/>
            <a:ext cx="231687" cy="574189"/>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solidFill>
          <a:ln w="8653" cap="flat">
            <a:noFill/>
            <a:prstDash val="solid"/>
            <a:miter/>
          </a:ln>
        </p:spPr>
        <p:txBody>
          <a:bodyPr rtlCol="0" anchor="ctr"/>
          <a:lstStyle/>
          <a:p>
            <a:endParaRPr lang="en-US" dirty="0"/>
          </a:p>
        </p:txBody>
      </p:sp>
      <p:sp>
        <p:nvSpPr>
          <p:cNvPr id="80" name="Rectangle 79">
            <a:extLst>
              <a:ext uri="{FF2B5EF4-FFF2-40B4-BE49-F238E27FC236}">
                <a16:creationId xmlns:a16="http://schemas.microsoft.com/office/drawing/2014/main" id="{0C5B8C62-2202-09AC-2984-4FEC633777A8}"/>
              </a:ext>
            </a:extLst>
          </p:cNvPr>
          <p:cNvSpPr/>
          <p:nvPr/>
        </p:nvSpPr>
        <p:spPr>
          <a:xfrm>
            <a:off x="9868254" y="2598905"/>
            <a:ext cx="1917859" cy="3938195"/>
          </a:xfrm>
          <a:prstGeom prst="rect">
            <a:avLst/>
          </a:prstGeom>
          <a:solidFill>
            <a:srgbClr val="61D2C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a:extLst>
              <a:ext uri="{FF2B5EF4-FFF2-40B4-BE49-F238E27FC236}">
                <a16:creationId xmlns:a16="http://schemas.microsoft.com/office/drawing/2014/main" id="{86F5AA1C-2827-C72A-AFF4-942001EDAF1D}"/>
              </a:ext>
            </a:extLst>
          </p:cNvPr>
          <p:cNvSpPr/>
          <p:nvPr/>
        </p:nvSpPr>
        <p:spPr>
          <a:xfrm>
            <a:off x="9868254" y="2598847"/>
            <a:ext cx="91440" cy="3938195"/>
          </a:xfrm>
          <a:prstGeom prst="rect">
            <a:avLst/>
          </a:prstGeom>
          <a:solidFill>
            <a:schemeClr val="bg1">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Oval 81">
            <a:extLst>
              <a:ext uri="{FF2B5EF4-FFF2-40B4-BE49-F238E27FC236}">
                <a16:creationId xmlns:a16="http://schemas.microsoft.com/office/drawing/2014/main" id="{C29F00BA-D9FD-E7FC-C667-CDCF5D41CC87}"/>
              </a:ext>
            </a:extLst>
          </p:cNvPr>
          <p:cNvSpPr/>
          <p:nvPr/>
        </p:nvSpPr>
        <p:spPr>
          <a:xfrm>
            <a:off x="9741993" y="1036788"/>
            <a:ext cx="2170380" cy="2170380"/>
          </a:xfrm>
          <a:prstGeom prst="ellipse">
            <a:avLst/>
          </a:prstGeom>
          <a:solidFill>
            <a:schemeClr val="bg1"/>
          </a:solidFill>
          <a:ln w="57150">
            <a:solidFill>
              <a:srgbClr val="61D2CD"/>
            </a:solidFill>
          </a:ln>
          <a:effectLst>
            <a:outerShdw blurRad="92270" dist="38100" dir="8100000" sx="101000" sy="101000" algn="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TextBox 82">
            <a:extLst>
              <a:ext uri="{FF2B5EF4-FFF2-40B4-BE49-F238E27FC236}">
                <a16:creationId xmlns:a16="http://schemas.microsoft.com/office/drawing/2014/main" id="{1D2C537A-E6FE-B256-92D9-1FD77F965E30}"/>
              </a:ext>
            </a:extLst>
          </p:cNvPr>
          <p:cNvSpPr txBox="1"/>
          <p:nvPr/>
        </p:nvSpPr>
        <p:spPr>
          <a:xfrm>
            <a:off x="9729903" y="1691400"/>
            <a:ext cx="2194560" cy="830997"/>
          </a:xfrm>
          <a:prstGeom prst="rect">
            <a:avLst/>
          </a:prstGeom>
          <a:noFill/>
        </p:spPr>
        <p:txBody>
          <a:bodyPr wrap="square">
            <a:spAutoFit/>
          </a:bodyPr>
          <a:lstStyle/>
          <a:p>
            <a:pPr marL="0" marR="0" algn="ctr">
              <a:spcBef>
                <a:spcPts val="0"/>
              </a:spcBef>
              <a:spcAft>
                <a:spcPts val="0"/>
              </a:spcAft>
            </a:pPr>
            <a:r>
              <a:rPr lang="en-US" sz="2400" b="1" kern="100" dirty="0">
                <a:effectLst/>
                <a:latin typeface="Century Gothic" panose="020B0502020202020204" pitchFamily="34" charset="0"/>
                <a:ea typeface="Calibri" panose="020F0502020204030204" pitchFamily="34" charset="0"/>
                <a:cs typeface="Times New Roman" panose="02020603050405020304" pitchFamily="18" charset="0"/>
              </a:rPr>
              <a:t>Project</a:t>
            </a:r>
          </a:p>
          <a:p>
            <a:pPr marL="0" marR="0" algn="ctr">
              <a:spcBef>
                <a:spcPts val="0"/>
              </a:spcBef>
              <a:spcAft>
                <a:spcPts val="0"/>
              </a:spcAft>
            </a:pPr>
            <a:r>
              <a:rPr lang="en-US" sz="2400" b="1" kern="100" dirty="0">
                <a:effectLst/>
                <a:latin typeface="Century Gothic" panose="020B0502020202020204" pitchFamily="34" charset="0"/>
                <a:ea typeface="Calibri" panose="020F0502020204030204" pitchFamily="34" charset="0"/>
                <a:cs typeface="Times New Roman" panose="02020603050405020304" pitchFamily="18" charset="0"/>
              </a:rPr>
              <a:t>Close</a:t>
            </a:r>
          </a:p>
        </p:txBody>
      </p:sp>
      <p:sp>
        <p:nvSpPr>
          <p:cNvPr id="84" name="TextBox 83">
            <a:extLst>
              <a:ext uri="{FF2B5EF4-FFF2-40B4-BE49-F238E27FC236}">
                <a16:creationId xmlns:a16="http://schemas.microsoft.com/office/drawing/2014/main" id="{53B26E57-C6CB-2660-7C1C-E02929002484}"/>
              </a:ext>
            </a:extLst>
          </p:cNvPr>
          <p:cNvSpPr txBox="1"/>
          <p:nvPr/>
        </p:nvSpPr>
        <p:spPr>
          <a:xfrm>
            <a:off x="9865736" y="1391072"/>
            <a:ext cx="1922895" cy="369332"/>
          </a:xfrm>
          <a:prstGeom prst="rect">
            <a:avLst/>
          </a:prstGeom>
          <a:noFill/>
        </p:spPr>
        <p:txBody>
          <a:bodyPr wrap="square">
            <a:spAutoFit/>
          </a:bodyPr>
          <a:lstStyle/>
          <a:p>
            <a:pPr marL="0" marR="0" algn="ctr">
              <a:spcBef>
                <a:spcPts val="0"/>
              </a:spcBef>
              <a:spcAft>
                <a:spcPts val="0"/>
              </a:spcAft>
            </a:pPr>
            <a:r>
              <a:rPr lang="en-US" kern="100" spc="300" dirty="0">
                <a:solidFill>
                  <a:schemeClr val="tx1">
                    <a:lumMod val="65000"/>
                    <a:lumOff val="35000"/>
                    <a:alpha val="75000"/>
                  </a:schemeClr>
                </a:solidFill>
                <a:effectLst/>
                <a:latin typeface="Courier" pitchFamily="2" charset="0"/>
                <a:ea typeface="Calibri" panose="020F0502020204030204" pitchFamily="34" charset="0"/>
                <a:cs typeface="Times New Roman" panose="02020603050405020304" pitchFamily="18" charset="0"/>
              </a:rPr>
              <a:t>PROJECT</a:t>
            </a:r>
          </a:p>
        </p:txBody>
      </p:sp>
      <p:sp>
        <p:nvSpPr>
          <p:cNvPr id="85" name="TextBox 84">
            <a:extLst>
              <a:ext uri="{FF2B5EF4-FFF2-40B4-BE49-F238E27FC236}">
                <a16:creationId xmlns:a16="http://schemas.microsoft.com/office/drawing/2014/main" id="{C6C74FF0-9CBB-26B4-793B-2BCDE2401BA0}"/>
              </a:ext>
            </a:extLst>
          </p:cNvPr>
          <p:cNvSpPr txBox="1"/>
          <p:nvPr/>
        </p:nvSpPr>
        <p:spPr>
          <a:xfrm>
            <a:off x="9982844" y="3560227"/>
            <a:ext cx="1734980" cy="1436291"/>
          </a:xfrm>
          <a:prstGeom prst="rect">
            <a:avLst/>
          </a:prstGeom>
          <a:noFill/>
        </p:spPr>
        <p:txBody>
          <a:bodyPr wrap="square" rtlCol="0">
            <a:spAutoFit/>
          </a:bodyPr>
          <a:lstStyle/>
          <a:p>
            <a:pPr algn="ctr">
              <a:spcAft>
                <a:spcPts val="1400"/>
              </a:spcAft>
              <a:buClr>
                <a:schemeClr val="bg1"/>
              </a:buClr>
              <a:buSzPct val="150000"/>
            </a:pPr>
            <a:r>
              <a:rPr lang="en-US" sz="1600" dirty="0">
                <a:latin typeface="Century Gothic" panose="020B0502020202020204" pitchFamily="34" charset="0"/>
              </a:rPr>
              <a:t>Postmortem</a:t>
            </a:r>
          </a:p>
          <a:p>
            <a:pPr algn="ctr">
              <a:spcAft>
                <a:spcPts val="1400"/>
              </a:spcAft>
              <a:buClr>
                <a:schemeClr val="bg1"/>
              </a:buClr>
              <a:buSzPct val="150000"/>
            </a:pPr>
            <a:r>
              <a:rPr lang="en-US" sz="1600" dirty="0">
                <a:latin typeface="Century Gothic" panose="020B0502020202020204" pitchFamily="34" charset="0"/>
              </a:rPr>
              <a:t>Project Punchlist</a:t>
            </a:r>
          </a:p>
          <a:p>
            <a:pPr algn="ctr">
              <a:spcAft>
                <a:spcPts val="1400"/>
              </a:spcAft>
              <a:buClr>
                <a:schemeClr val="bg1"/>
              </a:buClr>
              <a:buSzPct val="150000"/>
            </a:pPr>
            <a:r>
              <a:rPr lang="en-US" sz="1600" dirty="0">
                <a:latin typeface="Century Gothic" panose="020B0502020202020204" pitchFamily="34" charset="0"/>
              </a:rPr>
              <a:t>Reporting</a:t>
            </a:r>
          </a:p>
        </p:txBody>
      </p:sp>
      <p:sp>
        <p:nvSpPr>
          <p:cNvPr id="86" name="TextBox 85">
            <a:extLst>
              <a:ext uri="{FF2B5EF4-FFF2-40B4-BE49-F238E27FC236}">
                <a16:creationId xmlns:a16="http://schemas.microsoft.com/office/drawing/2014/main" id="{5AB691C9-F1CE-CDBA-5626-366ACC61423D}"/>
              </a:ext>
            </a:extLst>
          </p:cNvPr>
          <p:cNvSpPr txBox="1"/>
          <p:nvPr/>
        </p:nvSpPr>
        <p:spPr>
          <a:xfrm>
            <a:off x="10368275" y="2369708"/>
            <a:ext cx="917817" cy="769441"/>
          </a:xfrm>
          <a:prstGeom prst="rect">
            <a:avLst/>
          </a:prstGeom>
          <a:noFill/>
        </p:spPr>
        <p:txBody>
          <a:bodyPr wrap="square" rtlCol="0">
            <a:spAutoFit/>
          </a:bodyPr>
          <a:lstStyle/>
          <a:p>
            <a:pPr algn="ctr">
              <a:spcBef>
                <a:spcPts val="300"/>
              </a:spcBef>
              <a:buClr>
                <a:schemeClr val="bg1"/>
              </a:buClr>
              <a:buSzPct val="150000"/>
            </a:pPr>
            <a:r>
              <a:rPr lang="en-US" sz="4400" b="1" dirty="0">
                <a:solidFill>
                  <a:schemeClr val="tx1">
                    <a:lumMod val="50000"/>
                    <a:lumOff val="50000"/>
                  </a:schemeClr>
                </a:solidFill>
                <a:latin typeface="Courier" pitchFamily="2" charset="0"/>
              </a:rPr>
              <a:t>5</a:t>
            </a:r>
          </a:p>
        </p:txBody>
      </p:sp>
      <p:sp>
        <p:nvSpPr>
          <p:cNvPr id="88" name="Graphic 5">
            <a:extLst>
              <a:ext uri="{FF2B5EF4-FFF2-40B4-BE49-F238E27FC236}">
                <a16:creationId xmlns:a16="http://schemas.microsoft.com/office/drawing/2014/main" id="{12E6CBCD-CE34-7C2C-FA99-72ED1FABBB25}"/>
              </a:ext>
            </a:extLst>
          </p:cNvPr>
          <p:cNvSpPr/>
          <p:nvPr/>
        </p:nvSpPr>
        <p:spPr>
          <a:xfrm rot="5400000" flipH="1">
            <a:off x="10712635" y="5756661"/>
            <a:ext cx="327378" cy="1233442"/>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alpha val="50000"/>
            </a:schemeClr>
          </a:solidFill>
          <a:ln w="8653" cap="flat">
            <a:noFill/>
            <a:prstDash val="solid"/>
            <a:miter/>
          </a:ln>
          <a:effectLst/>
        </p:spPr>
        <p:txBody>
          <a:bodyPr rtlCol="0" anchor="ctr"/>
          <a:lstStyle/>
          <a:p>
            <a:endParaRPr lang="en-US" dirty="0"/>
          </a:p>
        </p:txBody>
      </p:sp>
      <p:sp>
        <p:nvSpPr>
          <p:cNvPr id="89" name="Graphic 5">
            <a:extLst>
              <a:ext uri="{FF2B5EF4-FFF2-40B4-BE49-F238E27FC236}">
                <a16:creationId xmlns:a16="http://schemas.microsoft.com/office/drawing/2014/main" id="{3BA44DF9-0A36-7450-6110-6503E0A7DDF6}"/>
              </a:ext>
            </a:extLst>
          </p:cNvPr>
          <p:cNvSpPr/>
          <p:nvPr/>
        </p:nvSpPr>
        <p:spPr>
          <a:xfrm rot="5400000" flipH="1">
            <a:off x="10760479" y="6134133"/>
            <a:ext cx="231687" cy="574189"/>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solidFill>
          <a:ln w="8653" cap="flat">
            <a:noFill/>
            <a:prstDash val="solid"/>
            <a:miter/>
          </a:ln>
        </p:spPr>
        <p:txBody>
          <a:bodyPr rtlCol="0" anchor="ctr"/>
          <a:lstStyle/>
          <a:p>
            <a:endParaRPr lang="en-US" dirty="0"/>
          </a:p>
        </p:txBody>
      </p:sp>
      <p:sp>
        <p:nvSpPr>
          <p:cNvPr id="92" name="Graphic 5">
            <a:extLst>
              <a:ext uri="{FF2B5EF4-FFF2-40B4-BE49-F238E27FC236}">
                <a16:creationId xmlns:a16="http://schemas.microsoft.com/office/drawing/2014/main" id="{CECD3D05-3E5B-56DD-4EB6-11FC8E20B24A}"/>
              </a:ext>
            </a:extLst>
          </p:cNvPr>
          <p:cNvSpPr/>
          <p:nvPr/>
        </p:nvSpPr>
        <p:spPr>
          <a:xfrm rot="8100000" flipH="1">
            <a:off x="1212107" y="3106592"/>
            <a:ext cx="212834" cy="212481"/>
          </a:xfrm>
          <a:prstGeom prst="rect">
            <a:avLst/>
          </a:prstGeom>
          <a:solidFill>
            <a:schemeClr val="accent4"/>
          </a:solidFill>
          <a:ln w="8653" cap="flat">
            <a:noFill/>
            <a:prstDash val="solid"/>
            <a:miter/>
          </a:ln>
        </p:spPr>
        <p:txBody>
          <a:bodyPr rtlCol="0" anchor="ctr"/>
          <a:lstStyle/>
          <a:p>
            <a:endParaRPr lang="en-US" dirty="0"/>
          </a:p>
        </p:txBody>
      </p:sp>
      <p:sp>
        <p:nvSpPr>
          <p:cNvPr id="95" name="Graphic 5">
            <a:extLst>
              <a:ext uri="{FF2B5EF4-FFF2-40B4-BE49-F238E27FC236}">
                <a16:creationId xmlns:a16="http://schemas.microsoft.com/office/drawing/2014/main" id="{F26976B8-79DC-A61D-17AE-C7472E297CA7}"/>
              </a:ext>
            </a:extLst>
          </p:cNvPr>
          <p:cNvSpPr/>
          <p:nvPr/>
        </p:nvSpPr>
        <p:spPr>
          <a:xfrm rot="8100000" flipH="1">
            <a:off x="3589272" y="3106592"/>
            <a:ext cx="212834" cy="212481"/>
          </a:xfrm>
          <a:prstGeom prst="rect">
            <a:avLst/>
          </a:prstGeom>
          <a:solidFill>
            <a:srgbClr val="D1CC43"/>
          </a:solidFill>
          <a:ln w="8653" cap="flat">
            <a:noFill/>
            <a:prstDash val="solid"/>
            <a:miter/>
          </a:ln>
        </p:spPr>
        <p:txBody>
          <a:bodyPr rtlCol="0" anchor="ctr"/>
          <a:lstStyle/>
          <a:p>
            <a:endParaRPr lang="en-US" dirty="0"/>
          </a:p>
        </p:txBody>
      </p:sp>
      <p:sp>
        <p:nvSpPr>
          <p:cNvPr id="98" name="Graphic 5">
            <a:extLst>
              <a:ext uri="{FF2B5EF4-FFF2-40B4-BE49-F238E27FC236}">
                <a16:creationId xmlns:a16="http://schemas.microsoft.com/office/drawing/2014/main" id="{86927724-A87F-824F-7745-B106BF3870FD}"/>
              </a:ext>
            </a:extLst>
          </p:cNvPr>
          <p:cNvSpPr/>
          <p:nvPr/>
        </p:nvSpPr>
        <p:spPr>
          <a:xfrm rot="8100000" flipH="1">
            <a:off x="5966437" y="3106592"/>
            <a:ext cx="212834" cy="212481"/>
          </a:xfrm>
          <a:prstGeom prst="rect">
            <a:avLst/>
          </a:prstGeom>
          <a:solidFill>
            <a:srgbClr val="E3EB86"/>
          </a:solidFill>
          <a:ln w="8653" cap="flat">
            <a:noFill/>
            <a:prstDash val="solid"/>
            <a:miter/>
          </a:ln>
        </p:spPr>
        <p:txBody>
          <a:bodyPr rtlCol="0" anchor="ctr"/>
          <a:lstStyle/>
          <a:p>
            <a:endParaRPr lang="en-US" dirty="0"/>
          </a:p>
        </p:txBody>
      </p:sp>
      <p:sp>
        <p:nvSpPr>
          <p:cNvPr id="101" name="Graphic 5">
            <a:extLst>
              <a:ext uri="{FF2B5EF4-FFF2-40B4-BE49-F238E27FC236}">
                <a16:creationId xmlns:a16="http://schemas.microsoft.com/office/drawing/2014/main" id="{D4174718-F58B-4C3B-7D1C-A6F58AC57BFA}"/>
              </a:ext>
            </a:extLst>
          </p:cNvPr>
          <p:cNvSpPr/>
          <p:nvPr/>
        </p:nvSpPr>
        <p:spPr>
          <a:xfrm rot="8100000" flipH="1">
            <a:off x="8343602" y="3106592"/>
            <a:ext cx="212834" cy="212481"/>
          </a:xfrm>
          <a:prstGeom prst="rect">
            <a:avLst/>
          </a:prstGeom>
          <a:solidFill>
            <a:srgbClr val="ADD7E6"/>
          </a:solidFill>
          <a:ln w="8653" cap="flat">
            <a:noFill/>
            <a:prstDash val="solid"/>
            <a:miter/>
          </a:ln>
        </p:spPr>
        <p:txBody>
          <a:bodyPr rtlCol="0" anchor="ctr"/>
          <a:lstStyle/>
          <a:p>
            <a:endParaRPr lang="en-US" dirty="0"/>
          </a:p>
        </p:txBody>
      </p:sp>
      <p:sp>
        <p:nvSpPr>
          <p:cNvPr id="104" name="Graphic 5">
            <a:extLst>
              <a:ext uri="{FF2B5EF4-FFF2-40B4-BE49-F238E27FC236}">
                <a16:creationId xmlns:a16="http://schemas.microsoft.com/office/drawing/2014/main" id="{3B71B119-5A03-FAA5-A62E-81976DA0B946}"/>
              </a:ext>
            </a:extLst>
          </p:cNvPr>
          <p:cNvSpPr/>
          <p:nvPr/>
        </p:nvSpPr>
        <p:spPr>
          <a:xfrm rot="8100000" flipH="1">
            <a:off x="10720766" y="3106592"/>
            <a:ext cx="212834" cy="212481"/>
          </a:xfrm>
          <a:prstGeom prst="rect">
            <a:avLst/>
          </a:prstGeom>
          <a:solidFill>
            <a:srgbClr val="61D2CD"/>
          </a:solidFill>
          <a:ln w="8653" cap="flat">
            <a:noFill/>
            <a:prstDash val="solid"/>
            <a:miter/>
          </a:ln>
        </p:spPr>
        <p:txBody>
          <a:bodyPr rtlCol="0" anchor="ctr"/>
          <a:lstStyle/>
          <a:p>
            <a:endParaRPr lang="en-US" dirty="0"/>
          </a:p>
        </p:txBody>
      </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7127156" cy="584775"/>
          </a:xfrm>
          <a:prstGeom prst="rect">
            <a:avLst/>
          </a:prstGeom>
          <a:noFill/>
          <a:effectLst/>
        </p:spPr>
        <p:txBody>
          <a:bodyPr wrap="square" rtlCol="0">
            <a:spAutoFit/>
          </a:bodyPr>
          <a:lstStyle/>
          <a:p>
            <a:r>
              <a:rPr lang="en-US" sz="3200" i="0" u="none" strike="noStrike" dirty="0">
                <a:solidFill>
                  <a:srgbClr val="12B9A9"/>
                </a:solidFill>
                <a:effectLst/>
                <a:latin typeface="Century Gothic" panose="020B0502020202020204" pitchFamily="34" charset="0"/>
              </a:rPr>
              <a:t>PROJECT MANAGEMENT PHASES</a:t>
            </a:r>
            <a:endParaRPr lang="en-US" sz="3200" dirty="0">
              <a:solidFill>
                <a:srgbClr val="12B9A9"/>
              </a:solidFill>
              <a:latin typeface="Century Gothic" panose="020B0502020202020204" pitchFamily="34" charset="0"/>
            </a:endParaRPr>
          </a:p>
        </p:txBody>
      </p:sp>
    </p:spTree>
    <p:extLst>
      <p:ext uri="{BB962C8B-B14F-4D97-AF65-F5344CB8AC3E}">
        <p14:creationId xmlns:p14="http://schemas.microsoft.com/office/powerpoint/2010/main" val="278588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6996</TotalTime>
  <Words>279</Words>
  <Application>Microsoft Macintosh PowerPoint</Application>
  <PresentationFormat>Widescreen</PresentationFormat>
  <Paragraphs>65</Paragraphs>
  <Slides>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Century Gothic</vt:lpstr>
      <vt:lpstr>Courier</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83</cp:revision>
  <cp:lastPrinted>2020-08-31T22:23:58Z</cp:lastPrinted>
  <dcterms:created xsi:type="dcterms:W3CDTF">2021-07-07T23:54:57Z</dcterms:created>
  <dcterms:modified xsi:type="dcterms:W3CDTF">2023-12-27T20:42:39Z</dcterms:modified>
</cp:coreProperties>
</file>