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5"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D2CD"/>
    <a:srgbClr val="FF7833"/>
    <a:srgbClr val="FF4400"/>
    <a:srgbClr val="D1CC43"/>
    <a:srgbClr val="F79A8A"/>
    <a:srgbClr val="12B9A9"/>
    <a:srgbClr val="FFC115"/>
    <a:srgbClr val="EFEDED"/>
    <a:srgbClr val="FF8FDA"/>
    <a:srgbClr val="CCB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46" autoAdjust="0"/>
    <p:restoredTop sz="96058"/>
  </p:normalViewPr>
  <p:slideViewPr>
    <p:cSldViewPr snapToGrid="0" snapToObjects="1">
      <p:cViewPr varScale="1">
        <p:scale>
          <a:sx n="128" d="100"/>
          <a:sy n="128" d="100"/>
        </p:scale>
        <p:origin x="2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86&amp;utm_source=template-powerpoint&amp;utm_medium=content&amp;utm_campaign=Project+Phases+PowerPoint-powerpoint-11886&amp;lpa=Project+Phases+PowerPoint+powerpoint+11886"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rgbClr val="61D2CD">
                <a:alpha val="25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27156" cy="584775"/>
          </a:xfrm>
          <a:prstGeom prst="rect">
            <a:avLst/>
          </a:prstGeom>
          <a:noFill/>
          <a:effectLst/>
        </p:spPr>
        <p:txBody>
          <a:bodyPr wrap="square" rtlCol="0">
            <a:spAutoFit/>
          </a:bodyPr>
          <a:lstStyle/>
          <a:p>
            <a:r>
              <a:rPr lang="en-US" sz="3200" b="1" i="0" u="none" strike="noStrike" dirty="0">
                <a:solidFill>
                  <a:schemeClr val="tx1">
                    <a:lumMod val="65000"/>
                    <a:lumOff val="35000"/>
                  </a:schemeClr>
                </a:solidFill>
                <a:effectLst/>
                <a:latin typeface="Century Gothic" panose="020B0502020202020204" pitchFamily="34" charset="0"/>
              </a:rPr>
              <a:t>PROJECT PHASES </a:t>
            </a:r>
            <a:r>
              <a:rPr lang="en-US" sz="3200" b="1" dirty="0">
                <a:solidFill>
                  <a:schemeClr val="tx1">
                    <a:lumMod val="65000"/>
                    <a:lumOff val="35000"/>
                  </a:schemeClr>
                </a:solidFill>
                <a:latin typeface="Century Gothic" panose="020B0502020202020204" pitchFamily="34" charset="0"/>
              </a:rPr>
              <a:t>TEMPLATE</a:t>
            </a: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197476"/>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125347" cy="4772233"/>
          </a:xfrm>
          <a:prstGeom prst="rect">
            <a:avLst/>
          </a:prstGeom>
          <a:noFill/>
        </p:spPr>
        <p:txBody>
          <a:bodyPr wrap="square" rtlCol="0">
            <a:spAutoFit/>
          </a:bodyPr>
          <a:lstStyle/>
          <a:p>
            <a:pPr>
              <a:lnSpc>
                <a:spcPct val="150000"/>
              </a:lnSpc>
              <a:spcAft>
                <a:spcPts val="1200"/>
              </a:spcAft>
            </a:pPr>
            <a:r>
              <a:rPr lang="en-US" sz="2000" dirty="0">
                <a:latin typeface="Century Gothic" panose="020B0502020202020204" pitchFamily="34" charset="0"/>
              </a:rPr>
              <a:t>This project phases template outlines the five phases of project management and provides specific timelines for each. It can be used for a project of any size. Add or remove weeks from the schedule and customize the deliverables to suit your project needs. Share this template with your team to show a high-level illustration of your project’s lifecycle. </a:t>
            </a:r>
          </a:p>
        </p:txBody>
      </p:sp>
      <p:pic>
        <p:nvPicPr>
          <p:cNvPr id="4" name="Picture 3" descr="A white sheet with text and icons&#10;&#10;Description automatically generated with medium confidence">
            <a:extLst>
              <a:ext uri="{FF2B5EF4-FFF2-40B4-BE49-F238E27FC236}">
                <a16:creationId xmlns:a16="http://schemas.microsoft.com/office/drawing/2014/main" id="{C459506D-F669-5F49-A83E-2883D006E41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31708" y="1706935"/>
            <a:ext cx="6095241" cy="3444129"/>
          </a:xfrm>
          <a:prstGeom prst="rect">
            <a:avLst/>
          </a:prstGeom>
          <a:effectLst>
            <a:outerShdw blurRad="152400" dist="50800" dir="2700000" algn="tl" rotWithShape="0">
              <a:prstClr val="black">
                <a:alpha val="40000"/>
              </a:prstClr>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FBD5CC8B-76A3-50BA-C42B-3384E0F432D4}"/>
              </a:ext>
            </a:extLst>
          </p:cNvPr>
          <p:cNvSpPr txBox="1"/>
          <p:nvPr/>
        </p:nvSpPr>
        <p:spPr>
          <a:xfrm>
            <a:off x="769892" y="4290464"/>
            <a:ext cx="2194560" cy="1261884"/>
          </a:xfrm>
          <a:prstGeom prst="rect">
            <a:avLst/>
          </a:prstGeom>
          <a:noFill/>
        </p:spPr>
        <p:txBody>
          <a:bodyPr wrap="square" rtlCol="0">
            <a:spAutoFit/>
          </a:bodyPr>
          <a:lstStyle/>
          <a:p>
            <a:pPr marL="194310" indent="-194310">
              <a:spcAft>
                <a:spcPts val="800"/>
              </a:spcAft>
              <a:buClr>
                <a:srgbClr val="FFC115"/>
              </a:buClr>
              <a:buSzPct val="125000"/>
              <a:buFont typeface="Arial" panose="020B0604020202020204" pitchFamily="34" charset="0"/>
              <a:buChar char="•"/>
            </a:pPr>
            <a:r>
              <a:rPr lang="en-US" sz="1400" dirty="0">
                <a:latin typeface="Century Gothic" panose="020B0502020202020204" pitchFamily="34" charset="0"/>
              </a:rPr>
              <a:t>Project Introduction</a:t>
            </a:r>
          </a:p>
          <a:p>
            <a:pPr marL="194310" indent="-194310">
              <a:spcAft>
                <a:spcPts val="800"/>
              </a:spcAft>
              <a:buClr>
                <a:srgbClr val="FFC115"/>
              </a:buClr>
              <a:buSzPct val="125000"/>
              <a:buFont typeface="Arial" panose="020B0604020202020204" pitchFamily="34" charset="0"/>
              <a:buChar char="•"/>
            </a:pPr>
            <a:r>
              <a:rPr lang="en-US" sz="1400" dirty="0">
                <a:latin typeface="Century Gothic" panose="020B0502020202020204" pitchFamily="34" charset="0"/>
              </a:rPr>
              <a:t>Project Charter</a:t>
            </a:r>
          </a:p>
          <a:p>
            <a:pPr marL="194310" indent="-194310">
              <a:spcAft>
                <a:spcPts val="800"/>
              </a:spcAft>
              <a:buClr>
                <a:srgbClr val="FFC115"/>
              </a:buClr>
              <a:buSzPct val="125000"/>
              <a:buFont typeface="Arial" panose="020B0604020202020204" pitchFamily="34" charset="0"/>
              <a:buChar char="•"/>
            </a:pPr>
            <a:r>
              <a:rPr lang="en-US" sz="1400" dirty="0">
                <a:latin typeface="Century Gothic" panose="020B0502020202020204" pitchFamily="34" charset="0"/>
              </a:rPr>
              <a:t>Research</a:t>
            </a:r>
          </a:p>
          <a:p>
            <a:pPr marL="194310" indent="-194310">
              <a:spcAft>
                <a:spcPts val="800"/>
              </a:spcAft>
              <a:buClr>
                <a:srgbClr val="FFC115"/>
              </a:buClr>
              <a:buSzPct val="125000"/>
              <a:buFont typeface="Arial" panose="020B0604020202020204" pitchFamily="34" charset="0"/>
              <a:buChar char="•"/>
            </a:pPr>
            <a:r>
              <a:rPr lang="en-US" sz="1400" dirty="0">
                <a:latin typeface="Century Gothic" panose="020B0502020202020204" pitchFamily="34" charset="0"/>
              </a:rPr>
              <a:t>Feasibility Testing </a:t>
            </a:r>
          </a:p>
        </p:txBody>
      </p:sp>
      <p:sp>
        <p:nvSpPr>
          <p:cNvPr id="14" name="TextBox 13">
            <a:extLst>
              <a:ext uri="{FF2B5EF4-FFF2-40B4-BE49-F238E27FC236}">
                <a16:creationId xmlns:a16="http://schemas.microsoft.com/office/drawing/2014/main" id="{0477A21A-0FF2-F375-6BDE-F7C81683C76E}"/>
              </a:ext>
            </a:extLst>
          </p:cNvPr>
          <p:cNvSpPr txBox="1"/>
          <p:nvPr/>
        </p:nvSpPr>
        <p:spPr>
          <a:xfrm>
            <a:off x="723352" y="1130239"/>
            <a:ext cx="1659708" cy="646331"/>
          </a:xfrm>
          <a:prstGeom prst="rect">
            <a:avLst/>
          </a:prstGeom>
          <a:noFill/>
        </p:spPr>
        <p:txBody>
          <a:bodyPr wrap="square" anchor="b" anchorCtr="0">
            <a:spAutoFit/>
          </a:bodyPr>
          <a:lstStyle/>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Conception</a:t>
            </a:r>
          </a:p>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&amp; Initiation</a:t>
            </a:r>
          </a:p>
        </p:txBody>
      </p:sp>
      <p:sp>
        <p:nvSpPr>
          <p:cNvPr id="3" name="Right Triangle 2">
            <a:extLst>
              <a:ext uri="{FF2B5EF4-FFF2-40B4-BE49-F238E27FC236}">
                <a16:creationId xmlns:a16="http://schemas.microsoft.com/office/drawing/2014/main" id="{9C1D6557-E1B8-2B92-1B3C-166798022025}"/>
              </a:ext>
            </a:extLst>
          </p:cNvPr>
          <p:cNvSpPr>
            <a:spLocks noChangeAspect="1"/>
          </p:cNvSpPr>
          <p:nvPr/>
        </p:nvSpPr>
        <p:spPr>
          <a:xfrm rot="10800000" flipV="1">
            <a:off x="2751600" y="6680617"/>
            <a:ext cx="182880" cy="182880"/>
          </a:xfrm>
          <a:prstGeom prst="rtTriangle">
            <a:avLst/>
          </a:prstGeom>
          <a:solidFill>
            <a:srgbClr val="FFC1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413724" y="592508"/>
            <a:ext cx="944217"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PHASE</a:t>
            </a:r>
          </a:p>
        </p:txBody>
      </p:sp>
      <p:sp>
        <p:nvSpPr>
          <p:cNvPr id="67" name="TextBox 66">
            <a:extLst>
              <a:ext uri="{FF2B5EF4-FFF2-40B4-BE49-F238E27FC236}">
                <a16:creationId xmlns:a16="http://schemas.microsoft.com/office/drawing/2014/main" id="{82043EC6-1834-7B66-472E-C0DDFE893BED}"/>
              </a:ext>
            </a:extLst>
          </p:cNvPr>
          <p:cNvSpPr txBox="1"/>
          <p:nvPr/>
        </p:nvSpPr>
        <p:spPr>
          <a:xfrm>
            <a:off x="973895" y="188434"/>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20" name="TextBox 19">
            <a:extLst>
              <a:ext uri="{FF2B5EF4-FFF2-40B4-BE49-F238E27FC236}">
                <a16:creationId xmlns:a16="http://schemas.microsoft.com/office/drawing/2014/main" id="{90214098-102B-D3F7-A56C-C2EF3AA42AE3}"/>
              </a:ext>
            </a:extLst>
          </p:cNvPr>
          <p:cNvSpPr txBox="1"/>
          <p:nvPr/>
        </p:nvSpPr>
        <p:spPr>
          <a:xfrm>
            <a:off x="2965670" y="4290464"/>
            <a:ext cx="2194560" cy="2328843"/>
          </a:xfrm>
          <a:prstGeom prst="rect">
            <a:avLst/>
          </a:prstGeom>
          <a:noFill/>
        </p:spPr>
        <p:txBody>
          <a:bodyPr wrap="square" rtlCol="0">
            <a:spAutoFit/>
          </a:bodyPr>
          <a:lstStyle/>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Define Project Scope</a:t>
            </a:r>
          </a:p>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Organize Teams</a:t>
            </a:r>
          </a:p>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Set Goals </a:t>
            </a:r>
          </a:p>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Determine Timeframes</a:t>
            </a:r>
          </a:p>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Plan Budget</a:t>
            </a:r>
          </a:p>
          <a:p>
            <a:pPr marL="194310" indent="-194310">
              <a:spcAft>
                <a:spcPts val="800"/>
              </a:spcAft>
              <a:buClr>
                <a:srgbClr val="F79A8A"/>
              </a:buClr>
              <a:buSzPct val="125000"/>
              <a:buFont typeface="Arial" panose="020B0604020202020204" pitchFamily="34" charset="0"/>
              <a:buChar char="•"/>
            </a:pPr>
            <a:r>
              <a:rPr lang="en-US" sz="1400" dirty="0">
                <a:latin typeface="Century Gothic" panose="020B0502020202020204" pitchFamily="34" charset="0"/>
              </a:rPr>
              <a:t>Determine Risks </a:t>
            </a:r>
          </a:p>
        </p:txBody>
      </p:sp>
      <p:sp>
        <p:nvSpPr>
          <p:cNvPr id="31" name="TextBox 30">
            <a:extLst>
              <a:ext uri="{FF2B5EF4-FFF2-40B4-BE49-F238E27FC236}">
                <a16:creationId xmlns:a16="http://schemas.microsoft.com/office/drawing/2014/main" id="{57471751-42B0-74BD-104D-2A5F9B965CB3}"/>
              </a:ext>
            </a:extLst>
          </p:cNvPr>
          <p:cNvSpPr txBox="1"/>
          <p:nvPr/>
        </p:nvSpPr>
        <p:spPr>
          <a:xfrm>
            <a:off x="5161448" y="4290464"/>
            <a:ext cx="2194560" cy="1477328"/>
          </a:xfrm>
          <a:prstGeom prst="rect">
            <a:avLst/>
          </a:prstGeom>
          <a:noFill/>
        </p:spPr>
        <p:txBody>
          <a:bodyPr wrap="square" rtlCol="0">
            <a:spAutoFit/>
          </a:bodyPr>
          <a:lstStyle/>
          <a:p>
            <a:pPr marL="194310" indent="-194310">
              <a:spcAft>
                <a:spcPts val="800"/>
              </a:spcAft>
              <a:buClr>
                <a:srgbClr val="D1CC43"/>
              </a:buClr>
              <a:buSzPct val="125000"/>
              <a:buFont typeface="Arial" panose="020B0604020202020204" pitchFamily="34" charset="0"/>
              <a:buChar char="•"/>
            </a:pPr>
            <a:r>
              <a:rPr lang="en-US" sz="1400" dirty="0">
                <a:latin typeface="Century Gothic" panose="020B0502020202020204" pitchFamily="34" charset="0"/>
              </a:rPr>
              <a:t>Deliverables</a:t>
            </a:r>
          </a:p>
          <a:p>
            <a:pPr marL="194310" indent="-194310">
              <a:spcAft>
                <a:spcPts val="800"/>
              </a:spcAft>
              <a:buClr>
                <a:srgbClr val="D1CC43"/>
              </a:buClr>
              <a:buSzPct val="125000"/>
              <a:buFont typeface="Arial" panose="020B0604020202020204" pitchFamily="34" charset="0"/>
              <a:buChar char="•"/>
            </a:pPr>
            <a:r>
              <a:rPr lang="en-US" sz="1400" dirty="0">
                <a:latin typeface="Century Gothic" panose="020B0502020202020204" pitchFamily="34" charset="0"/>
              </a:rPr>
              <a:t>Schedule Meetings</a:t>
            </a:r>
          </a:p>
          <a:p>
            <a:pPr marL="194310" indent="-194310">
              <a:spcAft>
                <a:spcPts val="800"/>
              </a:spcAft>
              <a:buClr>
                <a:srgbClr val="D1CC43"/>
              </a:buClr>
              <a:buSzPct val="125000"/>
              <a:buFont typeface="Arial" panose="020B0604020202020204" pitchFamily="34" charset="0"/>
              <a:buChar char="•"/>
            </a:pPr>
            <a:r>
              <a:rPr lang="en-US" sz="1400" dirty="0">
                <a:latin typeface="Century Gothic" panose="020B0502020202020204" pitchFamily="34" charset="0"/>
              </a:rPr>
              <a:t>Execute Plan</a:t>
            </a:r>
          </a:p>
          <a:p>
            <a:pPr marL="194310" indent="-194310">
              <a:spcAft>
                <a:spcPts val="800"/>
              </a:spcAft>
              <a:buClr>
                <a:srgbClr val="D1CC43"/>
              </a:buClr>
              <a:buSzPct val="125000"/>
              <a:buFont typeface="Arial" panose="020B0604020202020204" pitchFamily="34" charset="0"/>
              <a:buChar char="•"/>
            </a:pPr>
            <a:r>
              <a:rPr lang="en-US" sz="1400" dirty="0">
                <a:latin typeface="Century Gothic" panose="020B0502020202020204" pitchFamily="34" charset="0"/>
              </a:rPr>
              <a:t>Modify Plan as Needed</a:t>
            </a:r>
          </a:p>
        </p:txBody>
      </p:sp>
      <p:sp>
        <p:nvSpPr>
          <p:cNvPr id="74" name="TextBox 73">
            <a:extLst>
              <a:ext uri="{FF2B5EF4-FFF2-40B4-BE49-F238E27FC236}">
                <a16:creationId xmlns:a16="http://schemas.microsoft.com/office/drawing/2014/main" id="{52C5E8B6-B53D-FC3F-177E-2BD231722D85}"/>
              </a:ext>
            </a:extLst>
          </p:cNvPr>
          <p:cNvSpPr txBox="1"/>
          <p:nvPr/>
        </p:nvSpPr>
        <p:spPr>
          <a:xfrm>
            <a:off x="7357226" y="4290464"/>
            <a:ext cx="2194560" cy="943848"/>
          </a:xfrm>
          <a:prstGeom prst="rect">
            <a:avLst/>
          </a:prstGeom>
          <a:noFill/>
        </p:spPr>
        <p:txBody>
          <a:bodyPr wrap="square" rtlCol="0">
            <a:spAutoFit/>
          </a:bodyPr>
          <a:lstStyle/>
          <a:p>
            <a:pPr marL="194310" indent="-194310">
              <a:spcAft>
                <a:spcPts val="800"/>
              </a:spcAft>
              <a:buClr>
                <a:srgbClr val="FF4400"/>
              </a:buClr>
              <a:buSzPct val="125000"/>
              <a:buFont typeface="Arial" panose="020B0604020202020204" pitchFamily="34" charset="0"/>
              <a:buChar char="•"/>
            </a:pPr>
            <a:r>
              <a:rPr lang="en-US" sz="1400" dirty="0">
                <a:latin typeface="Century Gothic" panose="020B0502020202020204" pitchFamily="34" charset="0"/>
              </a:rPr>
              <a:t>Monitor Progress</a:t>
            </a:r>
          </a:p>
          <a:p>
            <a:pPr marL="194310" indent="-194310">
              <a:spcAft>
                <a:spcPts val="800"/>
              </a:spcAft>
              <a:buClr>
                <a:srgbClr val="FF4400"/>
              </a:buClr>
              <a:buSzPct val="125000"/>
              <a:buFont typeface="Arial" panose="020B0604020202020204" pitchFamily="34" charset="0"/>
              <a:buChar char="•"/>
            </a:pPr>
            <a:r>
              <a:rPr lang="en-US" sz="1400" dirty="0">
                <a:latin typeface="Century Gothic" panose="020B0502020202020204" pitchFamily="34" charset="0"/>
              </a:rPr>
              <a:t>KPIs</a:t>
            </a:r>
          </a:p>
          <a:p>
            <a:pPr marL="194310" indent="-194310">
              <a:spcAft>
                <a:spcPts val="800"/>
              </a:spcAft>
              <a:buClr>
                <a:srgbClr val="FF4400"/>
              </a:buClr>
              <a:buSzPct val="125000"/>
              <a:buFont typeface="Arial" panose="020B0604020202020204" pitchFamily="34" charset="0"/>
              <a:buChar char="•"/>
            </a:pPr>
            <a:r>
              <a:rPr lang="en-US" sz="1400" dirty="0">
                <a:latin typeface="Century Gothic" panose="020B0502020202020204" pitchFamily="34" charset="0"/>
              </a:rPr>
              <a:t>Cost Tracking </a:t>
            </a:r>
          </a:p>
        </p:txBody>
      </p:sp>
      <p:sp>
        <p:nvSpPr>
          <p:cNvPr id="85" name="TextBox 84">
            <a:extLst>
              <a:ext uri="{FF2B5EF4-FFF2-40B4-BE49-F238E27FC236}">
                <a16:creationId xmlns:a16="http://schemas.microsoft.com/office/drawing/2014/main" id="{C6C74FF0-9CBB-26B4-793B-2BCDE2401BA0}"/>
              </a:ext>
            </a:extLst>
          </p:cNvPr>
          <p:cNvSpPr txBox="1"/>
          <p:nvPr/>
        </p:nvSpPr>
        <p:spPr>
          <a:xfrm>
            <a:off x="9553004" y="4290464"/>
            <a:ext cx="2194560" cy="1159292"/>
          </a:xfrm>
          <a:prstGeom prst="rect">
            <a:avLst/>
          </a:prstGeom>
          <a:noFill/>
        </p:spPr>
        <p:txBody>
          <a:bodyPr wrap="square" rtlCol="0">
            <a:spAutoFit/>
          </a:bodyPr>
          <a:lstStyle/>
          <a:p>
            <a:pPr marL="194310" indent="-194310">
              <a:spcAft>
                <a:spcPts val="800"/>
              </a:spcAft>
              <a:buClr>
                <a:srgbClr val="12B9A9"/>
              </a:buClr>
              <a:buSzPct val="125000"/>
              <a:buFont typeface="Arial" panose="020B0604020202020204" pitchFamily="34" charset="0"/>
              <a:buChar char="•"/>
            </a:pPr>
            <a:r>
              <a:rPr lang="en-US" sz="1400" dirty="0">
                <a:latin typeface="Century Gothic" panose="020B0502020202020204" pitchFamily="34" charset="0"/>
              </a:rPr>
              <a:t>Project Analysis</a:t>
            </a:r>
          </a:p>
          <a:p>
            <a:pPr marL="194310" indent="-194310">
              <a:spcAft>
                <a:spcPts val="800"/>
              </a:spcAft>
              <a:buClr>
                <a:srgbClr val="12B9A9"/>
              </a:buClr>
              <a:buSzPct val="125000"/>
              <a:buFont typeface="Arial" panose="020B0604020202020204" pitchFamily="34" charset="0"/>
              <a:buChar char="•"/>
            </a:pPr>
            <a:r>
              <a:rPr lang="en-US" sz="1400" dirty="0">
                <a:latin typeface="Century Gothic" panose="020B0502020202020204" pitchFamily="34" charset="0"/>
              </a:rPr>
              <a:t>Create Budget Report </a:t>
            </a:r>
          </a:p>
          <a:p>
            <a:pPr marL="194310" indent="-194310">
              <a:spcAft>
                <a:spcPts val="800"/>
              </a:spcAft>
              <a:buClr>
                <a:srgbClr val="12B9A9"/>
              </a:buClr>
              <a:buSzPct val="125000"/>
              <a:buFont typeface="Arial" panose="020B0604020202020204" pitchFamily="34" charset="0"/>
              <a:buChar char="•"/>
            </a:pPr>
            <a:r>
              <a:rPr lang="en-US" sz="1400" dirty="0">
                <a:latin typeface="Century Gothic" panose="020B0502020202020204" pitchFamily="34" charset="0"/>
              </a:rPr>
              <a:t>Store Deliverables </a:t>
            </a:r>
          </a:p>
        </p:txBody>
      </p:sp>
      <p:sp>
        <p:nvSpPr>
          <p:cNvPr id="26" name="Rectangle 25">
            <a:extLst>
              <a:ext uri="{FF2B5EF4-FFF2-40B4-BE49-F238E27FC236}">
                <a16:creationId xmlns:a16="http://schemas.microsoft.com/office/drawing/2014/main" id="{13C467D3-86C6-C349-0F97-BA7C17E65EAA}"/>
              </a:ext>
            </a:extLst>
          </p:cNvPr>
          <p:cNvSpPr/>
          <p:nvPr/>
        </p:nvSpPr>
        <p:spPr>
          <a:xfrm>
            <a:off x="3209010" y="188626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ectangle 43">
            <a:extLst>
              <a:ext uri="{FF2B5EF4-FFF2-40B4-BE49-F238E27FC236}">
                <a16:creationId xmlns:a16="http://schemas.microsoft.com/office/drawing/2014/main" id="{979FC6ED-7775-7C63-B7BD-FD7F24209B3D}"/>
              </a:ext>
            </a:extLst>
          </p:cNvPr>
          <p:cNvSpPr/>
          <p:nvPr/>
        </p:nvSpPr>
        <p:spPr>
          <a:xfrm>
            <a:off x="5415227" y="1885043"/>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Rectangle 3">
            <a:extLst>
              <a:ext uri="{FF2B5EF4-FFF2-40B4-BE49-F238E27FC236}">
                <a16:creationId xmlns:a16="http://schemas.microsoft.com/office/drawing/2014/main" id="{23FE9C5B-7B06-2C16-5610-EE3D378C602F}"/>
              </a:ext>
            </a:extLst>
          </p:cNvPr>
          <p:cNvSpPr/>
          <p:nvPr/>
        </p:nvSpPr>
        <p:spPr>
          <a:xfrm>
            <a:off x="1013233" y="1886266"/>
            <a:ext cx="1917859" cy="117649"/>
          </a:xfrm>
          <a:prstGeom prst="rect">
            <a:avLst/>
          </a:prstGeom>
          <a:solidFill>
            <a:srgbClr val="FFC1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7" name="Rectangle 56">
            <a:extLst>
              <a:ext uri="{FF2B5EF4-FFF2-40B4-BE49-F238E27FC236}">
                <a16:creationId xmlns:a16="http://schemas.microsoft.com/office/drawing/2014/main" id="{CF64E1D1-BC16-52C1-E5D7-0AE7A3AD5BCC}"/>
              </a:ext>
            </a:extLst>
          </p:cNvPr>
          <p:cNvSpPr/>
          <p:nvPr/>
        </p:nvSpPr>
        <p:spPr>
          <a:xfrm>
            <a:off x="7600567" y="188626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80" name="Rectangle 79">
            <a:extLst>
              <a:ext uri="{FF2B5EF4-FFF2-40B4-BE49-F238E27FC236}">
                <a16:creationId xmlns:a16="http://schemas.microsoft.com/office/drawing/2014/main" id="{0C5B8C62-2202-09AC-2984-4FEC633777A8}"/>
              </a:ext>
            </a:extLst>
          </p:cNvPr>
          <p:cNvSpPr/>
          <p:nvPr/>
        </p:nvSpPr>
        <p:spPr>
          <a:xfrm>
            <a:off x="9796345" y="188626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64" name="TextBox 63">
            <a:extLst>
              <a:ext uri="{FF2B5EF4-FFF2-40B4-BE49-F238E27FC236}">
                <a16:creationId xmlns:a16="http://schemas.microsoft.com/office/drawing/2014/main" id="{DC77F13D-F28B-35A7-F6F0-EB2FD9224786}"/>
              </a:ext>
            </a:extLst>
          </p:cNvPr>
          <p:cNvSpPr txBox="1"/>
          <p:nvPr/>
        </p:nvSpPr>
        <p:spPr>
          <a:xfrm>
            <a:off x="347657" y="1796759"/>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1</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2" name="Rectangle 71">
            <a:extLst>
              <a:ext uri="{FF2B5EF4-FFF2-40B4-BE49-F238E27FC236}">
                <a16:creationId xmlns:a16="http://schemas.microsoft.com/office/drawing/2014/main" id="{E21171CA-5809-A65E-6B2C-6A42BBDFB41C}"/>
              </a:ext>
            </a:extLst>
          </p:cNvPr>
          <p:cNvSpPr/>
          <p:nvPr/>
        </p:nvSpPr>
        <p:spPr>
          <a:xfrm>
            <a:off x="3209010" y="212534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3" name="Rectangle 72">
            <a:extLst>
              <a:ext uri="{FF2B5EF4-FFF2-40B4-BE49-F238E27FC236}">
                <a16:creationId xmlns:a16="http://schemas.microsoft.com/office/drawing/2014/main" id="{2C52B96C-44BC-C338-1FD1-38997A0A805A}"/>
              </a:ext>
            </a:extLst>
          </p:cNvPr>
          <p:cNvSpPr/>
          <p:nvPr/>
        </p:nvSpPr>
        <p:spPr>
          <a:xfrm>
            <a:off x="5415227" y="2124121"/>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6" name="Rectangle 75">
            <a:extLst>
              <a:ext uri="{FF2B5EF4-FFF2-40B4-BE49-F238E27FC236}">
                <a16:creationId xmlns:a16="http://schemas.microsoft.com/office/drawing/2014/main" id="{AA577CC3-7E2B-367D-C174-C6AB128A9AAA}"/>
              </a:ext>
            </a:extLst>
          </p:cNvPr>
          <p:cNvSpPr/>
          <p:nvPr/>
        </p:nvSpPr>
        <p:spPr>
          <a:xfrm>
            <a:off x="1013233" y="2125344"/>
            <a:ext cx="1917859" cy="117649"/>
          </a:xfrm>
          <a:prstGeom prst="rect">
            <a:avLst/>
          </a:prstGeom>
          <a:solidFill>
            <a:srgbClr val="FFC1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9" name="Rectangle 78">
            <a:extLst>
              <a:ext uri="{FF2B5EF4-FFF2-40B4-BE49-F238E27FC236}">
                <a16:creationId xmlns:a16="http://schemas.microsoft.com/office/drawing/2014/main" id="{4387C397-5DE4-965F-F0E1-F0A3C2EF6E7A}"/>
              </a:ext>
            </a:extLst>
          </p:cNvPr>
          <p:cNvSpPr/>
          <p:nvPr/>
        </p:nvSpPr>
        <p:spPr>
          <a:xfrm>
            <a:off x="7600567" y="212534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87" name="Rectangle 86">
            <a:extLst>
              <a:ext uri="{FF2B5EF4-FFF2-40B4-BE49-F238E27FC236}">
                <a16:creationId xmlns:a16="http://schemas.microsoft.com/office/drawing/2014/main" id="{8578CE5C-E633-5813-83EB-B38F1C2DE1DC}"/>
              </a:ext>
            </a:extLst>
          </p:cNvPr>
          <p:cNvSpPr/>
          <p:nvPr/>
        </p:nvSpPr>
        <p:spPr>
          <a:xfrm>
            <a:off x="9796345" y="212534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1" name="TextBox 70">
            <a:extLst>
              <a:ext uri="{FF2B5EF4-FFF2-40B4-BE49-F238E27FC236}">
                <a16:creationId xmlns:a16="http://schemas.microsoft.com/office/drawing/2014/main" id="{9578391F-8B41-0756-9DC0-34683ED63BCA}"/>
              </a:ext>
            </a:extLst>
          </p:cNvPr>
          <p:cNvSpPr txBox="1"/>
          <p:nvPr/>
        </p:nvSpPr>
        <p:spPr>
          <a:xfrm>
            <a:off x="347657" y="2035837"/>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2</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4" name="Rectangle 93">
            <a:extLst>
              <a:ext uri="{FF2B5EF4-FFF2-40B4-BE49-F238E27FC236}">
                <a16:creationId xmlns:a16="http://schemas.microsoft.com/office/drawing/2014/main" id="{D48E91EC-6B75-D889-9C87-1019CB15E026}"/>
              </a:ext>
            </a:extLst>
          </p:cNvPr>
          <p:cNvSpPr/>
          <p:nvPr/>
        </p:nvSpPr>
        <p:spPr>
          <a:xfrm>
            <a:off x="3209010" y="2364422"/>
            <a:ext cx="1917859" cy="117649"/>
          </a:xfrm>
          <a:prstGeom prst="rect">
            <a:avLst/>
          </a:prstGeom>
          <a:solidFill>
            <a:srgbClr val="F79A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6" name="Rectangle 95">
            <a:extLst>
              <a:ext uri="{FF2B5EF4-FFF2-40B4-BE49-F238E27FC236}">
                <a16:creationId xmlns:a16="http://schemas.microsoft.com/office/drawing/2014/main" id="{3306BDA5-3270-E259-85D3-486CACEC76A7}"/>
              </a:ext>
            </a:extLst>
          </p:cNvPr>
          <p:cNvSpPr/>
          <p:nvPr/>
        </p:nvSpPr>
        <p:spPr>
          <a:xfrm>
            <a:off x="5415227" y="2363199"/>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7" name="Rectangle 96">
            <a:extLst>
              <a:ext uri="{FF2B5EF4-FFF2-40B4-BE49-F238E27FC236}">
                <a16:creationId xmlns:a16="http://schemas.microsoft.com/office/drawing/2014/main" id="{36957AA9-87EF-3834-B4A3-F294015D422F}"/>
              </a:ext>
            </a:extLst>
          </p:cNvPr>
          <p:cNvSpPr/>
          <p:nvPr/>
        </p:nvSpPr>
        <p:spPr>
          <a:xfrm>
            <a:off x="1013233" y="236442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9" name="Rectangle 98">
            <a:extLst>
              <a:ext uri="{FF2B5EF4-FFF2-40B4-BE49-F238E27FC236}">
                <a16:creationId xmlns:a16="http://schemas.microsoft.com/office/drawing/2014/main" id="{A88F3FC4-F833-E30F-D501-4A0239C1A4A0}"/>
              </a:ext>
            </a:extLst>
          </p:cNvPr>
          <p:cNvSpPr/>
          <p:nvPr/>
        </p:nvSpPr>
        <p:spPr>
          <a:xfrm>
            <a:off x="7600567" y="236442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0" name="Rectangle 99">
            <a:extLst>
              <a:ext uri="{FF2B5EF4-FFF2-40B4-BE49-F238E27FC236}">
                <a16:creationId xmlns:a16="http://schemas.microsoft.com/office/drawing/2014/main" id="{5AF332C6-B866-2FC8-11FF-7C2C28C38EAB}"/>
              </a:ext>
            </a:extLst>
          </p:cNvPr>
          <p:cNvSpPr/>
          <p:nvPr/>
        </p:nvSpPr>
        <p:spPr>
          <a:xfrm>
            <a:off x="9796345" y="236442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3" name="TextBox 92">
            <a:extLst>
              <a:ext uri="{FF2B5EF4-FFF2-40B4-BE49-F238E27FC236}">
                <a16:creationId xmlns:a16="http://schemas.microsoft.com/office/drawing/2014/main" id="{B1F0BECC-344A-54A5-4DF9-3C72AACE826D}"/>
              </a:ext>
            </a:extLst>
          </p:cNvPr>
          <p:cNvSpPr txBox="1"/>
          <p:nvPr/>
        </p:nvSpPr>
        <p:spPr>
          <a:xfrm>
            <a:off x="347657" y="2274915"/>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3</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8" name="Rectangle 107">
            <a:extLst>
              <a:ext uri="{FF2B5EF4-FFF2-40B4-BE49-F238E27FC236}">
                <a16:creationId xmlns:a16="http://schemas.microsoft.com/office/drawing/2014/main" id="{6FF0B05F-46F9-F27A-AB68-469FF2C8BB01}"/>
              </a:ext>
            </a:extLst>
          </p:cNvPr>
          <p:cNvSpPr/>
          <p:nvPr/>
        </p:nvSpPr>
        <p:spPr>
          <a:xfrm>
            <a:off x="3209010" y="2603500"/>
            <a:ext cx="1917859" cy="117649"/>
          </a:xfrm>
          <a:prstGeom prst="rect">
            <a:avLst/>
          </a:prstGeom>
          <a:solidFill>
            <a:srgbClr val="F79A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1" name="Rectangle 110">
            <a:extLst>
              <a:ext uri="{FF2B5EF4-FFF2-40B4-BE49-F238E27FC236}">
                <a16:creationId xmlns:a16="http://schemas.microsoft.com/office/drawing/2014/main" id="{8B904C87-BBAD-A8C7-C020-7C1838F1E68A}"/>
              </a:ext>
            </a:extLst>
          </p:cNvPr>
          <p:cNvSpPr/>
          <p:nvPr/>
        </p:nvSpPr>
        <p:spPr>
          <a:xfrm>
            <a:off x="5415227" y="2602277"/>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2" name="Rectangle 111">
            <a:extLst>
              <a:ext uri="{FF2B5EF4-FFF2-40B4-BE49-F238E27FC236}">
                <a16:creationId xmlns:a16="http://schemas.microsoft.com/office/drawing/2014/main" id="{31ACBF25-76AA-EC36-0ABF-F7BF64930673}"/>
              </a:ext>
            </a:extLst>
          </p:cNvPr>
          <p:cNvSpPr/>
          <p:nvPr/>
        </p:nvSpPr>
        <p:spPr>
          <a:xfrm>
            <a:off x="1013233" y="260350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3" name="Rectangle 112">
            <a:extLst>
              <a:ext uri="{FF2B5EF4-FFF2-40B4-BE49-F238E27FC236}">
                <a16:creationId xmlns:a16="http://schemas.microsoft.com/office/drawing/2014/main" id="{53F9A019-C449-FA4A-3427-362FE0CDED76}"/>
              </a:ext>
            </a:extLst>
          </p:cNvPr>
          <p:cNvSpPr/>
          <p:nvPr/>
        </p:nvSpPr>
        <p:spPr>
          <a:xfrm>
            <a:off x="7600567" y="260350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4" name="Rectangle 113">
            <a:extLst>
              <a:ext uri="{FF2B5EF4-FFF2-40B4-BE49-F238E27FC236}">
                <a16:creationId xmlns:a16="http://schemas.microsoft.com/office/drawing/2014/main" id="{D7C7733D-BDF7-14E5-D131-C584E777B430}"/>
              </a:ext>
            </a:extLst>
          </p:cNvPr>
          <p:cNvSpPr/>
          <p:nvPr/>
        </p:nvSpPr>
        <p:spPr>
          <a:xfrm>
            <a:off x="9796345" y="260350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6" name="TextBox 105">
            <a:extLst>
              <a:ext uri="{FF2B5EF4-FFF2-40B4-BE49-F238E27FC236}">
                <a16:creationId xmlns:a16="http://schemas.microsoft.com/office/drawing/2014/main" id="{BC566AFF-DDA5-F4AF-445B-E3306065A0CE}"/>
              </a:ext>
            </a:extLst>
          </p:cNvPr>
          <p:cNvSpPr txBox="1"/>
          <p:nvPr/>
        </p:nvSpPr>
        <p:spPr>
          <a:xfrm>
            <a:off x="347657" y="2513993"/>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4</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8" name="Rectangle 117">
            <a:extLst>
              <a:ext uri="{FF2B5EF4-FFF2-40B4-BE49-F238E27FC236}">
                <a16:creationId xmlns:a16="http://schemas.microsoft.com/office/drawing/2014/main" id="{5EF257E0-B133-7A56-567B-B2694CEEF186}"/>
              </a:ext>
            </a:extLst>
          </p:cNvPr>
          <p:cNvSpPr/>
          <p:nvPr/>
        </p:nvSpPr>
        <p:spPr>
          <a:xfrm>
            <a:off x="3209010" y="2842578"/>
            <a:ext cx="1917859" cy="117649"/>
          </a:xfrm>
          <a:prstGeom prst="rect">
            <a:avLst/>
          </a:prstGeom>
          <a:solidFill>
            <a:srgbClr val="F79A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9" name="Rectangle 118">
            <a:extLst>
              <a:ext uri="{FF2B5EF4-FFF2-40B4-BE49-F238E27FC236}">
                <a16:creationId xmlns:a16="http://schemas.microsoft.com/office/drawing/2014/main" id="{9CD3AA40-037B-2923-66EC-621D0CCCCFDF}"/>
              </a:ext>
            </a:extLst>
          </p:cNvPr>
          <p:cNvSpPr/>
          <p:nvPr/>
        </p:nvSpPr>
        <p:spPr>
          <a:xfrm>
            <a:off x="5415227" y="2841355"/>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0" name="Rectangle 119">
            <a:extLst>
              <a:ext uri="{FF2B5EF4-FFF2-40B4-BE49-F238E27FC236}">
                <a16:creationId xmlns:a16="http://schemas.microsoft.com/office/drawing/2014/main" id="{3A08F0DF-E9F4-8C11-7C6B-D43F231D0B02}"/>
              </a:ext>
            </a:extLst>
          </p:cNvPr>
          <p:cNvSpPr/>
          <p:nvPr/>
        </p:nvSpPr>
        <p:spPr>
          <a:xfrm>
            <a:off x="1013233" y="2842578"/>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1" name="Rectangle 120">
            <a:extLst>
              <a:ext uri="{FF2B5EF4-FFF2-40B4-BE49-F238E27FC236}">
                <a16:creationId xmlns:a16="http://schemas.microsoft.com/office/drawing/2014/main" id="{92937975-6E5C-619D-D32D-B3005750B956}"/>
              </a:ext>
            </a:extLst>
          </p:cNvPr>
          <p:cNvSpPr/>
          <p:nvPr/>
        </p:nvSpPr>
        <p:spPr>
          <a:xfrm>
            <a:off x="7600567" y="2842578"/>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2" name="Rectangle 121">
            <a:extLst>
              <a:ext uri="{FF2B5EF4-FFF2-40B4-BE49-F238E27FC236}">
                <a16:creationId xmlns:a16="http://schemas.microsoft.com/office/drawing/2014/main" id="{0CEC687F-EAE9-F147-1E96-CCC17DCF55DA}"/>
              </a:ext>
            </a:extLst>
          </p:cNvPr>
          <p:cNvSpPr/>
          <p:nvPr/>
        </p:nvSpPr>
        <p:spPr>
          <a:xfrm>
            <a:off x="9796345" y="2842578"/>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7" name="TextBox 116">
            <a:extLst>
              <a:ext uri="{FF2B5EF4-FFF2-40B4-BE49-F238E27FC236}">
                <a16:creationId xmlns:a16="http://schemas.microsoft.com/office/drawing/2014/main" id="{D9E40524-29C4-CD92-C36B-FA7ADC676D04}"/>
              </a:ext>
            </a:extLst>
          </p:cNvPr>
          <p:cNvSpPr txBox="1"/>
          <p:nvPr/>
        </p:nvSpPr>
        <p:spPr>
          <a:xfrm>
            <a:off x="347657" y="2753071"/>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5</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26" name="Rectangle 125">
            <a:extLst>
              <a:ext uri="{FF2B5EF4-FFF2-40B4-BE49-F238E27FC236}">
                <a16:creationId xmlns:a16="http://schemas.microsoft.com/office/drawing/2014/main" id="{98CE0508-BD3B-C2F5-2F3A-A45A8722D965}"/>
              </a:ext>
            </a:extLst>
          </p:cNvPr>
          <p:cNvSpPr/>
          <p:nvPr/>
        </p:nvSpPr>
        <p:spPr>
          <a:xfrm>
            <a:off x="3209010" y="308165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5415227" y="3080433"/>
            <a:ext cx="1917859"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8" name="Rectangle 127">
            <a:extLst>
              <a:ext uri="{FF2B5EF4-FFF2-40B4-BE49-F238E27FC236}">
                <a16:creationId xmlns:a16="http://schemas.microsoft.com/office/drawing/2014/main" id="{696FC0EB-7297-8766-6B3A-F326E3793C56}"/>
              </a:ext>
            </a:extLst>
          </p:cNvPr>
          <p:cNvSpPr/>
          <p:nvPr/>
        </p:nvSpPr>
        <p:spPr>
          <a:xfrm>
            <a:off x="1013233" y="308165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9" name="Rectangle 128">
            <a:extLst>
              <a:ext uri="{FF2B5EF4-FFF2-40B4-BE49-F238E27FC236}">
                <a16:creationId xmlns:a16="http://schemas.microsoft.com/office/drawing/2014/main" id="{F7967214-EEC7-D460-FD20-357D793CD287}"/>
              </a:ext>
            </a:extLst>
          </p:cNvPr>
          <p:cNvSpPr/>
          <p:nvPr/>
        </p:nvSpPr>
        <p:spPr>
          <a:xfrm>
            <a:off x="7600567" y="308165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0" name="Rectangle 129">
            <a:extLst>
              <a:ext uri="{FF2B5EF4-FFF2-40B4-BE49-F238E27FC236}">
                <a16:creationId xmlns:a16="http://schemas.microsoft.com/office/drawing/2014/main" id="{387B200B-D817-6866-C772-BA7B75088391}"/>
              </a:ext>
            </a:extLst>
          </p:cNvPr>
          <p:cNvSpPr/>
          <p:nvPr/>
        </p:nvSpPr>
        <p:spPr>
          <a:xfrm>
            <a:off x="9796345" y="3081656"/>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5" name="TextBox 124">
            <a:extLst>
              <a:ext uri="{FF2B5EF4-FFF2-40B4-BE49-F238E27FC236}">
                <a16:creationId xmlns:a16="http://schemas.microsoft.com/office/drawing/2014/main" id="{1FFF13B9-BE3D-C635-1918-803939E59529}"/>
              </a:ext>
            </a:extLst>
          </p:cNvPr>
          <p:cNvSpPr txBox="1"/>
          <p:nvPr/>
        </p:nvSpPr>
        <p:spPr>
          <a:xfrm>
            <a:off x="347657" y="2992149"/>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6</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34" name="Rectangle 133">
            <a:extLst>
              <a:ext uri="{FF2B5EF4-FFF2-40B4-BE49-F238E27FC236}">
                <a16:creationId xmlns:a16="http://schemas.microsoft.com/office/drawing/2014/main" id="{911E907B-48C6-6415-AC5D-7B31AE41C8DC}"/>
              </a:ext>
            </a:extLst>
          </p:cNvPr>
          <p:cNvSpPr/>
          <p:nvPr/>
        </p:nvSpPr>
        <p:spPr>
          <a:xfrm>
            <a:off x="3209010" y="332073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5" name="Rectangle 134">
            <a:extLst>
              <a:ext uri="{FF2B5EF4-FFF2-40B4-BE49-F238E27FC236}">
                <a16:creationId xmlns:a16="http://schemas.microsoft.com/office/drawing/2014/main" id="{DCF3D228-63A8-513D-447A-45474A7D7D1D}"/>
              </a:ext>
            </a:extLst>
          </p:cNvPr>
          <p:cNvSpPr/>
          <p:nvPr/>
        </p:nvSpPr>
        <p:spPr>
          <a:xfrm>
            <a:off x="5415227" y="3319511"/>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6" name="Rectangle 135">
            <a:extLst>
              <a:ext uri="{FF2B5EF4-FFF2-40B4-BE49-F238E27FC236}">
                <a16:creationId xmlns:a16="http://schemas.microsoft.com/office/drawing/2014/main" id="{3511154A-E9E3-8E27-805C-4DEDB8E2A5FC}"/>
              </a:ext>
            </a:extLst>
          </p:cNvPr>
          <p:cNvSpPr/>
          <p:nvPr/>
        </p:nvSpPr>
        <p:spPr>
          <a:xfrm>
            <a:off x="1013233" y="332073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7" name="Rectangle 136">
            <a:extLst>
              <a:ext uri="{FF2B5EF4-FFF2-40B4-BE49-F238E27FC236}">
                <a16:creationId xmlns:a16="http://schemas.microsoft.com/office/drawing/2014/main" id="{D10FE45D-0F8E-FD88-C9EC-01181F27B9D4}"/>
              </a:ext>
            </a:extLst>
          </p:cNvPr>
          <p:cNvSpPr/>
          <p:nvPr/>
        </p:nvSpPr>
        <p:spPr>
          <a:xfrm>
            <a:off x="7600567" y="3320734"/>
            <a:ext cx="1917859" cy="117649"/>
          </a:xfrm>
          <a:prstGeom prst="rect">
            <a:avLst/>
          </a:prstGeom>
          <a:solidFill>
            <a:srgbClr val="FF4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8" name="Rectangle 137">
            <a:extLst>
              <a:ext uri="{FF2B5EF4-FFF2-40B4-BE49-F238E27FC236}">
                <a16:creationId xmlns:a16="http://schemas.microsoft.com/office/drawing/2014/main" id="{E606E0C1-7051-E1B7-7DD5-5C0ED478486A}"/>
              </a:ext>
            </a:extLst>
          </p:cNvPr>
          <p:cNvSpPr/>
          <p:nvPr/>
        </p:nvSpPr>
        <p:spPr>
          <a:xfrm>
            <a:off x="9796345" y="332073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3" name="TextBox 132">
            <a:extLst>
              <a:ext uri="{FF2B5EF4-FFF2-40B4-BE49-F238E27FC236}">
                <a16:creationId xmlns:a16="http://schemas.microsoft.com/office/drawing/2014/main" id="{03C29710-49C8-69A5-4275-A15E074A55BE}"/>
              </a:ext>
            </a:extLst>
          </p:cNvPr>
          <p:cNvSpPr txBox="1"/>
          <p:nvPr/>
        </p:nvSpPr>
        <p:spPr>
          <a:xfrm>
            <a:off x="347657" y="3231227"/>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7</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71" name="TextBox 170">
            <a:extLst>
              <a:ext uri="{FF2B5EF4-FFF2-40B4-BE49-F238E27FC236}">
                <a16:creationId xmlns:a16="http://schemas.microsoft.com/office/drawing/2014/main" id="{D91CA024-0A35-112C-020D-1B4796D177A1}"/>
              </a:ext>
            </a:extLst>
          </p:cNvPr>
          <p:cNvSpPr txBox="1"/>
          <p:nvPr/>
        </p:nvSpPr>
        <p:spPr>
          <a:xfrm rot="16200000">
            <a:off x="-135410" y="1974954"/>
            <a:ext cx="822960"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alpha val="75000"/>
                  </a:schemeClr>
                </a:solidFill>
                <a:latin typeface="Century Gothic" panose="020B0502020202020204" pitchFamily="34" charset="0"/>
                <a:ea typeface="Calibri" panose="020F0502020204030204" pitchFamily="34" charset="0"/>
                <a:cs typeface="Times New Roman" panose="02020603050405020304" pitchFamily="18" charset="0"/>
              </a:rPr>
              <a:t>WEEK</a:t>
            </a:r>
            <a:endParaRPr lang="en-US" sz="1200" kern="100" spc="300" dirty="0">
              <a:solidFill>
                <a:schemeClr val="tx1">
                  <a:lumMod val="50000"/>
                  <a:lumOff val="50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6" name="TextBox 185">
            <a:extLst>
              <a:ext uri="{FF2B5EF4-FFF2-40B4-BE49-F238E27FC236}">
                <a16:creationId xmlns:a16="http://schemas.microsoft.com/office/drawing/2014/main" id="{322BE69C-8F52-84D4-CCC0-90BED1AE174B}"/>
              </a:ext>
            </a:extLst>
          </p:cNvPr>
          <p:cNvSpPr txBox="1"/>
          <p:nvPr/>
        </p:nvSpPr>
        <p:spPr>
          <a:xfrm>
            <a:off x="2865713" y="181330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1</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7" name="TextBox 186">
            <a:extLst>
              <a:ext uri="{FF2B5EF4-FFF2-40B4-BE49-F238E27FC236}">
                <a16:creationId xmlns:a16="http://schemas.microsoft.com/office/drawing/2014/main" id="{55F80159-BF30-ACFA-86B3-6EF265369CB3}"/>
              </a:ext>
            </a:extLst>
          </p:cNvPr>
          <p:cNvSpPr txBox="1"/>
          <p:nvPr/>
        </p:nvSpPr>
        <p:spPr>
          <a:xfrm>
            <a:off x="2865713" y="205238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2</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8" name="TextBox 187">
            <a:extLst>
              <a:ext uri="{FF2B5EF4-FFF2-40B4-BE49-F238E27FC236}">
                <a16:creationId xmlns:a16="http://schemas.microsoft.com/office/drawing/2014/main" id="{9D52EB49-5953-6F8E-7247-7B57B2888FB9}"/>
              </a:ext>
            </a:extLst>
          </p:cNvPr>
          <p:cNvSpPr txBox="1"/>
          <p:nvPr/>
        </p:nvSpPr>
        <p:spPr>
          <a:xfrm>
            <a:off x="2865713" y="229146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3</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9" name="TextBox 188">
            <a:extLst>
              <a:ext uri="{FF2B5EF4-FFF2-40B4-BE49-F238E27FC236}">
                <a16:creationId xmlns:a16="http://schemas.microsoft.com/office/drawing/2014/main" id="{0B5532BB-A5C9-17D0-84C8-2BB7B415074A}"/>
              </a:ext>
            </a:extLst>
          </p:cNvPr>
          <p:cNvSpPr txBox="1"/>
          <p:nvPr/>
        </p:nvSpPr>
        <p:spPr>
          <a:xfrm>
            <a:off x="2865713" y="253053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4</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0" name="TextBox 189">
            <a:extLst>
              <a:ext uri="{FF2B5EF4-FFF2-40B4-BE49-F238E27FC236}">
                <a16:creationId xmlns:a16="http://schemas.microsoft.com/office/drawing/2014/main" id="{9E8F1079-8DA6-3A75-1F04-7957A6F6A949}"/>
              </a:ext>
            </a:extLst>
          </p:cNvPr>
          <p:cNvSpPr txBox="1"/>
          <p:nvPr/>
        </p:nvSpPr>
        <p:spPr>
          <a:xfrm>
            <a:off x="2865713" y="2769616"/>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5</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1" name="TextBox 190">
            <a:extLst>
              <a:ext uri="{FF2B5EF4-FFF2-40B4-BE49-F238E27FC236}">
                <a16:creationId xmlns:a16="http://schemas.microsoft.com/office/drawing/2014/main" id="{0F75A16D-D6B3-DC8A-E896-6A1AF1F96341}"/>
              </a:ext>
            </a:extLst>
          </p:cNvPr>
          <p:cNvSpPr txBox="1"/>
          <p:nvPr/>
        </p:nvSpPr>
        <p:spPr>
          <a:xfrm>
            <a:off x="2865713" y="300869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6</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2" name="TextBox 191">
            <a:extLst>
              <a:ext uri="{FF2B5EF4-FFF2-40B4-BE49-F238E27FC236}">
                <a16:creationId xmlns:a16="http://schemas.microsoft.com/office/drawing/2014/main" id="{ADED0ADE-3857-F641-0FFC-73B787630613}"/>
              </a:ext>
            </a:extLst>
          </p:cNvPr>
          <p:cNvSpPr txBox="1"/>
          <p:nvPr/>
        </p:nvSpPr>
        <p:spPr>
          <a:xfrm>
            <a:off x="2865713" y="324777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7</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8" name="TextBox 197">
            <a:extLst>
              <a:ext uri="{FF2B5EF4-FFF2-40B4-BE49-F238E27FC236}">
                <a16:creationId xmlns:a16="http://schemas.microsoft.com/office/drawing/2014/main" id="{FCD72215-5EF0-1CB1-C873-D463B205BD6A}"/>
              </a:ext>
            </a:extLst>
          </p:cNvPr>
          <p:cNvSpPr txBox="1"/>
          <p:nvPr/>
        </p:nvSpPr>
        <p:spPr>
          <a:xfrm>
            <a:off x="666103" y="181330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1</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9" name="TextBox 198">
            <a:extLst>
              <a:ext uri="{FF2B5EF4-FFF2-40B4-BE49-F238E27FC236}">
                <a16:creationId xmlns:a16="http://schemas.microsoft.com/office/drawing/2014/main" id="{2BA1B3DE-ED16-522B-5581-02AC186BE664}"/>
              </a:ext>
            </a:extLst>
          </p:cNvPr>
          <p:cNvSpPr txBox="1"/>
          <p:nvPr/>
        </p:nvSpPr>
        <p:spPr>
          <a:xfrm>
            <a:off x="666103" y="205238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2</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0" name="TextBox 199">
            <a:extLst>
              <a:ext uri="{FF2B5EF4-FFF2-40B4-BE49-F238E27FC236}">
                <a16:creationId xmlns:a16="http://schemas.microsoft.com/office/drawing/2014/main" id="{3D92C495-A1D7-9A8C-B2F4-B855AB7EF7F3}"/>
              </a:ext>
            </a:extLst>
          </p:cNvPr>
          <p:cNvSpPr txBox="1"/>
          <p:nvPr/>
        </p:nvSpPr>
        <p:spPr>
          <a:xfrm>
            <a:off x="666103" y="229146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3</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1" name="TextBox 200">
            <a:extLst>
              <a:ext uri="{FF2B5EF4-FFF2-40B4-BE49-F238E27FC236}">
                <a16:creationId xmlns:a16="http://schemas.microsoft.com/office/drawing/2014/main" id="{38CB63A2-C257-9709-7554-26ECD9B68FAF}"/>
              </a:ext>
            </a:extLst>
          </p:cNvPr>
          <p:cNvSpPr txBox="1"/>
          <p:nvPr/>
        </p:nvSpPr>
        <p:spPr>
          <a:xfrm>
            <a:off x="666103" y="253053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4</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2" name="TextBox 201">
            <a:extLst>
              <a:ext uri="{FF2B5EF4-FFF2-40B4-BE49-F238E27FC236}">
                <a16:creationId xmlns:a16="http://schemas.microsoft.com/office/drawing/2014/main" id="{075566D0-EC58-3090-BC02-D911C093E5A9}"/>
              </a:ext>
            </a:extLst>
          </p:cNvPr>
          <p:cNvSpPr txBox="1"/>
          <p:nvPr/>
        </p:nvSpPr>
        <p:spPr>
          <a:xfrm>
            <a:off x="666103" y="2769616"/>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5</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3" name="TextBox 202">
            <a:extLst>
              <a:ext uri="{FF2B5EF4-FFF2-40B4-BE49-F238E27FC236}">
                <a16:creationId xmlns:a16="http://schemas.microsoft.com/office/drawing/2014/main" id="{426EF09A-6786-127A-F8E6-7D99C57CE029}"/>
              </a:ext>
            </a:extLst>
          </p:cNvPr>
          <p:cNvSpPr txBox="1"/>
          <p:nvPr/>
        </p:nvSpPr>
        <p:spPr>
          <a:xfrm>
            <a:off x="666103" y="300869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6</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4" name="TextBox 203">
            <a:extLst>
              <a:ext uri="{FF2B5EF4-FFF2-40B4-BE49-F238E27FC236}">
                <a16:creationId xmlns:a16="http://schemas.microsoft.com/office/drawing/2014/main" id="{DC1718AB-07C0-EEDB-AB0C-154A5CB5B2A4}"/>
              </a:ext>
            </a:extLst>
          </p:cNvPr>
          <p:cNvSpPr txBox="1"/>
          <p:nvPr/>
        </p:nvSpPr>
        <p:spPr>
          <a:xfrm>
            <a:off x="666103" y="324777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7</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9" name="TextBox 208">
            <a:extLst>
              <a:ext uri="{FF2B5EF4-FFF2-40B4-BE49-F238E27FC236}">
                <a16:creationId xmlns:a16="http://schemas.microsoft.com/office/drawing/2014/main" id="{8DC0779E-C848-8001-E17B-BA4F1575CD2B}"/>
              </a:ext>
            </a:extLst>
          </p:cNvPr>
          <p:cNvSpPr txBox="1"/>
          <p:nvPr/>
        </p:nvSpPr>
        <p:spPr>
          <a:xfrm>
            <a:off x="7264933" y="181330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1</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0" name="TextBox 209">
            <a:extLst>
              <a:ext uri="{FF2B5EF4-FFF2-40B4-BE49-F238E27FC236}">
                <a16:creationId xmlns:a16="http://schemas.microsoft.com/office/drawing/2014/main" id="{B4ACCC0D-155F-36FF-3869-642189DD82B4}"/>
              </a:ext>
            </a:extLst>
          </p:cNvPr>
          <p:cNvSpPr txBox="1"/>
          <p:nvPr/>
        </p:nvSpPr>
        <p:spPr>
          <a:xfrm>
            <a:off x="7264933" y="205238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2</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1" name="TextBox 210">
            <a:extLst>
              <a:ext uri="{FF2B5EF4-FFF2-40B4-BE49-F238E27FC236}">
                <a16:creationId xmlns:a16="http://schemas.microsoft.com/office/drawing/2014/main" id="{A67593CD-7756-79EC-6580-5B17E11CC49C}"/>
              </a:ext>
            </a:extLst>
          </p:cNvPr>
          <p:cNvSpPr txBox="1"/>
          <p:nvPr/>
        </p:nvSpPr>
        <p:spPr>
          <a:xfrm>
            <a:off x="7264933" y="229146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3</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2" name="TextBox 211">
            <a:extLst>
              <a:ext uri="{FF2B5EF4-FFF2-40B4-BE49-F238E27FC236}">
                <a16:creationId xmlns:a16="http://schemas.microsoft.com/office/drawing/2014/main" id="{FA99787E-148A-D556-7685-E45D35E0DF4C}"/>
              </a:ext>
            </a:extLst>
          </p:cNvPr>
          <p:cNvSpPr txBox="1"/>
          <p:nvPr/>
        </p:nvSpPr>
        <p:spPr>
          <a:xfrm>
            <a:off x="7264933" y="253053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4</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3" name="TextBox 212">
            <a:extLst>
              <a:ext uri="{FF2B5EF4-FFF2-40B4-BE49-F238E27FC236}">
                <a16:creationId xmlns:a16="http://schemas.microsoft.com/office/drawing/2014/main" id="{303BA003-A1E0-91CA-935E-90B7C47AFD92}"/>
              </a:ext>
            </a:extLst>
          </p:cNvPr>
          <p:cNvSpPr txBox="1"/>
          <p:nvPr/>
        </p:nvSpPr>
        <p:spPr>
          <a:xfrm>
            <a:off x="7264933" y="2769616"/>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5</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4" name="TextBox 213">
            <a:extLst>
              <a:ext uri="{FF2B5EF4-FFF2-40B4-BE49-F238E27FC236}">
                <a16:creationId xmlns:a16="http://schemas.microsoft.com/office/drawing/2014/main" id="{723A4A4D-D602-63E4-E363-5A7C3F79F772}"/>
              </a:ext>
            </a:extLst>
          </p:cNvPr>
          <p:cNvSpPr txBox="1"/>
          <p:nvPr/>
        </p:nvSpPr>
        <p:spPr>
          <a:xfrm>
            <a:off x="7264933" y="300869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6</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5" name="TextBox 214">
            <a:extLst>
              <a:ext uri="{FF2B5EF4-FFF2-40B4-BE49-F238E27FC236}">
                <a16:creationId xmlns:a16="http://schemas.microsoft.com/office/drawing/2014/main" id="{EB08C17F-22FC-B4A5-2871-68E76458D2B6}"/>
              </a:ext>
            </a:extLst>
          </p:cNvPr>
          <p:cNvSpPr txBox="1"/>
          <p:nvPr/>
        </p:nvSpPr>
        <p:spPr>
          <a:xfrm>
            <a:off x="7264933" y="324777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7</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0" name="TextBox 219">
            <a:extLst>
              <a:ext uri="{FF2B5EF4-FFF2-40B4-BE49-F238E27FC236}">
                <a16:creationId xmlns:a16="http://schemas.microsoft.com/office/drawing/2014/main" id="{612D05C5-AFC0-60E6-35EA-D785DA9686F2}"/>
              </a:ext>
            </a:extLst>
          </p:cNvPr>
          <p:cNvSpPr txBox="1"/>
          <p:nvPr/>
        </p:nvSpPr>
        <p:spPr>
          <a:xfrm>
            <a:off x="5065323" y="181330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1</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1" name="TextBox 220">
            <a:extLst>
              <a:ext uri="{FF2B5EF4-FFF2-40B4-BE49-F238E27FC236}">
                <a16:creationId xmlns:a16="http://schemas.microsoft.com/office/drawing/2014/main" id="{886AFC6B-1939-2998-DB09-89E7991ED9ED}"/>
              </a:ext>
            </a:extLst>
          </p:cNvPr>
          <p:cNvSpPr txBox="1"/>
          <p:nvPr/>
        </p:nvSpPr>
        <p:spPr>
          <a:xfrm>
            <a:off x="5065323" y="205238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2</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2" name="TextBox 221">
            <a:extLst>
              <a:ext uri="{FF2B5EF4-FFF2-40B4-BE49-F238E27FC236}">
                <a16:creationId xmlns:a16="http://schemas.microsoft.com/office/drawing/2014/main" id="{465CE6E3-54E3-51B4-E4F0-CF1FE6F84454}"/>
              </a:ext>
            </a:extLst>
          </p:cNvPr>
          <p:cNvSpPr txBox="1"/>
          <p:nvPr/>
        </p:nvSpPr>
        <p:spPr>
          <a:xfrm>
            <a:off x="5065323" y="229146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3</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3" name="TextBox 222">
            <a:extLst>
              <a:ext uri="{FF2B5EF4-FFF2-40B4-BE49-F238E27FC236}">
                <a16:creationId xmlns:a16="http://schemas.microsoft.com/office/drawing/2014/main" id="{CDB51855-739C-389C-F069-78A758FE582B}"/>
              </a:ext>
            </a:extLst>
          </p:cNvPr>
          <p:cNvSpPr txBox="1"/>
          <p:nvPr/>
        </p:nvSpPr>
        <p:spPr>
          <a:xfrm>
            <a:off x="5065323" y="253053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4</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4" name="TextBox 223">
            <a:extLst>
              <a:ext uri="{FF2B5EF4-FFF2-40B4-BE49-F238E27FC236}">
                <a16:creationId xmlns:a16="http://schemas.microsoft.com/office/drawing/2014/main" id="{6889DAF3-5CAF-D6DA-9F5E-9AEE1466FF26}"/>
              </a:ext>
            </a:extLst>
          </p:cNvPr>
          <p:cNvSpPr txBox="1"/>
          <p:nvPr/>
        </p:nvSpPr>
        <p:spPr>
          <a:xfrm>
            <a:off x="5065323" y="2769616"/>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5</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5" name="TextBox 224">
            <a:extLst>
              <a:ext uri="{FF2B5EF4-FFF2-40B4-BE49-F238E27FC236}">
                <a16:creationId xmlns:a16="http://schemas.microsoft.com/office/drawing/2014/main" id="{4559B7AF-C6D5-22CD-93F1-BAB56AABC010}"/>
              </a:ext>
            </a:extLst>
          </p:cNvPr>
          <p:cNvSpPr txBox="1"/>
          <p:nvPr/>
        </p:nvSpPr>
        <p:spPr>
          <a:xfrm>
            <a:off x="5065323" y="300869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6</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6" name="TextBox 225">
            <a:extLst>
              <a:ext uri="{FF2B5EF4-FFF2-40B4-BE49-F238E27FC236}">
                <a16:creationId xmlns:a16="http://schemas.microsoft.com/office/drawing/2014/main" id="{803BCCBA-B6EB-E330-BC00-952E3ADD8374}"/>
              </a:ext>
            </a:extLst>
          </p:cNvPr>
          <p:cNvSpPr txBox="1"/>
          <p:nvPr/>
        </p:nvSpPr>
        <p:spPr>
          <a:xfrm>
            <a:off x="5065323" y="324777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7</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0" name="Rectangle 149">
            <a:extLst>
              <a:ext uri="{FF2B5EF4-FFF2-40B4-BE49-F238E27FC236}">
                <a16:creationId xmlns:a16="http://schemas.microsoft.com/office/drawing/2014/main" id="{B2DB223E-6DDC-2778-9B4B-BDB6E25163C3}"/>
              </a:ext>
            </a:extLst>
          </p:cNvPr>
          <p:cNvSpPr/>
          <p:nvPr/>
        </p:nvSpPr>
        <p:spPr>
          <a:xfrm>
            <a:off x="3209010" y="379889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1" name="Rectangle 150">
            <a:extLst>
              <a:ext uri="{FF2B5EF4-FFF2-40B4-BE49-F238E27FC236}">
                <a16:creationId xmlns:a16="http://schemas.microsoft.com/office/drawing/2014/main" id="{7D6DD89E-813D-556E-5261-D6C7E87A9CA3}"/>
              </a:ext>
            </a:extLst>
          </p:cNvPr>
          <p:cNvSpPr/>
          <p:nvPr/>
        </p:nvSpPr>
        <p:spPr>
          <a:xfrm>
            <a:off x="5415227" y="3797667"/>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2" name="Rectangle 151">
            <a:extLst>
              <a:ext uri="{FF2B5EF4-FFF2-40B4-BE49-F238E27FC236}">
                <a16:creationId xmlns:a16="http://schemas.microsoft.com/office/drawing/2014/main" id="{9054F7DE-3725-51C9-3FC9-5D5C1833CCE9}"/>
              </a:ext>
            </a:extLst>
          </p:cNvPr>
          <p:cNvSpPr/>
          <p:nvPr/>
        </p:nvSpPr>
        <p:spPr>
          <a:xfrm>
            <a:off x="1013233" y="379889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3" name="Rectangle 152">
            <a:extLst>
              <a:ext uri="{FF2B5EF4-FFF2-40B4-BE49-F238E27FC236}">
                <a16:creationId xmlns:a16="http://schemas.microsoft.com/office/drawing/2014/main" id="{9FFB5413-24F6-63D6-35D1-00391EF3DCA1}"/>
              </a:ext>
            </a:extLst>
          </p:cNvPr>
          <p:cNvSpPr/>
          <p:nvPr/>
        </p:nvSpPr>
        <p:spPr>
          <a:xfrm>
            <a:off x="7600567" y="3798890"/>
            <a:ext cx="1917859" cy="117649"/>
          </a:xfrm>
          <a:prstGeom prst="rect">
            <a:avLst/>
          </a:prstGeom>
          <a:solidFill>
            <a:srgbClr val="FF4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4" name="Rectangle 153">
            <a:extLst>
              <a:ext uri="{FF2B5EF4-FFF2-40B4-BE49-F238E27FC236}">
                <a16:creationId xmlns:a16="http://schemas.microsoft.com/office/drawing/2014/main" id="{C2B99A68-898A-224C-B73A-82CC1955E4ED}"/>
              </a:ext>
            </a:extLst>
          </p:cNvPr>
          <p:cNvSpPr/>
          <p:nvPr/>
        </p:nvSpPr>
        <p:spPr>
          <a:xfrm>
            <a:off x="9796345" y="3798890"/>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9" name="TextBox 148">
            <a:extLst>
              <a:ext uri="{FF2B5EF4-FFF2-40B4-BE49-F238E27FC236}">
                <a16:creationId xmlns:a16="http://schemas.microsoft.com/office/drawing/2014/main" id="{245CFBDA-7A63-ED59-B258-B8276E3EC1FB}"/>
              </a:ext>
            </a:extLst>
          </p:cNvPr>
          <p:cNvSpPr txBox="1"/>
          <p:nvPr/>
        </p:nvSpPr>
        <p:spPr>
          <a:xfrm>
            <a:off x="347657" y="3709383"/>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9</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4" name="TextBox 183">
            <a:extLst>
              <a:ext uri="{FF2B5EF4-FFF2-40B4-BE49-F238E27FC236}">
                <a16:creationId xmlns:a16="http://schemas.microsoft.com/office/drawing/2014/main" id="{1F29A84C-824F-0C3C-6200-319350985D6D}"/>
              </a:ext>
            </a:extLst>
          </p:cNvPr>
          <p:cNvSpPr txBox="1"/>
          <p:nvPr/>
        </p:nvSpPr>
        <p:spPr>
          <a:xfrm>
            <a:off x="2865713" y="372592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9</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6" name="TextBox 195">
            <a:extLst>
              <a:ext uri="{FF2B5EF4-FFF2-40B4-BE49-F238E27FC236}">
                <a16:creationId xmlns:a16="http://schemas.microsoft.com/office/drawing/2014/main" id="{A1E9FAE6-1B2A-59C1-80EC-5BAE880585BE}"/>
              </a:ext>
            </a:extLst>
          </p:cNvPr>
          <p:cNvSpPr txBox="1"/>
          <p:nvPr/>
        </p:nvSpPr>
        <p:spPr>
          <a:xfrm>
            <a:off x="666103" y="372592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9</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7" name="TextBox 206">
            <a:extLst>
              <a:ext uri="{FF2B5EF4-FFF2-40B4-BE49-F238E27FC236}">
                <a16:creationId xmlns:a16="http://schemas.microsoft.com/office/drawing/2014/main" id="{054B38A9-6923-7836-1F95-2F053040F3EC}"/>
              </a:ext>
            </a:extLst>
          </p:cNvPr>
          <p:cNvSpPr txBox="1"/>
          <p:nvPr/>
        </p:nvSpPr>
        <p:spPr>
          <a:xfrm>
            <a:off x="7264933" y="372592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9</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8" name="TextBox 217">
            <a:extLst>
              <a:ext uri="{FF2B5EF4-FFF2-40B4-BE49-F238E27FC236}">
                <a16:creationId xmlns:a16="http://schemas.microsoft.com/office/drawing/2014/main" id="{CE5CCBED-6B57-362F-2797-C4D7610C6B9A}"/>
              </a:ext>
            </a:extLst>
          </p:cNvPr>
          <p:cNvSpPr txBox="1"/>
          <p:nvPr/>
        </p:nvSpPr>
        <p:spPr>
          <a:xfrm>
            <a:off x="5065323" y="372592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9</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9" name="TextBox 228">
            <a:extLst>
              <a:ext uri="{FF2B5EF4-FFF2-40B4-BE49-F238E27FC236}">
                <a16:creationId xmlns:a16="http://schemas.microsoft.com/office/drawing/2014/main" id="{EA9C99B4-C7E6-AF97-D2FA-98C07DF174EE}"/>
              </a:ext>
            </a:extLst>
          </p:cNvPr>
          <p:cNvSpPr txBox="1"/>
          <p:nvPr/>
        </p:nvSpPr>
        <p:spPr>
          <a:xfrm>
            <a:off x="9464545" y="372592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9</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66" name="Rectangle 165">
            <a:extLst>
              <a:ext uri="{FF2B5EF4-FFF2-40B4-BE49-F238E27FC236}">
                <a16:creationId xmlns:a16="http://schemas.microsoft.com/office/drawing/2014/main" id="{AFB2C61B-B972-9AB3-5A44-00BE9009F602}"/>
              </a:ext>
            </a:extLst>
          </p:cNvPr>
          <p:cNvSpPr/>
          <p:nvPr/>
        </p:nvSpPr>
        <p:spPr>
          <a:xfrm>
            <a:off x="3209010" y="403796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7" name="Rectangle 166">
            <a:extLst>
              <a:ext uri="{FF2B5EF4-FFF2-40B4-BE49-F238E27FC236}">
                <a16:creationId xmlns:a16="http://schemas.microsoft.com/office/drawing/2014/main" id="{AF3705C6-B86A-AE7C-FF83-76D667D7D4DE}"/>
              </a:ext>
            </a:extLst>
          </p:cNvPr>
          <p:cNvSpPr/>
          <p:nvPr/>
        </p:nvSpPr>
        <p:spPr>
          <a:xfrm>
            <a:off x="5415227" y="4036741"/>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8" name="Rectangle 167">
            <a:extLst>
              <a:ext uri="{FF2B5EF4-FFF2-40B4-BE49-F238E27FC236}">
                <a16:creationId xmlns:a16="http://schemas.microsoft.com/office/drawing/2014/main" id="{0B74C49E-CA2A-7C60-4CF2-973800A2540B}"/>
              </a:ext>
            </a:extLst>
          </p:cNvPr>
          <p:cNvSpPr/>
          <p:nvPr/>
        </p:nvSpPr>
        <p:spPr>
          <a:xfrm>
            <a:off x="1013233" y="403796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9" name="Rectangle 168">
            <a:extLst>
              <a:ext uri="{FF2B5EF4-FFF2-40B4-BE49-F238E27FC236}">
                <a16:creationId xmlns:a16="http://schemas.microsoft.com/office/drawing/2014/main" id="{D2D6FED0-E745-3B95-ECD2-241E27EF996E}"/>
              </a:ext>
            </a:extLst>
          </p:cNvPr>
          <p:cNvSpPr/>
          <p:nvPr/>
        </p:nvSpPr>
        <p:spPr>
          <a:xfrm>
            <a:off x="7600567" y="4037964"/>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0" name="Rectangle 169">
            <a:extLst>
              <a:ext uri="{FF2B5EF4-FFF2-40B4-BE49-F238E27FC236}">
                <a16:creationId xmlns:a16="http://schemas.microsoft.com/office/drawing/2014/main" id="{A12C4D19-143B-AD5F-45AB-61894423A179}"/>
              </a:ext>
            </a:extLst>
          </p:cNvPr>
          <p:cNvSpPr/>
          <p:nvPr/>
        </p:nvSpPr>
        <p:spPr>
          <a:xfrm>
            <a:off x="9796345" y="4037964"/>
            <a:ext cx="1917859" cy="117649"/>
          </a:xfrm>
          <a:prstGeom prst="rect">
            <a:avLst/>
          </a:prstGeom>
          <a:solidFill>
            <a:srgbClr val="61D2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5" name="TextBox 164">
            <a:extLst>
              <a:ext uri="{FF2B5EF4-FFF2-40B4-BE49-F238E27FC236}">
                <a16:creationId xmlns:a16="http://schemas.microsoft.com/office/drawing/2014/main" id="{53FA19B6-6C3A-C36B-EA30-3F1C35F90AFB}"/>
              </a:ext>
            </a:extLst>
          </p:cNvPr>
          <p:cNvSpPr txBox="1"/>
          <p:nvPr/>
        </p:nvSpPr>
        <p:spPr>
          <a:xfrm>
            <a:off x="347657" y="3948457"/>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10</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5" name="TextBox 184">
            <a:extLst>
              <a:ext uri="{FF2B5EF4-FFF2-40B4-BE49-F238E27FC236}">
                <a16:creationId xmlns:a16="http://schemas.microsoft.com/office/drawing/2014/main" id="{409ADDF4-6535-67E6-F0E6-CA24C6F4C497}"/>
              </a:ext>
            </a:extLst>
          </p:cNvPr>
          <p:cNvSpPr txBox="1"/>
          <p:nvPr/>
        </p:nvSpPr>
        <p:spPr>
          <a:xfrm>
            <a:off x="2865713" y="396500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10</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7" name="TextBox 196">
            <a:extLst>
              <a:ext uri="{FF2B5EF4-FFF2-40B4-BE49-F238E27FC236}">
                <a16:creationId xmlns:a16="http://schemas.microsoft.com/office/drawing/2014/main" id="{882C0A04-ED64-3CF1-584F-FED988D64A36}"/>
              </a:ext>
            </a:extLst>
          </p:cNvPr>
          <p:cNvSpPr txBox="1"/>
          <p:nvPr/>
        </p:nvSpPr>
        <p:spPr>
          <a:xfrm>
            <a:off x="666103" y="396500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10</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8" name="TextBox 207">
            <a:extLst>
              <a:ext uri="{FF2B5EF4-FFF2-40B4-BE49-F238E27FC236}">
                <a16:creationId xmlns:a16="http://schemas.microsoft.com/office/drawing/2014/main" id="{DFA592F2-A6DC-16AE-E16C-11E61C355A98}"/>
              </a:ext>
            </a:extLst>
          </p:cNvPr>
          <p:cNvSpPr txBox="1"/>
          <p:nvPr/>
        </p:nvSpPr>
        <p:spPr>
          <a:xfrm>
            <a:off x="7264933" y="396500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10</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9" name="TextBox 218">
            <a:extLst>
              <a:ext uri="{FF2B5EF4-FFF2-40B4-BE49-F238E27FC236}">
                <a16:creationId xmlns:a16="http://schemas.microsoft.com/office/drawing/2014/main" id="{8389669D-B8C7-41D2-A92E-370FF148B7B6}"/>
              </a:ext>
            </a:extLst>
          </p:cNvPr>
          <p:cNvSpPr txBox="1"/>
          <p:nvPr/>
        </p:nvSpPr>
        <p:spPr>
          <a:xfrm>
            <a:off x="5065323" y="396500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10</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0" name="TextBox 229">
            <a:extLst>
              <a:ext uri="{FF2B5EF4-FFF2-40B4-BE49-F238E27FC236}">
                <a16:creationId xmlns:a16="http://schemas.microsoft.com/office/drawing/2014/main" id="{58B48416-543C-FD64-D444-00CBC321F642}"/>
              </a:ext>
            </a:extLst>
          </p:cNvPr>
          <p:cNvSpPr txBox="1"/>
          <p:nvPr/>
        </p:nvSpPr>
        <p:spPr>
          <a:xfrm>
            <a:off x="9464545" y="396500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10</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1" name="TextBox 230">
            <a:extLst>
              <a:ext uri="{FF2B5EF4-FFF2-40B4-BE49-F238E27FC236}">
                <a16:creationId xmlns:a16="http://schemas.microsoft.com/office/drawing/2014/main" id="{2D1609BA-9A39-6ACD-0F3C-85F7708C1555}"/>
              </a:ext>
            </a:extLst>
          </p:cNvPr>
          <p:cNvSpPr txBox="1"/>
          <p:nvPr/>
        </p:nvSpPr>
        <p:spPr>
          <a:xfrm>
            <a:off x="9464545" y="181330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1</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2" name="TextBox 231">
            <a:extLst>
              <a:ext uri="{FF2B5EF4-FFF2-40B4-BE49-F238E27FC236}">
                <a16:creationId xmlns:a16="http://schemas.microsoft.com/office/drawing/2014/main" id="{966F38CE-9208-6E7D-46CE-07688B3D79B9}"/>
              </a:ext>
            </a:extLst>
          </p:cNvPr>
          <p:cNvSpPr txBox="1"/>
          <p:nvPr/>
        </p:nvSpPr>
        <p:spPr>
          <a:xfrm>
            <a:off x="9464545" y="205238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2</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3" name="TextBox 232">
            <a:extLst>
              <a:ext uri="{FF2B5EF4-FFF2-40B4-BE49-F238E27FC236}">
                <a16:creationId xmlns:a16="http://schemas.microsoft.com/office/drawing/2014/main" id="{A944458F-1C55-04E4-6611-57BDC89A2A9D}"/>
              </a:ext>
            </a:extLst>
          </p:cNvPr>
          <p:cNvSpPr txBox="1"/>
          <p:nvPr/>
        </p:nvSpPr>
        <p:spPr>
          <a:xfrm>
            <a:off x="9464545" y="229146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3</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4" name="TextBox 233">
            <a:extLst>
              <a:ext uri="{FF2B5EF4-FFF2-40B4-BE49-F238E27FC236}">
                <a16:creationId xmlns:a16="http://schemas.microsoft.com/office/drawing/2014/main" id="{2A255E35-24AA-7874-00BD-DAD0A5E0AD85}"/>
              </a:ext>
            </a:extLst>
          </p:cNvPr>
          <p:cNvSpPr txBox="1"/>
          <p:nvPr/>
        </p:nvSpPr>
        <p:spPr>
          <a:xfrm>
            <a:off x="9464545" y="2530538"/>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4</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5" name="TextBox 234">
            <a:extLst>
              <a:ext uri="{FF2B5EF4-FFF2-40B4-BE49-F238E27FC236}">
                <a16:creationId xmlns:a16="http://schemas.microsoft.com/office/drawing/2014/main" id="{0680364C-3061-B88C-710E-DCD83012E3A2}"/>
              </a:ext>
            </a:extLst>
          </p:cNvPr>
          <p:cNvSpPr txBox="1"/>
          <p:nvPr/>
        </p:nvSpPr>
        <p:spPr>
          <a:xfrm>
            <a:off x="9464545" y="2769616"/>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5</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6" name="TextBox 235">
            <a:extLst>
              <a:ext uri="{FF2B5EF4-FFF2-40B4-BE49-F238E27FC236}">
                <a16:creationId xmlns:a16="http://schemas.microsoft.com/office/drawing/2014/main" id="{838C0002-4B9D-219F-BBB2-AA225D964E39}"/>
              </a:ext>
            </a:extLst>
          </p:cNvPr>
          <p:cNvSpPr txBox="1"/>
          <p:nvPr/>
        </p:nvSpPr>
        <p:spPr>
          <a:xfrm>
            <a:off x="9464545" y="3008694"/>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6</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7" name="TextBox 236">
            <a:extLst>
              <a:ext uri="{FF2B5EF4-FFF2-40B4-BE49-F238E27FC236}">
                <a16:creationId xmlns:a16="http://schemas.microsoft.com/office/drawing/2014/main" id="{4F86D5F6-53EF-7C9F-2D81-CD7A85E974EB}"/>
              </a:ext>
            </a:extLst>
          </p:cNvPr>
          <p:cNvSpPr txBox="1"/>
          <p:nvPr/>
        </p:nvSpPr>
        <p:spPr>
          <a:xfrm>
            <a:off x="9464545" y="3247772"/>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7</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2" name="Rectangle 141">
            <a:extLst>
              <a:ext uri="{FF2B5EF4-FFF2-40B4-BE49-F238E27FC236}">
                <a16:creationId xmlns:a16="http://schemas.microsoft.com/office/drawing/2014/main" id="{06098551-4D7B-4E71-9BEF-ACB64108DCE8}"/>
              </a:ext>
            </a:extLst>
          </p:cNvPr>
          <p:cNvSpPr/>
          <p:nvPr/>
        </p:nvSpPr>
        <p:spPr>
          <a:xfrm>
            <a:off x="3209010" y="355981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3" name="Rectangle 142">
            <a:extLst>
              <a:ext uri="{FF2B5EF4-FFF2-40B4-BE49-F238E27FC236}">
                <a16:creationId xmlns:a16="http://schemas.microsoft.com/office/drawing/2014/main" id="{67CC868B-2AC3-9203-65C7-82952EA5D5BC}"/>
              </a:ext>
            </a:extLst>
          </p:cNvPr>
          <p:cNvSpPr/>
          <p:nvPr/>
        </p:nvSpPr>
        <p:spPr>
          <a:xfrm>
            <a:off x="5415227" y="3558589"/>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4" name="Rectangle 143">
            <a:extLst>
              <a:ext uri="{FF2B5EF4-FFF2-40B4-BE49-F238E27FC236}">
                <a16:creationId xmlns:a16="http://schemas.microsoft.com/office/drawing/2014/main" id="{54CF283B-F3AB-9F4B-0919-D726645E88F2}"/>
              </a:ext>
            </a:extLst>
          </p:cNvPr>
          <p:cNvSpPr/>
          <p:nvPr/>
        </p:nvSpPr>
        <p:spPr>
          <a:xfrm>
            <a:off x="1013233" y="355981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5" name="Rectangle 144">
            <a:extLst>
              <a:ext uri="{FF2B5EF4-FFF2-40B4-BE49-F238E27FC236}">
                <a16:creationId xmlns:a16="http://schemas.microsoft.com/office/drawing/2014/main" id="{C6E9F00F-70EC-40FE-9E12-83E1C2E53953}"/>
              </a:ext>
            </a:extLst>
          </p:cNvPr>
          <p:cNvSpPr/>
          <p:nvPr/>
        </p:nvSpPr>
        <p:spPr>
          <a:xfrm>
            <a:off x="7600567" y="3559812"/>
            <a:ext cx="1917859" cy="117649"/>
          </a:xfrm>
          <a:prstGeom prst="rect">
            <a:avLst/>
          </a:prstGeom>
          <a:solidFill>
            <a:srgbClr val="FF4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6" name="Rectangle 145">
            <a:extLst>
              <a:ext uri="{FF2B5EF4-FFF2-40B4-BE49-F238E27FC236}">
                <a16:creationId xmlns:a16="http://schemas.microsoft.com/office/drawing/2014/main" id="{AEC299D5-AF35-C178-0A17-039ACB83A2C0}"/>
              </a:ext>
            </a:extLst>
          </p:cNvPr>
          <p:cNvSpPr/>
          <p:nvPr/>
        </p:nvSpPr>
        <p:spPr>
          <a:xfrm>
            <a:off x="9796345" y="3559812"/>
            <a:ext cx="1917859" cy="117649"/>
          </a:xfrm>
          <a:prstGeom prst="rect">
            <a:avLst/>
          </a:prstGeom>
          <a:gradFill>
            <a:gsLst>
              <a:gs pos="97000">
                <a:schemeClr val="bg2">
                  <a:lumMod val="90000"/>
                </a:schemeClr>
              </a:gs>
              <a:gs pos="0">
                <a:schemeClr val="bg2">
                  <a:lumMod val="90000"/>
                  <a:alpha val="70000"/>
                </a:schemeClr>
              </a:gs>
              <a:gs pos="58000">
                <a:schemeClr val="bg2"/>
              </a:gs>
              <a:gs pos="20000">
                <a:srgbClr val="EFEDED"/>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1" name="TextBox 140">
            <a:extLst>
              <a:ext uri="{FF2B5EF4-FFF2-40B4-BE49-F238E27FC236}">
                <a16:creationId xmlns:a16="http://schemas.microsoft.com/office/drawing/2014/main" id="{466BD898-3E50-4548-5E85-99E24E5AFDA5}"/>
              </a:ext>
            </a:extLst>
          </p:cNvPr>
          <p:cNvSpPr txBox="1"/>
          <p:nvPr/>
        </p:nvSpPr>
        <p:spPr>
          <a:xfrm>
            <a:off x="347657" y="3470305"/>
            <a:ext cx="411480" cy="307777"/>
          </a:xfrm>
          <a:prstGeom prst="rect">
            <a:avLst/>
          </a:prstGeom>
          <a:noFill/>
        </p:spPr>
        <p:txBody>
          <a:bodyPr wrap="square">
            <a:spAutoFit/>
          </a:bodyPr>
          <a:lstStyle/>
          <a:p>
            <a:pPr marL="0" marR="0" algn="ctr">
              <a:spcBef>
                <a:spcPts val="0"/>
              </a:spcBef>
              <a:spcAft>
                <a:spcPts val="0"/>
              </a:spcAft>
            </a:pPr>
            <a:r>
              <a:rPr lang="en-US" sz="1400" kern="100" dirty="0">
                <a:solidFill>
                  <a:schemeClr val="tx1">
                    <a:lumMod val="75000"/>
                    <a:lumOff val="25000"/>
                    <a:alpha val="75000"/>
                  </a:schemeClr>
                </a:solidFill>
                <a:latin typeface="Century Gothic" panose="020B0502020202020204" pitchFamily="34" charset="0"/>
                <a:ea typeface="Calibri" panose="020F0502020204030204" pitchFamily="34" charset="0"/>
                <a:cs typeface="Times New Roman" panose="02020603050405020304" pitchFamily="18" charset="0"/>
              </a:rPr>
              <a:t>8</a:t>
            </a:r>
            <a:endParaRPr lang="en-US" sz="1000" kern="100" dirty="0">
              <a:solidFill>
                <a:schemeClr val="tx1">
                  <a:lumMod val="75000"/>
                  <a:lumOff val="25000"/>
                  <a:alpha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3" name="TextBox 192">
            <a:extLst>
              <a:ext uri="{FF2B5EF4-FFF2-40B4-BE49-F238E27FC236}">
                <a16:creationId xmlns:a16="http://schemas.microsoft.com/office/drawing/2014/main" id="{7145D70B-905E-FDEF-3788-FB9AB082F6E9}"/>
              </a:ext>
            </a:extLst>
          </p:cNvPr>
          <p:cNvSpPr txBox="1"/>
          <p:nvPr/>
        </p:nvSpPr>
        <p:spPr>
          <a:xfrm>
            <a:off x="2865713" y="348685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79A8A">
                    <a:alpha val="75000"/>
                  </a:srgbClr>
                </a:solidFill>
                <a:latin typeface="Century Gothic" panose="020B0502020202020204" pitchFamily="34" charset="0"/>
                <a:ea typeface="Calibri" panose="020F0502020204030204" pitchFamily="34" charset="0"/>
                <a:cs typeface="Times New Roman" panose="02020603050405020304" pitchFamily="18" charset="0"/>
              </a:rPr>
              <a:t>8</a:t>
            </a:r>
            <a:endParaRPr lang="en-US" sz="900" kern="100" dirty="0">
              <a:solidFill>
                <a:srgbClr val="F79A8A">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5" name="TextBox 204">
            <a:extLst>
              <a:ext uri="{FF2B5EF4-FFF2-40B4-BE49-F238E27FC236}">
                <a16:creationId xmlns:a16="http://schemas.microsoft.com/office/drawing/2014/main" id="{E2911D3C-D978-7243-1B8B-37373DA6A0C6}"/>
              </a:ext>
            </a:extLst>
          </p:cNvPr>
          <p:cNvSpPr txBox="1"/>
          <p:nvPr/>
        </p:nvSpPr>
        <p:spPr>
          <a:xfrm>
            <a:off x="666103" y="348685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C115">
                    <a:alpha val="75000"/>
                  </a:srgbClr>
                </a:solidFill>
                <a:latin typeface="Century Gothic" panose="020B0502020202020204" pitchFamily="34" charset="0"/>
                <a:ea typeface="Calibri" panose="020F0502020204030204" pitchFamily="34" charset="0"/>
                <a:cs typeface="Times New Roman" panose="02020603050405020304" pitchFamily="18" charset="0"/>
              </a:rPr>
              <a:t>8</a:t>
            </a:r>
            <a:endParaRPr lang="en-US" sz="900" kern="100" dirty="0">
              <a:solidFill>
                <a:srgbClr val="FFC115">
                  <a:alpha val="75000"/>
                </a:srgb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6" name="TextBox 215">
            <a:extLst>
              <a:ext uri="{FF2B5EF4-FFF2-40B4-BE49-F238E27FC236}">
                <a16:creationId xmlns:a16="http://schemas.microsoft.com/office/drawing/2014/main" id="{754FA9F0-9559-AC9B-F70D-B614DD3E2FB0}"/>
              </a:ext>
            </a:extLst>
          </p:cNvPr>
          <p:cNvSpPr txBox="1"/>
          <p:nvPr/>
        </p:nvSpPr>
        <p:spPr>
          <a:xfrm>
            <a:off x="7264933" y="348685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FF4400"/>
                </a:solidFill>
                <a:latin typeface="Century Gothic" panose="020B0502020202020204" pitchFamily="34" charset="0"/>
                <a:ea typeface="Calibri" panose="020F0502020204030204" pitchFamily="34" charset="0"/>
                <a:cs typeface="Times New Roman" panose="02020603050405020304" pitchFamily="18" charset="0"/>
              </a:rPr>
              <a:t>8</a:t>
            </a:r>
            <a:endParaRPr lang="en-US" sz="900" kern="100" dirty="0">
              <a:solidFill>
                <a:srgbClr val="FF44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7" name="TextBox 226">
            <a:extLst>
              <a:ext uri="{FF2B5EF4-FFF2-40B4-BE49-F238E27FC236}">
                <a16:creationId xmlns:a16="http://schemas.microsoft.com/office/drawing/2014/main" id="{F429EAAB-E655-DD08-01FB-EAAF3552D87D}"/>
              </a:ext>
            </a:extLst>
          </p:cNvPr>
          <p:cNvSpPr txBox="1"/>
          <p:nvPr/>
        </p:nvSpPr>
        <p:spPr>
          <a:xfrm>
            <a:off x="5065323" y="348685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D1CC43"/>
                </a:solidFill>
                <a:latin typeface="Century Gothic" panose="020B0502020202020204" pitchFamily="34" charset="0"/>
                <a:ea typeface="Calibri" panose="020F0502020204030204" pitchFamily="34" charset="0"/>
                <a:cs typeface="Times New Roman" panose="02020603050405020304" pitchFamily="18" charset="0"/>
              </a:rPr>
              <a:t>8</a:t>
            </a:r>
            <a:endParaRPr lang="en-US" sz="900" kern="100" dirty="0">
              <a:solidFill>
                <a:srgbClr val="D1CC43"/>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38" name="TextBox 237">
            <a:extLst>
              <a:ext uri="{FF2B5EF4-FFF2-40B4-BE49-F238E27FC236}">
                <a16:creationId xmlns:a16="http://schemas.microsoft.com/office/drawing/2014/main" id="{D5B7E84E-39D6-019E-900C-88CF479F5B48}"/>
              </a:ext>
            </a:extLst>
          </p:cNvPr>
          <p:cNvSpPr txBox="1"/>
          <p:nvPr/>
        </p:nvSpPr>
        <p:spPr>
          <a:xfrm>
            <a:off x="9464545" y="3486850"/>
            <a:ext cx="411480" cy="276999"/>
          </a:xfrm>
          <a:prstGeom prst="rect">
            <a:avLst/>
          </a:prstGeom>
          <a:noFill/>
        </p:spPr>
        <p:txBody>
          <a:bodyPr wrap="square">
            <a:spAutoFit/>
          </a:bodyPr>
          <a:lstStyle/>
          <a:p>
            <a:pPr marL="0" marR="0" algn="ctr">
              <a:spcBef>
                <a:spcPts val="0"/>
              </a:spcBef>
              <a:spcAft>
                <a:spcPts val="0"/>
              </a:spcAft>
            </a:pPr>
            <a:r>
              <a:rPr lang="en-US" sz="1200" kern="100" dirty="0">
                <a:solidFill>
                  <a:srgbClr val="61D2CD"/>
                </a:solidFill>
                <a:latin typeface="Century Gothic" panose="020B0502020202020204" pitchFamily="34" charset="0"/>
                <a:ea typeface="Calibri" panose="020F0502020204030204" pitchFamily="34" charset="0"/>
                <a:cs typeface="Times New Roman" panose="02020603050405020304" pitchFamily="18" charset="0"/>
              </a:rPr>
              <a:t>8</a:t>
            </a:r>
            <a:endParaRPr lang="en-US" sz="900" kern="100" dirty="0">
              <a:solidFill>
                <a:srgbClr val="61D2C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44" name="Rectangle 243">
            <a:extLst>
              <a:ext uri="{FF2B5EF4-FFF2-40B4-BE49-F238E27FC236}">
                <a16:creationId xmlns:a16="http://schemas.microsoft.com/office/drawing/2014/main" id="{FCF65551-62A1-CCC9-81F1-A615A79E8837}"/>
              </a:ext>
            </a:extLst>
          </p:cNvPr>
          <p:cNvSpPr/>
          <p:nvPr/>
        </p:nvSpPr>
        <p:spPr>
          <a:xfrm rot="10800000">
            <a:off x="9614472" y="6817776"/>
            <a:ext cx="2103120" cy="45720"/>
          </a:xfrm>
          <a:prstGeom prst="rect">
            <a:avLst/>
          </a:prstGeom>
          <a:solidFill>
            <a:srgbClr val="61D2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rot="10800000">
            <a:off x="831360" y="6817777"/>
            <a:ext cx="2103120" cy="45720"/>
          </a:xfrm>
          <a:prstGeom prst="rect">
            <a:avLst/>
          </a:prstGeom>
          <a:solidFill>
            <a:srgbClr val="FFC1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rot="10800000">
            <a:off x="3027137" y="6817776"/>
            <a:ext cx="2103120" cy="45720"/>
          </a:xfrm>
          <a:prstGeom prst="rect">
            <a:avLst/>
          </a:prstGeom>
          <a:solidFill>
            <a:srgbClr val="F79A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rot="10800000">
            <a:off x="5233354" y="6817776"/>
            <a:ext cx="210312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8" name="Rectangle 247">
            <a:extLst>
              <a:ext uri="{FF2B5EF4-FFF2-40B4-BE49-F238E27FC236}">
                <a16:creationId xmlns:a16="http://schemas.microsoft.com/office/drawing/2014/main" id="{C9B62111-19B8-9C43-BB17-3E14776718D9}"/>
              </a:ext>
            </a:extLst>
          </p:cNvPr>
          <p:cNvSpPr/>
          <p:nvPr/>
        </p:nvSpPr>
        <p:spPr>
          <a:xfrm rot="10800000">
            <a:off x="7418694" y="6817776"/>
            <a:ext cx="2103120" cy="45720"/>
          </a:xfrm>
          <a:prstGeom prst="rect">
            <a:avLst/>
          </a:prstGeom>
          <a:solidFill>
            <a:srgbClr val="FF4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TextBox 14">
            <a:extLst>
              <a:ext uri="{FF2B5EF4-FFF2-40B4-BE49-F238E27FC236}">
                <a16:creationId xmlns:a16="http://schemas.microsoft.com/office/drawing/2014/main" id="{0FC7CC1C-89EA-AAF3-58CC-AF381E1D1E2F}"/>
              </a:ext>
            </a:extLst>
          </p:cNvPr>
          <p:cNvSpPr txBox="1"/>
          <p:nvPr/>
        </p:nvSpPr>
        <p:spPr>
          <a:xfrm>
            <a:off x="2931091" y="1130239"/>
            <a:ext cx="1463040" cy="646331"/>
          </a:xfrm>
          <a:prstGeom prst="rect">
            <a:avLst/>
          </a:prstGeom>
          <a:noFill/>
        </p:spPr>
        <p:txBody>
          <a:bodyPr wrap="square" anchor="b" anchorCtr="0">
            <a:spAutoFit/>
          </a:bodyPr>
          <a:lstStyle/>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Definition</a:t>
            </a:r>
          </a:p>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&amp; Planning</a:t>
            </a:r>
          </a:p>
        </p:txBody>
      </p:sp>
      <p:sp>
        <p:nvSpPr>
          <p:cNvPr id="5" name="Right Triangle 4">
            <a:extLst>
              <a:ext uri="{FF2B5EF4-FFF2-40B4-BE49-F238E27FC236}">
                <a16:creationId xmlns:a16="http://schemas.microsoft.com/office/drawing/2014/main" id="{83D1BF6E-92C5-B489-7940-4889E1564356}"/>
              </a:ext>
            </a:extLst>
          </p:cNvPr>
          <p:cNvSpPr>
            <a:spLocks noChangeAspect="1"/>
          </p:cNvSpPr>
          <p:nvPr/>
        </p:nvSpPr>
        <p:spPr>
          <a:xfrm rot="10800000" flipV="1">
            <a:off x="4947377" y="6680616"/>
            <a:ext cx="182880" cy="182880"/>
          </a:xfrm>
          <a:prstGeom prst="rtTriangle">
            <a:avLst/>
          </a:prstGeom>
          <a:solidFill>
            <a:srgbClr val="F79A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 name="TextBox 15">
            <a:extLst>
              <a:ext uri="{FF2B5EF4-FFF2-40B4-BE49-F238E27FC236}">
                <a16:creationId xmlns:a16="http://schemas.microsoft.com/office/drawing/2014/main" id="{E7F0C824-DCC4-C7CF-2DE6-B53CEFA69FA5}"/>
              </a:ext>
            </a:extLst>
          </p:cNvPr>
          <p:cNvSpPr txBox="1"/>
          <p:nvPr/>
        </p:nvSpPr>
        <p:spPr>
          <a:xfrm rot="16200000">
            <a:off x="2609501" y="592506"/>
            <a:ext cx="944217"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PHASE</a:t>
            </a:r>
          </a:p>
        </p:txBody>
      </p:sp>
      <p:sp>
        <p:nvSpPr>
          <p:cNvPr id="17" name="TextBox 16">
            <a:extLst>
              <a:ext uri="{FF2B5EF4-FFF2-40B4-BE49-F238E27FC236}">
                <a16:creationId xmlns:a16="http://schemas.microsoft.com/office/drawing/2014/main" id="{B6AAC3D4-C658-A228-FF68-AD6D6D18B53F}"/>
              </a:ext>
            </a:extLst>
          </p:cNvPr>
          <p:cNvSpPr txBox="1"/>
          <p:nvPr/>
        </p:nvSpPr>
        <p:spPr>
          <a:xfrm>
            <a:off x="3166464" y="188432"/>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21" name="TextBox 20">
            <a:extLst>
              <a:ext uri="{FF2B5EF4-FFF2-40B4-BE49-F238E27FC236}">
                <a16:creationId xmlns:a16="http://schemas.microsoft.com/office/drawing/2014/main" id="{40F20EEC-9BD4-7E88-C3A7-A8BF4CA74C1A}"/>
              </a:ext>
            </a:extLst>
          </p:cNvPr>
          <p:cNvSpPr txBox="1"/>
          <p:nvPr/>
        </p:nvSpPr>
        <p:spPr>
          <a:xfrm>
            <a:off x="5137308" y="1407238"/>
            <a:ext cx="1463040" cy="369332"/>
          </a:xfrm>
          <a:prstGeom prst="rect">
            <a:avLst/>
          </a:prstGeom>
          <a:noFill/>
        </p:spPr>
        <p:txBody>
          <a:bodyPr wrap="square" anchor="b" anchorCtr="0">
            <a:spAutoFit/>
          </a:bodyPr>
          <a:lstStyle/>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Launch</a:t>
            </a:r>
          </a:p>
        </p:txBody>
      </p:sp>
      <p:sp>
        <p:nvSpPr>
          <p:cNvPr id="7" name="Right Triangle 6">
            <a:extLst>
              <a:ext uri="{FF2B5EF4-FFF2-40B4-BE49-F238E27FC236}">
                <a16:creationId xmlns:a16="http://schemas.microsoft.com/office/drawing/2014/main" id="{87D1DD4A-E478-3EDE-0D3A-2D911098CF29}"/>
              </a:ext>
            </a:extLst>
          </p:cNvPr>
          <p:cNvSpPr>
            <a:spLocks noChangeAspect="1"/>
          </p:cNvSpPr>
          <p:nvPr/>
        </p:nvSpPr>
        <p:spPr>
          <a:xfrm rot="10800000" flipV="1">
            <a:off x="7153594" y="6680616"/>
            <a:ext cx="182880" cy="18288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3" name="TextBox 22">
            <a:extLst>
              <a:ext uri="{FF2B5EF4-FFF2-40B4-BE49-F238E27FC236}">
                <a16:creationId xmlns:a16="http://schemas.microsoft.com/office/drawing/2014/main" id="{3506AE4C-3002-E725-78F4-DD78ECAD5A14}"/>
              </a:ext>
            </a:extLst>
          </p:cNvPr>
          <p:cNvSpPr txBox="1"/>
          <p:nvPr/>
        </p:nvSpPr>
        <p:spPr>
          <a:xfrm rot="16200000">
            <a:off x="4815718" y="588068"/>
            <a:ext cx="944217"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PHASE</a:t>
            </a:r>
          </a:p>
        </p:txBody>
      </p:sp>
      <p:sp>
        <p:nvSpPr>
          <p:cNvPr id="24" name="TextBox 23">
            <a:extLst>
              <a:ext uri="{FF2B5EF4-FFF2-40B4-BE49-F238E27FC236}">
                <a16:creationId xmlns:a16="http://schemas.microsoft.com/office/drawing/2014/main" id="{2E8A3D20-687D-5D76-BE71-8F9D170712E7}"/>
              </a:ext>
            </a:extLst>
          </p:cNvPr>
          <p:cNvSpPr txBox="1"/>
          <p:nvPr/>
        </p:nvSpPr>
        <p:spPr>
          <a:xfrm>
            <a:off x="5372681" y="183994"/>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27" name="TextBox 26">
            <a:extLst>
              <a:ext uri="{FF2B5EF4-FFF2-40B4-BE49-F238E27FC236}">
                <a16:creationId xmlns:a16="http://schemas.microsoft.com/office/drawing/2014/main" id="{74AF8823-37AA-FF8F-62BB-E201E1E6852C}"/>
              </a:ext>
            </a:extLst>
          </p:cNvPr>
          <p:cNvSpPr txBox="1"/>
          <p:nvPr/>
        </p:nvSpPr>
        <p:spPr>
          <a:xfrm>
            <a:off x="7323257" y="1130239"/>
            <a:ext cx="1463040" cy="646331"/>
          </a:xfrm>
          <a:prstGeom prst="rect">
            <a:avLst/>
          </a:prstGeom>
          <a:noFill/>
        </p:spPr>
        <p:txBody>
          <a:bodyPr wrap="square" anchor="b" anchorCtr="0">
            <a:spAutoFit/>
          </a:bodyPr>
          <a:lstStyle/>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Monitoring</a:t>
            </a:r>
          </a:p>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&amp; Control</a:t>
            </a:r>
          </a:p>
        </p:txBody>
      </p:sp>
      <p:sp>
        <p:nvSpPr>
          <p:cNvPr id="9" name="Right Triangle 8">
            <a:extLst>
              <a:ext uri="{FF2B5EF4-FFF2-40B4-BE49-F238E27FC236}">
                <a16:creationId xmlns:a16="http://schemas.microsoft.com/office/drawing/2014/main" id="{CCF360FC-B5EA-1B53-6734-F9848ACB3D16}"/>
              </a:ext>
            </a:extLst>
          </p:cNvPr>
          <p:cNvSpPr>
            <a:spLocks noChangeAspect="1"/>
          </p:cNvSpPr>
          <p:nvPr/>
        </p:nvSpPr>
        <p:spPr>
          <a:xfrm rot="10800000" flipV="1">
            <a:off x="9338934" y="6680616"/>
            <a:ext cx="182880" cy="182880"/>
          </a:xfrm>
          <a:prstGeom prst="rtTriangle">
            <a:avLst/>
          </a:prstGeom>
          <a:solidFill>
            <a:srgbClr val="FF4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8" name="TextBox 27">
            <a:extLst>
              <a:ext uri="{FF2B5EF4-FFF2-40B4-BE49-F238E27FC236}">
                <a16:creationId xmlns:a16="http://schemas.microsoft.com/office/drawing/2014/main" id="{8DD97E65-5CF8-FB42-9D8C-F61F02971AAA}"/>
              </a:ext>
            </a:extLst>
          </p:cNvPr>
          <p:cNvSpPr txBox="1"/>
          <p:nvPr/>
        </p:nvSpPr>
        <p:spPr>
          <a:xfrm rot="16200000">
            <a:off x="7001667" y="588299"/>
            <a:ext cx="944217"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PHASE</a:t>
            </a:r>
          </a:p>
        </p:txBody>
      </p:sp>
      <p:sp>
        <p:nvSpPr>
          <p:cNvPr id="30" name="TextBox 29">
            <a:extLst>
              <a:ext uri="{FF2B5EF4-FFF2-40B4-BE49-F238E27FC236}">
                <a16:creationId xmlns:a16="http://schemas.microsoft.com/office/drawing/2014/main" id="{41BBEF5F-B2CC-D311-A9A8-54CC15510657}"/>
              </a:ext>
            </a:extLst>
          </p:cNvPr>
          <p:cNvSpPr txBox="1"/>
          <p:nvPr/>
        </p:nvSpPr>
        <p:spPr>
          <a:xfrm>
            <a:off x="7558630" y="184225"/>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34" name="TextBox 33">
            <a:extLst>
              <a:ext uri="{FF2B5EF4-FFF2-40B4-BE49-F238E27FC236}">
                <a16:creationId xmlns:a16="http://schemas.microsoft.com/office/drawing/2014/main" id="{C621CDDA-47F5-EB27-1645-2C11389E6885}"/>
              </a:ext>
            </a:extLst>
          </p:cNvPr>
          <p:cNvSpPr txBox="1"/>
          <p:nvPr/>
        </p:nvSpPr>
        <p:spPr>
          <a:xfrm>
            <a:off x="9518426" y="1407238"/>
            <a:ext cx="1463040" cy="369332"/>
          </a:xfrm>
          <a:prstGeom prst="rect">
            <a:avLst/>
          </a:prstGeom>
          <a:noFill/>
        </p:spPr>
        <p:txBody>
          <a:bodyPr wrap="square" anchor="b" anchorCtr="0">
            <a:spAutoFit/>
          </a:bodyPr>
          <a:lstStyle/>
          <a:p>
            <a:pPr marL="0" marR="0">
              <a:spcBef>
                <a:spcPts val="0"/>
              </a:spcBef>
              <a:spcAft>
                <a:spcPts val="0"/>
              </a:spcAft>
            </a:pPr>
            <a:r>
              <a:rPr lang="en-US" kern="100" dirty="0">
                <a:effectLst/>
                <a:latin typeface="Century Gothic" panose="020B0502020202020204" pitchFamily="34" charset="0"/>
                <a:ea typeface="Calibri" panose="020F0502020204030204" pitchFamily="34" charset="0"/>
                <a:cs typeface="Times New Roman" panose="02020603050405020304" pitchFamily="18" charset="0"/>
              </a:rPr>
              <a:t>Closure</a:t>
            </a:r>
          </a:p>
        </p:txBody>
      </p:sp>
      <p:sp>
        <p:nvSpPr>
          <p:cNvPr id="2" name="Right Triangle 1">
            <a:extLst>
              <a:ext uri="{FF2B5EF4-FFF2-40B4-BE49-F238E27FC236}">
                <a16:creationId xmlns:a16="http://schemas.microsoft.com/office/drawing/2014/main" id="{8B8E02E7-AFC0-CED2-44DD-E0D61218896F}"/>
              </a:ext>
            </a:extLst>
          </p:cNvPr>
          <p:cNvSpPr>
            <a:spLocks noChangeAspect="1"/>
          </p:cNvSpPr>
          <p:nvPr/>
        </p:nvSpPr>
        <p:spPr>
          <a:xfrm rot="10800000" flipV="1">
            <a:off x="11534712" y="6680617"/>
            <a:ext cx="182880" cy="182880"/>
          </a:xfrm>
          <a:prstGeom prst="rtTriangle">
            <a:avLst/>
          </a:prstGeom>
          <a:solidFill>
            <a:srgbClr val="61D2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5" name="TextBox 34">
            <a:extLst>
              <a:ext uri="{FF2B5EF4-FFF2-40B4-BE49-F238E27FC236}">
                <a16:creationId xmlns:a16="http://schemas.microsoft.com/office/drawing/2014/main" id="{865FB12A-3147-2624-D137-53F2E15CB0A9}"/>
              </a:ext>
            </a:extLst>
          </p:cNvPr>
          <p:cNvSpPr txBox="1"/>
          <p:nvPr/>
        </p:nvSpPr>
        <p:spPr>
          <a:xfrm rot="16200000">
            <a:off x="9196836" y="592507"/>
            <a:ext cx="944217" cy="27699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PHASE</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753799" y="188433"/>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pic>
        <p:nvPicPr>
          <p:cNvPr id="8" name="Graphic 7">
            <a:extLst>
              <a:ext uri="{FF2B5EF4-FFF2-40B4-BE49-F238E27FC236}">
                <a16:creationId xmlns:a16="http://schemas.microsoft.com/office/drawing/2014/main" id="{244FB339-D7FA-289F-C55D-EBFEC0DF5E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52898" y="414799"/>
            <a:ext cx="713431" cy="713431"/>
          </a:xfrm>
          <a:prstGeom prst="rect">
            <a:avLst/>
          </a:prstGeom>
        </p:spPr>
      </p:pic>
      <p:grpSp>
        <p:nvGrpSpPr>
          <p:cNvPr id="13" name="Graphic 9">
            <a:extLst>
              <a:ext uri="{FF2B5EF4-FFF2-40B4-BE49-F238E27FC236}">
                <a16:creationId xmlns:a16="http://schemas.microsoft.com/office/drawing/2014/main" id="{6CEF50EA-618F-9D1D-56CA-06875A262A96}"/>
              </a:ext>
            </a:extLst>
          </p:cNvPr>
          <p:cNvGrpSpPr/>
          <p:nvPr/>
        </p:nvGrpSpPr>
        <p:grpSpPr>
          <a:xfrm>
            <a:off x="8492343" y="436501"/>
            <a:ext cx="713431" cy="624252"/>
            <a:chOff x="8508976" y="401776"/>
            <a:chExt cx="893573" cy="781876"/>
          </a:xfrm>
        </p:grpSpPr>
        <p:sp>
          <p:nvSpPr>
            <p:cNvPr id="33" name="Freeform 32">
              <a:extLst>
                <a:ext uri="{FF2B5EF4-FFF2-40B4-BE49-F238E27FC236}">
                  <a16:creationId xmlns:a16="http://schemas.microsoft.com/office/drawing/2014/main" id="{4D9ED8B2-708E-2F27-E0CF-C02C8A029D3E}"/>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rgbClr val="FF4400">
                <a:alpha val="24000"/>
              </a:srgbClr>
            </a:solidFill>
            <a:ln w="1845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54F0446-CDF3-1A95-BA28-006AE81D1304}"/>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rgbClr val="FF4400"/>
            </a:solidFill>
            <a:ln w="1845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8D5E94A-8A77-17B8-6EEC-DA7CB7FC6CEE}"/>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rgbClr val="FF4400"/>
                </a:gs>
                <a:gs pos="82000">
                  <a:srgbClr val="FF7833">
                    <a:alpha val="50000"/>
                  </a:srgbClr>
                </a:gs>
              </a:gsLst>
              <a:lin ang="0" scaled="0"/>
            </a:gradFill>
            <a:ln w="18455" cap="flat">
              <a:noFill/>
              <a:prstDash val="solid"/>
              <a:miter/>
            </a:ln>
          </p:spPr>
          <p:txBody>
            <a:bodyPr rtlCol="0" anchor="ctr"/>
            <a:lstStyle/>
            <a:p>
              <a:endParaRPr lang="en-US"/>
            </a:p>
          </p:txBody>
        </p:sp>
      </p:grpSp>
      <p:pic>
        <p:nvPicPr>
          <p:cNvPr id="11" name="Graphic 10">
            <a:extLst>
              <a:ext uri="{FF2B5EF4-FFF2-40B4-BE49-F238E27FC236}">
                <a16:creationId xmlns:a16="http://schemas.microsoft.com/office/drawing/2014/main" id="{96B93863-5F8F-5B18-FD5F-67914D1B25D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117332" y="435055"/>
            <a:ext cx="713431" cy="713431"/>
          </a:xfrm>
          <a:prstGeom prst="rect">
            <a:avLst/>
          </a:prstGeom>
        </p:spPr>
      </p:pic>
      <p:pic>
        <p:nvPicPr>
          <p:cNvPr id="12" name="Graphic 11">
            <a:extLst>
              <a:ext uri="{FF2B5EF4-FFF2-40B4-BE49-F238E27FC236}">
                <a16:creationId xmlns:a16="http://schemas.microsoft.com/office/drawing/2014/main" id="{DC15C886-C5FD-A6F6-EBF0-02C9C77E802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97568" y="435055"/>
            <a:ext cx="713431" cy="713431"/>
          </a:xfrm>
          <a:prstGeom prst="rect">
            <a:avLst/>
          </a:prstGeom>
        </p:spPr>
      </p:pic>
      <p:sp>
        <p:nvSpPr>
          <p:cNvPr id="47" name="TextBox 46">
            <a:extLst>
              <a:ext uri="{FF2B5EF4-FFF2-40B4-BE49-F238E27FC236}">
                <a16:creationId xmlns:a16="http://schemas.microsoft.com/office/drawing/2014/main" id="{76E000C8-B7BE-7C3F-B639-26167FDC86F6}"/>
              </a:ext>
            </a:extLst>
          </p:cNvPr>
          <p:cNvSpPr txBox="1"/>
          <p:nvPr/>
        </p:nvSpPr>
        <p:spPr>
          <a:xfrm rot="16200000">
            <a:off x="-534717" y="532741"/>
            <a:ext cx="1701972" cy="640175"/>
          </a:xfrm>
          <a:prstGeom prst="rect">
            <a:avLst/>
          </a:prstGeom>
          <a:solidFill>
            <a:schemeClr val="bg2">
              <a:lumMod val="75000"/>
            </a:schemeClr>
          </a:solidFill>
          <a:effectLst/>
        </p:spPr>
        <p:txBody>
          <a:bodyPr wrap="square" lIns="91440" tIns="73152" rIns="91440" bIns="73152" rtlCol="0" anchor="t" anchorCtr="0">
            <a:spAutoFit/>
          </a:bodyPr>
          <a:lstStyle/>
          <a:p>
            <a:pPr algn="r"/>
            <a:r>
              <a:rPr lang="en-US" sz="1600" i="0" u="none" strike="noStrike" spc="600" dirty="0">
                <a:solidFill>
                  <a:schemeClr val="bg1"/>
                </a:solidFill>
                <a:effectLst/>
                <a:latin typeface="Century Gothic" panose="020B0502020202020204" pitchFamily="34" charset="0"/>
              </a:rPr>
              <a:t>PROJECT PHASES</a:t>
            </a:r>
            <a:endParaRPr lang="en-US" sz="1600" spc="600" dirty="0">
              <a:solidFill>
                <a:schemeClr val="bg1"/>
              </a:solidFill>
              <a:latin typeface="Century Gothic" panose="020B0502020202020204" pitchFamily="34" charset="0"/>
            </a:endParaRPr>
          </a:p>
        </p:txBody>
      </p:sp>
      <p:grpSp>
        <p:nvGrpSpPr>
          <p:cNvPr id="59" name="Group 58">
            <a:extLst>
              <a:ext uri="{FF2B5EF4-FFF2-40B4-BE49-F238E27FC236}">
                <a16:creationId xmlns:a16="http://schemas.microsoft.com/office/drawing/2014/main" id="{9547A6B2-81D3-1471-2DBB-8AC844F08232}"/>
              </a:ext>
            </a:extLst>
          </p:cNvPr>
          <p:cNvGrpSpPr/>
          <p:nvPr/>
        </p:nvGrpSpPr>
        <p:grpSpPr>
          <a:xfrm>
            <a:off x="10925509" y="472827"/>
            <a:ext cx="597280" cy="597257"/>
            <a:chOff x="10925509" y="472827"/>
            <a:chExt cx="597280" cy="597257"/>
          </a:xfrm>
        </p:grpSpPr>
        <p:sp>
          <p:nvSpPr>
            <p:cNvPr id="55" name="Freeform 54">
              <a:extLst>
                <a:ext uri="{FF2B5EF4-FFF2-40B4-BE49-F238E27FC236}">
                  <a16:creationId xmlns:a16="http://schemas.microsoft.com/office/drawing/2014/main" id="{02D031E6-F5C1-E5A6-E7AD-C4D1929666F6}"/>
                </a:ext>
              </a:extLst>
            </p:cNvPr>
            <p:cNvSpPr/>
            <p:nvPr/>
          </p:nvSpPr>
          <p:spPr>
            <a:xfrm>
              <a:off x="11047123" y="647680"/>
              <a:ext cx="354274" cy="247535"/>
            </a:xfrm>
            <a:custGeom>
              <a:avLst/>
              <a:gdLst>
                <a:gd name="connsiteX0" fmla="*/ 125007 w 354274"/>
                <a:gd name="connsiteY0" fmla="*/ 247535 h 247535"/>
                <a:gd name="connsiteX1" fmla="*/ 115873 w 354274"/>
                <a:gd name="connsiteY1" fmla="*/ 243621 h 247535"/>
                <a:gd name="connsiteX2" fmla="*/ 3915 w 354274"/>
                <a:gd name="connsiteY2" fmla="*/ 135577 h 247535"/>
                <a:gd name="connsiteX3" fmla="*/ 3915 w 354274"/>
                <a:gd name="connsiteY3" fmla="*/ 117308 h 247535"/>
                <a:gd name="connsiteX4" fmla="*/ 22183 w 354274"/>
                <a:gd name="connsiteY4" fmla="*/ 117308 h 247535"/>
                <a:gd name="connsiteX5" fmla="*/ 125007 w 354274"/>
                <a:gd name="connsiteY5" fmla="*/ 217523 h 247535"/>
                <a:gd name="connsiteX6" fmla="*/ 332091 w 354274"/>
                <a:gd name="connsiteY6" fmla="*/ 3915 h 247535"/>
                <a:gd name="connsiteX7" fmla="*/ 350359 w 354274"/>
                <a:gd name="connsiteY7" fmla="*/ 3915 h 247535"/>
                <a:gd name="connsiteX8" fmla="*/ 350359 w 354274"/>
                <a:gd name="connsiteY8" fmla="*/ 22183 h 247535"/>
                <a:gd name="connsiteX9" fmla="*/ 134141 w 354274"/>
                <a:gd name="connsiteY9" fmla="*/ 243490 h 247535"/>
                <a:gd name="connsiteX10" fmla="*/ 125007 w 354274"/>
                <a:gd name="connsiteY10" fmla="*/ 247405 h 247535"/>
                <a:gd name="connsiteX11" fmla="*/ 125007 w 354274"/>
                <a:gd name="connsiteY11" fmla="*/ 247405 h 24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274" h="247535">
                  <a:moveTo>
                    <a:pt x="125007" y="247535"/>
                  </a:moveTo>
                  <a:cubicBezTo>
                    <a:pt x="121093" y="247535"/>
                    <a:pt x="118483" y="246230"/>
                    <a:pt x="115873" y="243621"/>
                  </a:cubicBezTo>
                  <a:lnTo>
                    <a:pt x="3915" y="135577"/>
                  </a:lnTo>
                  <a:cubicBezTo>
                    <a:pt x="-1305" y="130357"/>
                    <a:pt x="-1305" y="122528"/>
                    <a:pt x="3915" y="117308"/>
                  </a:cubicBezTo>
                  <a:cubicBezTo>
                    <a:pt x="9134" y="112089"/>
                    <a:pt x="16963" y="112089"/>
                    <a:pt x="22183" y="117308"/>
                  </a:cubicBezTo>
                  <a:lnTo>
                    <a:pt x="125007" y="217523"/>
                  </a:lnTo>
                  <a:lnTo>
                    <a:pt x="332091" y="3915"/>
                  </a:lnTo>
                  <a:cubicBezTo>
                    <a:pt x="337311" y="-1305"/>
                    <a:pt x="345140" y="-1305"/>
                    <a:pt x="350359" y="3915"/>
                  </a:cubicBezTo>
                  <a:cubicBezTo>
                    <a:pt x="355579" y="9134"/>
                    <a:pt x="355579" y="16963"/>
                    <a:pt x="350359" y="22183"/>
                  </a:cubicBezTo>
                  <a:lnTo>
                    <a:pt x="134141" y="243490"/>
                  </a:lnTo>
                  <a:cubicBezTo>
                    <a:pt x="131532" y="246100"/>
                    <a:pt x="128922" y="247405"/>
                    <a:pt x="125007" y="247405"/>
                  </a:cubicBezTo>
                  <a:lnTo>
                    <a:pt x="125007" y="247405"/>
                  </a:lnTo>
                  <a:close/>
                </a:path>
              </a:pathLst>
            </a:custGeom>
            <a:solidFill>
              <a:srgbClr val="61D2CD"/>
            </a:solidFill>
            <a:ln w="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9851D181-4B89-C2F9-BEEC-2B983E92B6AA}"/>
                </a:ext>
              </a:extLst>
            </p:cNvPr>
            <p:cNvSpPr/>
            <p:nvPr/>
          </p:nvSpPr>
          <p:spPr>
            <a:xfrm>
              <a:off x="10940776" y="596138"/>
              <a:ext cx="582013" cy="473946"/>
            </a:xfrm>
            <a:custGeom>
              <a:avLst/>
              <a:gdLst>
                <a:gd name="connsiteX0" fmla="*/ 525996 w 582013"/>
                <a:gd name="connsiteY0" fmla="*/ 0 h 473946"/>
                <a:gd name="connsiteX1" fmla="*/ 542959 w 582013"/>
                <a:gd name="connsiteY1" fmla="*/ 94995 h 473946"/>
                <a:gd name="connsiteX2" fmla="*/ 248710 w 582013"/>
                <a:gd name="connsiteY2" fmla="*/ 399684 h 473946"/>
                <a:gd name="connsiteX3" fmla="*/ 0 w 582013"/>
                <a:gd name="connsiteY3" fmla="*/ 273372 h 473946"/>
                <a:gd name="connsiteX4" fmla="*/ 286421 w 582013"/>
                <a:gd name="connsiteY4" fmla="*/ 473931 h 473946"/>
                <a:gd name="connsiteX5" fmla="*/ 581975 w 582013"/>
                <a:gd name="connsiteY5" fmla="*/ 167938 h 473946"/>
                <a:gd name="connsiteX6" fmla="*/ 525996 w 582013"/>
                <a:gd name="connsiteY6" fmla="*/ 0 h 473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2013" h="473946">
                  <a:moveTo>
                    <a:pt x="525996" y="0"/>
                  </a:moveTo>
                  <a:cubicBezTo>
                    <a:pt x="536435" y="30012"/>
                    <a:pt x="542959" y="61199"/>
                    <a:pt x="542959" y="94995"/>
                  </a:cubicBezTo>
                  <a:cubicBezTo>
                    <a:pt x="545569" y="260323"/>
                    <a:pt x="414037" y="397074"/>
                    <a:pt x="248710" y="399684"/>
                  </a:cubicBezTo>
                  <a:cubicBezTo>
                    <a:pt x="145885" y="400989"/>
                    <a:pt x="55979" y="351534"/>
                    <a:pt x="0" y="273372"/>
                  </a:cubicBezTo>
                  <a:cubicBezTo>
                    <a:pt x="41626" y="391855"/>
                    <a:pt x="155019" y="475236"/>
                    <a:pt x="286421" y="473931"/>
                  </a:cubicBezTo>
                  <a:cubicBezTo>
                    <a:pt x="453053" y="470017"/>
                    <a:pt x="584585" y="333266"/>
                    <a:pt x="581975" y="167938"/>
                  </a:cubicBezTo>
                  <a:cubicBezTo>
                    <a:pt x="580670" y="105434"/>
                    <a:pt x="559792" y="46845"/>
                    <a:pt x="525996" y="0"/>
                  </a:cubicBezTo>
                  <a:close/>
                </a:path>
              </a:pathLst>
            </a:custGeom>
            <a:solidFill>
              <a:srgbClr val="61D2CD">
                <a:alpha val="24000"/>
              </a:srgbClr>
            </a:solidFill>
            <a:ln w="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90A8188-4E1B-2D79-14A6-6EBE156CB2D7}"/>
                </a:ext>
              </a:extLst>
            </p:cNvPr>
            <p:cNvSpPr/>
            <p:nvPr/>
          </p:nvSpPr>
          <p:spPr>
            <a:xfrm>
              <a:off x="10925509" y="472827"/>
              <a:ext cx="595545" cy="595545"/>
            </a:xfrm>
            <a:custGeom>
              <a:avLst/>
              <a:gdLst>
                <a:gd name="connsiteX0" fmla="*/ 595546 w 595545"/>
                <a:gd name="connsiteY0" fmla="*/ 297773 h 595545"/>
                <a:gd name="connsiteX1" fmla="*/ 297773 w 595545"/>
                <a:gd name="connsiteY1" fmla="*/ 595546 h 595545"/>
                <a:gd name="connsiteX2" fmla="*/ 0 w 595545"/>
                <a:gd name="connsiteY2" fmla="*/ 297773 h 595545"/>
                <a:gd name="connsiteX3" fmla="*/ 297773 w 595545"/>
                <a:gd name="connsiteY3" fmla="*/ 0 h 595545"/>
                <a:gd name="connsiteX4" fmla="*/ 595546 w 595545"/>
                <a:gd name="connsiteY4" fmla="*/ 297773 h 595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545" h="595545">
                  <a:moveTo>
                    <a:pt x="595546" y="297773"/>
                  </a:moveTo>
                  <a:cubicBezTo>
                    <a:pt x="595546" y="462228"/>
                    <a:pt x="462228" y="595546"/>
                    <a:pt x="297773" y="595546"/>
                  </a:cubicBezTo>
                  <a:cubicBezTo>
                    <a:pt x="133318" y="595546"/>
                    <a:pt x="0" y="462228"/>
                    <a:pt x="0" y="297773"/>
                  </a:cubicBezTo>
                  <a:cubicBezTo>
                    <a:pt x="0" y="133318"/>
                    <a:pt x="133318" y="0"/>
                    <a:pt x="297773" y="0"/>
                  </a:cubicBezTo>
                  <a:cubicBezTo>
                    <a:pt x="462228" y="0"/>
                    <a:pt x="595546" y="133318"/>
                    <a:pt x="595546" y="297773"/>
                  </a:cubicBezTo>
                  <a:close/>
                </a:path>
              </a:pathLst>
            </a:custGeom>
            <a:noFill/>
            <a:ln w="25797" cap="flat">
              <a:solidFill>
                <a:srgbClr val="61D2CD"/>
              </a:solidFill>
              <a:prstDash val="solid"/>
              <a:miter/>
            </a:ln>
          </p:spPr>
          <p:txBody>
            <a:bodyPr rtlCol="0" anchor="ctr"/>
            <a:lstStyle/>
            <a:p>
              <a:endParaRPr lang="en-US"/>
            </a:p>
          </p:txBody>
        </p:sp>
      </p:grpSp>
    </p:spTree>
    <p:extLst>
      <p:ext uri="{BB962C8B-B14F-4D97-AF65-F5344CB8AC3E}">
        <p14:creationId xmlns:p14="http://schemas.microsoft.com/office/powerpoint/2010/main" val="890379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7183</TotalTime>
  <Words>286</Words>
  <Application>Microsoft Macintosh PowerPoint</Application>
  <PresentationFormat>Widescreen</PresentationFormat>
  <Paragraphs>106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93</cp:revision>
  <cp:lastPrinted>2020-08-31T22:23:58Z</cp:lastPrinted>
  <dcterms:created xsi:type="dcterms:W3CDTF">2021-07-07T23:54:57Z</dcterms:created>
  <dcterms:modified xsi:type="dcterms:W3CDTF">2023-12-27T20:42:59Z</dcterms:modified>
</cp:coreProperties>
</file>