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3" r:id="rId2"/>
    <p:sldId id="34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E198"/>
    <a:srgbClr val="59D27C"/>
    <a:srgbClr val="B9DC8C"/>
    <a:srgbClr val="00BD32"/>
    <a:srgbClr val="F9C053"/>
    <a:srgbClr val="89D0C2"/>
    <a:srgbClr val="EAEEF3"/>
    <a:srgbClr val="A6E1C1"/>
    <a:srgbClr val="D6F3E5"/>
    <a:srgbClr val="F7F9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14" autoAdjust="0"/>
    <p:restoredTop sz="86447"/>
  </p:normalViewPr>
  <p:slideViewPr>
    <p:cSldViewPr snapToGrid="0" snapToObjects="1">
      <p:cViewPr varScale="1">
        <p:scale>
          <a:sx n="128" d="100"/>
          <a:sy n="128" d="100"/>
        </p:scale>
        <p:origin x="68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FEFD1DF4-6FD9-4B37-B194-064918932658}"/>
    <pc:docChg chg="modSld">
      <pc:chgData name="Bess Dunlevy" userId="dd4b9a8537dbe9d0" providerId="LiveId" clId="{FEFD1DF4-6FD9-4B37-B194-064918932658}" dt="2023-08-14T23:08:26.584" v="78" actId="1076"/>
      <pc:docMkLst>
        <pc:docMk/>
      </pc:docMkLst>
      <pc:sldChg chg="modSp mod">
        <pc:chgData name="Bess Dunlevy" userId="dd4b9a8537dbe9d0" providerId="LiveId" clId="{FEFD1DF4-6FD9-4B37-B194-064918932658}" dt="2023-08-14T23:08:11.915" v="75" actId="20577"/>
        <pc:sldMkLst>
          <pc:docMk/>
          <pc:sldMk cId="1925317832" sldId="342"/>
        </pc:sldMkLst>
        <pc:spChg chg="mod">
          <ac:chgData name="Bess Dunlevy" userId="dd4b9a8537dbe9d0" providerId="LiveId" clId="{FEFD1DF4-6FD9-4B37-B194-064918932658}" dt="2023-08-14T23:08:02.910" v="50" actId="20577"/>
          <ac:spMkLst>
            <pc:docMk/>
            <pc:sldMk cId="1925317832" sldId="342"/>
            <ac:spMk id="33" creationId="{143A449B-AAB7-994A-92CE-8F48E2CA7DF6}"/>
          </ac:spMkLst>
        </pc:spChg>
        <pc:spChg chg="mod">
          <ac:chgData name="Bess Dunlevy" userId="dd4b9a8537dbe9d0" providerId="LiveId" clId="{FEFD1DF4-6FD9-4B37-B194-064918932658}" dt="2023-08-14T23:08:11.915" v="75" actId="20577"/>
          <ac:spMkLst>
            <pc:docMk/>
            <pc:sldMk cId="1925317832" sldId="342"/>
            <ac:spMk id="36" creationId="{C7DC0BFC-32CE-0544-BDE7-E4E8CD4C8E4D}"/>
          </ac:spMkLst>
        </pc:spChg>
      </pc:sldChg>
      <pc:sldChg chg="modSp mod">
        <pc:chgData name="Bess Dunlevy" userId="dd4b9a8537dbe9d0" providerId="LiveId" clId="{FEFD1DF4-6FD9-4B37-B194-064918932658}" dt="2023-08-14T23:08:26.584" v="78" actId="1076"/>
        <pc:sldMkLst>
          <pc:docMk/>
          <pc:sldMk cId="2017811851" sldId="343"/>
        </pc:sldMkLst>
        <pc:spChg chg="mod">
          <ac:chgData name="Bess Dunlevy" userId="dd4b9a8537dbe9d0" providerId="LiveId" clId="{FEFD1DF4-6FD9-4B37-B194-064918932658}" dt="2023-08-14T23:07:54.431" v="26" actId="255"/>
          <ac:spMkLst>
            <pc:docMk/>
            <pc:sldMk cId="2017811851" sldId="343"/>
            <ac:spMk id="5" creationId="{A6D3F29C-1FC3-7994-8719-9C574B79EF6B}"/>
          </ac:spMkLst>
        </pc:spChg>
        <pc:picChg chg="mod">
          <ac:chgData name="Bess Dunlevy" userId="dd4b9a8537dbe9d0" providerId="LiveId" clId="{FEFD1DF4-6FD9-4B37-B194-064918932658}" dt="2023-08-14T23:08:23.199" v="76" actId="14100"/>
          <ac:picMkLst>
            <pc:docMk/>
            <pc:sldMk cId="2017811851" sldId="343"/>
            <ac:picMk id="2" creationId="{EA915AF2-E301-F450-075D-F5E5D5ACC74F}"/>
          </ac:picMkLst>
        </pc:picChg>
        <pc:picChg chg="mod">
          <ac:chgData name="Bess Dunlevy" userId="dd4b9a8537dbe9d0" providerId="LiveId" clId="{FEFD1DF4-6FD9-4B37-B194-064918932658}" dt="2023-08-14T23:08:26.584" v="78" actId="1076"/>
          <ac:picMkLst>
            <pc:docMk/>
            <pc:sldMk cId="2017811851" sldId="343"/>
            <ac:picMk id="3" creationId="{EF3A9875-58C7-780C-11B6-6A6DEABF7F3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1/28/24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1/28/24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1/28/24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1/28/24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1/28/24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svg"/><Relationship Id="rId2" Type="http://schemas.openxmlformats.org/officeDocument/2006/relationships/image" Target="../media/image1.png"/><Relationship Id="rId16"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hyperlink" Target="https://www.smartsheet.com/try-it?trp=11936&amp;utm_source=template-powerpoint&amp;utm_medium=content&amp;utm_campaign=Advertising+Agency+Campaign+Presentation-powerpoint-11936&amp;lpa=Advertising+Agency+Campaign+Presentation+powerpoint+11936" TargetMode="External"/><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 Id="rId14" Type="http://schemas.openxmlformats.org/officeDocument/2006/relationships/image" Target="../media/image13.sv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8.svg"/><Relationship Id="rId2" Type="http://schemas.openxmlformats.org/officeDocument/2006/relationships/image" Target="../media/image2.png"/><Relationship Id="rId16"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6.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EF3A9875-58C7-780C-11B6-6A6DEABF7F35}"/>
              </a:ext>
            </a:extLst>
          </p:cNvPr>
          <p:cNvPicPr>
            <a:picLocks noChangeAspect="1"/>
          </p:cNvPicPr>
          <p:nvPr/>
        </p:nvPicPr>
        <p:blipFill>
          <a:blip r:embed="rId2"/>
          <a:stretch>
            <a:fillRect/>
          </a:stretch>
        </p:blipFill>
        <p:spPr>
          <a:xfrm>
            <a:off x="6554241" y="37268"/>
            <a:ext cx="5610829" cy="6783463"/>
          </a:xfrm>
          <a:prstGeom prst="rect">
            <a:avLst/>
          </a:prstGeom>
        </p:spPr>
      </p:pic>
      <p:sp>
        <p:nvSpPr>
          <p:cNvPr id="5" name="TextBox 4">
            <a:extLst>
              <a:ext uri="{FF2B5EF4-FFF2-40B4-BE49-F238E27FC236}">
                <a16:creationId xmlns:a16="http://schemas.microsoft.com/office/drawing/2014/main" id="{A6D3F29C-1FC3-7994-8719-9C574B79EF6B}"/>
              </a:ext>
            </a:extLst>
          </p:cNvPr>
          <p:cNvSpPr txBox="1"/>
          <p:nvPr/>
        </p:nvSpPr>
        <p:spPr>
          <a:xfrm>
            <a:off x="225956" y="247827"/>
            <a:ext cx="6096000" cy="1077218"/>
          </a:xfrm>
          <a:prstGeom prst="rect">
            <a:avLst/>
          </a:prstGeom>
          <a:noFill/>
        </p:spPr>
        <p:txBody>
          <a:bodyPr wrap="square">
            <a:spAutoFit/>
          </a:bodyPr>
          <a:lstStyle/>
          <a:p>
            <a:r>
              <a:rPr lang="en-US" sz="3200" b="1" dirty="0">
                <a:solidFill>
                  <a:schemeClr val="tx1">
                    <a:lumMod val="65000"/>
                    <a:lumOff val="35000"/>
                  </a:schemeClr>
                </a:solidFill>
                <a:latin typeface="Century Gothic" panose="020B0502020202020204" pitchFamily="34" charset="0"/>
              </a:rPr>
              <a:t>ADVERTISING CAMPAIGN</a:t>
            </a:r>
          </a:p>
          <a:p>
            <a:r>
              <a:rPr lang="en-US" sz="3200" b="1" dirty="0">
                <a:solidFill>
                  <a:schemeClr val="tx1">
                    <a:lumMod val="65000"/>
                    <a:lumOff val="35000"/>
                  </a:schemeClr>
                </a:solidFill>
                <a:latin typeface="Century Gothic" panose="020B0502020202020204" pitchFamily="34" charset="0"/>
              </a:rPr>
              <a:t>PRESENTATION TEMPLATE</a:t>
            </a:r>
          </a:p>
        </p:txBody>
      </p:sp>
      <p:grpSp>
        <p:nvGrpSpPr>
          <p:cNvPr id="6" name="Group 5">
            <a:extLst>
              <a:ext uri="{FF2B5EF4-FFF2-40B4-BE49-F238E27FC236}">
                <a16:creationId xmlns:a16="http://schemas.microsoft.com/office/drawing/2014/main" id="{082D93E1-FF20-8EF5-A608-5C576B262473}"/>
              </a:ext>
            </a:extLst>
          </p:cNvPr>
          <p:cNvGrpSpPr/>
          <p:nvPr/>
        </p:nvGrpSpPr>
        <p:grpSpPr>
          <a:xfrm>
            <a:off x="690838" y="1761690"/>
            <a:ext cx="1738157" cy="1459224"/>
            <a:chOff x="1992846" y="892786"/>
            <a:chExt cx="849339" cy="680751"/>
          </a:xfrm>
        </p:grpSpPr>
        <p:pic>
          <p:nvPicPr>
            <p:cNvPr id="7" name="Graphic 6" descr="Man with solid fill">
              <a:extLst>
                <a:ext uri="{FF2B5EF4-FFF2-40B4-BE49-F238E27FC236}">
                  <a16:creationId xmlns:a16="http://schemas.microsoft.com/office/drawing/2014/main" id="{EF18B094-BA88-1E38-6602-0EE8A6AE967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160647" y="1070690"/>
              <a:ext cx="408267" cy="408267"/>
            </a:xfrm>
            <a:prstGeom prst="rect">
              <a:avLst/>
            </a:prstGeom>
          </p:spPr>
        </p:pic>
        <p:pic>
          <p:nvPicPr>
            <p:cNvPr id="8" name="Graphic 7" descr="Woman with solid fill">
              <a:extLst>
                <a:ext uri="{FF2B5EF4-FFF2-40B4-BE49-F238E27FC236}">
                  <a16:creationId xmlns:a16="http://schemas.microsoft.com/office/drawing/2014/main" id="{6D2AD6A3-387E-022F-6C37-FA52F6CA113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33918" y="1165270"/>
              <a:ext cx="408267" cy="408267"/>
            </a:xfrm>
            <a:prstGeom prst="rect">
              <a:avLst/>
            </a:prstGeom>
          </p:spPr>
        </p:pic>
        <p:pic>
          <p:nvPicPr>
            <p:cNvPr id="9" name="Graphic 8" descr="Magnifying glass with solid fill">
              <a:extLst>
                <a:ext uri="{FF2B5EF4-FFF2-40B4-BE49-F238E27FC236}">
                  <a16:creationId xmlns:a16="http://schemas.microsoft.com/office/drawing/2014/main" id="{3C3AAA78-6B13-7FC8-65FF-838A83B2BDF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6300000">
              <a:off x="1992846" y="892786"/>
              <a:ext cx="601306" cy="601306"/>
            </a:xfrm>
            <a:prstGeom prst="rect">
              <a:avLst/>
            </a:prstGeom>
          </p:spPr>
        </p:pic>
      </p:grpSp>
      <p:pic>
        <p:nvPicPr>
          <p:cNvPr id="10" name="Graphic 9" descr="Bullseye with solid fill">
            <a:extLst>
              <a:ext uri="{FF2B5EF4-FFF2-40B4-BE49-F238E27FC236}">
                <a16:creationId xmlns:a16="http://schemas.microsoft.com/office/drawing/2014/main" id="{846BCF10-15B9-4DFC-488A-B72645EA17A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358988" y="2783343"/>
            <a:ext cx="1392207" cy="1392207"/>
          </a:xfrm>
          <a:prstGeom prst="rect">
            <a:avLst/>
          </a:prstGeom>
        </p:spPr>
      </p:pic>
      <p:pic>
        <p:nvPicPr>
          <p:cNvPr id="11" name="Graphic 10" descr="Chess pieces with solid fill">
            <a:extLst>
              <a:ext uri="{FF2B5EF4-FFF2-40B4-BE49-F238E27FC236}">
                <a16:creationId xmlns:a16="http://schemas.microsoft.com/office/drawing/2014/main" id="{D4991B89-C6E8-161E-B8C4-4FF960D6D50E}"/>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3518441" y="3908032"/>
            <a:ext cx="1462122" cy="1462122"/>
          </a:xfrm>
          <a:prstGeom prst="rect">
            <a:avLst/>
          </a:prstGeom>
        </p:spPr>
      </p:pic>
      <p:pic>
        <p:nvPicPr>
          <p:cNvPr id="12" name="Graphic 11" descr="Chat bubble with solid fill">
            <a:extLst>
              <a:ext uri="{FF2B5EF4-FFF2-40B4-BE49-F238E27FC236}">
                <a16:creationId xmlns:a16="http://schemas.microsoft.com/office/drawing/2014/main" id="{27A05AF3-8894-6312-3844-498B91BF9A74}"/>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5222976" y="5219040"/>
            <a:ext cx="873024" cy="873024"/>
          </a:xfrm>
          <a:prstGeom prst="rect">
            <a:avLst/>
          </a:prstGeom>
        </p:spPr>
      </p:pic>
      <p:sp>
        <p:nvSpPr>
          <p:cNvPr id="13" name="Down Arrow 2">
            <a:extLst>
              <a:ext uri="{FF2B5EF4-FFF2-40B4-BE49-F238E27FC236}">
                <a16:creationId xmlns:a16="http://schemas.microsoft.com/office/drawing/2014/main" id="{835B6231-4A93-667F-55E6-96C02620AEEF}"/>
              </a:ext>
            </a:extLst>
          </p:cNvPr>
          <p:cNvSpPr/>
          <p:nvPr/>
        </p:nvSpPr>
        <p:spPr>
          <a:xfrm rot="16200000">
            <a:off x="1993228" y="3390644"/>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2">
            <a:extLst>
              <a:ext uri="{FF2B5EF4-FFF2-40B4-BE49-F238E27FC236}">
                <a16:creationId xmlns:a16="http://schemas.microsoft.com/office/drawing/2014/main" id="{8FB14F31-6330-85F5-BF07-4AE317B23BCA}"/>
              </a:ext>
            </a:extLst>
          </p:cNvPr>
          <p:cNvSpPr/>
          <p:nvPr/>
        </p:nvSpPr>
        <p:spPr>
          <a:xfrm rot="16200000">
            <a:off x="3152681" y="4407092"/>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own Arrow 2">
            <a:extLst>
              <a:ext uri="{FF2B5EF4-FFF2-40B4-BE49-F238E27FC236}">
                <a16:creationId xmlns:a16="http://schemas.microsoft.com/office/drawing/2014/main" id="{5E035868-F9B2-52CC-9F2F-195F21FCE99D}"/>
              </a:ext>
            </a:extLst>
          </p:cNvPr>
          <p:cNvSpPr/>
          <p:nvPr/>
        </p:nvSpPr>
        <p:spPr>
          <a:xfrm rot="16200000">
            <a:off x="4736010" y="5472672"/>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hlinkClick r:id="rId15"/>
            <a:extLst>
              <a:ext uri="{FF2B5EF4-FFF2-40B4-BE49-F238E27FC236}">
                <a16:creationId xmlns:a16="http://schemas.microsoft.com/office/drawing/2014/main" id="{9EFD44BC-0DC2-EB76-B24A-5DB2231876EC}"/>
              </a:ext>
            </a:extLst>
          </p:cNvPr>
          <p:cNvPicPr>
            <a:picLocks noChangeAspect="1"/>
          </p:cNvPicPr>
          <p:nvPr/>
        </p:nvPicPr>
        <p:blipFill>
          <a:blip r:embed="rId16"/>
          <a:stretch>
            <a:fillRect/>
          </a:stretch>
        </p:blipFill>
        <p:spPr>
          <a:xfrm>
            <a:off x="7275504" y="247827"/>
            <a:ext cx="4367084" cy="606044"/>
          </a:xfrm>
          <a:prstGeom prst="rect">
            <a:avLst/>
          </a:prstGeom>
        </p:spPr>
      </p:pic>
    </p:spTree>
    <p:extLst>
      <p:ext uri="{BB962C8B-B14F-4D97-AF65-F5344CB8AC3E}">
        <p14:creationId xmlns:p14="http://schemas.microsoft.com/office/powerpoint/2010/main" val="2017811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523220"/>
          </a:xfrm>
          <a:prstGeom prst="rect">
            <a:avLst/>
          </a:prstGeom>
          <a:noFill/>
        </p:spPr>
        <p:txBody>
          <a:bodyPr wrap="square" rtlCol="0">
            <a:spAutoFit/>
          </a:bodyPr>
          <a:lstStyle/>
          <a:p>
            <a:r>
              <a:rPr lang="en-US" sz="2800" dirty="0">
                <a:solidFill>
                  <a:schemeClr val="accent5">
                    <a:lumMod val="75000"/>
                  </a:schemeClr>
                </a:solidFill>
                <a:latin typeface="Century Gothic" panose="020B0502020202020204" pitchFamily="34" charset="0"/>
              </a:rPr>
              <a:t>ADVERTISING CAMPAIGN</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ADVERTISING CAMPAIGN PRESENTATION</a:t>
            </a:r>
          </a:p>
        </p:txBody>
      </p:sp>
      <p:sp>
        <p:nvSpPr>
          <p:cNvPr id="3" name="Down Arrow 2">
            <a:extLst>
              <a:ext uri="{FF2B5EF4-FFF2-40B4-BE49-F238E27FC236}">
                <a16:creationId xmlns:a16="http://schemas.microsoft.com/office/drawing/2014/main" id="{402D2EAE-E91B-2A4D-833E-2961180991BC}"/>
              </a:ext>
            </a:extLst>
          </p:cNvPr>
          <p:cNvSpPr/>
          <p:nvPr/>
        </p:nvSpPr>
        <p:spPr>
          <a:xfrm rot="16200000">
            <a:off x="2916877" y="1478196"/>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8259C51-6114-5240-9F36-42375DA468C4}"/>
              </a:ext>
            </a:extLst>
          </p:cNvPr>
          <p:cNvSpPr/>
          <p:nvPr/>
        </p:nvSpPr>
        <p:spPr>
          <a:xfrm>
            <a:off x="300447" y="850671"/>
            <a:ext cx="2514600" cy="1005840"/>
          </a:xfrm>
          <a:prstGeom prst="rect">
            <a:avLst/>
          </a:prstGeom>
          <a:solidFill>
            <a:srgbClr val="92D0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TARGET AUDIENCE</a:t>
            </a:r>
          </a:p>
        </p:txBody>
      </p:sp>
      <p:sp>
        <p:nvSpPr>
          <p:cNvPr id="66" name="Down Arrow 65">
            <a:extLst>
              <a:ext uri="{FF2B5EF4-FFF2-40B4-BE49-F238E27FC236}">
                <a16:creationId xmlns:a16="http://schemas.microsoft.com/office/drawing/2014/main" id="{5801A8A4-378A-6445-AB6B-3CD0143FD986}"/>
              </a:ext>
            </a:extLst>
          </p:cNvPr>
          <p:cNvSpPr/>
          <p:nvPr/>
        </p:nvSpPr>
        <p:spPr>
          <a:xfrm rot="16200000">
            <a:off x="5967257" y="1478196"/>
            <a:ext cx="365760" cy="365760"/>
          </a:xfrm>
          <a:prstGeom prst="downArrow">
            <a:avLst>
              <a:gd name="adj1" fmla="val 26832"/>
              <a:gd name="adj2" fmla="val 61908"/>
            </a:avLst>
          </a:prstGeom>
          <a:solidFill>
            <a:srgbClr val="59D27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38214A21-455C-324C-B937-0C5C69BD7719}"/>
              </a:ext>
            </a:extLst>
          </p:cNvPr>
          <p:cNvSpPr/>
          <p:nvPr/>
        </p:nvSpPr>
        <p:spPr>
          <a:xfrm>
            <a:off x="3350827" y="850671"/>
            <a:ext cx="2514600" cy="1005840"/>
          </a:xfrm>
          <a:prstGeom prst="rect">
            <a:avLst/>
          </a:prstGeom>
          <a:solidFill>
            <a:srgbClr val="00BD3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OBJECTIVES</a:t>
            </a:r>
          </a:p>
        </p:txBody>
      </p:sp>
      <p:sp>
        <p:nvSpPr>
          <p:cNvPr id="68" name="Down Arrow 67">
            <a:extLst>
              <a:ext uri="{FF2B5EF4-FFF2-40B4-BE49-F238E27FC236}">
                <a16:creationId xmlns:a16="http://schemas.microsoft.com/office/drawing/2014/main" id="{B866833F-C0E5-2D44-859B-0C3A65F62C2E}"/>
              </a:ext>
            </a:extLst>
          </p:cNvPr>
          <p:cNvSpPr/>
          <p:nvPr/>
        </p:nvSpPr>
        <p:spPr>
          <a:xfrm rot="16200000">
            <a:off x="9012589" y="1479974"/>
            <a:ext cx="365760" cy="365760"/>
          </a:xfrm>
          <a:prstGeom prst="downArrow">
            <a:avLst>
              <a:gd name="adj1" fmla="val 26832"/>
              <a:gd name="adj2" fmla="val 61908"/>
            </a:avLst>
          </a:prstGeom>
          <a:solidFill>
            <a:srgbClr val="F9E198"/>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DFEFFD87-E580-3947-B252-E104B9C32530}"/>
              </a:ext>
            </a:extLst>
          </p:cNvPr>
          <p:cNvSpPr/>
          <p:nvPr/>
        </p:nvSpPr>
        <p:spPr>
          <a:xfrm>
            <a:off x="6396160" y="850671"/>
            <a:ext cx="2514600" cy="1005840"/>
          </a:xfrm>
          <a:prstGeom prst="rect">
            <a:avLst/>
          </a:prstGeom>
          <a:solidFill>
            <a:srgbClr val="F9C05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STRATEGY</a:t>
            </a:r>
          </a:p>
        </p:txBody>
      </p:sp>
      <p:sp>
        <p:nvSpPr>
          <p:cNvPr id="71" name="Rectangle 70">
            <a:extLst>
              <a:ext uri="{FF2B5EF4-FFF2-40B4-BE49-F238E27FC236}">
                <a16:creationId xmlns:a16="http://schemas.microsoft.com/office/drawing/2014/main" id="{AE695038-007C-2F43-86CF-8EA0947698BD}"/>
              </a:ext>
            </a:extLst>
          </p:cNvPr>
          <p:cNvSpPr/>
          <p:nvPr/>
        </p:nvSpPr>
        <p:spPr>
          <a:xfrm>
            <a:off x="9446540" y="850671"/>
            <a:ext cx="2514600" cy="1005840"/>
          </a:xfrm>
          <a:prstGeom prst="rect">
            <a:avLst/>
          </a:prstGeom>
          <a:solidFill>
            <a:schemeClr val="tx2">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CONTENT</a:t>
            </a:r>
          </a:p>
        </p:txBody>
      </p:sp>
      <p:sp>
        <p:nvSpPr>
          <p:cNvPr id="72" name="Rectangle 71">
            <a:extLst>
              <a:ext uri="{FF2B5EF4-FFF2-40B4-BE49-F238E27FC236}">
                <a16:creationId xmlns:a16="http://schemas.microsoft.com/office/drawing/2014/main" id="{643676E8-ACB8-7044-B6B7-D4398D20A0A5}"/>
              </a:ext>
            </a:extLst>
          </p:cNvPr>
          <p:cNvSpPr/>
          <p:nvPr/>
        </p:nvSpPr>
        <p:spPr>
          <a:xfrm>
            <a:off x="300447" y="1942406"/>
            <a:ext cx="2514600" cy="365760"/>
          </a:xfrm>
          <a:prstGeom prst="rect">
            <a:avLst/>
          </a:prstGeom>
          <a:solidFill>
            <a:srgbClr val="B9DC8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Customer Profile</a:t>
            </a:r>
          </a:p>
        </p:txBody>
      </p:sp>
      <p:sp>
        <p:nvSpPr>
          <p:cNvPr id="73" name="Rectangle 72">
            <a:extLst>
              <a:ext uri="{FF2B5EF4-FFF2-40B4-BE49-F238E27FC236}">
                <a16:creationId xmlns:a16="http://schemas.microsoft.com/office/drawing/2014/main" id="{4C239E2A-2F9E-5744-AEFB-F99E26DBEDC8}"/>
              </a:ext>
            </a:extLst>
          </p:cNvPr>
          <p:cNvSpPr/>
          <p:nvPr/>
        </p:nvSpPr>
        <p:spPr>
          <a:xfrm>
            <a:off x="3350827" y="1942406"/>
            <a:ext cx="2514600" cy="365760"/>
          </a:xfrm>
          <a:prstGeom prst="rect">
            <a:avLst/>
          </a:prstGeom>
          <a:solidFill>
            <a:srgbClr val="59D27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Business Goals</a:t>
            </a:r>
          </a:p>
        </p:txBody>
      </p:sp>
      <p:sp>
        <p:nvSpPr>
          <p:cNvPr id="74" name="Rectangle 73">
            <a:extLst>
              <a:ext uri="{FF2B5EF4-FFF2-40B4-BE49-F238E27FC236}">
                <a16:creationId xmlns:a16="http://schemas.microsoft.com/office/drawing/2014/main" id="{85D7013F-807C-6449-8FCF-021155355774}"/>
              </a:ext>
            </a:extLst>
          </p:cNvPr>
          <p:cNvSpPr/>
          <p:nvPr/>
        </p:nvSpPr>
        <p:spPr>
          <a:xfrm>
            <a:off x="6396160" y="1942406"/>
            <a:ext cx="2514600" cy="365760"/>
          </a:xfrm>
          <a:prstGeom prst="rect">
            <a:avLst/>
          </a:prstGeom>
          <a:solidFill>
            <a:srgbClr val="F9E19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Strategic Actions</a:t>
            </a:r>
          </a:p>
        </p:txBody>
      </p:sp>
      <p:sp>
        <p:nvSpPr>
          <p:cNvPr id="75" name="Rectangle 74">
            <a:extLst>
              <a:ext uri="{FF2B5EF4-FFF2-40B4-BE49-F238E27FC236}">
                <a16:creationId xmlns:a16="http://schemas.microsoft.com/office/drawing/2014/main" id="{98356830-07F6-DF42-817F-E52D18CCA593}"/>
              </a:ext>
            </a:extLst>
          </p:cNvPr>
          <p:cNvSpPr/>
          <p:nvPr/>
        </p:nvSpPr>
        <p:spPr>
          <a:xfrm>
            <a:off x="9446540" y="1942406"/>
            <a:ext cx="2514600" cy="365760"/>
          </a:xfrm>
          <a:prstGeom prst="rect">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Content Types</a:t>
            </a:r>
          </a:p>
        </p:txBody>
      </p:sp>
      <p:sp>
        <p:nvSpPr>
          <p:cNvPr id="76" name="Rectangle 75">
            <a:extLst>
              <a:ext uri="{FF2B5EF4-FFF2-40B4-BE49-F238E27FC236}">
                <a16:creationId xmlns:a16="http://schemas.microsoft.com/office/drawing/2014/main" id="{9C8FF9B1-44EC-6C43-AF57-6F34893F35CB}"/>
              </a:ext>
            </a:extLst>
          </p:cNvPr>
          <p:cNvSpPr/>
          <p:nvPr/>
        </p:nvSpPr>
        <p:spPr>
          <a:xfrm>
            <a:off x="300447" y="2306159"/>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Age</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Location</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endParaRPr lang="en-US" sz="1100" dirty="0">
              <a:solidFill>
                <a:schemeClr val="tx1"/>
              </a:solidFill>
              <a:latin typeface="Century Gothic" panose="020B0502020202020204" pitchFamily="34" charset="0"/>
            </a:endParaRPr>
          </a:p>
        </p:txBody>
      </p:sp>
      <p:sp>
        <p:nvSpPr>
          <p:cNvPr id="77" name="Rectangle 76">
            <a:extLst>
              <a:ext uri="{FF2B5EF4-FFF2-40B4-BE49-F238E27FC236}">
                <a16:creationId xmlns:a16="http://schemas.microsoft.com/office/drawing/2014/main" id="{72AD62C0-C8B5-6341-A902-CDE44E5202FC}"/>
              </a:ext>
            </a:extLst>
          </p:cNvPr>
          <p:cNvSpPr/>
          <p:nvPr/>
        </p:nvSpPr>
        <p:spPr>
          <a:xfrm>
            <a:off x="3350827" y="2306159"/>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Increase Exposure</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Reduce Cost</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endParaRPr lang="en-US" sz="1100" dirty="0">
              <a:solidFill>
                <a:schemeClr val="tx1"/>
              </a:solidFill>
              <a:latin typeface="Century Gothic" panose="020B0502020202020204" pitchFamily="34" charset="0"/>
            </a:endParaRPr>
          </a:p>
        </p:txBody>
      </p:sp>
      <p:sp>
        <p:nvSpPr>
          <p:cNvPr id="78" name="Rectangle 77">
            <a:extLst>
              <a:ext uri="{FF2B5EF4-FFF2-40B4-BE49-F238E27FC236}">
                <a16:creationId xmlns:a16="http://schemas.microsoft.com/office/drawing/2014/main" id="{33F1441A-B634-5A49-A649-3F366A413E13}"/>
              </a:ext>
            </a:extLst>
          </p:cNvPr>
          <p:cNvSpPr/>
          <p:nvPr/>
        </p:nvSpPr>
        <p:spPr>
          <a:xfrm>
            <a:off x="6396160" y="2306159"/>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Broaden Social Presence</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Increase Resources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p:txBody>
      </p:sp>
      <p:sp>
        <p:nvSpPr>
          <p:cNvPr id="79" name="Rectangle 78">
            <a:extLst>
              <a:ext uri="{FF2B5EF4-FFF2-40B4-BE49-F238E27FC236}">
                <a16:creationId xmlns:a16="http://schemas.microsoft.com/office/drawing/2014/main" id="{06B9BDA0-6405-844D-A409-B67C637194CC}"/>
              </a:ext>
            </a:extLst>
          </p:cNvPr>
          <p:cNvSpPr/>
          <p:nvPr/>
        </p:nvSpPr>
        <p:spPr>
          <a:xfrm>
            <a:off x="9446540" y="2306159"/>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Brief Messages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Video</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p:txBody>
      </p:sp>
      <p:sp>
        <p:nvSpPr>
          <p:cNvPr id="80" name="Rectangle 79">
            <a:extLst>
              <a:ext uri="{FF2B5EF4-FFF2-40B4-BE49-F238E27FC236}">
                <a16:creationId xmlns:a16="http://schemas.microsoft.com/office/drawing/2014/main" id="{928A4C94-616F-4549-B3FC-5B4715BDF66E}"/>
              </a:ext>
            </a:extLst>
          </p:cNvPr>
          <p:cNvSpPr/>
          <p:nvPr/>
        </p:nvSpPr>
        <p:spPr>
          <a:xfrm>
            <a:off x="300447" y="4144928"/>
            <a:ext cx="2514600" cy="365760"/>
          </a:xfrm>
          <a:prstGeom prst="rect">
            <a:avLst/>
          </a:prstGeom>
          <a:solidFill>
            <a:srgbClr val="B9DC8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Our Unique Offering</a:t>
            </a:r>
          </a:p>
        </p:txBody>
      </p:sp>
      <p:sp>
        <p:nvSpPr>
          <p:cNvPr id="81" name="Rectangle 80">
            <a:extLst>
              <a:ext uri="{FF2B5EF4-FFF2-40B4-BE49-F238E27FC236}">
                <a16:creationId xmlns:a16="http://schemas.microsoft.com/office/drawing/2014/main" id="{D3D8C81F-C030-BC42-8C3F-9CEAA8617513}"/>
              </a:ext>
            </a:extLst>
          </p:cNvPr>
          <p:cNvSpPr/>
          <p:nvPr/>
        </p:nvSpPr>
        <p:spPr>
          <a:xfrm>
            <a:off x="3350827" y="4144928"/>
            <a:ext cx="2514600" cy="365760"/>
          </a:xfrm>
          <a:prstGeom prst="rect">
            <a:avLst/>
          </a:prstGeom>
          <a:solidFill>
            <a:srgbClr val="59D27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Marketing Goals</a:t>
            </a:r>
          </a:p>
        </p:txBody>
      </p:sp>
      <p:sp>
        <p:nvSpPr>
          <p:cNvPr id="82" name="Rectangle 81">
            <a:extLst>
              <a:ext uri="{FF2B5EF4-FFF2-40B4-BE49-F238E27FC236}">
                <a16:creationId xmlns:a16="http://schemas.microsoft.com/office/drawing/2014/main" id="{936683F9-257E-F34C-82B5-C48BA2E165E9}"/>
              </a:ext>
            </a:extLst>
          </p:cNvPr>
          <p:cNvSpPr/>
          <p:nvPr/>
        </p:nvSpPr>
        <p:spPr>
          <a:xfrm>
            <a:off x="6396160" y="4144928"/>
            <a:ext cx="2514600" cy="365760"/>
          </a:xfrm>
          <a:prstGeom prst="rect">
            <a:avLst/>
          </a:prstGeom>
          <a:solidFill>
            <a:srgbClr val="F9E19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Metrics to Measure</a:t>
            </a:r>
          </a:p>
        </p:txBody>
      </p:sp>
      <p:sp>
        <p:nvSpPr>
          <p:cNvPr id="83" name="Rectangle 82">
            <a:extLst>
              <a:ext uri="{FF2B5EF4-FFF2-40B4-BE49-F238E27FC236}">
                <a16:creationId xmlns:a16="http://schemas.microsoft.com/office/drawing/2014/main" id="{220DE155-9203-CA42-9536-9650169FD4C0}"/>
              </a:ext>
            </a:extLst>
          </p:cNvPr>
          <p:cNvSpPr/>
          <p:nvPr/>
        </p:nvSpPr>
        <p:spPr>
          <a:xfrm>
            <a:off x="9446540" y="4144928"/>
            <a:ext cx="2514600" cy="365760"/>
          </a:xfrm>
          <a:prstGeom prst="rect">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Social Media Platforms</a:t>
            </a:r>
          </a:p>
        </p:txBody>
      </p:sp>
      <p:sp>
        <p:nvSpPr>
          <p:cNvPr id="84" name="Rectangle 83">
            <a:extLst>
              <a:ext uri="{FF2B5EF4-FFF2-40B4-BE49-F238E27FC236}">
                <a16:creationId xmlns:a16="http://schemas.microsoft.com/office/drawing/2014/main" id="{FBAA9F4F-13E1-FF47-BB42-2688E7C2EF1B}"/>
              </a:ext>
            </a:extLst>
          </p:cNvPr>
          <p:cNvSpPr/>
          <p:nvPr/>
        </p:nvSpPr>
        <p:spPr>
          <a:xfrm>
            <a:off x="300447" y="4508681"/>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Service</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Product</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endParaRPr lang="en-US" sz="1100" dirty="0">
              <a:solidFill>
                <a:schemeClr val="tx1"/>
              </a:solidFill>
              <a:latin typeface="Century Gothic" panose="020B0502020202020204" pitchFamily="34" charset="0"/>
            </a:endParaRPr>
          </a:p>
        </p:txBody>
      </p:sp>
      <p:sp>
        <p:nvSpPr>
          <p:cNvPr id="85" name="Rectangle 84">
            <a:extLst>
              <a:ext uri="{FF2B5EF4-FFF2-40B4-BE49-F238E27FC236}">
                <a16:creationId xmlns:a16="http://schemas.microsoft.com/office/drawing/2014/main" id="{15412446-3715-CB43-AC21-4F4E0BB48AF1}"/>
              </a:ext>
            </a:extLst>
          </p:cNvPr>
          <p:cNvSpPr/>
          <p:nvPr/>
        </p:nvSpPr>
        <p:spPr>
          <a:xfrm>
            <a:off x="3350827" y="4508681"/>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Acquire Leads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Strengthen Brand Awareness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endParaRPr lang="en-US" sz="1100" dirty="0">
              <a:solidFill>
                <a:schemeClr val="tx1"/>
              </a:solidFill>
              <a:latin typeface="Century Gothic" panose="020B0502020202020204" pitchFamily="34" charset="0"/>
            </a:endParaRPr>
          </a:p>
        </p:txBody>
      </p:sp>
      <p:sp>
        <p:nvSpPr>
          <p:cNvPr id="86" name="Rectangle 85">
            <a:extLst>
              <a:ext uri="{FF2B5EF4-FFF2-40B4-BE49-F238E27FC236}">
                <a16:creationId xmlns:a16="http://schemas.microsoft.com/office/drawing/2014/main" id="{18BCEAA6-2EFE-A441-9C3B-3685B77C3029}"/>
              </a:ext>
            </a:extLst>
          </p:cNvPr>
          <p:cNvSpPr/>
          <p:nvPr/>
        </p:nvSpPr>
        <p:spPr>
          <a:xfrm>
            <a:off x="6396160" y="4508681"/>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Subscriptions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Traffic</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p:txBody>
      </p:sp>
      <p:sp>
        <p:nvSpPr>
          <p:cNvPr id="87" name="Rectangle 86">
            <a:extLst>
              <a:ext uri="{FF2B5EF4-FFF2-40B4-BE49-F238E27FC236}">
                <a16:creationId xmlns:a16="http://schemas.microsoft.com/office/drawing/2014/main" id="{E1474098-E797-8C43-B0EE-58603F94C41D}"/>
              </a:ext>
            </a:extLst>
          </p:cNvPr>
          <p:cNvSpPr/>
          <p:nvPr/>
        </p:nvSpPr>
        <p:spPr>
          <a:xfrm>
            <a:off x="9446540" y="4508681"/>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Instagram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Facebook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p:txBody>
      </p:sp>
      <p:sp>
        <p:nvSpPr>
          <p:cNvPr id="88" name="Rectangle 87">
            <a:extLst>
              <a:ext uri="{FF2B5EF4-FFF2-40B4-BE49-F238E27FC236}">
                <a16:creationId xmlns:a16="http://schemas.microsoft.com/office/drawing/2014/main" id="{5219D304-1375-D344-A7BC-5E26CB61FA2F}"/>
              </a:ext>
            </a:extLst>
          </p:cNvPr>
          <p:cNvSpPr/>
          <p:nvPr/>
        </p:nvSpPr>
        <p:spPr>
          <a:xfrm>
            <a:off x="300463" y="822421"/>
            <a:ext cx="2514600" cy="91440"/>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sp>
        <p:nvSpPr>
          <p:cNvPr id="89" name="Rectangle 88">
            <a:extLst>
              <a:ext uri="{FF2B5EF4-FFF2-40B4-BE49-F238E27FC236}">
                <a16:creationId xmlns:a16="http://schemas.microsoft.com/office/drawing/2014/main" id="{60DA825C-D3E9-D546-8506-8976B9D6FD73}"/>
              </a:ext>
            </a:extLst>
          </p:cNvPr>
          <p:cNvSpPr/>
          <p:nvPr/>
        </p:nvSpPr>
        <p:spPr>
          <a:xfrm>
            <a:off x="3350843" y="822421"/>
            <a:ext cx="2514600" cy="91440"/>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sp>
        <p:nvSpPr>
          <p:cNvPr id="90" name="Rectangle 89">
            <a:extLst>
              <a:ext uri="{FF2B5EF4-FFF2-40B4-BE49-F238E27FC236}">
                <a16:creationId xmlns:a16="http://schemas.microsoft.com/office/drawing/2014/main" id="{B4F8607E-A409-B24F-ABB8-D9F794C133B6}"/>
              </a:ext>
            </a:extLst>
          </p:cNvPr>
          <p:cNvSpPr/>
          <p:nvPr/>
        </p:nvSpPr>
        <p:spPr>
          <a:xfrm>
            <a:off x="6396176" y="822421"/>
            <a:ext cx="2514600" cy="91440"/>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sp>
        <p:nvSpPr>
          <p:cNvPr id="91" name="Rectangle 90">
            <a:extLst>
              <a:ext uri="{FF2B5EF4-FFF2-40B4-BE49-F238E27FC236}">
                <a16:creationId xmlns:a16="http://schemas.microsoft.com/office/drawing/2014/main" id="{30D73EF6-F6C6-D547-A35C-87FF9B670F29}"/>
              </a:ext>
            </a:extLst>
          </p:cNvPr>
          <p:cNvSpPr/>
          <p:nvPr/>
        </p:nvSpPr>
        <p:spPr>
          <a:xfrm>
            <a:off x="9446556" y="822421"/>
            <a:ext cx="2514600" cy="91440"/>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grpSp>
        <p:nvGrpSpPr>
          <p:cNvPr id="27" name="Group 26">
            <a:extLst>
              <a:ext uri="{FF2B5EF4-FFF2-40B4-BE49-F238E27FC236}">
                <a16:creationId xmlns:a16="http://schemas.microsoft.com/office/drawing/2014/main" id="{1D9C6E4F-06C1-6A42-B967-FA077F13384F}"/>
              </a:ext>
            </a:extLst>
          </p:cNvPr>
          <p:cNvGrpSpPr/>
          <p:nvPr/>
        </p:nvGrpSpPr>
        <p:grpSpPr>
          <a:xfrm>
            <a:off x="1811288" y="854686"/>
            <a:ext cx="1018198" cy="816093"/>
            <a:chOff x="1992846" y="892786"/>
            <a:chExt cx="849339" cy="680751"/>
          </a:xfrm>
        </p:grpSpPr>
        <p:pic>
          <p:nvPicPr>
            <p:cNvPr id="9" name="Graphic 8" descr="Man with solid fill">
              <a:extLst>
                <a:ext uri="{FF2B5EF4-FFF2-40B4-BE49-F238E27FC236}">
                  <a16:creationId xmlns:a16="http://schemas.microsoft.com/office/drawing/2014/main" id="{5E705968-F70B-6346-9046-DF758FD6E9B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160647" y="1070690"/>
              <a:ext cx="408267" cy="408267"/>
            </a:xfrm>
            <a:prstGeom prst="rect">
              <a:avLst/>
            </a:prstGeom>
          </p:spPr>
        </p:pic>
        <p:pic>
          <p:nvPicPr>
            <p:cNvPr id="11" name="Graphic 10" descr="Woman with solid fill">
              <a:extLst>
                <a:ext uri="{FF2B5EF4-FFF2-40B4-BE49-F238E27FC236}">
                  <a16:creationId xmlns:a16="http://schemas.microsoft.com/office/drawing/2014/main" id="{77F72700-EE1A-0F45-9E0B-EF80308F672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33918" y="1165270"/>
              <a:ext cx="408267" cy="408267"/>
            </a:xfrm>
            <a:prstGeom prst="rect">
              <a:avLst/>
            </a:prstGeom>
          </p:spPr>
        </p:pic>
        <p:pic>
          <p:nvPicPr>
            <p:cNvPr id="13" name="Graphic 12" descr="Magnifying glass with solid fill">
              <a:extLst>
                <a:ext uri="{FF2B5EF4-FFF2-40B4-BE49-F238E27FC236}">
                  <a16:creationId xmlns:a16="http://schemas.microsoft.com/office/drawing/2014/main" id="{BD2334FC-856E-2846-B8AB-6CCABB28E91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6300000">
              <a:off x="1992846" y="892786"/>
              <a:ext cx="601306" cy="601306"/>
            </a:xfrm>
            <a:prstGeom prst="rect">
              <a:avLst/>
            </a:prstGeom>
          </p:spPr>
        </p:pic>
      </p:grpSp>
      <p:pic>
        <p:nvPicPr>
          <p:cNvPr id="15" name="Graphic 14" descr="Bullseye with solid fill">
            <a:extLst>
              <a:ext uri="{FF2B5EF4-FFF2-40B4-BE49-F238E27FC236}">
                <a16:creationId xmlns:a16="http://schemas.microsoft.com/office/drawing/2014/main" id="{E9985D67-AB65-E143-969C-BFCF9BBEC7F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043611" y="968838"/>
            <a:ext cx="778613" cy="778613"/>
          </a:xfrm>
          <a:prstGeom prst="rect">
            <a:avLst/>
          </a:prstGeom>
        </p:spPr>
      </p:pic>
      <p:pic>
        <p:nvPicPr>
          <p:cNvPr id="17" name="Graphic 16" descr="Chess pieces with solid fill">
            <a:extLst>
              <a:ext uri="{FF2B5EF4-FFF2-40B4-BE49-F238E27FC236}">
                <a16:creationId xmlns:a16="http://schemas.microsoft.com/office/drawing/2014/main" id="{815739B0-6B96-2A42-929D-AEEF28117C49}"/>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996168" y="959937"/>
            <a:ext cx="817714" cy="817714"/>
          </a:xfrm>
          <a:prstGeom prst="rect">
            <a:avLst/>
          </a:prstGeom>
        </p:spPr>
      </p:pic>
      <p:pic>
        <p:nvPicPr>
          <p:cNvPr id="19" name="Graphic 18" descr="Chat bubble with solid fill">
            <a:extLst>
              <a:ext uri="{FF2B5EF4-FFF2-40B4-BE49-F238E27FC236}">
                <a16:creationId xmlns:a16="http://schemas.microsoft.com/office/drawing/2014/main" id="{4B47ECBC-717F-564B-B004-2AFC82457A5E}"/>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1042356" y="910075"/>
            <a:ext cx="488252" cy="488252"/>
          </a:xfrm>
          <a:prstGeom prst="rect">
            <a:avLst/>
          </a:prstGeom>
        </p:spPr>
      </p:pic>
      <p:pic>
        <p:nvPicPr>
          <p:cNvPr id="21" name="Graphic 20" descr="Document with solid fill">
            <a:extLst>
              <a:ext uri="{FF2B5EF4-FFF2-40B4-BE49-F238E27FC236}">
                <a16:creationId xmlns:a16="http://schemas.microsoft.com/office/drawing/2014/main" id="{7485304C-DB86-A04D-A479-B9EE2064E875}"/>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11437693" y="1010870"/>
            <a:ext cx="488252" cy="488252"/>
          </a:xfrm>
          <a:prstGeom prst="rect">
            <a:avLst/>
          </a:prstGeom>
        </p:spPr>
      </p:pic>
      <p:pic>
        <p:nvPicPr>
          <p:cNvPr id="23" name="Graphic 22" descr="Images with solid fill">
            <a:extLst>
              <a:ext uri="{FF2B5EF4-FFF2-40B4-BE49-F238E27FC236}">
                <a16:creationId xmlns:a16="http://schemas.microsoft.com/office/drawing/2014/main" id="{96E5EE24-33D9-2343-B064-BA5601A29923}"/>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10988483" y="1309483"/>
            <a:ext cx="488253" cy="488253"/>
          </a:xfrm>
          <a:prstGeom prst="rect">
            <a:avLst/>
          </a:prstGeom>
        </p:spPr>
      </p:pic>
      <p:grpSp>
        <p:nvGrpSpPr>
          <p:cNvPr id="26" name="Group 25">
            <a:extLst>
              <a:ext uri="{FF2B5EF4-FFF2-40B4-BE49-F238E27FC236}">
                <a16:creationId xmlns:a16="http://schemas.microsoft.com/office/drawing/2014/main" id="{2C0F8FE0-0D84-4D48-9059-33517E16399D}"/>
              </a:ext>
            </a:extLst>
          </p:cNvPr>
          <p:cNvGrpSpPr/>
          <p:nvPr/>
        </p:nvGrpSpPr>
        <p:grpSpPr>
          <a:xfrm>
            <a:off x="11558914" y="1550481"/>
            <a:ext cx="305106" cy="221884"/>
            <a:chOff x="11558913" y="1550481"/>
            <a:chExt cx="341991" cy="248708"/>
          </a:xfrm>
        </p:grpSpPr>
        <p:sp>
          <p:nvSpPr>
            <p:cNvPr id="24" name="Rounded Rectangle 23">
              <a:extLst>
                <a:ext uri="{FF2B5EF4-FFF2-40B4-BE49-F238E27FC236}">
                  <a16:creationId xmlns:a16="http://schemas.microsoft.com/office/drawing/2014/main" id="{6FEDD2B3-F4C9-B848-95D1-F94D2C9697FC}"/>
                </a:ext>
              </a:extLst>
            </p:cNvPr>
            <p:cNvSpPr/>
            <p:nvPr/>
          </p:nvSpPr>
          <p:spPr>
            <a:xfrm>
              <a:off x="11558913" y="1550481"/>
              <a:ext cx="341991" cy="248708"/>
            </a:xfrm>
            <a:prstGeom prst="roundRect">
              <a:avLst/>
            </a:prstGeom>
            <a:no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riangle 24">
              <a:extLst>
                <a:ext uri="{FF2B5EF4-FFF2-40B4-BE49-F238E27FC236}">
                  <a16:creationId xmlns:a16="http://schemas.microsoft.com/office/drawing/2014/main" id="{DDA7AA37-0F48-E747-AA0D-017EBAB0A888}"/>
                </a:ext>
              </a:extLst>
            </p:cNvPr>
            <p:cNvSpPr/>
            <p:nvPr/>
          </p:nvSpPr>
          <p:spPr>
            <a:xfrm rot="5400000">
              <a:off x="11671991" y="1615791"/>
              <a:ext cx="142515" cy="122858"/>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25317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owerPoint-Social-Media-Marketing-Plan-Template_PowerPoint" id="{91C4BBA7-67E2-F94B-8599-1F52A892F607}" vid="{8137798D-D864-4044-B1B7-464A6E46CF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IC-PowerPoint-Social-Media-Marketing-Plan-Template_PowerPoint</Template>
  <TotalTime>14</TotalTime>
  <Words>178</Words>
  <Application>Microsoft Macintosh PowerPoint</Application>
  <PresentationFormat>Widescreen</PresentationFormat>
  <Paragraphs>60</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5</cp:revision>
  <cp:lastPrinted>2020-08-31T22:23:58Z</cp:lastPrinted>
  <dcterms:created xsi:type="dcterms:W3CDTF">2023-02-14T02:04:16Z</dcterms:created>
  <dcterms:modified xsi:type="dcterms:W3CDTF">2024-01-28T21:01:29Z</dcterms:modified>
</cp:coreProperties>
</file>