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20"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622"/>
    <a:srgbClr val="F10002"/>
    <a:srgbClr val="FFC0E3"/>
    <a:srgbClr val="00E7F2"/>
    <a:srgbClr val="00BD32"/>
    <a:srgbClr val="5B7191"/>
    <a:srgbClr val="EAEEF3"/>
    <a:srgbClr val="CE1D02"/>
    <a:srgbClr val="E3EAF6"/>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3EF2B-E70A-4EB7-B0AE-20EE14D53749}" v="3" dt="2024-01-19T23:07:58.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3E3EF2B-E70A-4EB7-B0AE-20EE14D53749}"/>
    <pc:docChg chg="undo custSel modSld">
      <pc:chgData name="Bess Dunlevy" userId="dd4b9a8537dbe9d0" providerId="LiveId" clId="{C3E3EF2B-E70A-4EB7-B0AE-20EE14D53749}" dt="2024-01-19T23:08:48.036" v="686" actId="20577"/>
      <pc:docMkLst>
        <pc:docMk/>
      </pc:docMkLst>
      <pc:sldChg chg="addSp delSp modSp mod">
        <pc:chgData name="Bess Dunlevy" userId="dd4b9a8537dbe9d0" providerId="LiveId" clId="{C3E3EF2B-E70A-4EB7-B0AE-20EE14D53749}" dt="2024-01-19T23:08:48.036" v="686" actId="20577"/>
        <pc:sldMkLst>
          <pc:docMk/>
          <pc:sldMk cId="1036723312" sldId="320"/>
        </pc:sldMkLst>
        <pc:spChg chg="mod">
          <ac:chgData name="Bess Dunlevy" userId="dd4b9a8537dbe9d0" providerId="LiveId" clId="{C3E3EF2B-E70A-4EB7-B0AE-20EE14D53749}" dt="2024-01-19T23:04:56.104" v="358" actId="20577"/>
          <ac:spMkLst>
            <pc:docMk/>
            <pc:sldMk cId="1036723312" sldId="320"/>
            <ac:spMk id="3" creationId="{25DB96BB-2EA7-D744-8E6F-DFB6B05779BC}"/>
          </ac:spMkLst>
        </pc:spChg>
        <pc:spChg chg="add mod">
          <ac:chgData name="Bess Dunlevy" userId="dd4b9a8537dbe9d0" providerId="LiveId" clId="{C3E3EF2B-E70A-4EB7-B0AE-20EE14D53749}" dt="2024-01-19T23:07:19.733" v="659" actId="1076"/>
          <ac:spMkLst>
            <pc:docMk/>
            <pc:sldMk cId="1036723312" sldId="320"/>
            <ac:spMk id="4" creationId="{6A9CDD32-8EB5-B57D-9FDD-568143192F52}"/>
          </ac:spMkLst>
        </pc:spChg>
        <pc:spChg chg="mod">
          <ac:chgData name="Bess Dunlevy" userId="dd4b9a8537dbe9d0" providerId="LiveId" clId="{C3E3EF2B-E70A-4EB7-B0AE-20EE14D53749}" dt="2024-01-19T23:06:58.479" v="656" actId="20577"/>
          <ac:spMkLst>
            <pc:docMk/>
            <pc:sldMk cId="1036723312" sldId="320"/>
            <ac:spMk id="5" creationId="{CDADEC37-AD62-194B-8324-91DAEC6F3A34}"/>
          </ac:spMkLst>
        </pc:spChg>
        <pc:spChg chg="mod">
          <ac:chgData name="Bess Dunlevy" userId="dd4b9a8537dbe9d0" providerId="LiveId" clId="{C3E3EF2B-E70A-4EB7-B0AE-20EE14D53749}" dt="2024-01-19T23:08:48.036" v="686" actId="20577"/>
          <ac:spMkLst>
            <pc:docMk/>
            <pc:sldMk cId="1036723312" sldId="320"/>
            <ac:spMk id="9" creationId="{E6EEB223-E166-A54F-887F-3F76EDC4E433}"/>
          </ac:spMkLst>
        </pc:spChg>
        <pc:spChg chg="del">
          <ac:chgData name="Bess Dunlevy" userId="dd4b9a8537dbe9d0" providerId="LiveId" clId="{C3E3EF2B-E70A-4EB7-B0AE-20EE14D53749}" dt="2024-01-19T23:07:12.106" v="657" actId="478"/>
          <ac:spMkLst>
            <pc:docMk/>
            <pc:sldMk cId="1036723312" sldId="320"/>
            <ac:spMk id="54" creationId="{C8FAABF7-CF44-A847-B0BC-190595132FDE}"/>
          </ac:spMkLst>
        </pc:spChg>
        <pc:spChg chg="mod">
          <ac:chgData name="Bess Dunlevy" userId="dd4b9a8537dbe9d0" providerId="LiveId" clId="{C3E3EF2B-E70A-4EB7-B0AE-20EE14D53749}" dt="2024-01-19T23:05:09.775" v="418" actId="20577"/>
          <ac:spMkLst>
            <pc:docMk/>
            <pc:sldMk cId="1036723312" sldId="320"/>
            <ac:spMk id="75" creationId="{4E03B776-881A-BE4E-9B71-CED5774718F9}"/>
          </ac:spMkLst>
        </pc:spChg>
        <pc:spChg chg="mod">
          <ac:chgData name="Bess Dunlevy" userId="dd4b9a8537dbe9d0" providerId="LiveId" clId="{C3E3EF2B-E70A-4EB7-B0AE-20EE14D53749}" dt="2024-01-19T23:05:23.635" v="463" actId="14100"/>
          <ac:spMkLst>
            <pc:docMk/>
            <pc:sldMk cId="1036723312" sldId="320"/>
            <ac:spMk id="76" creationId="{E1CE2886-7039-ED47-AD04-81D7280A7112}"/>
          </ac:spMkLst>
        </pc:spChg>
        <pc:spChg chg="mod">
          <ac:chgData name="Bess Dunlevy" userId="dd4b9a8537dbe9d0" providerId="LiveId" clId="{C3E3EF2B-E70A-4EB7-B0AE-20EE14D53749}" dt="2024-01-19T23:05:43.561" v="511" actId="14100"/>
          <ac:spMkLst>
            <pc:docMk/>
            <pc:sldMk cId="1036723312" sldId="320"/>
            <ac:spMk id="77" creationId="{825DE9F7-3A84-BA4D-A8D6-1F28061069D2}"/>
          </ac:spMkLst>
        </pc:spChg>
        <pc:spChg chg="mod">
          <ac:chgData name="Bess Dunlevy" userId="dd4b9a8537dbe9d0" providerId="LiveId" clId="{C3E3EF2B-E70A-4EB7-B0AE-20EE14D53749}" dt="2024-01-19T23:05:51.276" v="543" actId="20577"/>
          <ac:spMkLst>
            <pc:docMk/>
            <pc:sldMk cId="1036723312" sldId="320"/>
            <ac:spMk id="78" creationId="{F6270B6A-6B71-594B-B81B-8944B73321E7}"/>
          </ac:spMkLst>
        </pc:spChg>
        <pc:spChg chg="mod">
          <ac:chgData name="Bess Dunlevy" userId="dd4b9a8537dbe9d0" providerId="LiveId" clId="{C3E3EF2B-E70A-4EB7-B0AE-20EE14D53749}" dt="2024-01-19T23:06:17.455" v="595" actId="20577"/>
          <ac:spMkLst>
            <pc:docMk/>
            <pc:sldMk cId="1036723312" sldId="320"/>
            <ac:spMk id="79" creationId="{20F5B221-2B2F-7C48-BEE0-AA17DBE93A34}"/>
          </ac:spMkLst>
        </pc:spChg>
        <pc:spChg chg="mod">
          <ac:chgData name="Bess Dunlevy" userId="dd4b9a8537dbe9d0" providerId="LiveId" clId="{C3E3EF2B-E70A-4EB7-B0AE-20EE14D53749}" dt="2024-01-19T23:06:25.285" v="621" actId="20577"/>
          <ac:spMkLst>
            <pc:docMk/>
            <pc:sldMk cId="1036723312" sldId="320"/>
            <ac:spMk id="80" creationId="{B5DA047D-3A7F-0545-B165-F711A43115FC}"/>
          </ac:spMkLst>
        </pc:spChg>
        <pc:spChg chg="mod">
          <ac:chgData name="Bess Dunlevy" userId="dd4b9a8537dbe9d0" providerId="LiveId" clId="{C3E3EF2B-E70A-4EB7-B0AE-20EE14D53749}" dt="2024-01-19T23:06:34.893" v="645" actId="20577"/>
          <ac:spMkLst>
            <pc:docMk/>
            <pc:sldMk cId="1036723312" sldId="320"/>
            <ac:spMk id="81" creationId="{C4076791-A3BF-A842-B151-65ED9133042D}"/>
          </ac:spMkLst>
        </pc:spChg>
        <pc:grpChg chg="del">
          <ac:chgData name="Bess Dunlevy" userId="dd4b9a8537dbe9d0" providerId="LiveId" clId="{C3E3EF2B-E70A-4EB7-B0AE-20EE14D53749}" dt="2024-01-19T23:01:13.894" v="58" actId="478"/>
          <ac:grpSpMkLst>
            <pc:docMk/>
            <pc:sldMk cId="1036723312" sldId="320"/>
            <ac:grpSpMk id="7" creationId="{8E1B7E48-4A02-444F-963A-D6DBBEE435A3}"/>
          </ac:grpSpMkLst>
        </pc:grpChg>
        <pc:graphicFrameChg chg="modGraphic">
          <ac:chgData name="Bess Dunlevy" userId="dd4b9a8537dbe9d0" providerId="LiveId" clId="{C3E3EF2B-E70A-4EB7-B0AE-20EE14D53749}" dt="2024-01-19T23:04:31.926" v="319" actId="20577"/>
          <ac:graphicFrameMkLst>
            <pc:docMk/>
            <pc:sldMk cId="1036723312" sldId="320"/>
            <ac:graphicFrameMk id="2" creationId="{37355569-728A-7144-B0C9-4D9511C7D2C3}"/>
          </ac:graphicFrameMkLst>
        </pc:graphicFrameChg>
      </pc:sldChg>
      <pc:sldChg chg="addSp delSp modSp mod">
        <pc:chgData name="Bess Dunlevy" userId="dd4b9a8537dbe9d0" providerId="LiveId" clId="{C3E3EF2B-E70A-4EB7-B0AE-20EE14D53749}" dt="2024-01-19T23:08:40.516" v="674" actId="1076"/>
        <pc:sldMkLst>
          <pc:docMk/>
          <pc:sldMk cId="1925317832" sldId="342"/>
        </pc:sldMkLst>
        <pc:spChg chg="mod">
          <ac:chgData name="Bess Dunlevy" userId="dd4b9a8537dbe9d0" providerId="LiveId" clId="{C3E3EF2B-E70A-4EB7-B0AE-20EE14D53749}" dt="2024-01-19T23:08:32.204" v="672" actId="1076"/>
          <ac:spMkLst>
            <pc:docMk/>
            <pc:sldMk cId="1925317832" sldId="342"/>
            <ac:spMk id="2" creationId="{7C5F649A-21D3-4946-B06E-8A79DDA0D00E}"/>
          </ac:spMkLst>
        </pc:spChg>
        <pc:spChg chg="mod">
          <ac:chgData name="Bess Dunlevy" userId="dd4b9a8537dbe9d0" providerId="LiveId" clId="{C3E3EF2B-E70A-4EB7-B0AE-20EE14D53749}" dt="2024-01-19T23:08:35.462" v="673" actId="14100"/>
          <ac:spMkLst>
            <pc:docMk/>
            <pc:sldMk cId="1925317832" sldId="342"/>
            <ac:spMk id="3" creationId="{8D229698-1152-43F9-BE56-3EBDC68FD012}"/>
          </ac:spMkLst>
        </pc:spChg>
        <pc:spChg chg="mod">
          <ac:chgData name="Bess Dunlevy" userId="dd4b9a8537dbe9d0" providerId="LiveId" clId="{C3E3EF2B-E70A-4EB7-B0AE-20EE14D53749}" dt="2024-01-19T23:00:50.855" v="55" actId="255"/>
          <ac:spMkLst>
            <pc:docMk/>
            <pc:sldMk cId="1925317832" sldId="342"/>
            <ac:spMk id="33" creationId="{143A449B-AAB7-994A-92CE-8F48E2CA7DF6}"/>
          </ac:spMkLst>
        </pc:spChg>
        <pc:grpChg chg="del">
          <ac:chgData name="Bess Dunlevy" userId="dd4b9a8537dbe9d0" providerId="LiveId" clId="{C3E3EF2B-E70A-4EB7-B0AE-20EE14D53749}" dt="2024-01-19T23:01:12.082" v="57" actId="478"/>
          <ac:grpSpMkLst>
            <pc:docMk/>
            <pc:sldMk cId="1925317832" sldId="342"/>
            <ac:grpSpMk id="65" creationId="{D7F7C8EC-ED2B-B949-A541-63F70BC666B6}"/>
          </ac:grpSpMkLst>
        </pc:grpChg>
        <pc:picChg chg="add mod ord">
          <ac:chgData name="Bess Dunlevy" userId="dd4b9a8537dbe9d0" providerId="LiveId" clId="{C3E3EF2B-E70A-4EB7-B0AE-20EE14D53749}" dt="2024-01-19T23:02:45.872" v="60" actId="167"/>
          <ac:picMkLst>
            <pc:docMk/>
            <pc:sldMk cId="1925317832" sldId="342"/>
            <ac:picMk id="5" creationId="{37C03320-FD39-2876-153A-01FD0007681C}"/>
          </ac:picMkLst>
        </pc:picChg>
        <pc:picChg chg="add mod">
          <ac:chgData name="Bess Dunlevy" userId="dd4b9a8537dbe9d0" providerId="LiveId" clId="{C3E3EF2B-E70A-4EB7-B0AE-20EE14D53749}" dt="2024-01-19T23:08:40.516" v="674" actId="1076"/>
          <ac:picMkLst>
            <pc:docMk/>
            <pc:sldMk cId="1925317832" sldId="342"/>
            <ac:picMk id="7" creationId="{D99D5DBB-A845-FBFC-C023-B44AF66B8A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1/29/24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1/29/24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30&amp;utm_source=template-powerpoint&amp;utm_medium=content&amp;utm_campaign=Basic+PowerPoint+Implementation+Plan+Example-powerpoint-11930&amp;lpa=Basic+PowerPoint+Implementation+Plan+Example+powerpoint+11930"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white geometric texture">
            <a:extLst>
              <a:ext uri="{FF2B5EF4-FFF2-40B4-BE49-F238E27FC236}">
                <a16:creationId xmlns:a16="http://schemas.microsoft.com/office/drawing/2014/main" id="{37C03320-FD39-2876-153A-01FD0007681C}"/>
              </a:ext>
            </a:extLst>
          </p:cNvPr>
          <p:cNvPicPr>
            <a:picLocks noChangeAspect="1"/>
          </p:cNvPicPr>
          <p:nvPr/>
        </p:nvPicPr>
        <p:blipFill>
          <a:blip r:embed="rId2"/>
          <a:stretch>
            <a:fillRect/>
          </a:stretch>
        </p:blipFill>
        <p:spPr>
          <a:xfrm>
            <a:off x="-11373" y="0"/>
            <a:ext cx="12203371" cy="6858000"/>
          </a:xfrm>
          <a:prstGeom prst="rect">
            <a:avLst/>
          </a:prstGeom>
        </p:spPr>
      </p:pic>
      <p:sp>
        <p:nvSpPr>
          <p:cNvPr id="2" name="TextBox 1">
            <a:extLst>
              <a:ext uri="{FF2B5EF4-FFF2-40B4-BE49-F238E27FC236}">
                <a16:creationId xmlns:a16="http://schemas.microsoft.com/office/drawing/2014/main" id="{7C5F649A-21D3-4946-B06E-8A79DDA0D00E}"/>
              </a:ext>
            </a:extLst>
          </p:cNvPr>
          <p:cNvSpPr txBox="1"/>
          <p:nvPr/>
        </p:nvSpPr>
        <p:spPr>
          <a:xfrm>
            <a:off x="343194" y="2401285"/>
            <a:ext cx="9247166" cy="1200329"/>
          </a:xfrm>
          <a:prstGeom prst="rect">
            <a:avLst/>
          </a:prstGeom>
          <a:noFill/>
        </p:spPr>
        <p:txBody>
          <a:bodyPr wrap="square" rtlCol="0">
            <a:spAutoFit/>
          </a:bodyPr>
          <a:lstStyle/>
          <a:p>
            <a:r>
              <a:rPr lang="en-US" sz="3600" dirty="0">
                <a:latin typeface="Century Gothic" panose="020B0502020202020204" pitchFamily="34" charset="0"/>
              </a:rPr>
              <a:t>Notes for Using </a:t>
            </a:r>
            <a:br>
              <a:rPr lang="en-US" sz="3600" dirty="0">
                <a:latin typeface="Century Gothic" panose="020B0502020202020204" pitchFamily="34" charset="0"/>
              </a:rPr>
            </a:br>
            <a:r>
              <a:rPr lang="en-US" sz="3600" dirty="0">
                <a:latin typeface="Century Gothic" panose="020B0502020202020204" pitchFamily="34" charset="0"/>
              </a:rPr>
              <a:t>This Template</a:t>
            </a:r>
          </a:p>
        </p:txBody>
      </p:sp>
      <p:sp>
        <p:nvSpPr>
          <p:cNvPr id="3" name="TextBox 2">
            <a:extLst>
              <a:ext uri="{FF2B5EF4-FFF2-40B4-BE49-F238E27FC236}">
                <a16:creationId xmlns:a16="http://schemas.microsoft.com/office/drawing/2014/main" id="{8D229698-1152-43F9-BE56-3EBDC68FD012}"/>
              </a:ext>
            </a:extLst>
          </p:cNvPr>
          <p:cNvSpPr txBox="1"/>
          <p:nvPr/>
        </p:nvSpPr>
        <p:spPr>
          <a:xfrm>
            <a:off x="481217" y="3686290"/>
            <a:ext cx="5263975" cy="2215991"/>
          </a:xfrm>
          <a:prstGeom prst="rect">
            <a:avLst/>
          </a:prstGeom>
          <a:noFill/>
        </p:spPr>
        <p:txBody>
          <a:bodyPr wrap="square" rtlCol="0">
            <a:spAutoFit/>
          </a:bodyPr>
          <a:lstStyle/>
          <a:p>
            <a:pPr>
              <a:spcAft>
                <a:spcPts val="600"/>
              </a:spcAft>
            </a:pPr>
            <a:r>
              <a:rPr lang="en-US" sz="1600" dirty="0">
                <a:latin typeface="Century Gothic" panose="020B0502020202020204" pitchFamily="34" charset="0"/>
              </a:rPr>
              <a:t>Enter Project Tasks in the chart area. </a:t>
            </a:r>
          </a:p>
          <a:p>
            <a:r>
              <a:rPr lang="en-US" sz="1600" dirty="0">
                <a:latin typeface="Century Gothic" panose="020B0502020202020204" pitchFamily="34" charset="0"/>
              </a:rPr>
              <a:t> </a:t>
            </a:r>
            <a:endParaRPr lang="en-US" sz="800" dirty="0">
              <a:latin typeface="Century Gothic" panose="020B0502020202020204" pitchFamily="34" charset="0"/>
            </a:endParaRPr>
          </a:p>
          <a:p>
            <a:pPr>
              <a:spcAft>
                <a:spcPts val="600"/>
              </a:spcAft>
            </a:pPr>
            <a:r>
              <a:rPr lang="en-US" sz="1600" dirty="0">
                <a:latin typeface="Century Gothic" panose="020B0502020202020204" pitchFamily="34" charset="0"/>
              </a:rPr>
              <a:t>Enter Label Owners in the key below the chart. </a:t>
            </a:r>
          </a:p>
          <a:p>
            <a:endParaRPr lang="en-US" sz="1600" dirty="0">
              <a:latin typeface="Century Gothic" panose="020B0502020202020204" pitchFamily="34" charset="0"/>
            </a:endParaRPr>
          </a:p>
          <a:p>
            <a:pPr>
              <a:spcAft>
                <a:spcPts val="600"/>
              </a:spcAft>
            </a:pPr>
            <a:r>
              <a:rPr lang="en-US" sz="1600" dirty="0">
                <a:latin typeface="Century Gothic" panose="020B0502020202020204" pitchFamily="34" charset="0"/>
              </a:rPr>
              <a:t>Adjust bars to represent the length of time per task.  Add Start and End Dates, Due Dates, Milestone Dates, or additional Task Information within each bar or in the chart area.</a:t>
            </a:r>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78549" y="307318"/>
            <a:ext cx="3478915" cy="48278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409776" y="353237"/>
            <a:ext cx="8230947" cy="1384995"/>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BASIC POWERPOINT </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IMPLEMENTATION PLAN </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TEMPLATE EXAMPLE</a:t>
            </a:r>
          </a:p>
        </p:txBody>
      </p:sp>
      <p:pic>
        <p:nvPicPr>
          <p:cNvPr id="7" name="Picture 6" descr="A screenshot of a computer&#10;&#10;Description automatically generated">
            <a:extLst>
              <a:ext uri="{FF2B5EF4-FFF2-40B4-BE49-F238E27FC236}">
                <a16:creationId xmlns:a16="http://schemas.microsoft.com/office/drawing/2014/main" id="{D99D5DBB-A845-FBFC-C023-B44AF66B8AA2}"/>
              </a:ext>
            </a:extLst>
          </p:cNvPr>
          <p:cNvPicPr>
            <a:picLocks noChangeAspect="1"/>
          </p:cNvPicPr>
          <p:nvPr/>
        </p:nvPicPr>
        <p:blipFill>
          <a:blip r:embed="rId5"/>
          <a:stretch>
            <a:fillRect/>
          </a:stretch>
        </p:blipFill>
        <p:spPr>
          <a:xfrm>
            <a:off x="6622528" y="2734982"/>
            <a:ext cx="5334936" cy="28090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IMPLEMENTATION PLAN EXAMPLE</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792309162"/>
              </p:ext>
            </p:extLst>
          </p:nvPr>
        </p:nvGraphicFramePr>
        <p:xfrm>
          <a:off x="327121" y="485123"/>
          <a:ext cx="11529256" cy="4957800"/>
        </p:xfrm>
        <a:graphic>
          <a:graphicData uri="http://schemas.openxmlformats.org/drawingml/2006/table">
            <a:tbl>
              <a:tblPr firstRow="1" bandRow="1">
                <a:tableStyleId>{5C22544A-7EE6-4342-B048-85BDC9FD1C3A}</a:tableStyleId>
              </a:tblPr>
              <a:tblGrid>
                <a:gridCol w="3499444">
                  <a:extLst>
                    <a:ext uri="{9D8B030D-6E8A-4147-A177-3AD203B41FA5}">
                      <a16:colId xmlns:a16="http://schemas.microsoft.com/office/drawing/2014/main" val="602210714"/>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43926">
                <a:tc>
                  <a:txBody>
                    <a:bodyPr/>
                    <a:lstStyle/>
                    <a:p>
                      <a:pPr>
                        <a:lnSpc>
                          <a:spcPct val="100000"/>
                        </a:lnSpc>
                      </a:pPr>
                      <a:r>
                        <a:rPr lang="en-US" sz="900" dirty="0">
                          <a:solidFill>
                            <a:schemeClr val="tx1"/>
                          </a:solidFill>
                          <a:latin typeface="Century Gothic" panose="020B0502020202020204" pitchFamily="34" charset="0"/>
                        </a:rPr>
                        <a:t>TASKS</a:t>
                      </a:r>
                      <a:endParaRPr lang="en-US" sz="8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468348">
                <a:tc>
                  <a:txBody>
                    <a:bodyPr/>
                    <a:lstStyle/>
                    <a:p>
                      <a:pPr>
                        <a:lnSpc>
                          <a:spcPct val="100000"/>
                        </a:lnSpc>
                      </a:pPr>
                      <a:r>
                        <a:rPr lang="en-US" sz="1000" b="0" dirty="0">
                          <a:solidFill>
                            <a:schemeClr val="tx1"/>
                          </a:solidFill>
                          <a:latin typeface="Century Gothic" panose="020B0502020202020204" pitchFamily="34" charset="0"/>
                        </a:rPr>
                        <a:t>Feasibility Study</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965858687"/>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entury Gothic" panose="020B0502020202020204" pitchFamily="34" charset="0"/>
                        </a:rPr>
                        <a:t>Design and Development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00816345"/>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Pilot Testing</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9250201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Full-Scale Rollout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699537522"/>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Operational Management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11914119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Customer Engagement and Support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1156140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Performance Review and Optimization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9420927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Expansion and Growth</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390668724"/>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Research New Markets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99392616"/>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Implement Upgrades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34152558"/>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3824646" y="809599"/>
            <a:ext cx="1753154" cy="36576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6" name="Rectangle 5">
            <a:extLst>
              <a:ext uri="{FF2B5EF4-FFF2-40B4-BE49-F238E27FC236}">
                <a16:creationId xmlns:a16="http://schemas.microsoft.com/office/drawing/2014/main" id="{45120421-B160-AC44-999E-CFB0721F467F}"/>
              </a:ext>
            </a:extLst>
          </p:cNvPr>
          <p:cNvSpPr/>
          <p:nvPr/>
        </p:nvSpPr>
        <p:spPr>
          <a:xfrm>
            <a:off x="4507579" y="1277572"/>
            <a:ext cx="710069"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12" name="Rectangle 11">
            <a:extLst>
              <a:ext uri="{FF2B5EF4-FFF2-40B4-BE49-F238E27FC236}">
                <a16:creationId xmlns:a16="http://schemas.microsoft.com/office/drawing/2014/main" id="{4DA04FFA-D9F8-5249-A153-D5EAF58B72FE}"/>
              </a:ext>
            </a:extLst>
          </p:cNvPr>
          <p:cNvSpPr/>
          <p:nvPr/>
        </p:nvSpPr>
        <p:spPr>
          <a:xfrm>
            <a:off x="4722936" y="1745545"/>
            <a:ext cx="955015"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Milestone 1</a:t>
            </a:r>
          </a:p>
        </p:txBody>
      </p:sp>
      <p:sp>
        <p:nvSpPr>
          <p:cNvPr id="42" name="Rectangle 41">
            <a:extLst>
              <a:ext uri="{FF2B5EF4-FFF2-40B4-BE49-F238E27FC236}">
                <a16:creationId xmlns:a16="http://schemas.microsoft.com/office/drawing/2014/main" id="{238344CB-F85E-EE49-8F53-13D357BD1514}"/>
              </a:ext>
            </a:extLst>
          </p:cNvPr>
          <p:cNvSpPr/>
          <p:nvPr/>
        </p:nvSpPr>
        <p:spPr>
          <a:xfrm>
            <a:off x="5305717" y="2213518"/>
            <a:ext cx="955015" cy="3657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Needs Review</a:t>
            </a:r>
          </a:p>
        </p:txBody>
      </p:sp>
      <p:sp>
        <p:nvSpPr>
          <p:cNvPr id="43" name="Rectangle 42">
            <a:extLst>
              <a:ext uri="{FF2B5EF4-FFF2-40B4-BE49-F238E27FC236}">
                <a16:creationId xmlns:a16="http://schemas.microsoft.com/office/drawing/2014/main" id="{BDF46762-DE84-6D48-99D5-CB3DE0793AB2}"/>
              </a:ext>
            </a:extLst>
          </p:cNvPr>
          <p:cNvSpPr/>
          <p:nvPr/>
        </p:nvSpPr>
        <p:spPr>
          <a:xfrm>
            <a:off x="5853775" y="2681491"/>
            <a:ext cx="3885877" cy="36576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4" name="Rectangle 43">
            <a:extLst>
              <a:ext uri="{FF2B5EF4-FFF2-40B4-BE49-F238E27FC236}">
                <a16:creationId xmlns:a16="http://schemas.microsoft.com/office/drawing/2014/main" id="{BC327E30-6FC2-774C-84E7-84122B7DDF00}"/>
              </a:ext>
            </a:extLst>
          </p:cNvPr>
          <p:cNvSpPr/>
          <p:nvPr/>
        </p:nvSpPr>
        <p:spPr>
          <a:xfrm>
            <a:off x="5853775" y="3149464"/>
            <a:ext cx="1582812" cy="3657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5" name="Rectangle 44">
            <a:extLst>
              <a:ext uri="{FF2B5EF4-FFF2-40B4-BE49-F238E27FC236}">
                <a16:creationId xmlns:a16="http://schemas.microsoft.com/office/drawing/2014/main" id="{C6B6796C-A823-9B45-9C7B-E649DE201818}"/>
              </a:ext>
            </a:extLst>
          </p:cNvPr>
          <p:cNvSpPr/>
          <p:nvPr/>
        </p:nvSpPr>
        <p:spPr>
          <a:xfrm>
            <a:off x="6846285" y="3617437"/>
            <a:ext cx="1395257" cy="36576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46" name="Rectangle 45">
            <a:extLst>
              <a:ext uri="{FF2B5EF4-FFF2-40B4-BE49-F238E27FC236}">
                <a16:creationId xmlns:a16="http://schemas.microsoft.com/office/drawing/2014/main" id="{3B60B896-37F2-1C41-A35B-FD3D0B568849}"/>
              </a:ext>
            </a:extLst>
          </p:cNvPr>
          <p:cNvSpPr/>
          <p:nvPr/>
        </p:nvSpPr>
        <p:spPr>
          <a:xfrm>
            <a:off x="7795966" y="4085410"/>
            <a:ext cx="1943685" cy="36576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55" name="Rectangle 54">
            <a:extLst>
              <a:ext uri="{FF2B5EF4-FFF2-40B4-BE49-F238E27FC236}">
                <a16:creationId xmlns:a16="http://schemas.microsoft.com/office/drawing/2014/main" id="{90D21B74-0D4D-1541-A69C-58D3FB0DFCCE}"/>
              </a:ext>
            </a:extLst>
          </p:cNvPr>
          <p:cNvSpPr/>
          <p:nvPr/>
        </p:nvSpPr>
        <p:spPr>
          <a:xfrm>
            <a:off x="9303177" y="5021353"/>
            <a:ext cx="2468880"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
        <p:nvSpPr>
          <p:cNvPr id="64" name="Rectangle 63">
            <a:extLst>
              <a:ext uri="{FF2B5EF4-FFF2-40B4-BE49-F238E27FC236}">
                <a16:creationId xmlns:a16="http://schemas.microsoft.com/office/drawing/2014/main" id="{220700B7-FE64-BC42-8D51-17764740A425}"/>
              </a:ext>
            </a:extLst>
          </p:cNvPr>
          <p:cNvSpPr/>
          <p:nvPr/>
        </p:nvSpPr>
        <p:spPr>
          <a:xfrm>
            <a:off x="439907" y="5763631"/>
            <a:ext cx="274320" cy="22860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0D04DC16-0FB4-FD49-A177-C0A4416CE091}"/>
              </a:ext>
            </a:extLst>
          </p:cNvPr>
          <p:cNvSpPr/>
          <p:nvPr/>
        </p:nvSpPr>
        <p:spPr>
          <a:xfrm>
            <a:off x="439907" y="6089239"/>
            <a:ext cx="27432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F79E8F58-E22D-4C49-81D8-7222C73F3857}"/>
              </a:ext>
            </a:extLst>
          </p:cNvPr>
          <p:cNvSpPr/>
          <p:nvPr/>
        </p:nvSpPr>
        <p:spPr>
          <a:xfrm>
            <a:off x="3401228" y="5763631"/>
            <a:ext cx="274320"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8" name="Rectangle 67">
            <a:extLst>
              <a:ext uri="{FF2B5EF4-FFF2-40B4-BE49-F238E27FC236}">
                <a16:creationId xmlns:a16="http://schemas.microsoft.com/office/drawing/2014/main" id="{48CABC9F-CA25-AE48-B7D2-D4AE53DD30DA}"/>
              </a:ext>
            </a:extLst>
          </p:cNvPr>
          <p:cNvSpPr/>
          <p:nvPr/>
        </p:nvSpPr>
        <p:spPr>
          <a:xfrm>
            <a:off x="3401228" y="6089239"/>
            <a:ext cx="274320"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9" name="Rectangle 68">
            <a:extLst>
              <a:ext uri="{FF2B5EF4-FFF2-40B4-BE49-F238E27FC236}">
                <a16:creationId xmlns:a16="http://schemas.microsoft.com/office/drawing/2014/main" id="{3A6B8C60-8443-6D40-AA7F-BB1A83C9A285}"/>
              </a:ext>
            </a:extLst>
          </p:cNvPr>
          <p:cNvSpPr/>
          <p:nvPr/>
        </p:nvSpPr>
        <p:spPr>
          <a:xfrm>
            <a:off x="6362549" y="5763631"/>
            <a:ext cx="27432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554E4906-8AFB-004F-8D6E-1195863F4A2D}"/>
              </a:ext>
            </a:extLst>
          </p:cNvPr>
          <p:cNvSpPr/>
          <p:nvPr/>
        </p:nvSpPr>
        <p:spPr>
          <a:xfrm>
            <a:off x="6362549" y="6089239"/>
            <a:ext cx="274320"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3" name="Rectangle 72">
            <a:extLst>
              <a:ext uri="{FF2B5EF4-FFF2-40B4-BE49-F238E27FC236}">
                <a16:creationId xmlns:a16="http://schemas.microsoft.com/office/drawing/2014/main" id="{7B8B1A9C-826E-0E4B-B2DB-840E51E22A6E}"/>
              </a:ext>
            </a:extLst>
          </p:cNvPr>
          <p:cNvSpPr/>
          <p:nvPr/>
        </p:nvSpPr>
        <p:spPr>
          <a:xfrm>
            <a:off x="9323871" y="5763631"/>
            <a:ext cx="274320"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4" name="Rectangle 73">
            <a:extLst>
              <a:ext uri="{FF2B5EF4-FFF2-40B4-BE49-F238E27FC236}">
                <a16:creationId xmlns:a16="http://schemas.microsoft.com/office/drawing/2014/main" id="{2DD665EC-E3D0-7241-9023-1B085A655AC7}"/>
              </a:ext>
            </a:extLst>
          </p:cNvPr>
          <p:cNvSpPr/>
          <p:nvPr/>
        </p:nvSpPr>
        <p:spPr>
          <a:xfrm>
            <a:off x="9323871" y="6089239"/>
            <a:ext cx="274320" cy="22860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25DB96BB-2EA7-D744-8E6F-DFB6B05779BC}"/>
              </a:ext>
            </a:extLst>
          </p:cNvPr>
          <p:cNvSpPr txBox="1"/>
          <p:nvPr/>
        </p:nvSpPr>
        <p:spPr>
          <a:xfrm>
            <a:off x="714226" y="5763631"/>
            <a:ext cx="2194560" cy="246221"/>
          </a:xfrm>
          <a:prstGeom prst="rect">
            <a:avLst/>
          </a:prstGeom>
          <a:noFill/>
        </p:spPr>
        <p:txBody>
          <a:bodyPr wrap="square" rtlCol="0">
            <a:spAutoFit/>
          </a:bodyPr>
          <a:lstStyle/>
          <a:p>
            <a:r>
              <a:rPr lang="en-US" sz="1000" dirty="0">
                <a:latin typeface="Century Gothic" panose="020B0502020202020204" pitchFamily="34" charset="0"/>
              </a:rPr>
              <a:t>Henry McNeal, Project Manager</a:t>
            </a:r>
          </a:p>
        </p:txBody>
      </p:sp>
      <p:sp>
        <p:nvSpPr>
          <p:cNvPr id="75" name="TextBox 74">
            <a:extLst>
              <a:ext uri="{FF2B5EF4-FFF2-40B4-BE49-F238E27FC236}">
                <a16:creationId xmlns:a16="http://schemas.microsoft.com/office/drawing/2014/main" id="{4E03B776-881A-BE4E-9B71-CED5774718F9}"/>
              </a:ext>
            </a:extLst>
          </p:cNvPr>
          <p:cNvSpPr txBox="1"/>
          <p:nvPr/>
        </p:nvSpPr>
        <p:spPr>
          <a:xfrm>
            <a:off x="714226" y="6089239"/>
            <a:ext cx="2194560" cy="246221"/>
          </a:xfrm>
          <a:prstGeom prst="rect">
            <a:avLst/>
          </a:prstGeom>
          <a:noFill/>
        </p:spPr>
        <p:txBody>
          <a:bodyPr wrap="square" rtlCol="0">
            <a:spAutoFit/>
          </a:bodyPr>
          <a:lstStyle/>
          <a:p>
            <a:r>
              <a:rPr lang="en-US" sz="1000" dirty="0">
                <a:latin typeface="Century Gothic" panose="020B0502020202020204" pitchFamily="34" charset="0"/>
              </a:rPr>
              <a:t>Lori Garcia, Sr. Project Manager</a:t>
            </a:r>
          </a:p>
        </p:txBody>
      </p:sp>
      <p:sp>
        <p:nvSpPr>
          <p:cNvPr id="76" name="TextBox 75">
            <a:extLst>
              <a:ext uri="{FF2B5EF4-FFF2-40B4-BE49-F238E27FC236}">
                <a16:creationId xmlns:a16="http://schemas.microsoft.com/office/drawing/2014/main" id="{E1CE2886-7039-ED47-AD04-81D7280A7112}"/>
              </a:ext>
            </a:extLst>
          </p:cNvPr>
          <p:cNvSpPr txBox="1"/>
          <p:nvPr/>
        </p:nvSpPr>
        <p:spPr>
          <a:xfrm>
            <a:off x="3668794" y="5763294"/>
            <a:ext cx="2591938" cy="246221"/>
          </a:xfrm>
          <a:prstGeom prst="rect">
            <a:avLst/>
          </a:prstGeom>
          <a:noFill/>
        </p:spPr>
        <p:txBody>
          <a:bodyPr wrap="square" rtlCol="0">
            <a:spAutoFit/>
          </a:bodyPr>
          <a:lstStyle/>
          <a:p>
            <a:r>
              <a:rPr lang="en-US" sz="1000" dirty="0">
                <a:latin typeface="Century Gothic" panose="020B0502020202020204" pitchFamily="34" charset="0"/>
              </a:rPr>
              <a:t>Paul Finley, Assistant Project Manager</a:t>
            </a:r>
          </a:p>
        </p:txBody>
      </p:sp>
      <p:sp>
        <p:nvSpPr>
          <p:cNvPr id="77" name="TextBox 76">
            <a:extLst>
              <a:ext uri="{FF2B5EF4-FFF2-40B4-BE49-F238E27FC236}">
                <a16:creationId xmlns:a16="http://schemas.microsoft.com/office/drawing/2014/main" id="{825DE9F7-3A84-BA4D-A8D6-1F28061069D2}"/>
              </a:ext>
            </a:extLst>
          </p:cNvPr>
          <p:cNvSpPr txBox="1"/>
          <p:nvPr/>
        </p:nvSpPr>
        <p:spPr>
          <a:xfrm>
            <a:off x="3668794" y="6088902"/>
            <a:ext cx="2670358" cy="246221"/>
          </a:xfrm>
          <a:prstGeom prst="rect">
            <a:avLst/>
          </a:prstGeom>
          <a:noFill/>
        </p:spPr>
        <p:txBody>
          <a:bodyPr wrap="square" rtlCol="0">
            <a:spAutoFit/>
          </a:bodyPr>
          <a:lstStyle/>
          <a:p>
            <a:r>
              <a:rPr lang="en-US" sz="1000" dirty="0">
                <a:latin typeface="Century Gothic" panose="020B0502020202020204" pitchFamily="34" charset="0"/>
              </a:rPr>
              <a:t>Sasha Petrov, Assistant Project Manager</a:t>
            </a:r>
          </a:p>
        </p:txBody>
      </p:sp>
      <p:sp>
        <p:nvSpPr>
          <p:cNvPr id="78" name="TextBox 77">
            <a:extLst>
              <a:ext uri="{FF2B5EF4-FFF2-40B4-BE49-F238E27FC236}">
                <a16:creationId xmlns:a16="http://schemas.microsoft.com/office/drawing/2014/main" id="{F6270B6A-6B71-594B-B81B-8944B73321E7}"/>
              </a:ext>
            </a:extLst>
          </p:cNvPr>
          <p:cNvSpPr txBox="1"/>
          <p:nvPr/>
        </p:nvSpPr>
        <p:spPr>
          <a:xfrm>
            <a:off x="6621454" y="5761556"/>
            <a:ext cx="2194560" cy="246221"/>
          </a:xfrm>
          <a:prstGeom prst="rect">
            <a:avLst/>
          </a:prstGeom>
          <a:noFill/>
        </p:spPr>
        <p:txBody>
          <a:bodyPr wrap="square" rtlCol="0">
            <a:spAutoFit/>
          </a:bodyPr>
          <a:lstStyle/>
          <a:p>
            <a:r>
              <a:rPr lang="en-US" sz="1000" dirty="0">
                <a:latin typeface="Century Gothic" panose="020B0502020202020204" pitchFamily="34" charset="0"/>
              </a:rPr>
              <a:t>Devon Gomez, Quality Control</a:t>
            </a:r>
          </a:p>
        </p:txBody>
      </p:sp>
      <p:sp>
        <p:nvSpPr>
          <p:cNvPr id="79" name="TextBox 78">
            <a:extLst>
              <a:ext uri="{FF2B5EF4-FFF2-40B4-BE49-F238E27FC236}">
                <a16:creationId xmlns:a16="http://schemas.microsoft.com/office/drawing/2014/main" id="{20F5B221-2B2F-7C48-BEE0-AA17DBE93A34}"/>
              </a:ext>
            </a:extLst>
          </p:cNvPr>
          <p:cNvSpPr txBox="1"/>
          <p:nvPr/>
        </p:nvSpPr>
        <p:spPr>
          <a:xfrm>
            <a:off x="6621454" y="6087164"/>
            <a:ext cx="2194560" cy="246221"/>
          </a:xfrm>
          <a:prstGeom prst="rect">
            <a:avLst/>
          </a:prstGeom>
          <a:noFill/>
        </p:spPr>
        <p:txBody>
          <a:bodyPr wrap="square" rtlCol="0">
            <a:spAutoFit/>
          </a:bodyPr>
          <a:lstStyle/>
          <a:p>
            <a:r>
              <a:rPr lang="en-US" sz="1000" dirty="0">
                <a:latin typeface="Century Gothic" panose="020B0502020202020204" pitchFamily="34" charset="0"/>
              </a:rPr>
              <a:t>Sylvie Beasley, Operations</a:t>
            </a:r>
          </a:p>
        </p:txBody>
      </p:sp>
      <p:sp>
        <p:nvSpPr>
          <p:cNvPr id="80" name="TextBox 79">
            <a:extLst>
              <a:ext uri="{FF2B5EF4-FFF2-40B4-BE49-F238E27FC236}">
                <a16:creationId xmlns:a16="http://schemas.microsoft.com/office/drawing/2014/main" id="{B5DA047D-3A7F-0545-B165-F711A43115FC}"/>
              </a:ext>
            </a:extLst>
          </p:cNvPr>
          <p:cNvSpPr txBox="1"/>
          <p:nvPr/>
        </p:nvSpPr>
        <p:spPr>
          <a:xfrm>
            <a:off x="9576022" y="5761219"/>
            <a:ext cx="2194560" cy="246221"/>
          </a:xfrm>
          <a:prstGeom prst="rect">
            <a:avLst/>
          </a:prstGeom>
          <a:noFill/>
        </p:spPr>
        <p:txBody>
          <a:bodyPr wrap="square" rtlCol="0">
            <a:spAutoFit/>
          </a:bodyPr>
          <a:lstStyle/>
          <a:p>
            <a:r>
              <a:rPr lang="en-US" sz="1000" dirty="0">
                <a:latin typeface="Century Gothic" panose="020B0502020202020204" pitchFamily="34" charset="0"/>
              </a:rPr>
              <a:t>Bruce Ferguson, Operations</a:t>
            </a:r>
          </a:p>
        </p:txBody>
      </p:sp>
      <p:sp>
        <p:nvSpPr>
          <p:cNvPr id="81" name="TextBox 80">
            <a:extLst>
              <a:ext uri="{FF2B5EF4-FFF2-40B4-BE49-F238E27FC236}">
                <a16:creationId xmlns:a16="http://schemas.microsoft.com/office/drawing/2014/main" id="{C4076791-A3BF-A842-B151-65ED9133042D}"/>
              </a:ext>
            </a:extLst>
          </p:cNvPr>
          <p:cNvSpPr txBox="1"/>
          <p:nvPr/>
        </p:nvSpPr>
        <p:spPr>
          <a:xfrm>
            <a:off x="9576022" y="6086827"/>
            <a:ext cx="2194560" cy="246221"/>
          </a:xfrm>
          <a:prstGeom prst="rect">
            <a:avLst/>
          </a:prstGeom>
          <a:noFill/>
        </p:spPr>
        <p:txBody>
          <a:bodyPr wrap="square" rtlCol="0">
            <a:spAutoFit/>
          </a:bodyPr>
          <a:lstStyle/>
          <a:p>
            <a:r>
              <a:rPr lang="en-US" sz="1000" dirty="0">
                <a:latin typeface="Century Gothic" panose="020B0502020202020204" pitchFamily="34" charset="0"/>
              </a:rPr>
              <a:t>Bindy Peterson, Outreach</a:t>
            </a:r>
          </a:p>
        </p:txBody>
      </p:sp>
      <p:grpSp>
        <p:nvGrpSpPr>
          <p:cNvPr id="53" name="Group 52">
            <a:extLst>
              <a:ext uri="{FF2B5EF4-FFF2-40B4-BE49-F238E27FC236}">
                <a16:creationId xmlns:a16="http://schemas.microsoft.com/office/drawing/2014/main" id="{2BB42450-87F2-6E45-A885-DBF3788CBB60}"/>
              </a:ext>
            </a:extLst>
          </p:cNvPr>
          <p:cNvGrpSpPr/>
          <p:nvPr/>
        </p:nvGrpSpPr>
        <p:grpSpPr>
          <a:xfrm>
            <a:off x="9105474" y="127357"/>
            <a:ext cx="548640" cy="5597491"/>
            <a:chOff x="5331873" y="127357"/>
            <a:chExt cx="548640" cy="5597491"/>
          </a:xfrm>
        </p:grpSpPr>
        <p:sp>
          <p:nvSpPr>
            <p:cNvPr id="83" name="Rectangle 82">
              <a:extLst>
                <a:ext uri="{FF2B5EF4-FFF2-40B4-BE49-F238E27FC236}">
                  <a16:creationId xmlns:a16="http://schemas.microsoft.com/office/drawing/2014/main" id="{66785142-9A91-8649-9983-281E30EEC83E}"/>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latin typeface="Century Gothic" panose="020B0502020202020204" pitchFamily="34" charset="0"/>
                </a:rPr>
                <a:t>TODAY</a:t>
              </a:r>
            </a:p>
          </p:txBody>
        </p:sp>
        <p:cxnSp>
          <p:nvCxnSpPr>
            <p:cNvPr id="40" name="Straight Connector 39">
              <a:extLst>
                <a:ext uri="{FF2B5EF4-FFF2-40B4-BE49-F238E27FC236}">
                  <a16:creationId xmlns:a16="http://schemas.microsoft.com/office/drawing/2014/main" id="{3504DA84-FA6A-C145-8C4B-D1F3A372A990}"/>
                </a:ext>
              </a:extLst>
            </p:cNvPr>
            <p:cNvCxnSpPr/>
            <p:nvPr/>
          </p:nvCxnSpPr>
          <p:spPr>
            <a:xfrm>
              <a:off x="5331873" y="127357"/>
              <a:ext cx="0" cy="5597491"/>
            </a:xfrm>
            <a:prstGeom prst="line">
              <a:avLst/>
            </a:prstGeom>
            <a:ln w="28575">
              <a:solidFill>
                <a:srgbClr val="F0A622">
                  <a:alpha val="60000"/>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1" name="Diamond 70">
            <a:extLst>
              <a:ext uri="{FF2B5EF4-FFF2-40B4-BE49-F238E27FC236}">
                <a16:creationId xmlns:a16="http://schemas.microsoft.com/office/drawing/2014/main" id="{9821FA71-28EE-9244-8F4A-DF8712860040}"/>
              </a:ext>
            </a:extLst>
          </p:cNvPr>
          <p:cNvSpPr>
            <a:spLocks noChangeAspect="1"/>
          </p:cNvSpPr>
          <p:nvPr/>
        </p:nvSpPr>
        <p:spPr>
          <a:xfrm>
            <a:off x="5986412" y="2718732"/>
            <a:ext cx="274320" cy="27432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D5755D5-4DA7-844D-A71D-BC507D72C599}"/>
              </a:ext>
            </a:extLst>
          </p:cNvPr>
          <p:cNvSpPr/>
          <p:nvPr/>
        </p:nvSpPr>
        <p:spPr>
          <a:xfrm>
            <a:off x="3846809" y="2681003"/>
            <a:ext cx="198049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Century Gothic" panose="020B0502020202020204" pitchFamily="34" charset="0"/>
              </a:rPr>
              <a:t>Milestone 1 – 00/00</a:t>
            </a:r>
          </a:p>
        </p:txBody>
      </p:sp>
      <p:sp>
        <p:nvSpPr>
          <p:cNvPr id="4" name="Rectangle 3">
            <a:extLst>
              <a:ext uri="{FF2B5EF4-FFF2-40B4-BE49-F238E27FC236}">
                <a16:creationId xmlns:a16="http://schemas.microsoft.com/office/drawing/2014/main" id="{6A9CDD32-8EB5-B57D-9FDD-568143192F52}"/>
              </a:ext>
            </a:extLst>
          </p:cNvPr>
          <p:cNvSpPr/>
          <p:nvPr/>
        </p:nvSpPr>
        <p:spPr>
          <a:xfrm>
            <a:off x="10182582" y="4576206"/>
            <a:ext cx="710069"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entury Gothic" panose="020B0502020202020204" pitchFamily="34" charset="0"/>
              </a:rPr>
              <a:t>Due 00/00</a:t>
            </a:r>
          </a:p>
        </p:txBody>
      </p:sp>
    </p:spTree>
    <p:extLst>
      <p:ext uri="{BB962C8B-B14F-4D97-AF65-F5344CB8AC3E}">
        <p14:creationId xmlns:p14="http://schemas.microsoft.com/office/powerpoint/2010/main" val="10367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AC44026-2A50-4B18-9335-71F7C3698EF7}" vid="{627BE862-221D-4A98-B64A-0C8EDBA5BD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IC-Simple-Gantt-Chart-Template_PowerPoint - SR edits</Template>
  <TotalTime>12</TotalTime>
  <Words>275</Words>
  <Application>Microsoft Macintosh PowerPoint</Application>
  <PresentationFormat>Widescreen</PresentationFormat>
  <Paragraphs>50</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Heather Key</cp:lastModifiedBy>
  <cp:revision>4</cp:revision>
  <cp:lastPrinted>2020-08-31T22:23:58Z</cp:lastPrinted>
  <dcterms:created xsi:type="dcterms:W3CDTF">2020-10-13T17:45:05Z</dcterms:created>
  <dcterms:modified xsi:type="dcterms:W3CDTF">2024-01-30T01:43:00Z</dcterms:modified>
</cp:coreProperties>
</file>