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5" r:id="rId2"/>
    <p:sldId id="347" r:id="rId3"/>
    <p:sldId id="320"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7F2"/>
    <a:srgbClr val="B5E274"/>
    <a:srgbClr val="79D015"/>
    <a:srgbClr val="009B47"/>
    <a:srgbClr val="F0A622"/>
    <a:srgbClr val="FF7C80"/>
    <a:srgbClr val="99EDF2"/>
    <a:srgbClr val="76D97A"/>
    <a:srgbClr val="00BD32"/>
    <a:srgbClr val="CE1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3BB4A-D1CA-4BEC-AE48-B2D8B63EF14A}" v="3" dt="2024-01-21T16:59:21.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0" autoAdjust="0"/>
    <p:restoredTop sz="86447"/>
  </p:normalViewPr>
  <p:slideViewPr>
    <p:cSldViewPr snapToGrid="0" snapToObjects="1">
      <p:cViewPr varScale="1">
        <p:scale>
          <a:sx n="128" d="100"/>
          <a:sy n="128" d="100"/>
        </p:scale>
        <p:origin x="448" y="176"/>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893BB4A-D1CA-4BEC-AE48-B2D8B63EF14A}"/>
    <pc:docChg chg="custSel modSld sldOrd">
      <pc:chgData name="Bess Dunlevy" userId="dd4b9a8537dbe9d0" providerId="LiveId" clId="{9893BB4A-D1CA-4BEC-AE48-B2D8B63EF14A}" dt="2024-01-21T17:00:04.604" v="220" actId="14861"/>
      <pc:docMkLst>
        <pc:docMk/>
      </pc:docMkLst>
      <pc:sldChg chg="addSp delSp modSp mod ord">
        <pc:chgData name="Bess Dunlevy" userId="dd4b9a8537dbe9d0" providerId="LiveId" clId="{9893BB4A-D1CA-4BEC-AE48-B2D8B63EF14A}" dt="2024-01-21T16:57:43.380" v="204" actId="20577"/>
        <pc:sldMkLst>
          <pc:docMk/>
          <pc:sldMk cId="1036723312" sldId="320"/>
        </pc:sldMkLst>
        <pc:spChg chg="add mod">
          <ac:chgData name="Bess Dunlevy" userId="dd4b9a8537dbe9d0" providerId="LiveId" clId="{9893BB4A-D1CA-4BEC-AE48-B2D8B63EF14A}" dt="2024-01-21T16:57:05.838" v="127" actId="1076"/>
          <ac:spMkLst>
            <pc:docMk/>
            <pc:sldMk cId="1036723312" sldId="320"/>
            <ac:spMk id="3" creationId="{CD63CBC0-5791-8ADB-C408-20D078B4C86D}"/>
          </ac:spMkLst>
        </pc:spChg>
        <pc:spChg chg="mod">
          <ac:chgData name="Bess Dunlevy" userId="dd4b9a8537dbe9d0" providerId="LiveId" clId="{9893BB4A-D1CA-4BEC-AE48-B2D8B63EF14A}" dt="2024-01-21T16:56:08.454" v="108" actId="20577"/>
          <ac:spMkLst>
            <pc:docMk/>
            <pc:sldMk cId="1036723312" sldId="320"/>
            <ac:spMk id="9" creationId="{E6EEB223-E166-A54F-887F-3F76EDC4E433}"/>
          </ac:spMkLst>
        </pc:spChg>
        <pc:grpChg chg="del">
          <ac:chgData name="Bess Dunlevy" userId="dd4b9a8537dbe9d0" providerId="LiveId" clId="{9893BB4A-D1CA-4BEC-AE48-B2D8B63EF14A}" dt="2024-01-21T16:57:02.025" v="126" actId="478"/>
          <ac:grpSpMkLst>
            <pc:docMk/>
            <pc:sldMk cId="1036723312" sldId="320"/>
            <ac:grpSpMk id="7" creationId="{8E1B7E48-4A02-444F-963A-D6DBBEE435A3}"/>
          </ac:grpSpMkLst>
        </pc:grpChg>
        <pc:graphicFrameChg chg="modGraphic">
          <ac:chgData name="Bess Dunlevy" userId="dd4b9a8537dbe9d0" providerId="LiveId" clId="{9893BB4A-D1CA-4BEC-AE48-B2D8B63EF14A}" dt="2024-01-21T16:57:43.380" v="204" actId="20577"/>
          <ac:graphicFrameMkLst>
            <pc:docMk/>
            <pc:sldMk cId="1036723312" sldId="320"/>
            <ac:graphicFrameMk id="2" creationId="{37355569-728A-7144-B0C9-4D9511C7D2C3}"/>
          </ac:graphicFrameMkLst>
        </pc:graphicFrameChg>
      </pc:sldChg>
      <pc:sldChg chg="addSp delSp modSp mod">
        <pc:chgData name="Bess Dunlevy" userId="dd4b9a8537dbe9d0" providerId="LiveId" clId="{9893BB4A-D1CA-4BEC-AE48-B2D8B63EF14A}" dt="2024-01-21T17:00:04.604" v="220" actId="14861"/>
        <pc:sldMkLst>
          <pc:docMk/>
          <pc:sldMk cId="2426914501" sldId="345"/>
        </pc:sldMkLst>
        <pc:spChg chg="mod">
          <ac:chgData name="Bess Dunlevy" userId="dd4b9a8537dbe9d0" providerId="LiveId" clId="{9893BB4A-D1CA-4BEC-AE48-B2D8B63EF14A}" dt="2024-01-21T16:59:51.371" v="215" actId="14100"/>
          <ac:spMkLst>
            <pc:docMk/>
            <pc:sldMk cId="2426914501" sldId="345"/>
            <ac:spMk id="2" creationId="{7C5F649A-21D3-4946-B06E-8A79DDA0D00E}"/>
          </ac:spMkLst>
        </pc:spChg>
        <pc:spChg chg="mod">
          <ac:chgData name="Bess Dunlevy" userId="dd4b9a8537dbe9d0" providerId="LiveId" clId="{9893BB4A-D1CA-4BEC-AE48-B2D8B63EF14A}" dt="2024-01-21T16:59:56.249" v="217" actId="1076"/>
          <ac:spMkLst>
            <pc:docMk/>
            <pc:sldMk cId="2426914501" sldId="345"/>
            <ac:spMk id="3" creationId="{8D229698-1152-43F9-BE56-3EBDC68FD012}"/>
          </ac:spMkLst>
        </pc:spChg>
        <pc:spChg chg="mod">
          <ac:chgData name="Bess Dunlevy" userId="dd4b9a8537dbe9d0" providerId="LiveId" clId="{9893BB4A-D1CA-4BEC-AE48-B2D8B63EF14A}" dt="2024-01-21T16:54:06.672" v="59" actId="20577"/>
          <ac:spMkLst>
            <pc:docMk/>
            <pc:sldMk cId="2426914501" sldId="345"/>
            <ac:spMk id="33" creationId="{143A449B-AAB7-994A-92CE-8F48E2CA7DF6}"/>
          </ac:spMkLst>
        </pc:spChg>
        <pc:grpChg chg="del">
          <ac:chgData name="Bess Dunlevy" userId="dd4b9a8537dbe9d0" providerId="LiveId" clId="{9893BB4A-D1CA-4BEC-AE48-B2D8B63EF14A}" dt="2024-01-21T16:54:14.766" v="61" actId="478"/>
          <ac:grpSpMkLst>
            <pc:docMk/>
            <pc:sldMk cId="2426914501" sldId="345"/>
            <ac:grpSpMk id="65" creationId="{D7F7C8EC-ED2B-B949-A541-63F70BC666B6}"/>
          </ac:grpSpMkLst>
        </pc:grpChg>
        <pc:picChg chg="add mod ord">
          <ac:chgData name="Bess Dunlevy" userId="dd4b9a8537dbe9d0" providerId="LiveId" clId="{9893BB4A-D1CA-4BEC-AE48-B2D8B63EF14A}" dt="2024-01-21T16:54:27.516" v="63" actId="167"/>
          <ac:picMkLst>
            <pc:docMk/>
            <pc:sldMk cId="2426914501" sldId="345"/>
            <ac:picMk id="5" creationId="{12D97C57-D6BF-E8D1-591C-4E010E5ADB04}"/>
          </ac:picMkLst>
        </pc:picChg>
        <pc:picChg chg="add mod modCrop">
          <ac:chgData name="Bess Dunlevy" userId="dd4b9a8537dbe9d0" providerId="LiveId" clId="{9893BB4A-D1CA-4BEC-AE48-B2D8B63EF14A}" dt="2024-01-21T17:00:04.604" v="220" actId="14861"/>
          <ac:picMkLst>
            <pc:docMk/>
            <pc:sldMk cId="2426914501" sldId="345"/>
            <ac:picMk id="7" creationId="{600A31B5-FAA2-94FB-3A99-A4020B34849C}"/>
          </ac:picMkLst>
        </pc:picChg>
      </pc:sldChg>
      <pc:sldChg chg="delSp modSp mod">
        <pc:chgData name="Bess Dunlevy" userId="dd4b9a8537dbe9d0" providerId="LiveId" clId="{9893BB4A-D1CA-4BEC-AE48-B2D8B63EF14A}" dt="2024-01-21T16:57:55.485" v="205" actId="478"/>
        <pc:sldMkLst>
          <pc:docMk/>
          <pc:sldMk cId="2964708018" sldId="347"/>
        </pc:sldMkLst>
        <pc:spChg chg="mod">
          <ac:chgData name="Bess Dunlevy" userId="dd4b9a8537dbe9d0" providerId="LiveId" clId="{9893BB4A-D1CA-4BEC-AE48-B2D8B63EF14A}" dt="2024-01-21T16:55:20.318" v="100"/>
          <ac:spMkLst>
            <pc:docMk/>
            <pc:sldMk cId="2964708018" sldId="347"/>
            <ac:spMk id="9" creationId="{E6EEB223-E166-A54F-887F-3F76EDC4E433}"/>
          </ac:spMkLst>
        </pc:spChg>
        <pc:grpChg chg="del">
          <ac:chgData name="Bess Dunlevy" userId="dd4b9a8537dbe9d0" providerId="LiveId" clId="{9893BB4A-D1CA-4BEC-AE48-B2D8B63EF14A}" dt="2024-01-21T16:57:55.485" v="205" actId="478"/>
          <ac:grpSpMkLst>
            <pc:docMk/>
            <pc:sldMk cId="2964708018" sldId="347"/>
            <ac:grpSpMk id="7" creationId="{8E1B7E48-4A02-444F-963A-D6DBBEE435A3}"/>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34927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1/29/24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1/29/24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30&amp;utm_source=template-powerpoint&amp;utm_medium=content&amp;utm_campaign=PowerPoint+Annual+Implementation-powerpoint-11930&amp;lpa=PowerPoint+Annual+Implementation+powerpoint+11930"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white geometric texture">
            <a:extLst>
              <a:ext uri="{FF2B5EF4-FFF2-40B4-BE49-F238E27FC236}">
                <a16:creationId xmlns:a16="http://schemas.microsoft.com/office/drawing/2014/main" id="{12D97C57-D6BF-E8D1-591C-4E010E5ADB04}"/>
              </a:ext>
            </a:extLst>
          </p:cNvPr>
          <p:cNvPicPr>
            <a:picLocks noChangeAspect="1"/>
          </p:cNvPicPr>
          <p:nvPr/>
        </p:nvPicPr>
        <p:blipFill>
          <a:blip r:embed="rId2"/>
          <a:stretch>
            <a:fillRect/>
          </a:stretch>
        </p:blipFill>
        <p:spPr>
          <a:xfrm>
            <a:off x="-11373" y="0"/>
            <a:ext cx="12203371" cy="6858000"/>
          </a:xfrm>
          <a:prstGeom prst="rect">
            <a:avLst/>
          </a:prstGeom>
        </p:spPr>
      </p:pic>
      <p:sp>
        <p:nvSpPr>
          <p:cNvPr id="2" name="TextBox 1">
            <a:extLst>
              <a:ext uri="{FF2B5EF4-FFF2-40B4-BE49-F238E27FC236}">
                <a16:creationId xmlns:a16="http://schemas.microsoft.com/office/drawing/2014/main" id="{7C5F649A-21D3-4946-B06E-8A79DDA0D00E}"/>
              </a:ext>
            </a:extLst>
          </p:cNvPr>
          <p:cNvSpPr txBox="1"/>
          <p:nvPr/>
        </p:nvSpPr>
        <p:spPr>
          <a:xfrm>
            <a:off x="405012" y="2068945"/>
            <a:ext cx="3677461" cy="1200329"/>
          </a:xfrm>
          <a:prstGeom prst="rect">
            <a:avLst/>
          </a:prstGeom>
          <a:noFill/>
        </p:spPr>
        <p:txBody>
          <a:bodyPr wrap="square" rtlCol="0">
            <a:spAutoFit/>
          </a:bodyPr>
          <a:lstStyle/>
          <a:p>
            <a:r>
              <a:rPr lang="en-US" sz="3600" dirty="0">
                <a:latin typeface="Century Gothic" panose="020B0502020202020204" pitchFamily="34" charset="0"/>
              </a:rPr>
              <a:t>Notes for Using This Template</a:t>
            </a:r>
          </a:p>
        </p:txBody>
      </p:sp>
      <p:sp>
        <p:nvSpPr>
          <p:cNvPr id="3" name="TextBox 2">
            <a:extLst>
              <a:ext uri="{FF2B5EF4-FFF2-40B4-BE49-F238E27FC236}">
                <a16:creationId xmlns:a16="http://schemas.microsoft.com/office/drawing/2014/main" id="{8D229698-1152-43F9-BE56-3EBDC68FD012}"/>
              </a:ext>
            </a:extLst>
          </p:cNvPr>
          <p:cNvSpPr txBox="1"/>
          <p:nvPr/>
        </p:nvSpPr>
        <p:spPr>
          <a:xfrm>
            <a:off x="515849" y="3618227"/>
            <a:ext cx="4721170" cy="1892826"/>
          </a:xfrm>
          <a:prstGeom prst="rect">
            <a:avLst/>
          </a:prstGeom>
          <a:noFill/>
        </p:spPr>
        <p:txBody>
          <a:bodyPr wrap="square" rtlCol="0">
            <a:spAutoFit/>
          </a:bodyPr>
          <a:lstStyle/>
          <a:p>
            <a:pPr>
              <a:spcAft>
                <a:spcPts val="600"/>
              </a:spcAft>
            </a:pPr>
            <a:r>
              <a:rPr lang="en-US" sz="1600" dirty="0">
                <a:latin typeface="Century Gothic" panose="020B0502020202020204" pitchFamily="34" charset="0"/>
              </a:rPr>
              <a:t>Enter Objectives and Goals in the chart area. </a:t>
            </a:r>
          </a:p>
          <a:p>
            <a:endParaRPr lang="en-US" sz="1600" dirty="0">
              <a:latin typeface="Century Gothic" panose="020B0502020202020204" pitchFamily="34" charset="0"/>
            </a:endParaRPr>
          </a:p>
          <a:p>
            <a:pPr>
              <a:spcAft>
                <a:spcPts val="600"/>
              </a:spcAft>
            </a:pPr>
            <a:r>
              <a:rPr lang="en-US" sz="1600" dirty="0">
                <a:latin typeface="Century Gothic" panose="020B0502020202020204" pitchFamily="34" charset="0"/>
              </a:rPr>
              <a:t>Adjust bars for each task to represent the length of time.  Add Milestone Dates and additional information within each bar or in the graph area. Summarize Results in the bottom row.</a:t>
            </a:r>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299865" y="307317"/>
            <a:ext cx="3657600" cy="507585"/>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409776" y="353237"/>
            <a:ext cx="7655554"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ANNUAL</a:t>
            </a:r>
            <a:br>
              <a:rPr lang="en-US" sz="3200" b="1" dirty="0">
                <a:solidFill>
                  <a:schemeClr val="tx1">
                    <a:lumMod val="65000"/>
                    <a:lumOff val="35000"/>
                  </a:schemeClr>
                </a:solidFill>
                <a:latin typeface="Century Gothic" panose="020B0502020202020204" pitchFamily="34" charset="0"/>
              </a:rPr>
            </a:br>
            <a:r>
              <a:rPr lang="en-US" sz="3200" b="1" dirty="0">
                <a:solidFill>
                  <a:schemeClr val="tx1">
                    <a:lumMod val="65000"/>
                    <a:lumOff val="35000"/>
                  </a:schemeClr>
                </a:solidFill>
                <a:latin typeface="Century Gothic" panose="020B0502020202020204" pitchFamily="34" charset="0"/>
              </a:rPr>
              <a:t>IMPLEMENTATION TEMPLATE</a:t>
            </a:r>
          </a:p>
        </p:txBody>
      </p:sp>
      <p:pic>
        <p:nvPicPr>
          <p:cNvPr id="7" name="Picture 6" descr="A screenshot of a computer&#10;&#10;Description automatically generated">
            <a:extLst>
              <a:ext uri="{FF2B5EF4-FFF2-40B4-BE49-F238E27FC236}">
                <a16:creationId xmlns:a16="http://schemas.microsoft.com/office/drawing/2014/main" id="{600A31B5-FAA2-94FB-3A99-A4020B34849C}"/>
              </a:ext>
            </a:extLst>
          </p:cNvPr>
          <p:cNvPicPr>
            <a:picLocks noChangeAspect="1"/>
          </p:cNvPicPr>
          <p:nvPr/>
        </p:nvPicPr>
        <p:blipFill rotWithShape="1">
          <a:blip r:embed="rId5"/>
          <a:srcRect l="1924" t="7407" r="1924" b="8283"/>
          <a:stretch/>
        </p:blipFill>
        <p:spPr>
          <a:xfrm>
            <a:off x="5870867" y="2503055"/>
            <a:ext cx="5805284" cy="28632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2691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6" y="6477000"/>
            <a:ext cx="700757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ANNUAL IMPLEMENTATION TIMELINE</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2268402647"/>
              </p:ext>
            </p:extLst>
          </p:nvPr>
        </p:nvGraphicFramePr>
        <p:xfrm>
          <a:off x="327120" y="524509"/>
          <a:ext cx="11480500" cy="5738505"/>
        </p:xfrm>
        <a:graphic>
          <a:graphicData uri="http://schemas.openxmlformats.org/drawingml/2006/table">
            <a:tbl>
              <a:tblPr firstRow="1" bandRow="1">
                <a:tableStyleId>{5C22544A-7EE6-4342-B048-85BDC9FD1C3A}</a:tableStyleId>
              </a:tblPr>
              <a:tblGrid>
                <a:gridCol w="3877132">
                  <a:extLst>
                    <a:ext uri="{9D8B030D-6E8A-4147-A177-3AD203B41FA5}">
                      <a16:colId xmlns:a16="http://schemas.microsoft.com/office/drawing/2014/main" val="602210714"/>
                    </a:ext>
                  </a:extLst>
                </a:gridCol>
                <a:gridCol w="633614">
                  <a:extLst>
                    <a:ext uri="{9D8B030D-6E8A-4147-A177-3AD203B41FA5}">
                      <a16:colId xmlns:a16="http://schemas.microsoft.com/office/drawing/2014/main" val="745651107"/>
                    </a:ext>
                  </a:extLst>
                </a:gridCol>
                <a:gridCol w="633614">
                  <a:extLst>
                    <a:ext uri="{9D8B030D-6E8A-4147-A177-3AD203B41FA5}">
                      <a16:colId xmlns:a16="http://schemas.microsoft.com/office/drawing/2014/main" val="3839570682"/>
                    </a:ext>
                  </a:extLst>
                </a:gridCol>
                <a:gridCol w="633614">
                  <a:extLst>
                    <a:ext uri="{9D8B030D-6E8A-4147-A177-3AD203B41FA5}">
                      <a16:colId xmlns:a16="http://schemas.microsoft.com/office/drawing/2014/main" val="3893106002"/>
                    </a:ext>
                  </a:extLst>
                </a:gridCol>
                <a:gridCol w="633614">
                  <a:extLst>
                    <a:ext uri="{9D8B030D-6E8A-4147-A177-3AD203B41FA5}">
                      <a16:colId xmlns:a16="http://schemas.microsoft.com/office/drawing/2014/main" val="1453603295"/>
                    </a:ext>
                  </a:extLst>
                </a:gridCol>
                <a:gridCol w="633614">
                  <a:extLst>
                    <a:ext uri="{9D8B030D-6E8A-4147-A177-3AD203B41FA5}">
                      <a16:colId xmlns:a16="http://schemas.microsoft.com/office/drawing/2014/main" val="3405603126"/>
                    </a:ext>
                  </a:extLst>
                </a:gridCol>
                <a:gridCol w="633614">
                  <a:extLst>
                    <a:ext uri="{9D8B030D-6E8A-4147-A177-3AD203B41FA5}">
                      <a16:colId xmlns:a16="http://schemas.microsoft.com/office/drawing/2014/main" val="4188645958"/>
                    </a:ext>
                  </a:extLst>
                </a:gridCol>
                <a:gridCol w="633614">
                  <a:extLst>
                    <a:ext uri="{9D8B030D-6E8A-4147-A177-3AD203B41FA5}">
                      <a16:colId xmlns:a16="http://schemas.microsoft.com/office/drawing/2014/main" val="370284219"/>
                    </a:ext>
                  </a:extLst>
                </a:gridCol>
                <a:gridCol w="633614">
                  <a:extLst>
                    <a:ext uri="{9D8B030D-6E8A-4147-A177-3AD203B41FA5}">
                      <a16:colId xmlns:a16="http://schemas.microsoft.com/office/drawing/2014/main" val="2570255189"/>
                    </a:ext>
                  </a:extLst>
                </a:gridCol>
                <a:gridCol w="633614">
                  <a:extLst>
                    <a:ext uri="{9D8B030D-6E8A-4147-A177-3AD203B41FA5}">
                      <a16:colId xmlns:a16="http://schemas.microsoft.com/office/drawing/2014/main" val="4253557748"/>
                    </a:ext>
                  </a:extLst>
                </a:gridCol>
                <a:gridCol w="633614">
                  <a:extLst>
                    <a:ext uri="{9D8B030D-6E8A-4147-A177-3AD203B41FA5}">
                      <a16:colId xmlns:a16="http://schemas.microsoft.com/office/drawing/2014/main" val="732807866"/>
                    </a:ext>
                  </a:extLst>
                </a:gridCol>
                <a:gridCol w="633614">
                  <a:extLst>
                    <a:ext uri="{9D8B030D-6E8A-4147-A177-3AD203B41FA5}">
                      <a16:colId xmlns:a16="http://schemas.microsoft.com/office/drawing/2014/main" val="1262655051"/>
                    </a:ext>
                  </a:extLst>
                </a:gridCol>
                <a:gridCol w="633614">
                  <a:extLst>
                    <a:ext uri="{9D8B030D-6E8A-4147-A177-3AD203B41FA5}">
                      <a16:colId xmlns:a16="http://schemas.microsoft.com/office/drawing/2014/main" val="2519593283"/>
                    </a:ext>
                  </a:extLst>
                </a:gridCol>
              </a:tblGrid>
              <a:tr h="228783">
                <a:tc>
                  <a:txBody>
                    <a:bodyPr/>
                    <a:lstStyle/>
                    <a:p>
                      <a:endParaRPr lang="en-US" sz="9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lnSpc>
                          <a:spcPct val="100000"/>
                        </a:lnSpc>
                      </a:pPr>
                      <a:r>
                        <a:rPr lang="en-US" sz="1200" b="0" dirty="0">
                          <a:solidFill>
                            <a:schemeClr val="tx1"/>
                          </a:solidFill>
                          <a:latin typeface="Century Gothic" panose="020B0502020202020204" pitchFamily="34" charset="0"/>
                        </a:rPr>
                        <a:t>Q1</a:t>
                      </a:r>
                    </a:p>
                  </a:txBody>
                  <a:tcPr marL="0" marR="0" marT="0"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a:lnSpc>
                          <a:spcPct val="100000"/>
                        </a:lnSpc>
                      </a:pPr>
                      <a:r>
                        <a:rPr lang="en-US" sz="1200" b="0" dirty="0">
                          <a:solidFill>
                            <a:schemeClr val="tx1"/>
                          </a:solidFill>
                          <a:latin typeface="Century Gothic" panose="020B0502020202020204" pitchFamily="34" charset="0"/>
                        </a:rPr>
                        <a:t>Q2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a:lnSpc>
                          <a:spcPct val="100000"/>
                        </a:lnSpc>
                      </a:pPr>
                      <a:r>
                        <a:rPr lang="en-US" sz="1200" b="0" dirty="0">
                          <a:solidFill>
                            <a:schemeClr val="tx1"/>
                          </a:solidFill>
                          <a:latin typeface="Century Gothic" panose="020B0502020202020204" pitchFamily="34" charset="0"/>
                        </a:rPr>
                        <a:t>Q3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a:lnSpc>
                          <a:spcPct val="100000"/>
                        </a:lnSpc>
                      </a:pPr>
                      <a:r>
                        <a:rPr lang="en-US" sz="1200" b="0" dirty="0">
                          <a:solidFill>
                            <a:schemeClr val="tx1"/>
                          </a:solidFill>
                          <a:latin typeface="Century Gothic" panose="020B0502020202020204" pitchFamily="34" charset="0"/>
                        </a:rPr>
                        <a:t>Q4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426183525"/>
                  </a:ext>
                </a:extLst>
              </a:tr>
              <a:tr h="228783">
                <a:tc>
                  <a:txBody>
                    <a:bodyPr/>
                    <a:lstStyle/>
                    <a:p>
                      <a:r>
                        <a:rPr lang="en-US" sz="900" b="1" dirty="0">
                          <a:solidFill>
                            <a:schemeClr val="tx1"/>
                          </a:solidFill>
                          <a:latin typeface="Century Gothic" panose="020B0502020202020204" pitchFamily="34" charset="0"/>
                        </a:rPr>
                        <a:t>OBJECTIVES + GOALS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JAN</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FEB</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MAR</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APR</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MAY</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JUN</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JUL</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AUG</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SEP</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OCT</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NOV</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DEC</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619611726"/>
                  </a:ext>
                </a:extLst>
              </a:tr>
              <a:tr h="453010">
                <a:tc>
                  <a:txBody>
                    <a:bodyPr/>
                    <a:lstStyle/>
                    <a:p>
                      <a:pPr>
                        <a:lnSpc>
                          <a:spcPct val="100000"/>
                        </a:lnSpc>
                      </a:pPr>
                      <a:r>
                        <a:rPr lang="en-US" sz="1100" dirty="0">
                          <a:solidFill>
                            <a:schemeClr val="tx1"/>
                          </a:solidFill>
                          <a:latin typeface="Century Gothic" panose="020B0502020202020204" pitchFamily="34" charset="0"/>
                        </a:rPr>
                        <a:t>Objective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965858687"/>
                  </a:ext>
                </a:extLst>
              </a:tr>
              <a:tr h="453010">
                <a:tc>
                  <a:txBody>
                    <a:bodyPr/>
                    <a:lstStyle/>
                    <a:p>
                      <a:pPr>
                        <a:lnSpc>
                          <a:spcPct val="100000"/>
                        </a:lnSpc>
                      </a:pPr>
                      <a:r>
                        <a:rPr lang="en-US" sz="1100" dirty="0">
                          <a:solidFill>
                            <a:schemeClr val="tx1"/>
                          </a:solidFill>
                          <a:latin typeface="Century Gothic" panose="020B0502020202020204" pitchFamily="34" charset="0"/>
                        </a:rPr>
                        <a:t>Objective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00816345"/>
                  </a:ext>
                </a:extLst>
              </a:tr>
              <a:tr h="453010">
                <a:tc>
                  <a:txBody>
                    <a:bodyPr/>
                    <a:lstStyle/>
                    <a:p>
                      <a:pPr>
                        <a:lnSpc>
                          <a:spcPct val="100000"/>
                        </a:lnSpc>
                      </a:pPr>
                      <a:r>
                        <a:rPr lang="en-US" sz="1100" dirty="0">
                          <a:solidFill>
                            <a:schemeClr val="tx1"/>
                          </a:solidFill>
                          <a:latin typeface="Century Gothic" panose="020B0502020202020204" pitchFamily="34" charset="0"/>
                        </a:rPr>
                        <a:t>Objective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992502013"/>
                  </a:ext>
                </a:extLst>
              </a:tr>
              <a:tr h="453010">
                <a:tc>
                  <a:txBody>
                    <a:bodyPr/>
                    <a:lstStyle/>
                    <a:p>
                      <a:pPr>
                        <a:lnSpc>
                          <a:spcPct val="100000"/>
                        </a:lnSpc>
                      </a:pPr>
                      <a:r>
                        <a:rPr lang="en-US" sz="1100" dirty="0">
                          <a:solidFill>
                            <a:schemeClr val="tx1"/>
                          </a:solidFill>
                          <a:latin typeface="Century Gothic" panose="020B0502020202020204" pitchFamily="34" charset="0"/>
                        </a:rPr>
                        <a:t>Objective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699537522"/>
                  </a:ext>
                </a:extLst>
              </a:tr>
              <a:tr h="453010">
                <a:tc>
                  <a:txBody>
                    <a:bodyPr/>
                    <a:lstStyle/>
                    <a:p>
                      <a:pPr>
                        <a:lnSpc>
                          <a:spcPct val="100000"/>
                        </a:lnSpc>
                      </a:pPr>
                      <a:r>
                        <a:rPr lang="en-US" sz="1100" dirty="0">
                          <a:solidFill>
                            <a:schemeClr val="tx1"/>
                          </a:solidFill>
                          <a:latin typeface="Century Gothic" panose="020B0502020202020204" pitchFamily="34" charset="0"/>
                        </a:rPr>
                        <a:t>Objective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119141191"/>
                  </a:ext>
                </a:extLst>
              </a:tr>
              <a:tr h="453010">
                <a:tc>
                  <a:txBody>
                    <a:bodyPr/>
                    <a:lstStyle/>
                    <a:p>
                      <a:pPr>
                        <a:lnSpc>
                          <a:spcPct val="100000"/>
                        </a:lnSpc>
                      </a:pPr>
                      <a:r>
                        <a:rPr lang="en-US" sz="1100" dirty="0">
                          <a:solidFill>
                            <a:schemeClr val="tx1"/>
                          </a:solidFill>
                          <a:latin typeface="Century Gothic" panose="020B0502020202020204" pitchFamily="34" charset="0"/>
                        </a:rPr>
                        <a:t>Goal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911561401"/>
                  </a:ext>
                </a:extLst>
              </a:tr>
              <a:tr h="453010">
                <a:tc>
                  <a:txBody>
                    <a:bodyPr/>
                    <a:lstStyle/>
                    <a:p>
                      <a:pPr>
                        <a:lnSpc>
                          <a:spcPct val="100000"/>
                        </a:lnSpc>
                      </a:pPr>
                      <a:r>
                        <a:rPr lang="en-US" sz="1100" dirty="0">
                          <a:solidFill>
                            <a:schemeClr val="tx1"/>
                          </a:solidFill>
                          <a:latin typeface="Century Gothic" panose="020B0502020202020204" pitchFamily="34" charset="0"/>
                        </a:rPr>
                        <a:t>Goal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94209273"/>
                  </a:ext>
                </a:extLst>
              </a:tr>
              <a:tr h="453010">
                <a:tc>
                  <a:txBody>
                    <a:bodyPr/>
                    <a:lstStyle/>
                    <a:p>
                      <a:pPr>
                        <a:lnSpc>
                          <a:spcPct val="100000"/>
                        </a:lnSpc>
                      </a:pPr>
                      <a:r>
                        <a:rPr lang="en-US" sz="1100" dirty="0">
                          <a:solidFill>
                            <a:schemeClr val="tx1"/>
                          </a:solidFill>
                          <a:latin typeface="Century Gothic" panose="020B0502020202020204" pitchFamily="34" charset="0"/>
                        </a:rPr>
                        <a:t>Goal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390668724"/>
                  </a:ext>
                </a:extLst>
              </a:tr>
              <a:tr h="453010">
                <a:tc>
                  <a:txBody>
                    <a:bodyPr/>
                    <a:lstStyle/>
                    <a:p>
                      <a:pPr>
                        <a:lnSpc>
                          <a:spcPct val="100000"/>
                        </a:lnSpc>
                      </a:pPr>
                      <a:r>
                        <a:rPr lang="en-US" sz="1100" dirty="0">
                          <a:solidFill>
                            <a:schemeClr val="tx1"/>
                          </a:solidFill>
                          <a:latin typeface="Century Gothic" panose="020B0502020202020204" pitchFamily="34" charset="0"/>
                        </a:rPr>
                        <a:t>Goal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99392616"/>
                  </a:ext>
                </a:extLst>
              </a:tr>
              <a:tr h="453010">
                <a:tc>
                  <a:txBody>
                    <a:bodyPr/>
                    <a:lstStyle/>
                    <a:p>
                      <a:pPr>
                        <a:lnSpc>
                          <a:spcPct val="100000"/>
                        </a:lnSpc>
                      </a:pPr>
                      <a:r>
                        <a:rPr lang="en-US" sz="1100" dirty="0">
                          <a:solidFill>
                            <a:schemeClr val="tx1"/>
                          </a:solidFill>
                          <a:latin typeface="Century Gothic" panose="020B0502020202020204" pitchFamily="34" charset="0"/>
                        </a:rPr>
                        <a:t>Goal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102260576"/>
                  </a:ext>
                </a:extLst>
              </a:tr>
              <a:tr h="750839">
                <a:tc>
                  <a:txBody>
                    <a:bodyPr/>
                    <a:lstStyle/>
                    <a:p>
                      <a:pPr>
                        <a:lnSpc>
                          <a:spcPct val="100000"/>
                        </a:lnSpc>
                      </a:pPr>
                      <a:r>
                        <a:rPr lang="en-US" sz="1400" b="1" dirty="0">
                          <a:solidFill>
                            <a:schemeClr val="tx1"/>
                          </a:solidFill>
                          <a:latin typeface="Century Gothic" panose="020B0502020202020204" pitchFamily="34" charset="0"/>
                        </a:rPr>
                        <a:t>RESULTS</a:t>
                      </a:r>
                      <a:endParaRPr lang="en-US" sz="1000" b="1" dirty="0">
                        <a:solidFill>
                          <a:schemeClr val="tx1"/>
                        </a:solidFill>
                        <a:latin typeface="Century Gothic" panose="020B0502020202020204" pitchFamily="34" charset="0"/>
                      </a:endParaRPr>
                    </a:p>
                    <a:p>
                      <a:pPr>
                        <a:lnSpc>
                          <a:spcPct val="100000"/>
                        </a:lnSpc>
                      </a:pPr>
                      <a:endParaRPr lang="en-US" sz="1000" dirty="0">
                        <a:solidFill>
                          <a:schemeClr val="tx1"/>
                        </a:solidFill>
                        <a:latin typeface="Century Gothic" panose="020B0502020202020204" pitchFamily="34" charset="0"/>
                      </a:endParaRPr>
                    </a:p>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extLst>
                  <a:ext uri="{0D108BD9-81ED-4DB2-BD59-A6C34878D82A}">
                    <a16:rowId xmlns:a16="http://schemas.microsoft.com/office/drawing/2014/main" val="3885946280"/>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4254638" y="1057949"/>
            <a:ext cx="1828800" cy="274320"/>
          </a:xfrm>
          <a:prstGeom prst="rect">
            <a:avLst/>
          </a:prstGeom>
          <a:gradFill>
            <a:gsLst>
              <a:gs pos="0">
                <a:srgbClr val="FF7C80"/>
              </a:gs>
              <a:gs pos="100000">
                <a:srgbClr val="FF00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45120421-B160-AC44-999E-CFB0721F467F}"/>
              </a:ext>
            </a:extLst>
          </p:cNvPr>
          <p:cNvSpPr/>
          <p:nvPr/>
        </p:nvSpPr>
        <p:spPr>
          <a:xfrm>
            <a:off x="4254638" y="3788954"/>
            <a:ext cx="1828800" cy="27432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12" name="Rectangle 11">
            <a:extLst>
              <a:ext uri="{FF2B5EF4-FFF2-40B4-BE49-F238E27FC236}">
                <a16:creationId xmlns:a16="http://schemas.microsoft.com/office/drawing/2014/main" id="{4DA04FFA-D9F8-5249-A153-D5EAF58B72FE}"/>
              </a:ext>
            </a:extLst>
          </p:cNvPr>
          <p:cNvSpPr/>
          <p:nvPr/>
        </p:nvSpPr>
        <p:spPr>
          <a:xfrm>
            <a:off x="4254638" y="3336274"/>
            <a:ext cx="1828800" cy="274320"/>
          </a:xfrm>
          <a:prstGeom prst="rect">
            <a:avLst/>
          </a:prstGeom>
          <a:gradFill>
            <a:gsLst>
              <a:gs pos="0">
                <a:srgbClr val="B5E274"/>
              </a:gs>
              <a:gs pos="100000">
                <a:srgbClr val="79D01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1" name="Rectangle 40">
            <a:extLst>
              <a:ext uri="{FF2B5EF4-FFF2-40B4-BE49-F238E27FC236}">
                <a16:creationId xmlns:a16="http://schemas.microsoft.com/office/drawing/2014/main" id="{7FE24B6B-A6AC-0A4E-A8D3-E4E3AAED67B1}"/>
              </a:ext>
            </a:extLst>
          </p:cNvPr>
          <p:cNvSpPr/>
          <p:nvPr/>
        </p:nvSpPr>
        <p:spPr>
          <a:xfrm>
            <a:off x="4254638" y="1525554"/>
            <a:ext cx="1828800" cy="27432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2" name="Rectangle 41">
            <a:extLst>
              <a:ext uri="{FF2B5EF4-FFF2-40B4-BE49-F238E27FC236}">
                <a16:creationId xmlns:a16="http://schemas.microsoft.com/office/drawing/2014/main" id="{238344CB-F85E-EE49-8F53-13D357BD1514}"/>
              </a:ext>
            </a:extLst>
          </p:cNvPr>
          <p:cNvSpPr/>
          <p:nvPr/>
        </p:nvSpPr>
        <p:spPr>
          <a:xfrm>
            <a:off x="4254638" y="1978234"/>
            <a:ext cx="1828800" cy="274320"/>
          </a:xfrm>
          <a:prstGeom prst="rect">
            <a:avLst/>
          </a:prstGeom>
          <a:gradFill>
            <a:gsLst>
              <a:gs pos="0">
                <a:schemeClr val="accent4">
                  <a:lumMod val="60000"/>
                  <a:lumOff val="40000"/>
                </a:schemeClr>
              </a:gs>
              <a:gs pos="100000">
                <a:schemeClr val="accent4"/>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BC327E30-6FC2-774C-84E7-84122B7DDF00}"/>
              </a:ext>
            </a:extLst>
          </p:cNvPr>
          <p:cNvSpPr/>
          <p:nvPr/>
        </p:nvSpPr>
        <p:spPr>
          <a:xfrm>
            <a:off x="4254638" y="2430914"/>
            <a:ext cx="1828800" cy="274320"/>
          </a:xfrm>
          <a:prstGeom prst="rect">
            <a:avLst/>
          </a:prstGeom>
          <a:gradFill>
            <a:gsLst>
              <a:gs pos="0">
                <a:srgbClr val="00B050"/>
              </a:gs>
              <a:gs pos="100000">
                <a:srgbClr val="009B47"/>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5" name="Rectangle 44">
            <a:extLst>
              <a:ext uri="{FF2B5EF4-FFF2-40B4-BE49-F238E27FC236}">
                <a16:creationId xmlns:a16="http://schemas.microsoft.com/office/drawing/2014/main" id="{C6B6796C-A823-9B45-9C7B-E649DE201818}"/>
              </a:ext>
            </a:extLst>
          </p:cNvPr>
          <p:cNvSpPr/>
          <p:nvPr/>
        </p:nvSpPr>
        <p:spPr>
          <a:xfrm>
            <a:off x="4254638" y="2883594"/>
            <a:ext cx="1828800" cy="274320"/>
          </a:xfrm>
          <a:prstGeom prst="rect">
            <a:avLst/>
          </a:prstGeom>
          <a:gradFill>
            <a:gsLst>
              <a:gs pos="0">
                <a:srgbClr val="92D050"/>
              </a:gs>
              <a:gs pos="100000">
                <a:srgbClr val="00B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4" name="Rectangle 53">
            <a:extLst>
              <a:ext uri="{FF2B5EF4-FFF2-40B4-BE49-F238E27FC236}">
                <a16:creationId xmlns:a16="http://schemas.microsoft.com/office/drawing/2014/main" id="{43CF4442-3A25-A143-A9BF-AFB5201BA991}"/>
              </a:ext>
            </a:extLst>
          </p:cNvPr>
          <p:cNvSpPr/>
          <p:nvPr/>
        </p:nvSpPr>
        <p:spPr>
          <a:xfrm>
            <a:off x="4254638" y="5146994"/>
            <a:ext cx="1828800" cy="274320"/>
          </a:xfrm>
          <a:prstGeom prst="rect">
            <a:avLst/>
          </a:prstGeom>
          <a:gradFill>
            <a:gsLst>
              <a:gs pos="0">
                <a:srgbClr val="00B0F0"/>
              </a:gs>
              <a:gs pos="100000">
                <a:srgbClr val="7030A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5" name="Rectangle 54">
            <a:extLst>
              <a:ext uri="{FF2B5EF4-FFF2-40B4-BE49-F238E27FC236}">
                <a16:creationId xmlns:a16="http://schemas.microsoft.com/office/drawing/2014/main" id="{1ABC308D-07B1-FD4A-BEED-28B4F3507B29}"/>
              </a:ext>
            </a:extLst>
          </p:cNvPr>
          <p:cNvSpPr/>
          <p:nvPr/>
        </p:nvSpPr>
        <p:spPr>
          <a:xfrm>
            <a:off x="4254638" y="4694314"/>
            <a:ext cx="1828800" cy="274320"/>
          </a:xfrm>
          <a:prstGeom prst="rect">
            <a:avLst/>
          </a:prstGeom>
          <a:gradFill>
            <a:gsLst>
              <a:gs pos="0">
                <a:srgbClr val="00B0F0"/>
              </a:gs>
              <a:gs pos="100000">
                <a:srgbClr val="0070C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6" name="Rectangle 55">
            <a:extLst>
              <a:ext uri="{FF2B5EF4-FFF2-40B4-BE49-F238E27FC236}">
                <a16:creationId xmlns:a16="http://schemas.microsoft.com/office/drawing/2014/main" id="{0F9573E7-159D-F04B-BF34-8037D2D7121E}"/>
              </a:ext>
            </a:extLst>
          </p:cNvPr>
          <p:cNvSpPr/>
          <p:nvPr/>
        </p:nvSpPr>
        <p:spPr>
          <a:xfrm>
            <a:off x="4254638" y="4241634"/>
            <a:ext cx="1828800" cy="274320"/>
          </a:xfrm>
          <a:prstGeom prst="rect">
            <a:avLst/>
          </a:prstGeom>
          <a:gradFill>
            <a:gsLst>
              <a:gs pos="0">
                <a:srgbClr val="00E7F2"/>
              </a:gs>
              <a:gs pos="100000">
                <a:srgbClr val="00B0F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7" name="Rectangle 56">
            <a:extLst>
              <a:ext uri="{FF2B5EF4-FFF2-40B4-BE49-F238E27FC236}">
                <a16:creationId xmlns:a16="http://schemas.microsoft.com/office/drawing/2014/main" id="{BC233087-9C03-E749-85C2-9DD493520632}"/>
              </a:ext>
            </a:extLst>
          </p:cNvPr>
          <p:cNvSpPr/>
          <p:nvPr/>
        </p:nvSpPr>
        <p:spPr>
          <a:xfrm>
            <a:off x="4334886" y="5610787"/>
            <a:ext cx="1645920" cy="548640"/>
          </a:xfrm>
          <a:prstGeom prst="rect">
            <a:avLst/>
          </a:prstGeom>
          <a:gradFill>
            <a:gsLst>
              <a:gs pos="0">
                <a:srgbClr val="B5E274"/>
              </a:gs>
              <a:gs pos="100000">
                <a:srgbClr val="79D01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RESULT DATA</a:t>
            </a:r>
          </a:p>
        </p:txBody>
      </p:sp>
      <p:sp>
        <p:nvSpPr>
          <p:cNvPr id="58" name="Rectangle 57">
            <a:extLst>
              <a:ext uri="{FF2B5EF4-FFF2-40B4-BE49-F238E27FC236}">
                <a16:creationId xmlns:a16="http://schemas.microsoft.com/office/drawing/2014/main" id="{29094471-1594-8C49-B4D2-AF9531024D7B}"/>
              </a:ext>
            </a:extLst>
          </p:cNvPr>
          <p:cNvSpPr/>
          <p:nvPr/>
        </p:nvSpPr>
        <p:spPr>
          <a:xfrm>
            <a:off x="6232489" y="5610787"/>
            <a:ext cx="1645920" cy="54864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RESULT DATA</a:t>
            </a:r>
          </a:p>
        </p:txBody>
      </p:sp>
      <p:sp>
        <p:nvSpPr>
          <p:cNvPr id="65" name="Rectangle 64">
            <a:extLst>
              <a:ext uri="{FF2B5EF4-FFF2-40B4-BE49-F238E27FC236}">
                <a16:creationId xmlns:a16="http://schemas.microsoft.com/office/drawing/2014/main" id="{C46E0256-EB80-F345-B064-2E2C110A589E}"/>
              </a:ext>
            </a:extLst>
          </p:cNvPr>
          <p:cNvSpPr/>
          <p:nvPr/>
        </p:nvSpPr>
        <p:spPr>
          <a:xfrm>
            <a:off x="8130092" y="5610787"/>
            <a:ext cx="1645920" cy="54864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RESULT DATA</a:t>
            </a:r>
          </a:p>
        </p:txBody>
      </p:sp>
      <p:sp>
        <p:nvSpPr>
          <p:cNvPr id="67" name="Rectangle 66">
            <a:extLst>
              <a:ext uri="{FF2B5EF4-FFF2-40B4-BE49-F238E27FC236}">
                <a16:creationId xmlns:a16="http://schemas.microsoft.com/office/drawing/2014/main" id="{9FA0127B-3659-C04D-A9D1-F007F22C17E7}"/>
              </a:ext>
            </a:extLst>
          </p:cNvPr>
          <p:cNvSpPr/>
          <p:nvPr/>
        </p:nvSpPr>
        <p:spPr>
          <a:xfrm>
            <a:off x="10027695" y="5610787"/>
            <a:ext cx="1645920" cy="548640"/>
          </a:xfrm>
          <a:prstGeom prst="rect">
            <a:avLst/>
          </a:prstGeom>
          <a:gradFill>
            <a:gsLst>
              <a:gs pos="0">
                <a:srgbClr val="76D97A"/>
              </a:gs>
              <a:gs pos="100000">
                <a:srgbClr val="00BD3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RESULT DATA</a:t>
            </a:r>
          </a:p>
        </p:txBody>
      </p:sp>
      <p:cxnSp>
        <p:nvCxnSpPr>
          <p:cNvPr id="10" name="Straight Connector 9">
            <a:extLst>
              <a:ext uri="{FF2B5EF4-FFF2-40B4-BE49-F238E27FC236}">
                <a16:creationId xmlns:a16="http://schemas.microsoft.com/office/drawing/2014/main" id="{1C9679F3-7AC1-C541-90BC-87B72DC2634E}"/>
              </a:ext>
            </a:extLst>
          </p:cNvPr>
          <p:cNvCxnSpPr>
            <a:cxnSpLocks/>
          </p:cNvCxnSpPr>
          <p:nvPr/>
        </p:nvCxnSpPr>
        <p:spPr>
          <a:xfrm>
            <a:off x="4334886" y="6366054"/>
            <a:ext cx="2637592" cy="0"/>
          </a:xfrm>
          <a:prstGeom prst="line">
            <a:avLst/>
          </a:prstGeom>
          <a:ln w="19050" cap="rnd">
            <a:gradFill>
              <a:gsLst>
                <a:gs pos="0">
                  <a:srgbClr val="00B0F0"/>
                </a:gs>
                <a:gs pos="100000">
                  <a:srgbClr val="00B050"/>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579CB72-598B-2442-9BD4-12271805666B}"/>
              </a:ext>
            </a:extLst>
          </p:cNvPr>
          <p:cNvCxnSpPr>
            <a:cxnSpLocks/>
          </p:cNvCxnSpPr>
          <p:nvPr/>
        </p:nvCxnSpPr>
        <p:spPr>
          <a:xfrm flipV="1">
            <a:off x="6972480" y="6366054"/>
            <a:ext cx="2771260" cy="0"/>
          </a:xfrm>
          <a:prstGeom prst="line">
            <a:avLst/>
          </a:prstGeom>
          <a:ln w="19050" cap="rnd">
            <a:gradFill>
              <a:gsLst>
                <a:gs pos="0">
                  <a:srgbClr val="92D050"/>
                </a:gs>
                <a:gs pos="100000">
                  <a:srgbClr val="FFC000"/>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E7D31FA-A4E0-CD49-86FC-5377C3BFAC0F}"/>
              </a:ext>
            </a:extLst>
          </p:cNvPr>
          <p:cNvCxnSpPr>
            <a:cxnSpLocks/>
          </p:cNvCxnSpPr>
          <p:nvPr/>
        </p:nvCxnSpPr>
        <p:spPr>
          <a:xfrm flipV="1">
            <a:off x="9736825" y="6366054"/>
            <a:ext cx="1877694" cy="0"/>
          </a:xfrm>
          <a:prstGeom prst="line">
            <a:avLst/>
          </a:prstGeom>
          <a:ln w="19050" cap="rnd">
            <a:gradFill>
              <a:gsLst>
                <a:gs pos="0">
                  <a:srgbClr val="FFC000"/>
                </a:gs>
                <a:gs pos="100000">
                  <a:srgbClr val="FF0000"/>
                </a:gs>
              </a:gsLst>
              <a:lin ang="5400000" scaled="1"/>
            </a:gra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51" name="Diamond 50">
            <a:extLst>
              <a:ext uri="{FF2B5EF4-FFF2-40B4-BE49-F238E27FC236}">
                <a16:creationId xmlns:a16="http://schemas.microsoft.com/office/drawing/2014/main" id="{E169C92A-33CE-AE4F-A5F1-A1694BBF7B05}"/>
              </a:ext>
            </a:extLst>
          </p:cNvPr>
          <p:cNvSpPr>
            <a:spLocks noChangeAspect="1"/>
          </p:cNvSpPr>
          <p:nvPr/>
        </p:nvSpPr>
        <p:spPr>
          <a:xfrm>
            <a:off x="7000192" y="2007598"/>
            <a:ext cx="201168" cy="201168"/>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2" name="Diamond 51">
            <a:extLst>
              <a:ext uri="{FF2B5EF4-FFF2-40B4-BE49-F238E27FC236}">
                <a16:creationId xmlns:a16="http://schemas.microsoft.com/office/drawing/2014/main" id="{CA7EDC50-F88E-6740-8487-3DF04FE005CB}"/>
              </a:ext>
            </a:extLst>
          </p:cNvPr>
          <p:cNvSpPr>
            <a:spLocks noChangeAspect="1"/>
          </p:cNvSpPr>
          <p:nvPr/>
        </p:nvSpPr>
        <p:spPr>
          <a:xfrm>
            <a:off x="7000192" y="3813879"/>
            <a:ext cx="201168" cy="201168"/>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3" name="Diamond 52">
            <a:extLst>
              <a:ext uri="{FF2B5EF4-FFF2-40B4-BE49-F238E27FC236}">
                <a16:creationId xmlns:a16="http://schemas.microsoft.com/office/drawing/2014/main" id="{54A38F71-D388-3949-9994-A45419C6F761}"/>
              </a:ext>
            </a:extLst>
          </p:cNvPr>
          <p:cNvSpPr>
            <a:spLocks noChangeAspect="1"/>
          </p:cNvSpPr>
          <p:nvPr/>
        </p:nvSpPr>
        <p:spPr>
          <a:xfrm>
            <a:off x="7000192" y="4742213"/>
            <a:ext cx="201168" cy="201168"/>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59" name="Rectangle 58">
            <a:extLst>
              <a:ext uri="{FF2B5EF4-FFF2-40B4-BE49-F238E27FC236}">
                <a16:creationId xmlns:a16="http://schemas.microsoft.com/office/drawing/2014/main" id="{C5748260-84B4-C34C-8B0D-A53B1266675A}"/>
              </a:ext>
            </a:extLst>
          </p:cNvPr>
          <p:cNvSpPr/>
          <p:nvPr/>
        </p:nvSpPr>
        <p:spPr>
          <a:xfrm>
            <a:off x="6127787" y="2390178"/>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entury Gothic" panose="020B0502020202020204" pitchFamily="34" charset="0"/>
              </a:rPr>
              <a:t>Notes</a:t>
            </a:r>
          </a:p>
        </p:txBody>
      </p:sp>
      <p:sp>
        <p:nvSpPr>
          <p:cNvPr id="60" name="Rectangle 59">
            <a:extLst>
              <a:ext uri="{FF2B5EF4-FFF2-40B4-BE49-F238E27FC236}">
                <a16:creationId xmlns:a16="http://schemas.microsoft.com/office/drawing/2014/main" id="{41180AA8-EEBE-7347-9A43-2031788276D0}"/>
              </a:ext>
            </a:extLst>
          </p:cNvPr>
          <p:cNvSpPr/>
          <p:nvPr/>
        </p:nvSpPr>
        <p:spPr>
          <a:xfrm>
            <a:off x="6127787" y="2842605"/>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entury Gothic" panose="020B0502020202020204" pitchFamily="34" charset="0"/>
              </a:rPr>
              <a:t>Notes</a:t>
            </a:r>
          </a:p>
        </p:txBody>
      </p:sp>
      <p:sp>
        <p:nvSpPr>
          <p:cNvPr id="61" name="Rectangle 60">
            <a:extLst>
              <a:ext uri="{FF2B5EF4-FFF2-40B4-BE49-F238E27FC236}">
                <a16:creationId xmlns:a16="http://schemas.microsoft.com/office/drawing/2014/main" id="{B7B4CB11-1B5E-464C-95DB-C4690FA55904}"/>
              </a:ext>
            </a:extLst>
          </p:cNvPr>
          <p:cNvSpPr/>
          <p:nvPr/>
        </p:nvSpPr>
        <p:spPr>
          <a:xfrm>
            <a:off x="6127787" y="1032897"/>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entury Gothic" panose="020B0502020202020204" pitchFamily="34" charset="0"/>
              </a:rPr>
              <a:t>Notes</a:t>
            </a:r>
          </a:p>
        </p:txBody>
      </p:sp>
      <p:sp>
        <p:nvSpPr>
          <p:cNvPr id="62" name="Rectangle 61">
            <a:extLst>
              <a:ext uri="{FF2B5EF4-FFF2-40B4-BE49-F238E27FC236}">
                <a16:creationId xmlns:a16="http://schemas.microsoft.com/office/drawing/2014/main" id="{79211352-5DB1-6C46-94F8-D55CD483F565}"/>
              </a:ext>
            </a:extLst>
          </p:cNvPr>
          <p:cNvSpPr/>
          <p:nvPr/>
        </p:nvSpPr>
        <p:spPr>
          <a:xfrm>
            <a:off x="6127787" y="1485324"/>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entury Gothic" panose="020B0502020202020204" pitchFamily="34" charset="0"/>
              </a:rPr>
              <a:t>Notes</a:t>
            </a:r>
          </a:p>
        </p:txBody>
      </p:sp>
      <p:sp>
        <p:nvSpPr>
          <p:cNvPr id="63" name="Rectangle 62">
            <a:extLst>
              <a:ext uri="{FF2B5EF4-FFF2-40B4-BE49-F238E27FC236}">
                <a16:creationId xmlns:a16="http://schemas.microsoft.com/office/drawing/2014/main" id="{A3E3C820-F16C-4C48-B85D-201B58B23995}"/>
              </a:ext>
            </a:extLst>
          </p:cNvPr>
          <p:cNvSpPr/>
          <p:nvPr/>
        </p:nvSpPr>
        <p:spPr>
          <a:xfrm>
            <a:off x="6127787" y="1937751"/>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entury Gothic" panose="020B0502020202020204" pitchFamily="34" charset="0"/>
              </a:rPr>
              <a:t>Notes</a:t>
            </a:r>
          </a:p>
        </p:txBody>
      </p:sp>
      <p:sp>
        <p:nvSpPr>
          <p:cNvPr id="64" name="Rectangle 63">
            <a:extLst>
              <a:ext uri="{FF2B5EF4-FFF2-40B4-BE49-F238E27FC236}">
                <a16:creationId xmlns:a16="http://schemas.microsoft.com/office/drawing/2014/main" id="{1393CBB6-B934-7E48-B815-E9AE73D9F1FD}"/>
              </a:ext>
            </a:extLst>
          </p:cNvPr>
          <p:cNvSpPr/>
          <p:nvPr/>
        </p:nvSpPr>
        <p:spPr>
          <a:xfrm>
            <a:off x="6127787" y="4652313"/>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entury Gothic" panose="020B0502020202020204" pitchFamily="34" charset="0"/>
              </a:rPr>
              <a:t>Notes</a:t>
            </a:r>
          </a:p>
        </p:txBody>
      </p:sp>
      <p:sp>
        <p:nvSpPr>
          <p:cNvPr id="66" name="Rectangle 65">
            <a:extLst>
              <a:ext uri="{FF2B5EF4-FFF2-40B4-BE49-F238E27FC236}">
                <a16:creationId xmlns:a16="http://schemas.microsoft.com/office/drawing/2014/main" id="{D639DE8E-A2BE-2A48-9927-20CC1DCC200F}"/>
              </a:ext>
            </a:extLst>
          </p:cNvPr>
          <p:cNvSpPr/>
          <p:nvPr/>
        </p:nvSpPr>
        <p:spPr>
          <a:xfrm>
            <a:off x="6127787" y="5104740"/>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entury Gothic" panose="020B0502020202020204" pitchFamily="34" charset="0"/>
              </a:rPr>
              <a:t>Notes</a:t>
            </a:r>
          </a:p>
        </p:txBody>
      </p:sp>
      <p:sp>
        <p:nvSpPr>
          <p:cNvPr id="70" name="Rectangle 69">
            <a:extLst>
              <a:ext uri="{FF2B5EF4-FFF2-40B4-BE49-F238E27FC236}">
                <a16:creationId xmlns:a16="http://schemas.microsoft.com/office/drawing/2014/main" id="{1304CA7F-AD05-C040-9AB3-5ECF91CB8C88}"/>
              </a:ext>
            </a:extLst>
          </p:cNvPr>
          <p:cNvSpPr/>
          <p:nvPr/>
        </p:nvSpPr>
        <p:spPr>
          <a:xfrm>
            <a:off x="6127787" y="3295032"/>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entury Gothic" panose="020B0502020202020204" pitchFamily="34" charset="0"/>
              </a:rPr>
              <a:t>Notes</a:t>
            </a:r>
          </a:p>
        </p:txBody>
      </p:sp>
      <p:sp>
        <p:nvSpPr>
          <p:cNvPr id="71" name="Rectangle 70">
            <a:extLst>
              <a:ext uri="{FF2B5EF4-FFF2-40B4-BE49-F238E27FC236}">
                <a16:creationId xmlns:a16="http://schemas.microsoft.com/office/drawing/2014/main" id="{653F9964-BB55-4744-BD5B-F15BF475EEFE}"/>
              </a:ext>
            </a:extLst>
          </p:cNvPr>
          <p:cNvSpPr/>
          <p:nvPr/>
        </p:nvSpPr>
        <p:spPr>
          <a:xfrm>
            <a:off x="6127787" y="3747459"/>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entury Gothic" panose="020B0502020202020204" pitchFamily="34" charset="0"/>
              </a:rPr>
              <a:t>Notes</a:t>
            </a:r>
          </a:p>
        </p:txBody>
      </p:sp>
      <p:sp>
        <p:nvSpPr>
          <p:cNvPr id="72" name="Rectangle 71">
            <a:extLst>
              <a:ext uri="{FF2B5EF4-FFF2-40B4-BE49-F238E27FC236}">
                <a16:creationId xmlns:a16="http://schemas.microsoft.com/office/drawing/2014/main" id="{1CA42112-AD9B-8343-A68E-9028E6E29245}"/>
              </a:ext>
            </a:extLst>
          </p:cNvPr>
          <p:cNvSpPr/>
          <p:nvPr/>
        </p:nvSpPr>
        <p:spPr>
          <a:xfrm>
            <a:off x="6127787" y="4199886"/>
            <a:ext cx="64008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entury Gothic" panose="020B0502020202020204" pitchFamily="34" charset="0"/>
              </a:rPr>
              <a:t>Notes</a:t>
            </a:r>
          </a:p>
        </p:txBody>
      </p:sp>
    </p:spTree>
    <p:extLst>
      <p:ext uri="{BB962C8B-B14F-4D97-AF65-F5344CB8AC3E}">
        <p14:creationId xmlns:p14="http://schemas.microsoft.com/office/powerpoint/2010/main" val="296470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6" y="6477000"/>
            <a:ext cx="700757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ANNUAL IMPLEMENTATION TIMELINE EXAMPLE</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3286356062"/>
              </p:ext>
            </p:extLst>
          </p:nvPr>
        </p:nvGraphicFramePr>
        <p:xfrm>
          <a:off x="327120" y="524509"/>
          <a:ext cx="11480500" cy="5738505"/>
        </p:xfrm>
        <a:graphic>
          <a:graphicData uri="http://schemas.openxmlformats.org/drawingml/2006/table">
            <a:tbl>
              <a:tblPr firstRow="1" bandRow="1">
                <a:tableStyleId>{5C22544A-7EE6-4342-B048-85BDC9FD1C3A}</a:tableStyleId>
              </a:tblPr>
              <a:tblGrid>
                <a:gridCol w="3877132">
                  <a:extLst>
                    <a:ext uri="{9D8B030D-6E8A-4147-A177-3AD203B41FA5}">
                      <a16:colId xmlns:a16="http://schemas.microsoft.com/office/drawing/2014/main" val="602210714"/>
                    </a:ext>
                  </a:extLst>
                </a:gridCol>
                <a:gridCol w="633614">
                  <a:extLst>
                    <a:ext uri="{9D8B030D-6E8A-4147-A177-3AD203B41FA5}">
                      <a16:colId xmlns:a16="http://schemas.microsoft.com/office/drawing/2014/main" val="745651107"/>
                    </a:ext>
                  </a:extLst>
                </a:gridCol>
                <a:gridCol w="633614">
                  <a:extLst>
                    <a:ext uri="{9D8B030D-6E8A-4147-A177-3AD203B41FA5}">
                      <a16:colId xmlns:a16="http://schemas.microsoft.com/office/drawing/2014/main" val="3839570682"/>
                    </a:ext>
                  </a:extLst>
                </a:gridCol>
                <a:gridCol w="633614">
                  <a:extLst>
                    <a:ext uri="{9D8B030D-6E8A-4147-A177-3AD203B41FA5}">
                      <a16:colId xmlns:a16="http://schemas.microsoft.com/office/drawing/2014/main" val="3893106002"/>
                    </a:ext>
                  </a:extLst>
                </a:gridCol>
                <a:gridCol w="633614">
                  <a:extLst>
                    <a:ext uri="{9D8B030D-6E8A-4147-A177-3AD203B41FA5}">
                      <a16:colId xmlns:a16="http://schemas.microsoft.com/office/drawing/2014/main" val="1453603295"/>
                    </a:ext>
                  </a:extLst>
                </a:gridCol>
                <a:gridCol w="633614">
                  <a:extLst>
                    <a:ext uri="{9D8B030D-6E8A-4147-A177-3AD203B41FA5}">
                      <a16:colId xmlns:a16="http://schemas.microsoft.com/office/drawing/2014/main" val="3405603126"/>
                    </a:ext>
                  </a:extLst>
                </a:gridCol>
                <a:gridCol w="633614">
                  <a:extLst>
                    <a:ext uri="{9D8B030D-6E8A-4147-A177-3AD203B41FA5}">
                      <a16:colId xmlns:a16="http://schemas.microsoft.com/office/drawing/2014/main" val="4188645958"/>
                    </a:ext>
                  </a:extLst>
                </a:gridCol>
                <a:gridCol w="633614">
                  <a:extLst>
                    <a:ext uri="{9D8B030D-6E8A-4147-A177-3AD203B41FA5}">
                      <a16:colId xmlns:a16="http://schemas.microsoft.com/office/drawing/2014/main" val="370284219"/>
                    </a:ext>
                  </a:extLst>
                </a:gridCol>
                <a:gridCol w="633614">
                  <a:extLst>
                    <a:ext uri="{9D8B030D-6E8A-4147-A177-3AD203B41FA5}">
                      <a16:colId xmlns:a16="http://schemas.microsoft.com/office/drawing/2014/main" val="2570255189"/>
                    </a:ext>
                  </a:extLst>
                </a:gridCol>
                <a:gridCol w="633614">
                  <a:extLst>
                    <a:ext uri="{9D8B030D-6E8A-4147-A177-3AD203B41FA5}">
                      <a16:colId xmlns:a16="http://schemas.microsoft.com/office/drawing/2014/main" val="4253557748"/>
                    </a:ext>
                  </a:extLst>
                </a:gridCol>
                <a:gridCol w="633614">
                  <a:extLst>
                    <a:ext uri="{9D8B030D-6E8A-4147-A177-3AD203B41FA5}">
                      <a16:colId xmlns:a16="http://schemas.microsoft.com/office/drawing/2014/main" val="732807866"/>
                    </a:ext>
                  </a:extLst>
                </a:gridCol>
                <a:gridCol w="633614">
                  <a:extLst>
                    <a:ext uri="{9D8B030D-6E8A-4147-A177-3AD203B41FA5}">
                      <a16:colId xmlns:a16="http://schemas.microsoft.com/office/drawing/2014/main" val="1262655051"/>
                    </a:ext>
                  </a:extLst>
                </a:gridCol>
                <a:gridCol w="633614">
                  <a:extLst>
                    <a:ext uri="{9D8B030D-6E8A-4147-A177-3AD203B41FA5}">
                      <a16:colId xmlns:a16="http://schemas.microsoft.com/office/drawing/2014/main" val="2519593283"/>
                    </a:ext>
                  </a:extLst>
                </a:gridCol>
              </a:tblGrid>
              <a:tr h="228783">
                <a:tc>
                  <a:txBody>
                    <a:bodyPr/>
                    <a:lstStyle/>
                    <a:p>
                      <a:endParaRPr lang="en-US" sz="900" dirty="0">
                        <a:solidFill>
                          <a:schemeClr val="tx1"/>
                        </a:solidFill>
                        <a:latin typeface="Century Gothic" panose="020B0502020202020204"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lnSpc>
                          <a:spcPct val="100000"/>
                        </a:lnSpc>
                      </a:pPr>
                      <a:r>
                        <a:rPr lang="en-US" sz="1200" b="0" dirty="0">
                          <a:solidFill>
                            <a:schemeClr val="tx1"/>
                          </a:solidFill>
                          <a:latin typeface="Century Gothic" panose="020B0502020202020204" pitchFamily="34" charset="0"/>
                        </a:rPr>
                        <a:t>Q1</a:t>
                      </a:r>
                    </a:p>
                  </a:txBody>
                  <a:tcPr marL="0" marR="0" marT="0" marB="0"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a:lnSpc>
                          <a:spcPct val="100000"/>
                        </a:lnSpc>
                      </a:pPr>
                      <a:r>
                        <a:rPr lang="en-US" sz="1200" b="0" dirty="0">
                          <a:solidFill>
                            <a:schemeClr val="tx1"/>
                          </a:solidFill>
                          <a:latin typeface="Century Gothic" panose="020B0502020202020204" pitchFamily="34" charset="0"/>
                        </a:rPr>
                        <a:t>Q2</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a:lnSpc>
                          <a:spcPct val="100000"/>
                        </a:lnSpc>
                      </a:pPr>
                      <a:r>
                        <a:rPr lang="en-US" sz="1200" b="0" dirty="0">
                          <a:solidFill>
                            <a:schemeClr val="tx1"/>
                          </a:solidFill>
                          <a:latin typeface="Century Gothic" panose="020B0502020202020204" pitchFamily="34" charset="0"/>
                        </a:rPr>
                        <a:t>Q3</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gridSpan="3">
                  <a:txBody>
                    <a:bodyPr/>
                    <a:lstStyle/>
                    <a:p>
                      <a:pPr algn="ctr">
                        <a:lnSpc>
                          <a:spcPct val="100000"/>
                        </a:lnSpc>
                      </a:pPr>
                      <a:r>
                        <a:rPr lang="en-US" sz="1200" b="0" dirty="0">
                          <a:solidFill>
                            <a:schemeClr val="tx1"/>
                          </a:solidFill>
                          <a:latin typeface="Century Gothic" panose="020B0502020202020204" pitchFamily="34" charset="0"/>
                        </a:rPr>
                        <a:t>Q4</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hMerge="1">
                  <a:txBody>
                    <a:bodyPr/>
                    <a:lstStyle/>
                    <a:p>
                      <a:pPr algn="ctr">
                        <a:lnSpc>
                          <a:spcPct val="100000"/>
                        </a:lnSpc>
                      </a:pPr>
                      <a:endParaRPr lang="en-US" sz="900" b="1"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426183525"/>
                  </a:ext>
                </a:extLst>
              </a:tr>
              <a:tr h="228783">
                <a:tc>
                  <a:txBody>
                    <a:bodyPr/>
                    <a:lstStyle/>
                    <a:p>
                      <a:r>
                        <a:rPr lang="en-US" sz="900" b="1" dirty="0">
                          <a:solidFill>
                            <a:schemeClr val="tx1"/>
                          </a:solidFill>
                          <a:latin typeface="Century Gothic" panose="020B0502020202020204" pitchFamily="34" charset="0"/>
                        </a:rPr>
                        <a:t>OBJECTIVES + GOALS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JAN</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FEB</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MAR</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APR</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MAY</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JUN</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JUL</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AUG</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SEP</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OCT</a:t>
                      </a: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NOV</a:t>
                      </a: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900" b="1" dirty="0">
                          <a:solidFill>
                            <a:schemeClr val="tx1"/>
                          </a:solidFill>
                          <a:latin typeface="Century Gothic" panose="020B0502020202020204" pitchFamily="34" charset="0"/>
                        </a:rPr>
                        <a:t>DEC</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619611726"/>
                  </a:ext>
                </a:extLst>
              </a:tr>
              <a:tr h="453010">
                <a:tc>
                  <a:txBody>
                    <a:bodyPr/>
                    <a:lstStyle/>
                    <a:p>
                      <a:pPr>
                        <a:lnSpc>
                          <a:spcPct val="100000"/>
                        </a:lnSpc>
                      </a:pPr>
                      <a:r>
                        <a:rPr lang="en-US" sz="1100" dirty="0">
                          <a:solidFill>
                            <a:schemeClr val="tx1"/>
                          </a:solidFill>
                          <a:latin typeface="Century Gothic" panose="020B0502020202020204" pitchFamily="34" charset="0"/>
                        </a:rPr>
                        <a:t>Objective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965858687"/>
                  </a:ext>
                </a:extLst>
              </a:tr>
              <a:tr h="453010">
                <a:tc>
                  <a:txBody>
                    <a:bodyPr/>
                    <a:lstStyle/>
                    <a:p>
                      <a:pPr>
                        <a:lnSpc>
                          <a:spcPct val="100000"/>
                        </a:lnSpc>
                      </a:pPr>
                      <a:r>
                        <a:rPr lang="en-US" sz="1100" dirty="0">
                          <a:solidFill>
                            <a:schemeClr val="tx1"/>
                          </a:solidFill>
                          <a:latin typeface="Century Gothic" panose="020B0502020202020204" pitchFamily="34" charset="0"/>
                        </a:rPr>
                        <a:t>Objective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00816345"/>
                  </a:ext>
                </a:extLst>
              </a:tr>
              <a:tr h="453010">
                <a:tc>
                  <a:txBody>
                    <a:bodyPr/>
                    <a:lstStyle/>
                    <a:p>
                      <a:pPr>
                        <a:lnSpc>
                          <a:spcPct val="100000"/>
                        </a:lnSpc>
                      </a:pPr>
                      <a:r>
                        <a:rPr lang="en-US" sz="1100" dirty="0">
                          <a:solidFill>
                            <a:schemeClr val="tx1"/>
                          </a:solidFill>
                          <a:latin typeface="Century Gothic" panose="020B0502020202020204" pitchFamily="34" charset="0"/>
                        </a:rPr>
                        <a:t>Objective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992502013"/>
                  </a:ext>
                </a:extLst>
              </a:tr>
              <a:tr h="453010">
                <a:tc>
                  <a:txBody>
                    <a:bodyPr/>
                    <a:lstStyle/>
                    <a:p>
                      <a:pPr>
                        <a:lnSpc>
                          <a:spcPct val="100000"/>
                        </a:lnSpc>
                      </a:pPr>
                      <a:r>
                        <a:rPr lang="en-US" sz="1100" dirty="0">
                          <a:solidFill>
                            <a:schemeClr val="tx1"/>
                          </a:solidFill>
                          <a:latin typeface="Century Gothic" panose="020B0502020202020204" pitchFamily="34" charset="0"/>
                        </a:rPr>
                        <a:t>Objective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699537522"/>
                  </a:ext>
                </a:extLst>
              </a:tr>
              <a:tr h="453010">
                <a:tc>
                  <a:txBody>
                    <a:bodyPr/>
                    <a:lstStyle/>
                    <a:p>
                      <a:pPr>
                        <a:lnSpc>
                          <a:spcPct val="100000"/>
                        </a:lnSpc>
                      </a:pPr>
                      <a:r>
                        <a:rPr lang="en-US" sz="1100" dirty="0">
                          <a:solidFill>
                            <a:schemeClr val="tx1"/>
                          </a:solidFill>
                          <a:latin typeface="Century Gothic" panose="020B0502020202020204" pitchFamily="34" charset="0"/>
                        </a:rPr>
                        <a:t>Objective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119141191"/>
                  </a:ext>
                </a:extLst>
              </a:tr>
              <a:tr h="453010">
                <a:tc>
                  <a:txBody>
                    <a:bodyPr/>
                    <a:lstStyle/>
                    <a:p>
                      <a:pPr>
                        <a:lnSpc>
                          <a:spcPct val="100000"/>
                        </a:lnSpc>
                      </a:pPr>
                      <a:r>
                        <a:rPr lang="en-US" sz="1100" dirty="0">
                          <a:solidFill>
                            <a:schemeClr val="tx1"/>
                          </a:solidFill>
                          <a:latin typeface="Century Gothic" panose="020B0502020202020204" pitchFamily="34" charset="0"/>
                        </a:rPr>
                        <a:t>Goal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911561401"/>
                  </a:ext>
                </a:extLst>
              </a:tr>
              <a:tr h="453010">
                <a:tc>
                  <a:txBody>
                    <a:bodyPr/>
                    <a:lstStyle/>
                    <a:p>
                      <a:pPr>
                        <a:lnSpc>
                          <a:spcPct val="100000"/>
                        </a:lnSpc>
                      </a:pPr>
                      <a:r>
                        <a:rPr lang="en-US" sz="1100" dirty="0">
                          <a:solidFill>
                            <a:schemeClr val="tx1"/>
                          </a:solidFill>
                          <a:latin typeface="Century Gothic" panose="020B0502020202020204" pitchFamily="34" charset="0"/>
                        </a:rPr>
                        <a:t>Goal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94209273"/>
                  </a:ext>
                </a:extLst>
              </a:tr>
              <a:tr h="453010">
                <a:tc>
                  <a:txBody>
                    <a:bodyPr/>
                    <a:lstStyle/>
                    <a:p>
                      <a:pPr>
                        <a:lnSpc>
                          <a:spcPct val="100000"/>
                        </a:lnSpc>
                      </a:pPr>
                      <a:r>
                        <a:rPr lang="en-US" sz="1100" dirty="0">
                          <a:solidFill>
                            <a:schemeClr val="tx1"/>
                          </a:solidFill>
                          <a:latin typeface="Century Gothic" panose="020B0502020202020204" pitchFamily="34" charset="0"/>
                        </a:rPr>
                        <a:t>Goal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390668724"/>
                  </a:ext>
                </a:extLst>
              </a:tr>
              <a:tr h="453010">
                <a:tc>
                  <a:txBody>
                    <a:bodyPr/>
                    <a:lstStyle/>
                    <a:p>
                      <a:pPr>
                        <a:lnSpc>
                          <a:spcPct val="100000"/>
                        </a:lnSpc>
                      </a:pPr>
                      <a:r>
                        <a:rPr lang="en-US" sz="1100" dirty="0">
                          <a:solidFill>
                            <a:schemeClr val="tx1"/>
                          </a:solidFill>
                          <a:latin typeface="Century Gothic" panose="020B0502020202020204" pitchFamily="34" charset="0"/>
                        </a:rPr>
                        <a:t>Goal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699392616"/>
                  </a:ext>
                </a:extLst>
              </a:tr>
              <a:tr h="453010">
                <a:tc>
                  <a:txBody>
                    <a:bodyPr/>
                    <a:lstStyle/>
                    <a:p>
                      <a:pPr>
                        <a:lnSpc>
                          <a:spcPct val="100000"/>
                        </a:lnSpc>
                      </a:pPr>
                      <a:r>
                        <a:rPr lang="en-US" sz="1100" dirty="0">
                          <a:solidFill>
                            <a:schemeClr val="tx1"/>
                          </a:solidFill>
                          <a:latin typeface="Century Gothic" panose="020B0502020202020204" pitchFamily="34" charset="0"/>
                        </a:rPr>
                        <a:t>Goal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102260576"/>
                  </a:ext>
                </a:extLst>
              </a:tr>
              <a:tr h="750839">
                <a:tc>
                  <a:txBody>
                    <a:bodyPr/>
                    <a:lstStyle/>
                    <a:p>
                      <a:pPr>
                        <a:lnSpc>
                          <a:spcPct val="100000"/>
                        </a:lnSpc>
                      </a:pPr>
                      <a:r>
                        <a:rPr lang="en-US" sz="1400" b="1" dirty="0">
                          <a:solidFill>
                            <a:schemeClr val="tx1"/>
                          </a:solidFill>
                          <a:latin typeface="Century Gothic" panose="020B0502020202020204" pitchFamily="34" charset="0"/>
                        </a:rPr>
                        <a:t>RESULTS</a:t>
                      </a:r>
                      <a:endParaRPr lang="en-US" sz="1000" b="1" dirty="0">
                        <a:solidFill>
                          <a:schemeClr val="tx1"/>
                        </a:solidFill>
                        <a:latin typeface="Century Gothic" panose="020B0502020202020204" pitchFamily="34" charset="0"/>
                      </a:endParaRPr>
                    </a:p>
                    <a:p>
                      <a:pPr>
                        <a:lnSpc>
                          <a:spcPct val="100000"/>
                        </a:lnSpc>
                      </a:pPr>
                      <a:endParaRPr lang="en-US" sz="1000" dirty="0">
                        <a:solidFill>
                          <a:schemeClr val="tx1"/>
                        </a:solidFill>
                        <a:latin typeface="Century Gothic" panose="020B0502020202020204" pitchFamily="34" charset="0"/>
                      </a:endParaRPr>
                    </a:p>
                    <a:p>
                      <a:pPr>
                        <a:lnSpc>
                          <a:spcPct val="100000"/>
                        </a:lnSpc>
                      </a:pPr>
                      <a:endParaRPr lang="en-US" sz="1000" dirty="0">
                        <a:solidFill>
                          <a:schemeClr val="tx1"/>
                        </a:solidFill>
                        <a:latin typeface="Century Gothic" panose="020B0502020202020204" pitchFamily="34"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tc>
                  <a:txBody>
                    <a:bodyPr/>
                    <a:lstStyle/>
                    <a:p>
                      <a:pPr algn="ctr">
                        <a:lnSpc>
                          <a:spcPct val="100000"/>
                        </a:lnSpc>
                      </a:pPr>
                      <a:endParaRPr lang="en-US" sz="900" dirty="0">
                        <a:solidFill>
                          <a:schemeClr val="tx1"/>
                        </a:solidFill>
                        <a:latin typeface="Century Gothic" panose="020B0502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85000"/>
                        <a:alpha val="50000"/>
                      </a:schemeClr>
                    </a:solidFill>
                  </a:tcPr>
                </a:tc>
                <a:extLst>
                  <a:ext uri="{0D108BD9-81ED-4DB2-BD59-A6C34878D82A}">
                    <a16:rowId xmlns:a16="http://schemas.microsoft.com/office/drawing/2014/main" val="3885946280"/>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4254638" y="1057949"/>
            <a:ext cx="976123" cy="274320"/>
          </a:xfrm>
          <a:prstGeom prst="rect">
            <a:avLst/>
          </a:prstGeom>
          <a:gradFill>
            <a:gsLst>
              <a:gs pos="0">
                <a:srgbClr val="B5E274"/>
              </a:gs>
              <a:gs pos="100000">
                <a:srgbClr val="79D01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45120421-B160-AC44-999E-CFB0721F467F}"/>
              </a:ext>
            </a:extLst>
          </p:cNvPr>
          <p:cNvSpPr/>
          <p:nvPr/>
        </p:nvSpPr>
        <p:spPr>
          <a:xfrm>
            <a:off x="7907723" y="3788954"/>
            <a:ext cx="1371600" cy="27432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12" name="Rectangle 11">
            <a:extLst>
              <a:ext uri="{FF2B5EF4-FFF2-40B4-BE49-F238E27FC236}">
                <a16:creationId xmlns:a16="http://schemas.microsoft.com/office/drawing/2014/main" id="{4DA04FFA-D9F8-5249-A153-D5EAF58B72FE}"/>
              </a:ext>
            </a:extLst>
          </p:cNvPr>
          <p:cNvSpPr/>
          <p:nvPr/>
        </p:nvSpPr>
        <p:spPr>
          <a:xfrm>
            <a:off x="6666175" y="3336274"/>
            <a:ext cx="1005840" cy="27432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1" name="Rectangle 40">
            <a:extLst>
              <a:ext uri="{FF2B5EF4-FFF2-40B4-BE49-F238E27FC236}">
                <a16:creationId xmlns:a16="http://schemas.microsoft.com/office/drawing/2014/main" id="{7FE24B6B-A6AC-0A4E-A8D3-E4E3AAED67B1}"/>
              </a:ext>
            </a:extLst>
          </p:cNvPr>
          <p:cNvSpPr/>
          <p:nvPr/>
        </p:nvSpPr>
        <p:spPr>
          <a:xfrm>
            <a:off x="4993813" y="1525554"/>
            <a:ext cx="464156" cy="274320"/>
          </a:xfrm>
          <a:prstGeom prst="rect">
            <a:avLst/>
          </a:prstGeom>
          <a:gradFill>
            <a:gsLst>
              <a:gs pos="0">
                <a:srgbClr val="B5E274"/>
              </a:gs>
              <a:gs pos="100000">
                <a:srgbClr val="79D01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2" name="Rectangle 41">
            <a:extLst>
              <a:ext uri="{FF2B5EF4-FFF2-40B4-BE49-F238E27FC236}">
                <a16:creationId xmlns:a16="http://schemas.microsoft.com/office/drawing/2014/main" id="{238344CB-F85E-EE49-8F53-13D357BD1514}"/>
              </a:ext>
            </a:extLst>
          </p:cNvPr>
          <p:cNvSpPr/>
          <p:nvPr/>
        </p:nvSpPr>
        <p:spPr>
          <a:xfrm>
            <a:off x="5225891" y="1978234"/>
            <a:ext cx="2606040" cy="27432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BC327E30-6FC2-774C-84E7-84122B7DDF00}"/>
              </a:ext>
            </a:extLst>
          </p:cNvPr>
          <p:cNvSpPr/>
          <p:nvPr/>
        </p:nvSpPr>
        <p:spPr>
          <a:xfrm>
            <a:off x="7808767" y="2430914"/>
            <a:ext cx="383296" cy="27432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45" name="Rectangle 44">
            <a:extLst>
              <a:ext uri="{FF2B5EF4-FFF2-40B4-BE49-F238E27FC236}">
                <a16:creationId xmlns:a16="http://schemas.microsoft.com/office/drawing/2014/main" id="{C6B6796C-A823-9B45-9C7B-E649DE201818}"/>
              </a:ext>
            </a:extLst>
          </p:cNvPr>
          <p:cNvSpPr/>
          <p:nvPr/>
        </p:nvSpPr>
        <p:spPr>
          <a:xfrm>
            <a:off x="8203842" y="2883594"/>
            <a:ext cx="999152" cy="27432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4" name="Rectangle 53">
            <a:extLst>
              <a:ext uri="{FF2B5EF4-FFF2-40B4-BE49-F238E27FC236}">
                <a16:creationId xmlns:a16="http://schemas.microsoft.com/office/drawing/2014/main" id="{43CF4442-3A25-A143-A9BF-AFB5201BA991}"/>
              </a:ext>
            </a:extLst>
          </p:cNvPr>
          <p:cNvSpPr/>
          <p:nvPr/>
        </p:nvSpPr>
        <p:spPr>
          <a:xfrm>
            <a:off x="10177369" y="5146994"/>
            <a:ext cx="1471234" cy="274320"/>
          </a:xfrm>
          <a:prstGeom prst="rect">
            <a:avLst/>
          </a:prstGeom>
          <a:gradFill>
            <a:gsLst>
              <a:gs pos="0">
                <a:srgbClr val="76D97A"/>
              </a:gs>
              <a:gs pos="100000">
                <a:srgbClr val="00BD3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5" name="Rectangle 54">
            <a:extLst>
              <a:ext uri="{FF2B5EF4-FFF2-40B4-BE49-F238E27FC236}">
                <a16:creationId xmlns:a16="http://schemas.microsoft.com/office/drawing/2014/main" id="{1ABC308D-07B1-FD4A-BEED-28B4F3507B29}"/>
              </a:ext>
            </a:extLst>
          </p:cNvPr>
          <p:cNvSpPr/>
          <p:nvPr/>
        </p:nvSpPr>
        <p:spPr>
          <a:xfrm>
            <a:off x="9938416" y="4694314"/>
            <a:ext cx="738602" cy="274320"/>
          </a:xfrm>
          <a:prstGeom prst="rect">
            <a:avLst/>
          </a:prstGeom>
          <a:gradFill>
            <a:gsLst>
              <a:gs pos="0">
                <a:srgbClr val="76D97A"/>
              </a:gs>
              <a:gs pos="100000">
                <a:srgbClr val="00BD3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6" name="Rectangle 55">
            <a:extLst>
              <a:ext uri="{FF2B5EF4-FFF2-40B4-BE49-F238E27FC236}">
                <a16:creationId xmlns:a16="http://schemas.microsoft.com/office/drawing/2014/main" id="{0F9573E7-159D-F04B-BF34-8037D2D7121E}"/>
              </a:ext>
            </a:extLst>
          </p:cNvPr>
          <p:cNvSpPr/>
          <p:nvPr/>
        </p:nvSpPr>
        <p:spPr>
          <a:xfrm>
            <a:off x="9202994" y="4241634"/>
            <a:ext cx="960120" cy="27432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Century Gothic" panose="020B0502020202020204" pitchFamily="34" charset="0"/>
            </a:endParaRPr>
          </a:p>
        </p:txBody>
      </p:sp>
      <p:sp>
        <p:nvSpPr>
          <p:cNvPr id="57" name="Rectangle 56">
            <a:extLst>
              <a:ext uri="{FF2B5EF4-FFF2-40B4-BE49-F238E27FC236}">
                <a16:creationId xmlns:a16="http://schemas.microsoft.com/office/drawing/2014/main" id="{BC233087-9C03-E749-85C2-9DD493520632}"/>
              </a:ext>
            </a:extLst>
          </p:cNvPr>
          <p:cNvSpPr/>
          <p:nvPr/>
        </p:nvSpPr>
        <p:spPr>
          <a:xfrm>
            <a:off x="4334886" y="5610787"/>
            <a:ext cx="1645920" cy="548640"/>
          </a:xfrm>
          <a:prstGeom prst="rect">
            <a:avLst/>
          </a:prstGeom>
          <a:gradFill>
            <a:gsLst>
              <a:gs pos="0">
                <a:srgbClr val="B5E274"/>
              </a:gs>
              <a:gs pos="100000">
                <a:srgbClr val="79D015"/>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RESULT DATA</a:t>
            </a:r>
          </a:p>
          <a:p>
            <a:pPr algn="ctr"/>
            <a:r>
              <a:rPr lang="en-US" sz="1400" dirty="0">
                <a:solidFill>
                  <a:schemeClr val="tx1"/>
                </a:solidFill>
                <a:latin typeface="Century Gothic" panose="020B0502020202020204" pitchFamily="34" charset="0"/>
              </a:rPr>
              <a:t>1,987,654</a:t>
            </a:r>
          </a:p>
        </p:txBody>
      </p:sp>
      <p:sp>
        <p:nvSpPr>
          <p:cNvPr id="58" name="Rectangle 57">
            <a:extLst>
              <a:ext uri="{FF2B5EF4-FFF2-40B4-BE49-F238E27FC236}">
                <a16:creationId xmlns:a16="http://schemas.microsoft.com/office/drawing/2014/main" id="{29094471-1594-8C49-B4D2-AF9531024D7B}"/>
              </a:ext>
            </a:extLst>
          </p:cNvPr>
          <p:cNvSpPr/>
          <p:nvPr/>
        </p:nvSpPr>
        <p:spPr>
          <a:xfrm>
            <a:off x="6232489" y="5610787"/>
            <a:ext cx="1645920" cy="548640"/>
          </a:xfrm>
          <a:prstGeom prst="rect">
            <a:avLst/>
          </a:prstGeom>
          <a:gradFill>
            <a:gsLst>
              <a:gs pos="0">
                <a:schemeClr val="accent4"/>
              </a:gs>
              <a:gs pos="100000">
                <a:srgbClr val="F0A62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RESULT DATA</a:t>
            </a:r>
          </a:p>
          <a:p>
            <a:pPr algn="ctr"/>
            <a:r>
              <a:rPr lang="en-US" sz="1400" dirty="0">
                <a:solidFill>
                  <a:schemeClr val="tx1"/>
                </a:solidFill>
                <a:latin typeface="Century Gothic" panose="020B0502020202020204" pitchFamily="34" charset="0"/>
              </a:rPr>
              <a:t>1,234,567</a:t>
            </a:r>
          </a:p>
        </p:txBody>
      </p:sp>
      <p:sp>
        <p:nvSpPr>
          <p:cNvPr id="65" name="Rectangle 64">
            <a:extLst>
              <a:ext uri="{FF2B5EF4-FFF2-40B4-BE49-F238E27FC236}">
                <a16:creationId xmlns:a16="http://schemas.microsoft.com/office/drawing/2014/main" id="{C46E0256-EB80-F345-B064-2E2C110A589E}"/>
              </a:ext>
            </a:extLst>
          </p:cNvPr>
          <p:cNvSpPr/>
          <p:nvPr/>
        </p:nvSpPr>
        <p:spPr>
          <a:xfrm>
            <a:off x="8130092" y="5610787"/>
            <a:ext cx="1645920" cy="548640"/>
          </a:xfrm>
          <a:prstGeom prst="rect">
            <a:avLst/>
          </a:prstGeom>
          <a:gradFill>
            <a:gsLst>
              <a:gs pos="0">
                <a:srgbClr val="99EDF2"/>
              </a:gs>
              <a:gs pos="100000">
                <a:srgbClr val="00E7F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RESULT DATA</a:t>
            </a:r>
          </a:p>
          <a:p>
            <a:pPr algn="ctr"/>
            <a:r>
              <a:rPr lang="en-US" sz="1400" dirty="0">
                <a:solidFill>
                  <a:schemeClr val="tx1"/>
                </a:solidFill>
                <a:latin typeface="Century Gothic" panose="020B0502020202020204" pitchFamily="34" charset="0"/>
              </a:rPr>
              <a:t>2,345,678</a:t>
            </a:r>
          </a:p>
        </p:txBody>
      </p:sp>
      <p:sp>
        <p:nvSpPr>
          <p:cNvPr id="67" name="Rectangle 66">
            <a:extLst>
              <a:ext uri="{FF2B5EF4-FFF2-40B4-BE49-F238E27FC236}">
                <a16:creationId xmlns:a16="http://schemas.microsoft.com/office/drawing/2014/main" id="{9FA0127B-3659-C04D-A9D1-F007F22C17E7}"/>
              </a:ext>
            </a:extLst>
          </p:cNvPr>
          <p:cNvSpPr/>
          <p:nvPr/>
        </p:nvSpPr>
        <p:spPr>
          <a:xfrm>
            <a:off x="10027695" y="5610787"/>
            <a:ext cx="1645920" cy="548640"/>
          </a:xfrm>
          <a:prstGeom prst="rect">
            <a:avLst/>
          </a:prstGeom>
          <a:gradFill>
            <a:gsLst>
              <a:gs pos="0">
                <a:srgbClr val="76D97A"/>
              </a:gs>
              <a:gs pos="100000">
                <a:srgbClr val="00BD32"/>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Century Gothic" panose="020B0502020202020204" pitchFamily="34" charset="0"/>
              </a:rPr>
              <a:t>RESULT DATA</a:t>
            </a:r>
          </a:p>
          <a:p>
            <a:pPr algn="ctr"/>
            <a:r>
              <a:rPr lang="en-US" sz="1400" dirty="0">
                <a:solidFill>
                  <a:schemeClr val="tx1"/>
                </a:solidFill>
                <a:latin typeface="Century Gothic" panose="020B0502020202020204" pitchFamily="34" charset="0"/>
              </a:rPr>
              <a:t>3,456,789</a:t>
            </a:r>
          </a:p>
        </p:txBody>
      </p:sp>
      <p:cxnSp>
        <p:nvCxnSpPr>
          <p:cNvPr id="10" name="Straight Connector 9">
            <a:extLst>
              <a:ext uri="{FF2B5EF4-FFF2-40B4-BE49-F238E27FC236}">
                <a16:creationId xmlns:a16="http://schemas.microsoft.com/office/drawing/2014/main" id="{1C9679F3-7AC1-C541-90BC-87B72DC2634E}"/>
              </a:ext>
            </a:extLst>
          </p:cNvPr>
          <p:cNvCxnSpPr>
            <a:cxnSpLocks/>
          </p:cNvCxnSpPr>
          <p:nvPr/>
        </p:nvCxnSpPr>
        <p:spPr>
          <a:xfrm>
            <a:off x="4334886" y="4063274"/>
            <a:ext cx="2637592" cy="1054788"/>
          </a:xfrm>
          <a:prstGeom prst="line">
            <a:avLst/>
          </a:prstGeom>
          <a:ln w="19050" cap="rnd">
            <a:gradFill>
              <a:gsLst>
                <a:gs pos="0">
                  <a:srgbClr val="00B0F0"/>
                </a:gs>
                <a:gs pos="100000">
                  <a:srgbClr val="00B050"/>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579CB72-598B-2442-9BD4-12271805666B}"/>
              </a:ext>
            </a:extLst>
          </p:cNvPr>
          <p:cNvCxnSpPr>
            <a:cxnSpLocks/>
          </p:cNvCxnSpPr>
          <p:nvPr/>
        </p:nvCxnSpPr>
        <p:spPr>
          <a:xfrm flipV="1">
            <a:off x="6972480" y="3473434"/>
            <a:ext cx="2771260" cy="1655205"/>
          </a:xfrm>
          <a:prstGeom prst="line">
            <a:avLst/>
          </a:prstGeom>
          <a:ln w="19050" cap="rnd">
            <a:gradFill>
              <a:gsLst>
                <a:gs pos="0">
                  <a:srgbClr val="92D050"/>
                </a:gs>
                <a:gs pos="100000">
                  <a:srgbClr val="FFC000"/>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E7D31FA-A4E0-CD49-86FC-5377C3BFAC0F}"/>
              </a:ext>
            </a:extLst>
          </p:cNvPr>
          <p:cNvCxnSpPr>
            <a:cxnSpLocks/>
          </p:cNvCxnSpPr>
          <p:nvPr/>
        </p:nvCxnSpPr>
        <p:spPr>
          <a:xfrm flipV="1">
            <a:off x="9736825" y="1053010"/>
            <a:ext cx="1877694" cy="2425986"/>
          </a:xfrm>
          <a:prstGeom prst="line">
            <a:avLst/>
          </a:prstGeom>
          <a:ln w="19050" cap="rnd">
            <a:gradFill>
              <a:gsLst>
                <a:gs pos="0">
                  <a:srgbClr val="FFC000"/>
                </a:gs>
                <a:gs pos="100000">
                  <a:srgbClr val="FF0000"/>
                </a:gs>
              </a:gsLst>
              <a:lin ang="5400000" scaled="1"/>
            </a:gra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D63CBC0-5791-8ADB-C408-20D078B4C86D}"/>
              </a:ext>
            </a:extLst>
          </p:cNvPr>
          <p:cNvSpPr txBox="1"/>
          <p:nvPr/>
        </p:nvSpPr>
        <p:spPr>
          <a:xfrm>
            <a:off x="247333" y="37523"/>
            <a:ext cx="9247166" cy="646331"/>
          </a:xfrm>
          <a:prstGeom prst="rect">
            <a:avLst/>
          </a:prstGeom>
          <a:noFill/>
        </p:spPr>
        <p:txBody>
          <a:bodyPr wrap="square" rtlCol="0">
            <a:spAutoFit/>
          </a:bodyPr>
          <a:lstStyle/>
          <a:p>
            <a:r>
              <a:rPr lang="en-US" sz="3600" dirty="0">
                <a:solidFill>
                  <a:schemeClr val="tx1">
                    <a:lumMod val="65000"/>
                    <a:lumOff val="35000"/>
                  </a:schemeClr>
                </a:solidFill>
                <a:latin typeface="Century Gothic" panose="020B0502020202020204" pitchFamily="34" charset="0"/>
              </a:rPr>
              <a:t>EXAMPLE</a:t>
            </a:r>
          </a:p>
        </p:txBody>
      </p:sp>
    </p:spTree>
    <p:extLst>
      <p:ext uri="{BB962C8B-B14F-4D97-AF65-F5344CB8AC3E}">
        <p14:creationId xmlns:p14="http://schemas.microsoft.com/office/powerpoint/2010/main" val="103672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0D70A5A-0FB0-4321-BF79-EFD4E3D20D01}" vid="{0446B1F9-6CBA-4260-8151-9F21380E64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IC-Quarterly-Gantt-Chart-Template_PowerPoint - SR edits</Template>
  <TotalTime>16</TotalTime>
  <Words>269</Words>
  <Application>Microsoft Macintosh PowerPoint</Application>
  <PresentationFormat>Widescreen</PresentationFormat>
  <Paragraphs>92</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Heather Key</cp:lastModifiedBy>
  <cp:revision>4</cp:revision>
  <cp:lastPrinted>2020-08-31T22:23:58Z</cp:lastPrinted>
  <dcterms:created xsi:type="dcterms:W3CDTF">2020-10-13T17:46:00Z</dcterms:created>
  <dcterms:modified xsi:type="dcterms:W3CDTF">2024-01-30T01:43:24Z</dcterms:modified>
</cp:coreProperties>
</file>