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47"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DE9"/>
    <a:srgbClr val="A1F4EF"/>
    <a:srgbClr val="99EBDD"/>
    <a:srgbClr val="6CD5FC"/>
    <a:srgbClr val="FF7D3A"/>
    <a:srgbClr val="E4774A"/>
    <a:srgbClr val="EAEEF3"/>
    <a:srgbClr val="F7F9FB"/>
    <a:srgbClr val="56BFD2"/>
    <a:srgbClr val="ECD6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86447"/>
  </p:normalViewPr>
  <p:slideViewPr>
    <p:cSldViewPr snapToGrid="0" snapToObjects="1">
      <p:cViewPr varScale="1">
        <p:scale>
          <a:sx n="128" d="100"/>
          <a:sy n="128" d="100"/>
        </p:scale>
        <p:origin x="1136"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77F30FC1-0903-4862-92E1-D05665FE8452}"/>
    <pc:docChg chg="undo custSel modSld">
      <pc:chgData name="Bess Dunlevy" userId="dd4b9a8537dbe9d0" providerId="LiveId" clId="{77F30FC1-0903-4862-92E1-D05665FE8452}" dt="2024-01-21T16:43:07.175" v="207" actId="20577"/>
      <pc:docMkLst>
        <pc:docMk/>
      </pc:docMkLst>
      <pc:sldChg chg="modSp mod">
        <pc:chgData name="Bess Dunlevy" userId="dd4b9a8537dbe9d0" providerId="LiveId" clId="{77F30FC1-0903-4862-92E1-D05665FE8452}" dt="2024-01-21T16:38:45.807" v="15" actId="20577"/>
        <pc:sldMkLst>
          <pc:docMk/>
          <pc:sldMk cId="1925317832" sldId="342"/>
        </pc:sldMkLst>
        <pc:spChg chg="mod">
          <ac:chgData name="Bess Dunlevy" userId="dd4b9a8537dbe9d0" providerId="LiveId" clId="{77F30FC1-0903-4862-92E1-D05665FE8452}" dt="2024-01-21T16:38:32.990" v="7" actId="20577"/>
          <ac:spMkLst>
            <pc:docMk/>
            <pc:sldMk cId="1925317832" sldId="342"/>
            <ac:spMk id="33" creationId="{143A449B-AAB7-994A-92CE-8F48E2CA7DF6}"/>
          </ac:spMkLst>
        </pc:spChg>
        <pc:spChg chg="mod">
          <ac:chgData name="Bess Dunlevy" userId="dd4b9a8537dbe9d0" providerId="LiveId" clId="{77F30FC1-0903-4862-92E1-D05665FE8452}" dt="2024-01-21T16:38:45.807" v="15" actId="20577"/>
          <ac:spMkLst>
            <pc:docMk/>
            <pc:sldMk cId="1925317832" sldId="342"/>
            <ac:spMk id="36" creationId="{D5577CCE-9617-4CFE-FA1F-054C9431874C}"/>
          </ac:spMkLst>
        </pc:spChg>
      </pc:sldChg>
      <pc:sldChg chg="modSp mod">
        <pc:chgData name="Bess Dunlevy" userId="dd4b9a8537dbe9d0" providerId="LiveId" clId="{77F30FC1-0903-4862-92E1-D05665FE8452}" dt="2024-01-21T16:43:07.175" v="207" actId="20577"/>
        <pc:sldMkLst>
          <pc:docMk/>
          <pc:sldMk cId="577447176" sldId="347"/>
        </pc:sldMkLst>
        <pc:spChg chg="mod">
          <ac:chgData name="Bess Dunlevy" userId="dd4b9a8537dbe9d0" providerId="LiveId" clId="{77F30FC1-0903-4862-92E1-D05665FE8452}" dt="2024-01-21T16:43:07.175" v="207" actId="20577"/>
          <ac:spMkLst>
            <pc:docMk/>
            <pc:sldMk cId="577447176" sldId="347"/>
            <ac:spMk id="9" creationId="{E6EEB223-E166-A54F-887F-3F76EDC4E433}"/>
          </ac:spMkLst>
        </pc:spChg>
        <pc:spChg chg="mod">
          <ac:chgData name="Bess Dunlevy" userId="dd4b9a8537dbe9d0" providerId="LiveId" clId="{77F30FC1-0903-4862-92E1-D05665FE8452}" dt="2024-01-21T16:39:47.561" v="103" actId="1076"/>
          <ac:spMkLst>
            <pc:docMk/>
            <pc:sldMk cId="577447176" sldId="347"/>
            <ac:spMk id="32" creationId="{E7D23C67-CC5D-C8C6-A58D-A7973D31F6BE}"/>
          </ac:spMkLst>
        </pc:spChg>
        <pc:spChg chg="mod">
          <ac:chgData name="Bess Dunlevy" userId="dd4b9a8537dbe9d0" providerId="LiveId" clId="{77F30FC1-0903-4862-92E1-D05665FE8452}" dt="2024-01-21T16:42:44.588" v="188" actId="1076"/>
          <ac:spMkLst>
            <pc:docMk/>
            <pc:sldMk cId="577447176" sldId="347"/>
            <ac:spMk id="33" creationId="{54F87AF9-45F4-A0BA-DE10-12806517B392}"/>
          </ac:spMkLst>
        </pc:spChg>
        <pc:spChg chg="mod">
          <ac:chgData name="Bess Dunlevy" userId="dd4b9a8537dbe9d0" providerId="LiveId" clId="{77F30FC1-0903-4862-92E1-D05665FE8452}" dt="2024-01-21T16:42:49.645" v="190" actId="1076"/>
          <ac:spMkLst>
            <pc:docMk/>
            <pc:sldMk cId="577447176" sldId="347"/>
            <ac:spMk id="36" creationId="{917E9CCC-689D-B853-3D6E-9493443BA8A7}"/>
          </ac:spMkLst>
        </pc:spChg>
        <pc:spChg chg="mod">
          <ac:chgData name="Bess Dunlevy" userId="dd4b9a8537dbe9d0" providerId="LiveId" clId="{77F30FC1-0903-4862-92E1-D05665FE8452}" dt="2024-01-21T16:40:04.778" v="112" actId="1076"/>
          <ac:spMkLst>
            <pc:docMk/>
            <pc:sldMk cId="577447176" sldId="347"/>
            <ac:spMk id="39" creationId="{3B9A76A6-19BC-BF03-62BB-E135CAF27AE3}"/>
          </ac:spMkLst>
        </pc:spChg>
        <pc:spChg chg="mod">
          <ac:chgData name="Bess Dunlevy" userId="dd4b9a8537dbe9d0" providerId="LiveId" clId="{77F30FC1-0903-4862-92E1-D05665FE8452}" dt="2024-01-21T16:40:19.067" v="114" actId="1076"/>
          <ac:spMkLst>
            <pc:docMk/>
            <pc:sldMk cId="577447176" sldId="347"/>
            <ac:spMk id="41" creationId="{EE11AE6D-D497-AFFC-0F53-5A0A12C889AF}"/>
          </ac:spMkLst>
        </pc:spChg>
        <pc:spChg chg="mod">
          <ac:chgData name="Bess Dunlevy" userId="dd4b9a8537dbe9d0" providerId="LiveId" clId="{77F30FC1-0903-4862-92E1-D05665FE8452}" dt="2024-01-21T16:40:49.257" v="161" actId="1038"/>
          <ac:spMkLst>
            <pc:docMk/>
            <pc:sldMk cId="577447176" sldId="347"/>
            <ac:spMk id="42" creationId="{06CFA4B3-A692-344F-65F9-8F8773773973}"/>
          </ac:spMkLst>
        </pc:spChg>
        <pc:spChg chg="mod">
          <ac:chgData name="Bess Dunlevy" userId="dd4b9a8537dbe9d0" providerId="LiveId" clId="{77F30FC1-0903-4862-92E1-D05665FE8452}" dt="2024-01-21T16:40:49.257" v="161" actId="1038"/>
          <ac:spMkLst>
            <pc:docMk/>
            <pc:sldMk cId="577447176" sldId="347"/>
            <ac:spMk id="43" creationId="{C20C40BA-66DF-1F1F-04A9-F63D58BA627F}"/>
          </ac:spMkLst>
        </pc:spChg>
        <pc:spChg chg="mod">
          <ac:chgData name="Bess Dunlevy" userId="dd4b9a8537dbe9d0" providerId="LiveId" clId="{77F30FC1-0903-4862-92E1-D05665FE8452}" dt="2024-01-21T16:41:03.706" v="163" actId="1076"/>
          <ac:spMkLst>
            <pc:docMk/>
            <pc:sldMk cId="577447176" sldId="347"/>
            <ac:spMk id="45" creationId="{E40871A5-983F-163B-4696-73A4FF380316}"/>
          </ac:spMkLst>
        </pc:spChg>
        <pc:spChg chg="mod">
          <ac:chgData name="Bess Dunlevy" userId="dd4b9a8537dbe9d0" providerId="LiveId" clId="{77F30FC1-0903-4862-92E1-D05665FE8452}" dt="2024-01-21T16:41:13.938" v="165" actId="1076"/>
          <ac:spMkLst>
            <pc:docMk/>
            <pc:sldMk cId="577447176" sldId="347"/>
            <ac:spMk id="47" creationId="{818F0994-0A19-9146-60F9-08FBB93F99E1}"/>
          </ac:spMkLst>
        </pc:spChg>
        <pc:spChg chg="mod">
          <ac:chgData name="Bess Dunlevy" userId="dd4b9a8537dbe9d0" providerId="LiveId" clId="{77F30FC1-0903-4862-92E1-D05665FE8452}" dt="2024-01-21T16:41:24.267" v="167" actId="1076"/>
          <ac:spMkLst>
            <pc:docMk/>
            <pc:sldMk cId="577447176" sldId="347"/>
            <ac:spMk id="49" creationId="{74B22130-E18A-FBBF-E67D-F1B46BD65DAA}"/>
          </ac:spMkLst>
        </pc:spChg>
        <pc:spChg chg="mod">
          <ac:chgData name="Bess Dunlevy" userId="dd4b9a8537dbe9d0" providerId="LiveId" clId="{77F30FC1-0903-4862-92E1-D05665FE8452}" dt="2024-01-21T16:40:37.741" v="138" actId="20577"/>
          <ac:spMkLst>
            <pc:docMk/>
            <pc:sldMk cId="577447176" sldId="347"/>
            <ac:spMk id="51" creationId="{98F1A382-6466-5424-BD39-E6E4D5A514D6}"/>
          </ac:spMkLst>
        </pc:spChg>
        <pc:spChg chg="mod">
          <ac:chgData name="Bess Dunlevy" userId="dd4b9a8537dbe9d0" providerId="LiveId" clId="{77F30FC1-0903-4862-92E1-D05665FE8452}" dt="2024-01-21T16:41:58.534" v="175" actId="1076"/>
          <ac:spMkLst>
            <pc:docMk/>
            <pc:sldMk cId="577447176" sldId="347"/>
            <ac:spMk id="53" creationId="{FCE9DE8B-A1B7-E15C-D210-DB4437BC52B8}"/>
          </ac:spMkLst>
        </pc:spChg>
        <pc:spChg chg="mod">
          <ac:chgData name="Bess Dunlevy" userId="dd4b9a8537dbe9d0" providerId="LiveId" clId="{77F30FC1-0903-4862-92E1-D05665FE8452}" dt="2024-01-21T16:41:55.670" v="174" actId="1076"/>
          <ac:spMkLst>
            <pc:docMk/>
            <pc:sldMk cId="577447176" sldId="347"/>
            <ac:spMk id="55" creationId="{2F6E5117-B093-6ABD-2FD1-9CE616BD6D05}"/>
          </ac:spMkLst>
        </pc:spChg>
        <pc:spChg chg="mod">
          <ac:chgData name="Bess Dunlevy" userId="dd4b9a8537dbe9d0" providerId="LiveId" clId="{77F30FC1-0903-4862-92E1-D05665FE8452}" dt="2024-01-21T16:41:53.423" v="173" actId="1076"/>
          <ac:spMkLst>
            <pc:docMk/>
            <pc:sldMk cId="577447176" sldId="347"/>
            <ac:spMk id="57" creationId="{FF37414B-506A-ECD5-DEC7-287B065EDFB0}"/>
          </ac:spMkLst>
        </pc:spChg>
        <pc:spChg chg="mod">
          <ac:chgData name="Bess Dunlevy" userId="dd4b9a8537dbe9d0" providerId="LiveId" clId="{77F30FC1-0903-4862-92E1-D05665FE8452}" dt="2024-01-21T16:40:42.016" v="149" actId="20577"/>
          <ac:spMkLst>
            <pc:docMk/>
            <pc:sldMk cId="577447176" sldId="347"/>
            <ac:spMk id="59" creationId="{899E3AE6-284C-BB4E-1CD7-598A172E515B}"/>
          </ac:spMkLst>
        </pc:spChg>
        <pc:spChg chg="mod">
          <ac:chgData name="Bess Dunlevy" userId="dd4b9a8537dbe9d0" providerId="LiveId" clId="{77F30FC1-0903-4862-92E1-D05665FE8452}" dt="2024-01-21T16:42:07.745" v="177" actId="1076"/>
          <ac:spMkLst>
            <pc:docMk/>
            <pc:sldMk cId="577447176" sldId="347"/>
            <ac:spMk id="61" creationId="{0E7A7247-6720-2211-CDF8-919BB5836548}"/>
          </ac:spMkLst>
        </pc:spChg>
        <pc:spChg chg="mod">
          <ac:chgData name="Bess Dunlevy" userId="dd4b9a8537dbe9d0" providerId="LiveId" clId="{77F30FC1-0903-4862-92E1-D05665FE8452}" dt="2024-01-21T16:42:18.385" v="181" actId="1076"/>
          <ac:spMkLst>
            <pc:docMk/>
            <pc:sldMk cId="577447176" sldId="347"/>
            <ac:spMk id="63" creationId="{C2976569-7DBA-4C15-C15D-27BD703DBD76}"/>
          </ac:spMkLst>
        </pc:spChg>
        <pc:spChg chg="mod">
          <ac:chgData name="Bess Dunlevy" userId="dd4b9a8537dbe9d0" providerId="LiveId" clId="{77F30FC1-0903-4862-92E1-D05665FE8452}" dt="2024-01-21T16:42:27.355" v="183" actId="1076"/>
          <ac:spMkLst>
            <pc:docMk/>
            <pc:sldMk cId="577447176" sldId="347"/>
            <ac:spMk id="1025" creationId="{193A552E-E76B-C76D-2447-337903DA1E75}"/>
          </ac:spMkLst>
        </pc:spChg>
        <pc:spChg chg="mod">
          <ac:chgData name="Bess Dunlevy" userId="dd4b9a8537dbe9d0" providerId="LiveId" clId="{77F30FC1-0903-4862-92E1-D05665FE8452}" dt="2024-01-21T16:40:46.172" v="160" actId="20577"/>
          <ac:spMkLst>
            <pc:docMk/>
            <pc:sldMk cId="577447176" sldId="347"/>
            <ac:spMk id="1031" creationId="{70B31683-C75C-82C8-092D-E3A7B4A43123}"/>
          </ac:spMkLst>
        </pc:spChg>
        <pc:spChg chg="mod">
          <ac:chgData name="Bess Dunlevy" userId="dd4b9a8537dbe9d0" providerId="LiveId" clId="{77F30FC1-0903-4862-92E1-D05665FE8452}" dt="2024-01-21T16:42:55.933" v="195" actId="1076"/>
          <ac:spMkLst>
            <pc:docMk/>
            <pc:sldMk cId="577447176" sldId="347"/>
            <ac:spMk id="1032" creationId="{1BD5B103-438D-583B-A008-E98E98870D10}"/>
          </ac:spMkLst>
        </pc:spChg>
        <pc:spChg chg="mod">
          <ac:chgData name="Bess Dunlevy" userId="dd4b9a8537dbe9d0" providerId="LiveId" clId="{77F30FC1-0903-4862-92E1-D05665FE8452}" dt="2024-01-21T16:43:02.574" v="197" actId="1076"/>
          <ac:spMkLst>
            <pc:docMk/>
            <pc:sldMk cId="577447176" sldId="347"/>
            <ac:spMk id="1033" creationId="{CA82D423-ED5A-FE2C-AE76-16B384E3410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61651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1/29/24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30&amp;utm_source=template-powerpoint&amp;utm_medium=content&amp;utm_campaign=PowerPoint+Business+Plan+Implementation+Example-powerpoint-11930&amp;lpa=PowerPoint+Business+Plan+Implementation+Example+powerpoint+11930" TargetMode="External"/><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bstract white geometric texture">
            <a:extLst>
              <a:ext uri="{FF2B5EF4-FFF2-40B4-BE49-F238E27FC236}">
                <a16:creationId xmlns:a16="http://schemas.microsoft.com/office/drawing/2014/main" id="{8B148DD7-377F-47F8-5DC1-106666EE361B}"/>
              </a:ext>
            </a:extLst>
          </p:cNvPr>
          <p:cNvPicPr>
            <a:picLocks noChangeAspect="1"/>
          </p:cNvPicPr>
          <p:nvPr/>
        </p:nvPicPr>
        <p:blipFill>
          <a:blip r:embed="rId2"/>
          <a:stretch>
            <a:fillRect/>
          </a:stretch>
        </p:blipFill>
        <p:spPr>
          <a:xfrm>
            <a:off x="-11373" y="0"/>
            <a:ext cx="12203371"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7769375" y="456044"/>
            <a:ext cx="4188090" cy="581204"/>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234535" y="353237"/>
            <a:ext cx="7747358" cy="1077218"/>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POWERPOINT BUSINESS PLAN IMPLEMENTATION TEMPLATE EXAMPLE</a:t>
            </a:r>
          </a:p>
        </p:txBody>
      </p:sp>
      <p:sp>
        <p:nvSpPr>
          <p:cNvPr id="34" name="Rectangle 7">
            <a:extLst>
              <a:ext uri="{FF2B5EF4-FFF2-40B4-BE49-F238E27FC236}">
                <a16:creationId xmlns:a16="http://schemas.microsoft.com/office/drawing/2014/main" id="{1B92EE5E-7DC1-3142-3FDC-702B0C0B01D9}"/>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C489F44E-C32A-C2CC-DBE2-2062C8B7558B}"/>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D5577CCE-9617-4CFE-FA1F-054C9431874C}"/>
              </a:ext>
            </a:extLst>
          </p:cNvPr>
          <p:cNvSpPr txBox="1"/>
          <p:nvPr/>
        </p:nvSpPr>
        <p:spPr>
          <a:xfrm>
            <a:off x="4800046" y="6477000"/>
            <a:ext cx="6947194" cy="369332"/>
          </a:xfrm>
          <a:prstGeom prst="rect">
            <a:avLst/>
          </a:prstGeom>
          <a:noFill/>
        </p:spPr>
        <p:txBody>
          <a:bodyPr wrap="square" rtlCol="0">
            <a:spAutoFit/>
          </a:bodyPr>
          <a:lstStyle/>
          <a:p>
            <a:pPr algn="r" fontAlgn="b"/>
            <a:r>
              <a:rPr lang="en-US" dirty="0">
                <a:solidFill>
                  <a:schemeClr val="bg1">
                    <a:lumMod val="95000"/>
                  </a:schemeClr>
                </a:solidFill>
                <a:latin typeface="Century Gothic" panose="020B0502020202020204" pitchFamily="34" charset="0"/>
              </a:rPr>
              <a:t>BUSINESS PLAN IMPLEMENTATION PRESENTATION EXAMPLE</a:t>
            </a:r>
          </a:p>
        </p:txBody>
      </p:sp>
      <p:pic>
        <p:nvPicPr>
          <p:cNvPr id="5" name="Graphic 4" descr="Chevron arrows with solid fill">
            <a:extLst>
              <a:ext uri="{FF2B5EF4-FFF2-40B4-BE49-F238E27FC236}">
                <a16:creationId xmlns:a16="http://schemas.microsoft.com/office/drawing/2014/main" id="{28A74D59-AD2C-C587-3D7A-66DAECC704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2363" y="3025318"/>
            <a:ext cx="914400" cy="914400"/>
          </a:xfrm>
          <a:prstGeom prst="rect">
            <a:avLst/>
          </a:prstGeom>
        </p:spPr>
      </p:pic>
      <p:sp>
        <p:nvSpPr>
          <p:cNvPr id="9" name="TextBox 8">
            <a:extLst>
              <a:ext uri="{FF2B5EF4-FFF2-40B4-BE49-F238E27FC236}">
                <a16:creationId xmlns:a16="http://schemas.microsoft.com/office/drawing/2014/main" id="{49C08673-F274-9D31-00AF-62D0F45D88BA}"/>
              </a:ext>
            </a:extLst>
          </p:cNvPr>
          <p:cNvSpPr txBox="1"/>
          <p:nvPr/>
        </p:nvSpPr>
        <p:spPr>
          <a:xfrm>
            <a:off x="1345897" y="3208590"/>
            <a:ext cx="9247166" cy="646331"/>
          </a:xfrm>
          <a:prstGeom prst="rect">
            <a:avLst/>
          </a:prstGeom>
          <a:noFill/>
        </p:spPr>
        <p:txBody>
          <a:bodyPr wrap="square" rtlCol="0">
            <a:spAutoFit/>
          </a:bodyPr>
          <a:lstStyle/>
          <a:p>
            <a:r>
              <a:rPr lang="en-US" sz="3600" dirty="0">
                <a:solidFill>
                  <a:schemeClr val="accent5">
                    <a:lumMod val="75000"/>
                  </a:schemeClr>
                </a:solidFill>
                <a:latin typeface="Century Gothic" panose="020B0502020202020204" pitchFamily="34" charset="0"/>
              </a:rPr>
              <a:t>Notes for Using This Template</a:t>
            </a:r>
          </a:p>
        </p:txBody>
      </p:sp>
      <p:sp>
        <p:nvSpPr>
          <p:cNvPr id="10" name="TextBox 9">
            <a:extLst>
              <a:ext uri="{FF2B5EF4-FFF2-40B4-BE49-F238E27FC236}">
                <a16:creationId xmlns:a16="http://schemas.microsoft.com/office/drawing/2014/main" id="{61915ACB-F59F-9E69-F9BB-58F77B741801}"/>
              </a:ext>
            </a:extLst>
          </p:cNvPr>
          <p:cNvSpPr txBox="1"/>
          <p:nvPr/>
        </p:nvSpPr>
        <p:spPr>
          <a:xfrm>
            <a:off x="307843" y="4075201"/>
            <a:ext cx="5535116" cy="1451679"/>
          </a:xfrm>
          <a:prstGeom prst="rect">
            <a:avLst/>
          </a:prstGeom>
          <a:noFill/>
        </p:spPr>
        <p:txBody>
          <a:bodyPr wrap="square" rtlCol="0">
            <a:spAutoFit/>
          </a:bodyPr>
          <a:lstStyle/>
          <a:p>
            <a:pPr>
              <a:spcAft>
                <a:spcPts val="1000"/>
              </a:spcAft>
            </a:pPr>
            <a:r>
              <a:rPr lang="en-US" sz="2000" dirty="0">
                <a:solidFill>
                  <a:schemeClr val="tx1">
                    <a:lumMod val="65000"/>
                    <a:lumOff val="35000"/>
                  </a:schemeClr>
                </a:solidFill>
                <a:latin typeface="Century Gothic" panose="020B0502020202020204" pitchFamily="34" charset="0"/>
              </a:rPr>
              <a:t>Enter the phasing data and details that represent your plan and process. </a:t>
            </a:r>
          </a:p>
          <a:p>
            <a:pPr>
              <a:spcAft>
                <a:spcPts val="1000"/>
              </a:spcAft>
            </a:pPr>
            <a:r>
              <a:rPr lang="en-US" sz="2000" dirty="0">
                <a:solidFill>
                  <a:schemeClr val="tx1">
                    <a:lumMod val="65000"/>
                    <a:lumOff val="35000"/>
                  </a:schemeClr>
                </a:solidFill>
                <a:latin typeface="Century Gothic" panose="020B0502020202020204" pitchFamily="34" charset="0"/>
              </a:rPr>
              <a:t>Adjust phasing fields on the next slide to suit your plan.</a:t>
            </a:r>
          </a:p>
        </p:txBody>
      </p:sp>
      <p:pic>
        <p:nvPicPr>
          <p:cNvPr id="3" name="Picture 2" descr="A green and brown symbols&#10;&#10;Description automatically generated with medium confidence">
            <a:extLst>
              <a:ext uri="{FF2B5EF4-FFF2-40B4-BE49-F238E27FC236}">
                <a16:creationId xmlns:a16="http://schemas.microsoft.com/office/drawing/2014/main" id="{00CCF714-0D77-8755-FF84-7E51FB40C3A5}"/>
              </a:ext>
            </a:extLst>
          </p:cNvPr>
          <p:cNvPicPr>
            <a:picLocks noChangeAspect="1"/>
          </p:cNvPicPr>
          <p:nvPr/>
        </p:nvPicPr>
        <p:blipFill>
          <a:blip r:embed="rId7">
            <a:alphaModFix amt="48000"/>
          </a:blip>
          <a:stretch>
            <a:fillRect/>
          </a:stretch>
        </p:blipFill>
        <p:spPr>
          <a:xfrm>
            <a:off x="6150799" y="3986329"/>
            <a:ext cx="5733358" cy="12600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2531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allout: Right Arrow 7">
            <a:extLst>
              <a:ext uri="{FF2B5EF4-FFF2-40B4-BE49-F238E27FC236}">
                <a16:creationId xmlns:a16="http://schemas.microsoft.com/office/drawing/2014/main" id="{4476EE5A-2586-F5D9-C762-4031FE030791}"/>
              </a:ext>
            </a:extLst>
          </p:cNvPr>
          <p:cNvSpPr/>
          <p:nvPr/>
        </p:nvSpPr>
        <p:spPr>
          <a:xfrm>
            <a:off x="9348516" y="1084917"/>
            <a:ext cx="2739070" cy="1536130"/>
          </a:xfrm>
          <a:prstGeom prst="rightArrowCallout">
            <a:avLst/>
          </a:prstGeom>
          <a:solidFill>
            <a:srgbClr val="00B0F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allout: Right Arrow 6">
            <a:extLst>
              <a:ext uri="{FF2B5EF4-FFF2-40B4-BE49-F238E27FC236}">
                <a16:creationId xmlns:a16="http://schemas.microsoft.com/office/drawing/2014/main" id="{18F42577-ABDF-1606-3C94-1A8484B1FA56}"/>
              </a:ext>
            </a:extLst>
          </p:cNvPr>
          <p:cNvSpPr/>
          <p:nvPr/>
        </p:nvSpPr>
        <p:spPr>
          <a:xfrm>
            <a:off x="6254077" y="1076376"/>
            <a:ext cx="2720636" cy="1536130"/>
          </a:xfrm>
          <a:prstGeom prst="rightArrowCallout">
            <a:avLst/>
          </a:prstGeom>
          <a:solidFill>
            <a:schemeClr val="accent6"/>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allout: Right Arrow 5">
            <a:extLst>
              <a:ext uri="{FF2B5EF4-FFF2-40B4-BE49-F238E27FC236}">
                <a16:creationId xmlns:a16="http://schemas.microsoft.com/office/drawing/2014/main" id="{391E63A0-080E-56ED-5215-E36F16878D84}"/>
              </a:ext>
            </a:extLst>
          </p:cNvPr>
          <p:cNvSpPr/>
          <p:nvPr/>
        </p:nvSpPr>
        <p:spPr>
          <a:xfrm>
            <a:off x="3144621" y="1076376"/>
            <a:ext cx="2739070" cy="1536130"/>
          </a:xfrm>
          <a:prstGeom prst="rightArrowCallout">
            <a:avLst/>
          </a:prstGeom>
          <a:solidFill>
            <a:schemeClr val="accent4">
              <a:lumMod val="75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6" y="6477000"/>
            <a:ext cx="6947194" cy="369332"/>
          </a:xfrm>
          <a:prstGeom prst="rect">
            <a:avLst/>
          </a:prstGeom>
          <a:noFill/>
        </p:spPr>
        <p:txBody>
          <a:bodyPr wrap="square" rtlCol="0">
            <a:spAutoFit/>
          </a:bodyPr>
          <a:lstStyle/>
          <a:p>
            <a:pPr algn="r" fontAlgn="b"/>
            <a:r>
              <a:rPr lang="en-US" dirty="0">
                <a:solidFill>
                  <a:schemeClr val="bg1">
                    <a:lumMod val="95000"/>
                  </a:schemeClr>
                </a:solidFill>
                <a:latin typeface="Century Gothic" panose="020B0502020202020204" pitchFamily="34" charset="0"/>
              </a:rPr>
              <a:t>BUSINESS PLAN IMPLEMENTATION PRESENTATION EXAMPLE</a:t>
            </a:r>
          </a:p>
        </p:txBody>
      </p:sp>
      <p:pic>
        <p:nvPicPr>
          <p:cNvPr id="1030" name="Straight Connector 62">
            <a:extLst>
              <a:ext uri="{FF2B5EF4-FFF2-40B4-BE49-F238E27FC236}">
                <a16:creationId xmlns:a16="http://schemas.microsoft.com/office/drawing/2014/main" id="{C684F1B2-79AF-4753-A2DF-1C0A0D5F3352}"/>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2217638" y="59072463"/>
            <a:ext cx="2016125" cy="137701337"/>
          </a:xfrm>
          <a:prstGeom prst="rect">
            <a:avLst/>
          </a:prstGeom>
          <a:noFill/>
          <a:extLst>
            <a:ext uri="{909E8E84-426E-40DD-AFC4-6F175D3DCCD1}">
              <a14:hiddenFill xmlns:a14="http://schemas.microsoft.com/office/drawing/2010/main">
                <a:solidFill>
                  <a:srgbClr val="FFFFFF"/>
                </a:solidFill>
              </a14:hiddenFill>
            </a:ext>
          </a:extLst>
        </p:spPr>
      </p:pic>
      <p:pic>
        <p:nvPicPr>
          <p:cNvPr id="1029" name="TextBox 2">
            <a:extLst>
              <a:ext uri="{FF2B5EF4-FFF2-40B4-BE49-F238E27FC236}">
                <a16:creationId xmlns:a16="http://schemas.microsoft.com/office/drawing/2014/main" id="{8875E1D1-A960-4069-A7FA-1FB27EEE06AA}"/>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3628925" y="58064400"/>
            <a:ext cx="10483850" cy="46370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Straight Connector 64">
            <a:extLst>
              <a:ext uri="{FF2B5EF4-FFF2-40B4-BE49-F238E27FC236}">
                <a16:creationId xmlns:a16="http://schemas.microsoft.com/office/drawing/2014/main" id="{28EABE3B-568A-4D1F-8B36-3E30FA3E4E2F}"/>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62567938" y="12126913"/>
            <a:ext cx="1878012" cy="1740598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Display 65">
            <a:extLst>
              <a:ext uri="{FF2B5EF4-FFF2-40B4-BE49-F238E27FC236}">
                <a16:creationId xmlns:a16="http://schemas.microsoft.com/office/drawing/2014/main" id="{B902309F-BEB0-4791-9611-64079B265D5E}"/>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62567938" y="88580913"/>
            <a:ext cx="20283487" cy="18603912"/>
          </a:xfrm>
          <a:prstGeom prst="rect">
            <a:avLst/>
          </a:prstGeom>
          <a:noFill/>
          <a:extLst>
            <a:ext uri="{909E8E84-426E-40DD-AFC4-6F175D3DCCD1}">
              <a14:hiddenFill xmlns:a14="http://schemas.microsoft.com/office/drawing/2010/main">
                <a:solidFill>
                  <a:srgbClr val="FFFFFF"/>
                </a:solidFill>
              </a14:hiddenFill>
            </a:ext>
          </a:extLst>
        </p:spPr>
      </p:pic>
      <p:sp>
        <p:nvSpPr>
          <p:cNvPr id="4" name="Callout: Right Arrow 3">
            <a:extLst>
              <a:ext uri="{FF2B5EF4-FFF2-40B4-BE49-F238E27FC236}">
                <a16:creationId xmlns:a16="http://schemas.microsoft.com/office/drawing/2014/main" id="{C4678360-4FF7-E24C-B449-E4BAA5E7D19D}"/>
              </a:ext>
            </a:extLst>
          </p:cNvPr>
          <p:cNvSpPr/>
          <p:nvPr/>
        </p:nvSpPr>
        <p:spPr>
          <a:xfrm>
            <a:off x="108899" y="1076376"/>
            <a:ext cx="2720635" cy="1536130"/>
          </a:xfrm>
          <a:prstGeom prst="rightArrowCallout">
            <a:avLst/>
          </a:prstGeom>
          <a:solidFill>
            <a:schemeClr val="accent5">
              <a:lumMod val="75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03CC79E3-BF54-6E10-BD0F-A79143D6518A}"/>
              </a:ext>
            </a:extLst>
          </p:cNvPr>
          <p:cNvSpPr txBox="1"/>
          <p:nvPr/>
        </p:nvSpPr>
        <p:spPr>
          <a:xfrm>
            <a:off x="84242" y="214468"/>
            <a:ext cx="2341842" cy="738664"/>
          </a:xfrm>
          <a:prstGeom prst="rect">
            <a:avLst/>
          </a:prstGeom>
          <a:noFill/>
        </p:spPr>
        <p:txBody>
          <a:bodyPr wrap="square" rtlCol="0">
            <a:spAutoFit/>
          </a:bodyPr>
          <a:lstStyle/>
          <a:p>
            <a:pPr algn="ctr"/>
            <a:r>
              <a:rPr lang="en-US" sz="4200" dirty="0">
                <a:solidFill>
                  <a:schemeClr val="accent5">
                    <a:lumMod val="75000"/>
                  </a:schemeClr>
                </a:solidFill>
                <a:latin typeface="Century Gothic" panose="020B0502020202020204" pitchFamily="34" charset="0"/>
              </a:rPr>
              <a:t>PHASE 1</a:t>
            </a:r>
          </a:p>
        </p:txBody>
      </p:sp>
      <p:sp>
        <p:nvSpPr>
          <p:cNvPr id="12" name="TextBox 11">
            <a:extLst>
              <a:ext uri="{FF2B5EF4-FFF2-40B4-BE49-F238E27FC236}">
                <a16:creationId xmlns:a16="http://schemas.microsoft.com/office/drawing/2014/main" id="{CCCB2A15-A001-3502-7463-812D87B93D1E}"/>
              </a:ext>
            </a:extLst>
          </p:cNvPr>
          <p:cNvSpPr txBox="1"/>
          <p:nvPr/>
        </p:nvSpPr>
        <p:spPr>
          <a:xfrm>
            <a:off x="3181556" y="214229"/>
            <a:ext cx="2341842" cy="738664"/>
          </a:xfrm>
          <a:prstGeom prst="rect">
            <a:avLst/>
          </a:prstGeom>
          <a:noFill/>
        </p:spPr>
        <p:txBody>
          <a:bodyPr wrap="square" rtlCol="0">
            <a:spAutoFit/>
          </a:bodyPr>
          <a:lstStyle/>
          <a:p>
            <a:pPr algn="ctr"/>
            <a:r>
              <a:rPr lang="en-US" sz="4200" dirty="0">
                <a:solidFill>
                  <a:schemeClr val="accent4">
                    <a:lumMod val="75000"/>
                  </a:schemeClr>
                </a:solidFill>
                <a:latin typeface="Century Gothic" panose="020B0502020202020204" pitchFamily="34" charset="0"/>
              </a:rPr>
              <a:t>PHASE 2</a:t>
            </a:r>
          </a:p>
        </p:txBody>
      </p:sp>
      <p:sp>
        <p:nvSpPr>
          <p:cNvPr id="29" name="TextBox 28">
            <a:extLst>
              <a:ext uri="{FF2B5EF4-FFF2-40B4-BE49-F238E27FC236}">
                <a16:creationId xmlns:a16="http://schemas.microsoft.com/office/drawing/2014/main" id="{0A34A75E-CF0C-A0B8-4F0C-617A2D6F6C80}"/>
              </a:ext>
            </a:extLst>
          </p:cNvPr>
          <p:cNvSpPr txBox="1"/>
          <p:nvPr/>
        </p:nvSpPr>
        <p:spPr>
          <a:xfrm>
            <a:off x="6264542" y="214229"/>
            <a:ext cx="2341842" cy="738664"/>
          </a:xfrm>
          <a:prstGeom prst="rect">
            <a:avLst/>
          </a:prstGeom>
          <a:noFill/>
        </p:spPr>
        <p:txBody>
          <a:bodyPr wrap="square" rtlCol="0">
            <a:spAutoFit/>
          </a:bodyPr>
          <a:lstStyle/>
          <a:p>
            <a:pPr algn="ctr"/>
            <a:r>
              <a:rPr lang="en-US" sz="4200" dirty="0">
                <a:solidFill>
                  <a:schemeClr val="accent6"/>
                </a:solidFill>
                <a:latin typeface="Century Gothic" panose="020B0502020202020204" pitchFamily="34" charset="0"/>
              </a:rPr>
              <a:t>PHASE 3</a:t>
            </a:r>
          </a:p>
        </p:txBody>
      </p:sp>
      <p:sp>
        <p:nvSpPr>
          <p:cNvPr id="30" name="TextBox 29">
            <a:extLst>
              <a:ext uri="{FF2B5EF4-FFF2-40B4-BE49-F238E27FC236}">
                <a16:creationId xmlns:a16="http://schemas.microsoft.com/office/drawing/2014/main" id="{A96C28AE-4514-C8EE-DF66-11396AF79268}"/>
              </a:ext>
            </a:extLst>
          </p:cNvPr>
          <p:cNvSpPr txBox="1"/>
          <p:nvPr/>
        </p:nvSpPr>
        <p:spPr>
          <a:xfrm>
            <a:off x="9347528" y="214229"/>
            <a:ext cx="2341842" cy="738664"/>
          </a:xfrm>
          <a:prstGeom prst="rect">
            <a:avLst/>
          </a:prstGeom>
          <a:noFill/>
        </p:spPr>
        <p:txBody>
          <a:bodyPr wrap="square" rtlCol="0">
            <a:spAutoFit/>
          </a:bodyPr>
          <a:lstStyle/>
          <a:p>
            <a:pPr algn="ctr"/>
            <a:r>
              <a:rPr lang="en-US" sz="4200" dirty="0">
                <a:solidFill>
                  <a:schemeClr val="accent5"/>
                </a:solidFill>
                <a:latin typeface="Century Gothic" panose="020B0502020202020204" pitchFamily="34" charset="0"/>
              </a:rPr>
              <a:t>PHASE 4</a:t>
            </a:r>
          </a:p>
        </p:txBody>
      </p:sp>
      <p:sp>
        <p:nvSpPr>
          <p:cNvPr id="31" name="Rectangle 30">
            <a:extLst>
              <a:ext uri="{FF2B5EF4-FFF2-40B4-BE49-F238E27FC236}">
                <a16:creationId xmlns:a16="http://schemas.microsoft.com/office/drawing/2014/main" id="{757125FB-17C9-207C-FDAC-8C845CBBCE01}"/>
              </a:ext>
            </a:extLst>
          </p:cNvPr>
          <p:cNvSpPr/>
          <p:nvPr/>
        </p:nvSpPr>
        <p:spPr>
          <a:xfrm>
            <a:off x="108899" y="2705116"/>
            <a:ext cx="2720635" cy="7904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7D23C67-CC5D-C8C6-A58D-A7973D31F6BE}"/>
              </a:ext>
            </a:extLst>
          </p:cNvPr>
          <p:cNvSpPr txBox="1"/>
          <p:nvPr/>
        </p:nvSpPr>
        <p:spPr>
          <a:xfrm>
            <a:off x="148906" y="2770722"/>
            <a:ext cx="1994053" cy="646331"/>
          </a:xfrm>
          <a:prstGeom prst="rect">
            <a:avLst/>
          </a:prstGeom>
          <a:noFill/>
        </p:spPr>
        <p:txBody>
          <a:bodyPr wrap="square" rtlCol="0">
            <a:spAutoFit/>
          </a:bodyPr>
          <a:lstStyle/>
          <a:p>
            <a:r>
              <a:rPr lang="en-US" sz="1200" b="1" dirty="0">
                <a:solidFill>
                  <a:schemeClr val="accent5">
                    <a:lumMod val="75000"/>
                  </a:schemeClr>
                </a:solidFill>
                <a:latin typeface="Century Gothic" panose="020B0502020202020204" pitchFamily="34" charset="0"/>
              </a:rPr>
              <a:t>Survey potential locations for charging stations.</a:t>
            </a:r>
          </a:p>
        </p:txBody>
      </p:sp>
      <p:sp>
        <p:nvSpPr>
          <p:cNvPr id="33" name="TextBox 32">
            <a:extLst>
              <a:ext uri="{FF2B5EF4-FFF2-40B4-BE49-F238E27FC236}">
                <a16:creationId xmlns:a16="http://schemas.microsoft.com/office/drawing/2014/main" id="{54F87AF9-45F4-A0BA-DE10-12806517B392}"/>
              </a:ext>
            </a:extLst>
          </p:cNvPr>
          <p:cNvSpPr txBox="1"/>
          <p:nvPr/>
        </p:nvSpPr>
        <p:spPr>
          <a:xfrm>
            <a:off x="104414" y="1667541"/>
            <a:ext cx="1757437" cy="323165"/>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Feasibility Study</a:t>
            </a:r>
          </a:p>
        </p:txBody>
      </p:sp>
      <p:sp>
        <p:nvSpPr>
          <p:cNvPr id="36" name="TextBox 35">
            <a:extLst>
              <a:ext uri="{FF2B5EF4-FFF2-40B4-BE49-F238E27FC236}">
                <a16:creationId xmlns:a16="http://schemas.microsoft.com/office/drawing/2014/main" id="{917E9CCC-689D-B853-3D6E-9493443BA8A7}"/>
              </a:ext>
            </a:extLst>
          </p:cNvPr>
          <p:cNvSpPr txBox="1"/>
          <p:nvPr/>
        </p:nvSpPr>
        <p:spPr>
          <a:xfrm>
            <a:off x="3131868" y="1524061"/>
            <a:ext cx="1759621" cy="553998"/>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Design and Development</a:t>
            </a:r>
          </a:p>
        </p:txBody>
      </p:sp>
      <p:sp>
        <p:nvSpPr>
          <p:cNvPr id="37" name="Rectangle 36">
            <a:extLst>
              <a:ext uri="{FF2B5EF4-FFF2-40B4-BE49-F238E27FC236}">
                <a16:creationId xmlns:a16="http://schemas.microsoft.com/office/drawing/2014/main" id="{9506E81B-DBF6-0BAC-43B3-E80C3E8709CE}"/>
              </a:ext>
            </a:extLst>
          </p:cNvPr>
          <p:cNvSpPr/>
          <p:nvPr/>
        </p:nvSpPr>
        <p:spPr>
          <a:xfrm>
            <a:off x="108899" y="3573431"/>
            <a:ext cx="2720635" cy="7904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B9A76A6-19BC-BF03-62BB-E135CAF27AE3}"/>
              </a:ext>
            </a:extLst>
          </p:cNvPr>
          <p:cNvSpPr txBox="1"/>
          <p:nvPr/>
        </p:nvSpPr>
        <p:spPr>
          <a:xfrm>
            <a:off x="148906" y="3573431"/>
            <a:ext cx="1994053" cy="830997"/>
          </a:xfrm>
          <a:prstGeom prst="rect">
            <a:avLst/>
          </a:prstGeom>
          <a:noFill/>
        </p:spPr>
        <p:txBody>
          <a:bodyPr wrap="square" rtlCol="0">
            <a:spAutoFit/>
          </a:bodyPr>
          <a:lstStyle/>
          <a:p>
            <a:r>
              <a:rPr lang="en-US" sz="1200" b="1" dirty="0">
                <a:solidFill>
                  <a:schemeClr val="accent5">
                    <a:lumMod val="75000"/>
                  </a:schemeClr>
                </a:solidFill>
                <a:latin typeface="Century Gothic" panose="020B0502020202020204" pitchFamily="34" charset="0"/>
              </a:rPr>
              <a:t>Conduct a market analysis to identify target customer segment.</a:t>
            </a:r>
          </a:p>
        </p:txBody>
      </p:sp>
      <p:sp>
        <p:nvSpPr>
          <p:cNvPr id="40" name="Rectangle 39">
            <a:extLst>
              <a:ext uri="{FF2B5EF4-FFF2-40B4-BE49-F238E27FC236}">
                <a16:creationId xmlns:a16="http://schemas.microsoft.com/office/drawing/2014/main" id="{F2A31021-A58F-8074-2A40-E7F694FF9F87}"/>
              </a:ext>
            </a:extLst>
          </p:cNvPr>
          <p:cNvSpPr/>
          <p:nvPr/>
        </p:nvSpPr>
        <p:spPr>
          <a:xfrm>
            <a:off x="120708" y="4455493"/>
            <a:ext cx="2708825" cy="7904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E11AE6D-D497-AFFC-0F53-5A0A12C889AF}"/>
              </a:ext>
            </a:extLst>
          </p:cNvPr>
          <p:cNvSpPr txBox="1"/>
          <p:nvPr/>
        </p:nvSpPr>
        <p:spPr>
          <a:xfrm>
            <a:off x="175140" y="4534846"/>
            <a:ext cx="1994053" cy="646331"/>
          </a:xfrm>
          <a:prstGeom prst="rect">
            <a:avLst/>
          </a:prstGeom>
          <a:noFill/>
        </p:spPr>
        <p:txBody>
          <a:bodyPr wrap="square" rtlCol="0">
            <a:spAutoFit/>
          </a:bodyPr>
          <a:lstStyle/>
          <a:p>
            <a:r>
              <a:rPr lang="en-US" sz="1200" b="1" dirty="0">
                <a:solidFill>
                  <a:schemeClr val="accent5">
                    <a:lumMod val="75000"/>
                  </a:schemeClr>
                </a:solidFill>
                <a:latin typeface="Century Gothic" panose="020B0502020202020204" pitchFamily="34" charset="0"/>
              </a:rPr>
              <a:t>Estimate initial investment and potential ROI.</a:t>
            </a:r>
          </a:p>
        </p:txBody>
      </p:sp>
      <p:sp>
        <p:nvSpPr>
          <p:cNvPr id="42" name="Rectangle 41">
            <a:extLst>
              <a:ext uri="{FF2B5EF4-FFF2-40B4-BE49-F238E27FC236}">
                <a16:creationId xmlns:a16="http://schemas.microsoft.com/office/drawing/2014/main" id="{06CFA4B3-A692-344F-65F9-8F8773773973}"/>
              </a:ext>
            </a:extLst>
          </p:cNvPr>
          <p:cNvSpPr/>
          <p:nvPr/>
        </p:nvSpPr>
        <p:spPr>
          <a:xfrm>
            <a:off x="105672" y="5337555"/>
            <a:ext cx="2745292" cy="7904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C20C40BA-66DF-1F1F-04A9-F63D58BA627F}"/>
              </a:ext>
            </a:extLst>
          </p:cNvPr>
          <p:cNvSpPr txBox="1"/>
          <p:nvPr/>
        </p:nvSpPr>
        <p:spPr>
          <a:xfrm>
            <a:off x="254909" y="5594285"/>
            <a:ext cx="1994053" cy="276999"/>
          </a:xfrm>
          <a:prstGeom prst="rect">
            <a:avLst/>
          </a:prstGeom>
          <a:noFill/>
        </p:spPr>
        <p:txBody>
          <a:bodyPr wrap="square" rtlCol="0">
            <a:spAutoFit/>
          </a:bodyPr>
          <a:lstStyle/>
          <a:p>
            <a:r>
              <a:rPr lang="en-US" sz="1200" b="1" dirty="0">
                <a:solidFill>
                  <a:schemeClr val="accent5">
                    <a:lumMod val="75000"/>
                  </a:schemeClr>
                </a:solidFill>
                <a:latin typeface="Century Gothic" panose="020B0502020202020204" pitchFamily="34" charset="0"/>
              </a:rPr>
              <a:t>Additional details …</a:t>
            </a:r>
          </a:p>
        </p:txBody>
      </p:sp>
      <p:sp>
        <p:nvSpPr>
          <p:cNvPr id="44" name="Rectangle 43">
            <a:extLst>
              <a:ext uri="{FF2B5EF4-FFF2-40B4-BE49-F238E27FC236}">
                <a16:creationId xmlns:a16="http://schemas.microsoft.com/office/drawing/2014/main" id="{41AE2470-7788-8E23-8934-8AB7CE75C4B0}"/>
              </a:ext>
            </a:extLst>
          </p:cNvPr>
          <p:cNvSpPr/>
          <p:nvPr/>
        </p:nvSpPr>
        <p:spPr>
          <a:xfrm>
            <a:off x="3144621" y="2711355"/>
            <a:ext cx="2720635" cy="7904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0871A5-983F-163B-4696-73A4FF380316}"/>
              </a:ext>
            </a:extLst>
          </p:cNvPr>
          <p:cNvSpPr txBox="1"/>
          <p:nvPr/>
        </p:nvSpPr>
        <p:spPr>
          <a:xfrm>
            <a:off x="3209727" y="2711355"/>
            <a:ext cx="1994053" cy="830997"/>
          </a:xfrm>
          <a:prstGeom prst="rect">
            <a:avLst/>
          </a:prstGeom>
          <a:noFill/>
        </p:spPr>
        <p:txBody>
          <a:bodyPr wrap="square" rtlCol="0">
            <a:spAutoFit/>
          </a:bodyPr>
          <a:lstStyle/>
          <a:p>
            <a:r>
              <a:rPr lang="en-US" sz="1200" b="1" dirty="0">
                <a:solidFill>
                  <a:schemeClr val="accent4">
                    <a:lumMod val="75000"/>
                  </a:schemeClr>
                </a:solidFill>
                <a:latin typeface="Century Gothic" panose="020B0502020202020204" pitchFamily="34" charset="0"/>
              </a:rPr>
              <a:t>Finalize designs for charging stations and accompanying infrastructure.</a:t>
            </a:r>
          </a:p>
        </p:txBody>
      </p:sp>
      <p:sp>
        <p:nvSpPr>
          <p:cNvPr id="46" name="Rectangle 45">
            <a:extLst>
              <a:ext uri="{FF2B5EF4-FFF2-40B4-BE49-F238E27FC236}">
                <a16:creationId xmlns:a16="http://schemas.microsoft.com/office/drawing/2014/main" id="{3EB261E1-FE70-CA02-01C6-123BD87C926D}"/>
              </a:ext>
            </a:extLst>
          </p:cNvPr>
          <p:cNvSpPr/>
          <p:nvPr/>
        </p:nvSpPr>
        <p:spPr>
          <a:xfrm>
            <a:off x="3144621" y="3579670"/>
            <a:ext cx="2720635" cy="7904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18F0994-0A19-9146-60F9-08FBB93F99E1}"/>
              </a:ext>
            </a:extLst>
          </p:cNvPr>
          <p:cNvSpPr txBox="1"/>
          <p:nvPr/>
        </p:nvSpPr>
        <p:spPr>
          <a:xfrm>
            <a:off x="3209727" y="3579670"/>
            <a:ext cx="1994053" cy="830997"/>
          </a:xfrm>
          <a:prstGeom prst="rect">
            <a:avLst/>
          </a:prstGeom>
          <a:noFill/>
        </p:spPr>
        <p:txBody>
          <a:bodyPr wrap="square" rtlCol="0">
            <a:spAutoFit/>
          </a:bodyPr>
          <a:lstStyle/>
          <a:p>
            <a:r>
              <a:rPr lang="en-US" sz="1200" b="1" dirty="0">
                <a:solidFill>
                  <a:schemeClr val="accent4">
                    <a:lumMod val="75000"/>
                  </a:schemeClr>
                </a:solidFill>
                <a:latin typeface="Century Gothic" panose="020B0502020202020204" pitchFamily="34" charset="0"/>
              </a:rPr>
              <a:t>Develop software solutions for payment, station monitoring, and user interface.</a:t>
            </a:r>
          </a:p>
        </p:txBody>
      </p:sp>
      <p:sp>
        <p:nvSpPr>
          <p:cNvPr id="48" name="Rectangle 47">
            <a:extLst>
              <a:ext uri="{FF2B5EF4-FFF2-40B4-BE49-F238E27FC236}">
                <a16:creationId xmlns:a16="http://schemas.microsoft.com/office/drawing/2014/main" id="{CDAFDEE5-4DAF-BE1A-6CA5-1657652DC175}"/>
              </a:ext>
            </a:extLst>
          </p:cNvPr>
          <p:cNvSpPr/>
          <p:nvPr/>
        </p:nvSpPr>
        <p:spPr>
          <a:xfrm>
            <a:off x="3131868" y="4461732"/>
            <a:ext cx="2733387" cy="7904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74B22130-E18A-FBBF-E67D-F1B46BD65DAA}"/>
              </a:ext>
            </a:extLst>
          </p:cNvPr>
          <p:cNvSpPr txBox="1"/>
          <p:nvPr/>
        </p:nvSpPr>
        <p:spPr>
          <a:xfrm>
            <a:off x="3209727" y="4566151"/>
            <a:ext cx="1994053" cy="646331"/>
          </a:xfrm>
          <a:prstGeom prst="rect">
            <a:avLst/>
          </a:prstGeom>
          <a:noFill/>
        </p:spPr>
        <p:txBody>
          <a:bodyPr wrap="square" rtlCol="0">
            <a:spAutoFit/>
          </a:bodyPr>
          <a:lstStyle/>
          <a:p>
            <a:r>
              <a:rPr lang="en-US" sz="1200" b="1" dirty="0">
                <a:solidFill>
                  <a:schemeClr val="accent4">
                    <a:lumMod val="75000"/>
                  </a:schemeClr>
                </a:solidFill>
                <a:latin typeface="Century Gothic" panose="020B0502020202020204" pitchFamily="34" charset="0"/>
              </a:rPr>
              <a:t>Secure required permits and approvals for installation.</a:t>
            </a:r>
          </a:p>
        </p:txBody>
      </p:sp>
      <p:sp>
        <p:nvSpPr>
          <p:cNvPr id="50" name="Rectangle 49">
            <a:extLst>
              <a:ext uri="{FF2B5EF4-FFF2-40B4-BE49-F238E27FC236}">
                <a16:creationId xmlns:a16="http://schemas.microsoft.com/office/drawing/2014/main" id="{939EADD4-145D-6B1D-8A0F-BC2F859C4911}"/>
              </a:ext>
            </a:extLst>
          </p:cNvPr>
          <p:cNvSpPr/>
          <p:nvPr/>
        </p:nvSpPr>
        <p:spPr>
          <a:xfrm>
            <a:off x="3131869" y="5343794"/>
            <a:ext cx="2745292" cy="7904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98F1A382-6466-5424-BD39-E6E4D5A514D6}"/>
              </a:ext>
            </a:extLst>
          </p:cNvPr>
          <p:cNvSpPr txBox="1"/>
          <p:nvPr/>
        </p:nvSpPr>
        <p:spPr>
          <a:xfrm>
            <a:off x="3281106" y="5600524"/>
            <a:ext cx="1994053" cy="276999"/>
          </a:xfrm>
          <a:prstGeom prst="rect">
            <a:avLst/>
          </a:prstGeom>
          <a:noFill/>
        </p:spPr>
        <p:txBody>
          <a:bodyPr wrap="square" rtlCol="0">
            <a:spAutoFit/>
          </a:bodyPr>
          <a:lstStyle/>
          <a:p>
            <a:r>
              <a:rPr lang="en-US" sz="1200" b="1" dirty="0">
                <a:solidFill>
                  <a:schemeClr val="accent4">
                    <a:lumMod val="75000"/>
                  </a:schemeClr>
                </a:solidFill>
                <a:latin typeface="Century Gothic" panose="020B0502020202020204" pitchFamily="34" charset="0"/>
              </a:rPr>
              <a:t>Additional details …</a:t>
            </a:r>
          </a:p>
        </p:txBody>
      </p:sp>
      <p:sp>
        <p:nvSpPr>
          <p:cNvPr id="52" name="Rectangle 51">
            <a:extLst>
              <a:ext uri="{FF2B5EF4-FFF2-40B4-BE49-F238E27FC236}">
                <a16:creationId xmlns:a16="http://schemas.microsoft.com/office/drawing/2014/main" id="{5CA0AD6F-4976-CB71-73F8-D985BAD91114}"/>
              </a:ext>
            </a:extLst>
          </p:cNvPr>
          <p:cNvSpPr/>
          <p:nvPr/>
        </p:nvSpPr>
        <p:spPr>
          <a:xfrm>
            <a:off x="6247081" y="2726522"/>
            <a:ext cx="2720635" cy="790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FCE9DE8B-A1B7-E15C-D210-DB4437BC52B8}"/>
              </a:ext>
            </a:extLst>
          </p:cNvPr>
          <p:cNvSpPr txBox="1"/>
          <p:nvPr/>
        </p:nvSpPr>
        <p:spPr>
          <a:xfrm>
            <a:off x="6297285" y="2897705"/>
            <a:ext cx="1994053" cy="461665"/>
          </a:xfrm>
          <a:prstGeom prst="rect">
            <a:avLst/>
          </a:prstGeom>
          <a:noFill/>
        </p:spPr>
        <p:txBody>
          <a:bodyPr wrap="square" rtlCol="0">
            <a:spAutoFit/>
          </a:bodyPr>
          <a:lstStyle/>
          <a:p>
            <a:r>
              <a:rPr lang="en-US" sz="1200" b="1" dirty="0">
                <a:solidFill>
                  <a:schemeClr val="accent6">
                    <a:lumMod val="75000"/>
                  </a:schemeClr>
                </a:solidFill>
                <a:latin typeface="Century Gothic" panose="020B0502020202020204" pitchFamily="34" charset="0"/>
              </a:rPr>
              <a:t>Identify a limited region for pilot installation.</a:t>
            </a:r>
          </a:p>
        </p:txBody>
      </p:sp>
      <p:sp>
        <p:nvSpPr>
          <p:cNvPr id="54" name="Rectangle 53">
            <a:extLst>
              <a:ext uri="{FF2B5EF4-FFF2-40B4-BE49-F238E27FC236}">
                <a16:creationId xmlns:a16="http://schemas.microsoft.com/office/drawing/2014/main" id="{8D3062E1-A55E-E900-BD5E-202D8131C8F3}"/>
              </a:ext>
            </a:extLst>
          </p:cNvPr>
          <p:cNvSpPr/>
          <p:nvPr/>
        </p:nvSpPr>
        <p:spPr>
          <a:xfrm>
            <a:off x="6247081" y="3594837"/>
            <a:ext cx="2720635" cy="790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2F6E5117-B093-6ABD-2FD1-9CE616BD6D05}"/>
              </a:ext>
            </a:extLst>
          </p:cNvPr>
          <p:cNvSpPr txBox="1"/>
          <p:nvPr/>
        </p:nvSpPr>
        <p:spPr>
          <a:xfrm>
            <a:off x="6297285" y="3662568"/>
            <a:ext cx="1994053" cy="646331"/>
          </a:xfrm>
          <a:prstGeom prst="rect">
            <a:avLst/>
          </a:prstGeom>
          <a:noFill/>
        </p:spPr>
        <p:txBody>
          <a:bodyPr wrap="square" rtlCol="0">
            <a:spAutoFit/>
          </a:bodyPr>
          <a:lstStyle/>
          <a:p>
            <a:r>
              <a:rPr lang="en-US" sz="1200" b="1" dirty="0">
                <a:solidFill>
                  <a:schemeClr val="accent6">
                    <a:lumMod val="75000"/>
                  </a:schemeClr>
                </a:solidFill>
                <a:latin typeface="Century Gothic" panose="020B0502020202020204" pitchFamily="34" charset="0"/>
              </a:rPr>
              <a:t>Collect user feedback on station performance and usability.</a:t>
            </a:r>
          </a:p>
        </p:txBody>
      </p:sp>
      <p:sp>
        <p:nvSpPr>
          <p:cNvPr id="56" name="Rectangle 55">
            <a:extLst>
              <a:ext uri="{FF2B5EF4-FFF2-40B4-BE49-F238E27FC236}">
                <a16:creationId xmlns:a16="http://schemas.microsoft.com/office/drawing/2014/main" id="{983B4B67-BEE6-8884-809E-56E939A13075}"/>
              </a:ext>
            </a:extLst>
          </p:cNvPr>
          <p:cNvSpPr/>
          <p:nvPr/>
        </p:nvSpPr>
        <p:spPr>
          <a:xfrm>
            <a:off x="6247081" y="4476899"/>
            <a:ext cx="2720635" cy="790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FF37414B-506A-ECD5-DEC7-287B065EDFB0}"/>
              </a:ext>
            </a:extLst>
          </p:cNvPr>
          <p:cNvSpPr txBox="1"/>
          <p:nvPr/>
        </p:nvSpPr>
        <p:spPr>
          <a:xfrm>
            <a:off x="6297285" y="4467019"/>
            <a:ext cx="1994053" cy="830997"/>
          </a:xfrm>
          <a:prstGeom prst="rect">
            <a:avLst/>
          </a:prstGeom>
          <a:noFill/>
        </p:spPr>
        <p:txBody>
          <a:bodyPr wrap="square" rtlCol="0">
            <a:spAutoFit/>
          </a:bodyPr>
          <a:lstStyle/>
          <a:p>
            <a:r>
              <a:rPr lang="en-US" sz="1200" b="1" dirty="0">
                <a:solidFill>
                  <a:schemeClr val="accent6">
                    <a:lumMod val="75000"/>
                  </a:schemeClr>
                </a:solidFill>
                <a:latin typeface="Century Gothic" panose="020B0502020202020204" pitchFamily="34" charset="0"/>
              </a:rPr>
              <a:t>Address any technical glitches or challenges identified during the pilot.</a:t>
            </a:r>
          </a:p>
        </p:txBody>
      </p:sp>
      <p:sp>
        <p:nvSpPr>
          <p:cNvPr id="58" name="Rectangle 57">
            <a:extLst>
              <a:ext uri="{FF2B5EF4-FFF2-40B4-BE49-F238E27FC236}">
                <a16:creationId xmlns:a16="http://schemas.microsoft.com/office/drawing/2014/main" id="{93E7EA3D-35D3-AEED-AA91-9178A2319AF6}"/>
              </a:ext>
            </a:extLst>
          </p:cNvPr>
          <p:cNvSpPr/>
          <p:nvPr/>
        </p:nvSpPr>
        <p:spPr>
          <a:xfrm>
            <a:off x="6234329" y="5358961"/>
            <a:ext cx="2745292" cy="790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899E3AE6-284C-BB4E-1CD7-598A172E515B}"/>
              </a:ext>
            </a:extLst>
          </p:cNvPr>
          <p:cNvSpPr txBox="1"/>
          <p:nvPr/>
        </p:nvSpPr>
        <p:spPr>
          <a:xfrm>
            <a:off x="6383566" y="5615691"/>
            <a:ext cx="1994053" cy="276999"/>
          </a:xfrm>
          <a:prstGeom prst="rect">
            <a:avLst/>
          </a:prstGeom>
          <a:noFill/>
        </p:spPr>
        <p:txBody>
          <a:bodyPr wrap="square" rtlCol="0">
            <a:spAutoFit/>
          </a:bodyPr>
          <a:lstStyle/>
          <a:p>
            <a:r>
              <a:rPr lang="en-US" sz="1200" b="1" dirty="0">
                <a:solidFill>
                  <a:schemeClr val="accent6">
                    <a:lumMod val="75000"/>
                  </a:schemeClr>
                </a:solidFill>
                <a:latin typeface="Century Gothic" panose="020B0502020202020204" pitchFamily="34" charset="0"/>
              </a:rPr>
              <a:t>Additional details …</a:t>
            </a:r>
          </a:p>
        </p:txBody>
      </p:sp>
      <p:sp>
        <p:nvSpPr>
          <p:cNvPr id="60" name="Rectangle 59">
            <a:extLst>
              <a:ext uri="{FF2B5EF4-FFF2-40B4-BE49-F238E27FC236}">
                <a16:creationId xmlns:a16="http://schemas.microsoft.com/office/drawing/2014/main" id="{6AA04780-B41B-F2A8-4109-0693E0CFEDDF}"/>
              </a:ext>
            </a:extLst>
          </p:cNvPr>
          <p:cNvSpPr/>
          <p:nvPr/>
        </p:nvSpPr>
        <p:spPr>
          <a:xfrm>
            <a:off x="9350656" y="2743711"/>
            <a:ext cx="2720635" cy="790460"/>
          </a:xfrm>
          <a:prstGeom prst="rect">
            <a:avLst/>
          </a:prstGeom>
          <a:solidFill>
            <a:srgbClr val="A6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E7A7247-6720-2211-CDF8-919BB5836548}"/>
              </a:ext>
            </a:extLst>
          </p:cNvPr>
          <p:cNvSpPr txBox="1"/>
          <p:nvPr/>
        </p:nvSpPr>
        <p:spPr>
          <a:xfrm>
            <a:off x="9350656" y="2824051"/>
            <a:ext cx="1994053" cy="646331"/>
          </a:xfrm>
          <a:prstGeom prst="rect">
            <a:avLst/>
          </a:prstGeom>
          <a:noFill/>
        </p:spPr>
        <p:txBody>
          <a:bodyPr wrap="square" rtlCol="0">
            <a:spAutoFit/>
          </a:bodyPr>
          <a:lstStyle/>
          <a:p>
            <a:r>
              <a:rPr lang="en-US" sz="1200" b="1" dirty="0">
                <a:solidFill>
                  <a:schemeClr val="accent5">
                    <a:lumMod val="50000"/>
                  </a:schemeClr>
                </a:solidFill>
                <a:latin typeface="Century Gothic" panose="020B0502020202020204" pitchFamily="34" charset="0"/>
              </a:rPr>
              <a:t>Launch marketing campaigns targeting potential users.</a:t>
            </a:r>
          </a:p>
        </p:txBody>
      </p:sp>
      <p:sp>
        <p:nvSpPr>
          <p:cNvPr id="62" name="Rectangle 61">
            <a:extLst>
              <a:ext uri="{FF2B5EF4-FFF2-40B4-BE49-F238E27FC236}">
                <a16:creationId xmlns:a16="http://schemas.microsoft.com/office/drawing/2014/main" id="{6A1A29D6-33AD-97B2-408A-02DA9F512E1E}"/>
              </a:ext>
            </a:extLst>
          </p:cNvPr>
          <p:cNvSpPr/>
          <p:nvPr/>
        </p:nvSpPr>
        <p:spPr>
          <a:xfrm>
            <a:off x="9350656" y="3612026"/>
            <a:ext cx="2720635" cy="790460"/>
          </a:xfrm>
          <a:prstGeom prst="rect">
            <a:avLst/>
          </a:prstGeom>
          <a:solidFill>
            <a:srgbClr val="A6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C2976569-7DBA-4C15-C15D-27BD703DBD76}"/>
              </a:ext>
            </a:extLst>
          </p:cNvPr>
          <p:cNvSpPr txBox="1"/>
          <p:nvPr/>
        </p:nvSpPr>
        <p:spPr>
          <a:xfrm>
            <a:off x="9350656" y="3592000"/>
            <a:ext cx="1994053" cy="830997"/>
          </a:xfrm>
          <a:prstGeom prst="rect">
            <a:avLst/>
          </a:prstGeom>
          <a:noFill/>
        </p:spPr>
        <p:txBody>
          <a:bodyPr wrap="square" rtlCol="0">
            <a:spAutoFit/>
          </a:bodyPr>
          <a:lstStyle/>
          <a:p>
            <a:r>
              <a:rPr lang="en-US" sz="1200" b="1" dirty="0">
                <a:solidFill>
                  <a:schemeClr val="accent5">
                    <a:lumMod val="50000"/>
                  </a:schemeClr>
                </a:solidFill>
                <a:latin typeface="Century Gothic" panose="020B0502020202020204" pitchFamily="34" charset="0"/>
              </a:rPr>
              <a:t>Begin phased installation of charging stations across targeted regions.</a:t>
            </a:r>
          </a:p>
        </p:txBody>
      </p:sp>
      <p:sp>
        <p:nvSpPr>
          <p:cNvPr id="1024" name="Rectangle 1023">
            <a:extLst>
              <a:ext uri="{FF2B5EF4-FFF2-40B4-BE49-F238E27FC236}">
                <a16:creationId xmlns:a16="http://schemas.microsoft.com/office/drawing/2014/main" id="{9B1634C2-1955-C194-F62A-249AE03603DB}"/>
              </a:ext>
            </a:extLst>
          </p:cNvPr>
          <p:cNvSpPr/>
          <p:nvPr/>
        </p:nvSpPr>
        <p:spPr>
          <a:xfrm>
            <a:off x="9350655" y="4494088"/>
            <a:ext cx="2720635" cy="790460"/>
          </a:xfrm>
          <a:prstGeom prst="rect">
            <a:avLst/>
          </a:prstGeom>
          <a:solidFill>
            <a:srgbClr val="A6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 name="TextBox 1024">
            <a:extLst>
              <a:ext uri="{FF2B5EF4-FFF2-40B4-BE49-F238E27FC236}">
                <a16:creationId xmlns:a16="http://schemas.microsoft.com/office/drawing/2014/main" id="{193A552E-E76B-C76D-2447-337903DA1E75}"/>
              </a:ext>
            </a:extLst>
          </p:cNvPr>
          <p:cNvSpPr txBox="1"/>
          <p:nvPr/>
        </p:nvSpPr>
        <p:spPr>
          <a:xfrm>
            <a:off x="9382836" y="4558739"/>
            <a:ext cx="1994053" cy="646331"/>
          </a:xfrm>
          <a:prstGeom prst="rect">
            <a:avLst/>
          </a:prstGeom>
          <a:noFill/>
        </p:spPr>
        <p:txBody>
          <a:bodyPr wrap="square" rtlCol="0">
            <a:spAutoFit/>
          </a:bodyPr>
          <a:lstStyle/>
          <a:p>
            <a:r>
              <a:rPr lang="en-US" sz="1200" b="1" dirty="0">
                <a:solidFill>
                  <a:schemeClr val="accent5">
                    <a:lumMod val="50000"/>
                  </a:schemeClr>
                </a:solidFill>
                <a:latin typeface="Century Gothic" panose="020B0502020202020204" pitchFamily="34" charset="0"/>
              </a:rPr>
              <a:t>Train personnel on station maintenance and customer support.</a:t>
            </a:r>
          </a:p>
        </p:txBody>
      </p:sp>
      <p:sp>
        <p:nvSpPr>
          <p:cNvPr id="1026" name="Rectangle 1025">
            <a:extLst>
              <a:ext uri="{FF2B5EF4-FFF2-40B4-BE49-F238E27FC236}">
                <a16:creationId xmlns:a16="http://schemas.microsoft.com/office/drawing/2014/main" id="{11909398-760A-DFA7-DA49-1F8A90747281}"/>
              </a:ext>
            </a:extLst>
          </p:cNvPr>
          <p:cNvSpPr/>
          <p:nvPr/>
        </p:nvSpPr>
        <p:spPr>
          <a:xfrm>
            <a:off x="9337904" y="5376150"/>
            <a:ext cx="2745292" cy="790460"/>
          </a:xfrm>
          <a:prstGeom prst="rect">
            <a:avLst/>
          </a:prstGeom>
          <a:solidFill>
            <a:srgbClr val="A6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1" name="TextBox 1030">
            <a:extLst>
              <a:ext uri="{FF2B5EF4-FFF2-40B4-BE49-F238E27FC236}">
                <a16:creationId xmlns:a16="http://schemas.microsoft.com/office/drawing/2014/main" id="{70B31683-C75C-82C8-092D-E3A7B4A43123}"/>
              </a:ext>
            </a:extLst>
          </p:cNvPr>
          <p:cNvSpPr txBox="1"/>
          <p:nvPr/>
        </p:nvSpPr>
        <p:spPr>
          <a:xfrm>
            <a:off x="9487141" y="5632880"/>
            <a:ext cx="1994053" cy="276999"/>
          </a:xfrm>
          <a:prstGeom prst="rect">
            <a:avLst/>
          </a:prstGeom>
          <a:noFill/>
        </p:spPr>
        <p:txBody>
          <a:bodyPr wrap="square" rtlCol="0">
            <a:spAutoFit/>
          </a:bodyPr>
          <a:lstStyle/>
          <a:p>
            <a:r>
              <a:rPr lang="en-US" sz="1200" b="1" dirty="0">
                <a:solidFill>
                  <a:schemeClr val="accent5">
                    <a:lumMod val="50000"/>
                  </a:schemeClr>
                </a:solidFill>
                <a:latin typeface="Century Gothic" panose="020B0502020202020204" pitchFamily="34" charset="0"/>
              </a:rPr>
              <a:t>Additional details …</a:t>
            </a:r>
          </a:p>
        </p:txBody>
      </p:sp>
      <p:sp>
        <p:nvSpPr>
          <p:cNvPr id="1032" name="TextBox 1031">
            <a:extLst>
              <a:ext uri="{FF2B5EF4-FFF2-40B4-BE49-F238E27FC236}">
                <a16:creationId xmlns:a16="http://schemas.microsoft.com/office/drawing/2014/main" id="{1BD5B103-438D-583B-A008-E98E98870D10}"/>
              </a:ext>
            </a:extLst>
          </p:cNvPr>
          <p:cNvSpPr txBox="1"/>
          <p:nvPr/>
        </p:nvSpPr>
        <p:spPr>
          <a:xfrm>
            <a:off x="6264542" y="1653550"/>
            <a:ext cx="1759621" cy="323165"/>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Pilot Testing</a:t>
            </a:r>
          </a:p>
        </p:txBody>
      </p:sp>
      <p:sp>
        <p:nvSpPr>
          <p:cNvPr id="1033" name="TextBox 1032">
            <a:extLst>
              <a:ext uri="{FF2B5EF4-FFF2-40B4-BE49-F238E27FC236}">
                <a16:creationId xmlns:a16="http://schemas.microsoft.com/office/drawing/2014/main" id="{CA82D423-ED5A-FE2C-AE76-16B384E3410C}"/>
              </a:ext>
            </a:extLst>
          </p:cNvPr>
          <p:cNvSpPr txBox="1"/>
          <p:nvPr/>
        </p:nvSpPr>
        <p:spPr>
          <a:xfrm>
            <a:off x="9337904" y="1686719"/>
            <a:ext cx="1759621" cy="323165"/>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Full-Scale Rollout</a:t>
            </a:r>
          </a:p>
        </p:txBody>
      </p:sp>
    </p:spTree>
    <p:extLst>
      <p:ext uri="{BB962C8B-B14F-4D97-AF65-F5344CB8AC3E}">
        <p14:creationId xmlns:p14="http://schemas.microsoft.com/office/powerpoint/2010/main" val="577447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11945</TotalTime>
  <Words>280</Words>
  <Application>Microsoft Macintosh PowerPoint</Application>
  <PresentationFormat>Widescreen</PresentationFormat>
  <Paragraphs>35</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Heather Key</cp:lastModifiedBy>
  <cp:revision>24</cp:revision>
  <cp:lastPrinted>2020-08-31T22:23:58Z</cp:lastPrinted>
  <dcterms:created xsi:type="dcterms:W3CDTF">2021-07-07T23:54:57Z</dcterms:created>
  <dcterms:modified xsi:type="dcterms:W3CDTF">2024-01-30T01:44:05Z</dcterms:modified>
</cp:coreProperties>
</file>