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342" r:id="rId2"/>
    <p:sldId id="354" r:id="rId3"/>
    <p:sldId id="358" r:id="rId4"/>
    <p:sldId id="359" r:id="rId5"/>
    <p:sldId id="360" r:id="rId6"/>
    <p:sldId id="316" r:id="rId7"/>
    <p:sldId id="295"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4BFA"/>
    <a:srgbClr val="FCF1C3"/>
    <a:srgbClr val="E9CF9C"/>
    <a:srgbClr val="F7F9FB"/>
    <a:srgbClr val="F9F9F9"/>
    <a:srgbClr val="FCF8E4"/>
    <a:srgbClr val="EAEEF3"/>
    <a:srgbClr val="E0EA88"/>
    <a:srgbClr val="9CF0F0"/>
    <a:srgbClr val="D3EE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5C72367-0001-4E3B-8E35-C025FCC053D7}" v="8" dt="2024-01-21T18:54:39.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86447"/>
  </p:normalViewPr>
  <p:slideViewPr>
    <p:cSldViewPr snapToGrid="0" snapToObjects="1">
      <p:cViewPr varScale="1">
        <p:scale>
          <a:sx n="128" d="100"/>
          <a:sy n="128" d="100"/>
        </p:scale>
        <p:origin x="392" y="176"/>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4"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5C72367-0001-4E3B-8E35-C025FCC053D7}"/>
    <pc:docChg chg="undo custSel addSld delSld modSld">
      <pc:chgData name="Bess Dunlevy" userId="dd4b9a8537dbe9d0" providerId="LiveId" clId="{A5C72367-0001-4E3B-8E35-C025FCC053D7}" dt="2024-01-21T18:59:43.819" v="810" actId="1076"/>
      <pc:docMkLst>
        <pc:docMk/>
      </pc:docMkLst>
      <pc:sldChg chg="modSp mod">
        <pc:chgData name="Bess Dunlevy" userId="dd4b9a8537dbe9d0" providerId="LiveId" clId="{A5C72367-0001-4E3B-8E35-C025FCC053D7}" dt="2024-01-21T18:59:22.733" v="809" actId="20577"/>
        <pc:sldMkLst>
          <pc:docMk/>
          <pc:sldMk cId="1521696607" sldId="316"/>
        </pc:sldMkLst>
        <pc:spChg chg="mod">
          <ac:chgData name="Bess Dunlevy" userId="dd4b9a8537dbe9d0" providerId="LiveId" clId="{A5C72367-0001-4E3B-8E35-C025FCC053D7}" dt="2024-01-21T18:55:56.482" v="395" actId="20577"/>
          <ac:spMkLst>
            <pc:docMk/>
            <pc:sldMk cId="1521696607" sldId="316"/>
            <ac:spMk id="97" creationId="{5B4A4123-FA94-CC5A-BC76-6B422994D500}"/>
          </ac:spMkLst>
        </pc:spChg>
        <pc:spChg chg="mod">
          <ac:chgData name="Bess Dunlevy" userId="dd4b9a8537dbe9d0" providerId="LiveId" clId="{A5C72367-0001-4E3B-8E35-C025FCC053D7}" dt="2024-01-21T18:56:15.236" v="418" actId="14100"/>
          <ac:spMkLst>
            <pc:docMk/>
            <pc:sldMk cId="1521696607" sldId="316"/>
            <ac:spMk id="98" creationId="{92526E92-4A3D-CC45-0C8A-D3FD4F6D4CC5}"/>
          </ac:spMkLst>
        </pc:spChg>
        <pc:spChg chg="mod">
          <ac:chgData name="Bess Dunlevy" userId="dd4b9a8537dbe9d0" providerId="LiveId" clId="{A5C72367-0001-4E3B-8E35-C025FCC053D7}" dt="2024-01-21T18:56:37.824" v="456" actId="20577"/>
          <ac:spMkLst>
            <pc:docMk/>
            <pc:sldMk cId="1521696607" sldId="316"/>
            <ac:spMk id="99" creationId="{6850328E-E32D-4F63-BAE4-BC735743DA61}"/>
          </ac:spMkLst>
        </pc:spChg>
        <pc:spChg chg="mod">
          <ac:chgData name="Bess Dunlevy" userId="dd4b9a8537dbe9d0" providerId="LiveId" clId="{A5C72367-0001-4E3B-8E35-C025FCC053D7}" dt="2024-01-21T18:56:48.295" v="464" actId="20577"/>
          <ac:spMkLst>
            <pc:docMk/>
            <pc:sldMk cId="1521696607" sldId="316"/>
            <ac:spMk id="100" creationId="{F1AE4631-608E-7814-CB8F-AAE6E3A78F29}"/>
          </ac:spMkLst>
        </pc:spChg>
        <pc:spChg chg="mod">
          <ac:chgData name="Bess Dunlevy" userId="dd4b9a8537dbe9d0" providerId="LiveId" clId="{A5C72367-0001-4E3B-8E35-C025FCC053D7}" dt="2024-01-21T18:57:00.777" v="488" actId="20577"/>
          <ac:spMkLst>
            <pc:docMk/>
            <pc:sldMk cId="1521696607" sldId="316"/>
            <ac:spMk id="101" creationId="{925A38EE-1D63-93E9-2CAA-A133ED1711CB}"/>
          </ac:spMkLst>
        </pc:spChg>
        <pc:spChg chg="mod">
          <ac:chgData name="Bess Dunlevy" userId="dd4b9a8537dbe9d0" providerId="LiveId" clId="{A5C72367-0001-4E3B-8E35-C025FCC053D7}" dt="2024-01-21T18:57:10.988" v="519" actId="20577"/>
          <ac:spMkLst>
            <pc:docMk/>
            <pc:sldMk cId="1521696607" sldId="316"/>
            <ac:spMk id="102" creationId="{D1836429-3772-17F3-4AB8-F68CEEBE222E}"/>
          </ac:spMkLst>
        </pc:spChg>
        <pc:spChg chg="mod">
          <ac:chgData name="Bess Dunlevy" userId="dd4b9a8537dbe9d0" providerId="LiveId" clId="{A5C72367-0001-4E3B-8E35-C025FCC053D7}" dt="2024-01-21T18:57:51.463" v="587" actId="20577"/>
          <ac:spMkLst>
            <pc:docMk/>
            <pc:sldMk cId="1521696607" sldId="316"/>
            <ac:spMk id="103" creationId="{11A863D5-DCC4-36F9-C6A9-39467CEC3F03}"/>
          </ac:spMkLst>
        </pc:spChg>
        <pc:spChg chg="mod">
          <ac:chgData name="Bess Dunlevy" userId="dd4b9a8537dbe9d0" providerId="LiveId" clId="{A5C72367-0001-4E3B-8E35-C025FCC053D7}" dt="2024-01-21T18:57:57.707" v="600" actId="20577"/>
          <ac:spMkLst>
            <pc:docMk/>
            <pc:sldMk cId="1521696607" sldId="316"/>
            <ac:spMk id="104" creationId="{B8562DD5-E285-5B16-21D2-DB1AE41DA6CB}"/>
          </ac:spMkLst>
        </pc:spChg>
        <pc:spChg chg="mod">
          <ac:chgData name="Bess Dunlevy" userId="dd4b9a8537dbe9d0" providerId="LiveId" clId="{A5C72367-0001-4E3B-8E35-C025FCC053D7}" dt="2024-01-21T18:58:18.028" v="649" actId="20577"/>
          <ac:spMkLst>
            <pc:docMk/>
            <pc:sldMk cId="1521696607" sldId="316"/>
            <ac:spMk id="105" creationId="{C2FED140-E1C7-1B75-2196-6AFCF2EC35A7}"/>
          </ac:spMkLst>
        </pc:spChg>
        <pc:spChg chg="mod">
          <ac:chgData name="Bess Dunlevy" userId="dd4b9a8537dbe9d0" providerId="LiveId" clId="{A5C72367-0001-4E3B-8E35-C025FCC053D7}" dt="2024-01-21T18:58:27.789" v="669" actId="20577"/>
          <ac:spMkLst>
            <pc:docMk/>
            <pc:sldMk cId="1521696607" sldId="316"/>
            <ac:spMk id="106" creationId="{9BE3C9A2-A19E-D93E-0316-0F1B8F0F5768}"/>
          </ac:spMkLst>
        </pc:spChg>
        <pc:spChg chg="mod">
          <ac:chgData name="Bess Dunlevy" userId="dd4b9a8537dbe9d0" providerId="LiveId" clId="{A5C72367-0001-4E3B-8E35-C025FCC053D7}" dt="2024-01-21T18:58:49.542" v="706" actId="20577"/>
          <ac:spMkLst>
            <pc:docMk/>
            <pc:sldMk cId="1521696607" sldId="316"/>
            <ac:spMk id="107" creationId="{09488850-3AA0-079D-DB29-74CD96EEEB87}"/>
          </ac:spMkLst>
        </pc:spChg>
        <pc:spChg chg="mod">
          <ac:chgData name="Bess Dunlevy" userId="dd4b9a8537dbe9d0" providerId="LiveId" clId="{A5C72367-0001-4E3B-8E35-C025FCC053D7}" dt="2024-01-21T18:59:22.733" v="809" actId="20577"/>
          <ac:spMkLst>
            <pc:docMk/>
            <pc:sldMk cId="1521696607" sldId="316"/>
            <ac:spMk id="108" creationId="{C9401EE7-C816-8576-57FD-750DE2BCC61E}"/>
          </ac:spMkLst>
        </pc:spChg>
        <pc:spChg chg="mod">
          <ac:chgData name="Bess Dunlevy" userId="dd4b9a8537dbe9d0" providerId="LiveId" clId="{A5C72367-0001-4E3B-8E35-C025FCC053D7}" dt="2024-01-21T18:57:22.684" v="533" actId="20577"/>
          <ac:spMkLst>
            <pc:docMk/>
            <pc:sldMk cId="1521696607" sldId="316"/>
            <ac:spMk id="112" creationId="{321D92CB-F13A-0632-ACE0-CB07252CE745}"/>
          </ac:spMkLst>
        </pc:spChg>
        <pc:spChg chg="mod">
          <ac:chgData name="Bess Dunlevy" userId="dd4b9a8537dbe9d0" providerId="LiveId" clId="{A5C72367-0001-4E3B-8E35-C025FCC053D7}" dt="2024-01-21T18:57:41.032" v="566" actId="20577"/>
          <ac:spMkLst>
            <pc:docMk/>
            <pc:sldMk cId="1521696607" sldId="316"/>
            <ac:spMk id="118" creationId="{966B1DB1-4713-F389-E695-CE5B14DB4E4E}"/>
          </ac:spMkLst>
        </pc:spChg>
        <pc:spChg chg="mod">
          <ac:chgData name="Bess Dunlevy" userId="dd4b9a8537dbe9d0" providerId="LiveId" clId="{A5C72367-0001-4E3B-8E35-C025FCC053D7}" dt="2024-01-21T18:58:08.980" v="620" actId="20577"/>
          <ac:spMkLst>
            <pc:docMk/>
            <pc:sldMk cId="1521696607" sldId="316"/>
            <ac:spMk id="124" creationId="{181A90E3-B11D-CA73-8874-1836C3EC23F1}"/>
          </ac:spMkLst>
        </pc:spChg>
        <pc:spChg chg="mod">
          <ac:chgData name="Bess Dunlevy" userId="dd4b9a8537dbe9d0" providerId="LiveId" clId="{A5C72367-0001-4E3B-8E35-C025FCC053D7}" dt="2024-01-21T18:59:05.870" v="772" actId="20577"/>
          <ac:spMkLst>
            <pc:docMk/>
            <pc:sldMk cId="1521696607" sldId="316"/>
            <ac:spMk id="130" creationId="{FA72E32B-A628-31F6-8C14-12B5CD15F455}"/>
          </ac:spMkLst>
        </pc:spChg>
      </pc:sldChg>
      <pc:sldChg chg="modSp mod">
        <pc:chgData name="Bess Dunlevy" userId="dd4b9a8537dbe9d0" providerId="LiveId" clId="{A5C72367-0001-4E3B-8E35-C025FCC053D7}" dt="2024-01-21T18:59:43.819" v="810" actId="1076"/>
        <pc:sldMkLst>
          <pc:docMk/>
          <pc:sldMk cId="1508588292" sldId="342"/>
        </pc:sldMkLst>
        <pc:spChg chg="mod">
          <ac:chgData name="Bess Dunlevy" userId="dd4b9a8537dbe9d0" providerId="LiveId" clId="{A5C72367-0001-4E3B-8E35-C025FCC053D7}" dt="2024-01-21T18:45:19.965" v="29" actId="20577"/>
          <ac:spMkLst>
            <pc:docMk/>
            <pc:sldMk cId="1508588292" sldId="342"/>
            <ac:spMk id="11" creationId="{0C01BE91-D333-FE4E-8137-15C695E430C9}"/>
          </ac:spMkLst>
        </pc:spChg>
        <pc:spChg chg="mod">
          <ac:chgData name="Bess Dunlevy" userId="dd4b9a8537dbe9d0" providerId="LiveId" clId="{A5C72367-0001-4E3B-8E35-C025FCC053D7}" dt="2024-01-21T18:45:42.037" v="39" actId="20577"/>
          <ac:spMkLst>
            <pc:docMk/>
            <pc:sldMk cId="1508588292" sldId="342"/>
            <ac:spMk id="29" creationId="{AEA8878B-0029-978E-6F2E-647554156EB7}"/>
          </ac:spMkLst>
        </pc:spChg>
        <pc:spChg chg="mod">
          <ac:chgData name="Bess Dunlevy" userId="dd4b9a8537dbe9d0" providerId="LiveId" clId="{A5C72367-0001-4E3B-8E35-C025FCC053D7}" dt="2024-01-21T18:45:10.954" v="10" actId="20577"/>
          <ac:spMkLst>
            <pc:docMk/>
            <pc:sldMk cId="1508588292" sldId="342"/>
            <ac:spMk id="33" creationId="{143A449B-AAB7-994A-92CE-8F48E2CA7DF6}"/>
          </ac:spMkLst>
        </pc:spChg>
        <pc:spChg chg="mod">
          <ac:chgData name="Bess Dunlevy" userId="dd4b9a8537dbe9d0" providerId="LiveId" clId="{A5C72367-0001-4E3B-8E35-C025FCC053D7}" dt="2024-01-21T18:59:43.819" v="810" actId="1076"/>
          <ac:spMkLst>
            <pc:docMk/>
            <pc:sldMk cId="1508588292" sldId="342"/>
            <ac:spMk id="46" creationId="{CD03DA8E-3BA4-3CC7-9659-6AA7B7FB5F51}"/>
          </ac:spMkLst>
        </pc:spChg>
      </pc:sldChg>
      <pc:sldChg chg="delSp modSp mod">
        <pc:chgData name="Bess Dunlevy" userId="dd4b9a8537dbe9d0" providerId="LiveId" clId="{A5C72367-0001-4E3B-8E35-C025FCC053D7}" dt="2024-01-21T18:48:33.688" v="153" actId="1037"/>
        <pc:sldMkLst>
          <pc:docMk/>
          <pc:sldMk cId="3634812223" sldId="354"/>
        </pc:sldMkLst>
        <pc:spChg chg="mod">
          <ac:chgData name="Bess Dunlevy" userId="dd4b9a8537dbe9d0" providerId="LiveId" clId="{A5C72367-0001-4E3B-8E35-C025FCC053D7}" dt="2024-01-21T18:45:59.223" v="79" actId="20577"/>
          <ac:spMkLst>
            <pc:docMk/>
            <pc:sldMk cId="3634812223" sldId="354"/>
            <ac:spMk id="4" creationId="{21573769-33B2-4779-A76A-0FB0FFF756C8}"/>
          </ac:spMkLst>
        </pc:spChg>
        <pc:spChg chg="mod">
          <ac:chgData name="Bess Dunlevy" userId="dd4b9a8537dbe9d0" providerId="LiveId" clId="{A5C72367-0001-4E3B-8E35-C025FCC053D7}" dt="2024-01-21T18:47:55.794" v="147" actId="20577"/>
          <ac:spMkLst>
            <pc:docMk/>
            <pc:sldMk cId="3634812223" sldId="354"/>
            <ac:spMk id="8" creationId="{C30BD451-B59B-7C72-A168-1495E895C275}"/>
          </ac:spMkLst>
        </pc:spChg>
        <pc:spChg chg="mod">
          <ac:chgData name="Bess Dunlevy" userId="dd4b9a8537dbe9d0" providerId="LiveId" clId="{A5C72367-0001-4E3B-8E35-C025FCC053D7}" dt="2024-01-21T18:48:02.404" v="148"/>
          <ac:spMkLst>
            <pc:docMk/>
            <pc:sldMk cId="3634812223" sldId="354"/>
            <ac:spMk id="10" creationId="{111C4C31-C52C-2F0B-9288-67BA21CF151F}"/>
          </ac:spMkLst>
        </pc:spChg>
        <pc:spChg chg="mod">
          <ac:chgData name="Bess Dunlevy" userId="dd4b9a8537dbe9d0" providerId="LiveId" clId="{A5C72367-0001-4E3B-8E35-C025FCC053D7}" dt="2024-01-21T18:48:33.688" v="153" actId="1037"/>
          <ac:spMkLst>
            <pc:docMk/>
            <pc:sldMk cId="3634812223" sldId="354"/>
            <ac:spMk id="11" creationId="{2168E67E-5F83-4AE5-4821-FDD49E936396}"/>
          </ac:spMkLst>
        </pc:spChg>
        <pc:spChg chg="del">
          <ac:chgData name="Bess Dunlevy" userId="dd4b9a8537dbe9d0" providerId="LiveId" clId="{A5C72367-0001-4E3B-8E35-C025FCC053D7}" dt="2024-01-21T18:47:13.271" v="140" actId="478"/>
          <ac:spMkLst>
            <pc:docMk/>
            <pc:sldMk cId="3634812223" sldId="354"/>
            <ac:spMk id="23" creationId="{582EDC86-443A-56CF-B925-44D12286DA36}"/>
          </ac:spMkLst>
        </pc:spChg>
        <pc:spChg chg="del">
          <ac:chgData name="Bess Dunlevy" userId="dd4b9a8537dbe9d0" providerId="LiveId" clId="{A5C72367-0001-4E3B-8E35-C025FCC053D7}" dt="2024-01-21T18:47:11.856" v="139" actId="478"/>
          <ac:spMkLst>
            <pc:docMk/>
            <pc:sldMk cId="3634812223" sldId="354"/>
            <ac:spMk id="24" creationId="{8D157E86-321D-B876-B198-56F2FDCFD3B7}"/>
          </ac:spMkLst>
        </pc:spChg>
        <pc:spChg chg="mod">
          <ac:chgData name="Bess Dunlevy" userId="dd4b9a8537dbe9d0" providerId="LiveId" clId="{A5C72367-0001-4E3B-8E35-C025FCC053D7}" dt="2024-01-21T18:47:34.464" v="143" actId="20577"/>
          <ac:spMkLst>
            <pc:docMk/>
            <pc:sldMk cId="3634812223" sldId="354"/>
            <ac:spMk id="26" creationId="{2109A790-D654-CBF7-3478-42AB6D402D1C}"/>
          </ac:spMkLst>
        </pc:spChg>
        <pc:spChg chg="mod">
          <ac:chgData name="Bess Dunlevy" userId="dd4b9a8537dbe9d0" providerId="LiveId" clId="{A5C72367-0001-4E3B-8E35-C025FCC053D7}" dt="2024-01-21T18:47:41.125" v="144"/>
          <ac:spMkLst>
            <pc:docMk/>
            <pc:sldMk cId="3634812223" sldId="354"/>
            <ac:spMk id="27" creationId="{849E592E-1624-2698-0509-E6595D82041E}"/>
          </ac:spMkLst>
        </pc:spChg>
        <pc:spChg chg="mod">
          <ac:chgData name="Bess Dunlevy" userId="dd4b9a8537dbe9d0" providerId="LiveId" clId="{A5C72367-0001-4E3B-8E35-C025FCC053D7}" dt="2024-01-21T18:47:00.760" v="137" actId="20577"/>
          <ac:spMkLst>
            <pc:docMk/>
            <pc:sldMk cId="3634812223" sldId="354"/>
            <ac:spMk id="32" creationId="{2ADE9991-7CDC-8860-5C22-C2A357AD2BAD}"/>
          </ac:spMkLst>
        </pc:spChg>
        <pc:spChg chg="mod">
          <ac:chgData name="Bess Dunlevy" userId="dd4b9a8537dbe9d0" providerId="LiveId" clId="{A5C72367-0001-4E3B-8E35-C025FCC053D7}" dt="2024-01-21T18:47:07.142" v="138"/>
          <ac:spMkLst>
            <pc:docMk/>
            <pc:sldMk cId="3634812223" sldId="354"/>
            <ac:spMk id="33" creationId="{468D78CB-C046-6DD1-7BAB-53B19935E9FA}"/>
          </ac:spMkLst>
        </pc:spChg>
        <pc:spChg chg="del">
          <ac:chgData name="Bess Dunlevy" userId="dd4b9a8537dbe9d0" providerId="LiveId" clId="{A5C72367-0001-4E3B-8E35-C025FCC053D7}" dt="2024-01-21T18:46:46.972" v="133" actId="478"/>
          <ac:spMkLst>
            <pc:docMk/>
            <pc:sldMk cId="3634812223" sldId="354"/>
            <ac:spMk id="36" creationId="{DAE87B6A-68E9-D75A-480A-F5394C8C4FD9}"/>
          </ac:spMkLst>
        </pc:spChg>
        <pc:spChg chg="mod">
          <ac:chgData name="Bess Dunlevy" userId="dd4b9a8537dbe9d0" providerId="LiveId" clId="{A5C72367-0001-4E3B-8E35-C025FCC053D7}" dt="2024-01-21T18:48:11.060" v="149" actId="1076"/>
          <ac:spMkLst>
            <pc:docMk/>
            <pc:sldMk cId="3634812223" sldId="354"/>
            <ac:spMk id="38" creationId="{A6C4B9E8-80D7-0E4C-98A0-080138C4551C}"/>
          </ac:spMkLst>
        </pc:spChg>
        <pc:spChg chg="mod">
          <ac:chgData name="Bess Dunlevy" userId="dd4b9a8537dbe9d0" providerId="LiveId" clId="{A5C72367-0001-4E3B-8E35-C025FCC053D7}" dt="2024-01-21T18:46:52.274" v="134" actId="1076"/>
          <ac:spMkLst>
            <pc:docMk/>
            <pc:sldMk cId="3634812223" sldId="354"/>
            <ac:spMk id="39" creationId="{C09CDEFC-C763-D16A-94CF-D51FF5914BB7}"/>
          </ac:spMkLst>
        </pc:spChg>
        <pc:spChg chg="mod">
          <ac:chgData name="Bess Dunlevy" userId="dd4b9a8537dbe9d0" providerId="LiveId" clId="{A5C72367-0001-4E3B-8E35-C025FCC053D7}" dt="2024-01-21T18:46:52.274" v="134" actId="1076"/>
          <ac:spMkLst>
            <pc:docMk/>
            <pc:sldMk cId="3634812223" sldId="354"/>
            <ac:spMk id="40" creationId="{D00563B0-6588-44C8-B71E-D8DB26FB91A3}"/>
          </ac:spMkLst>
        </pc:spChg>
        <pc:spChg chg="del">
          <ac:chgData name="Bess Dunlevy" userId="dd4b9a8537dbe9d0" providerId="LiveId" clId="{A5C72367-0001-4E3B-8E35-C025FCC053D7}" dt="2024-01-21T18:47:11.856" v="139" actId="478"/>
          <ac:spMkLst>
            <pc:docMk/>
            <pc:sldMk cId="3634812223" sldId="354"/>
            <ac:spMk id="41" creationId="{0E9A4493-F5CE-DFBA-6F8F-793E7582118D}"/>
          </ac:spMkLst>
        </pc:spChg>
        <pc:spChg chg="mod">
          <ac:chgData name="Bess Dunlevy" userId="dd4b9a8537dbe9d0" providerId="LiveId" clId="{A5C72367-0001-4E3B-8E35-C025FCC053D7}" dt="2024-01-21T18:48:33.688" v="153" actId="1037"/>
          <ac:spMkLst>
            <pc:docMk/>
            <pc:sldMk cId="3634812223" sldId="354"/>
            <ac:spMk id="42" creationId="{2BA2E32F-8A95-17E0-560B-FF9945B04693}"/>
          </ac:spMkLst>
        </pc:spChg>
        <pc:spChg chg="mod">
          <ac:chgData name="Bess Dunlevy" userId="dd4b9a8537dbe9d0" providerId="LiveId" clId="{A5C72367-0001-4E3B-8E35-C025FCC053D7}" dt="2024-01-21T18:48:33.688" v="153" actId="1037"/>
          <ac:spMkLst>
            <pc:docMk/>
            <pc:sldMk cId="3634812223" sldId="354"/>
            <ac:spMk id="44" creationId="{945E2101-F2D7-868C-CAD1-579F88705A29}"/>
          </ac:spMkLst>
        </pc:spChg>
        <pc:spChg chg="del">
          <ac:chgData name="Bess Dunlevy" userId="dd4b9a8537dbe9d0" providerId="LiveId" clId="{A5C72367-0001-4E3B-8E35-C025FCC053D7}" dt="2024-01-21T18:46:46.972" v="133" actId="478"/>
          <ac:spMkLst>
            <pc:docMk/>
            <pc:sldMk cId="3634812223" sldId="354"/>
            <ac:spMk id="45" creationId="{3852A50A-81AF-1E2A-8DCC-95E117EA668E}"/>
          </ac:spMkLst>
        </pc:spChg>
        <pc:spChg chg="mod">
          <ac:chgData name="Bess Dunlevy" userId="dd4b9a8537dbe9d0" providerId="LiveId" clId="{A5C72367-0001-4E3B-8E35-C025FCC053D7}" dt="2024-01-21T18:48:33.688" v="153" actId="1037"/>
          <ac:spMkLst>
            <pc:docMk/>
            <pc:sldMk cId="3634812223" sldId="354"/>
            <ac:spMk id="46" creationId="{341CC9D8-75A2-A073-D00D-2BB975042768}"/>
          </ac:spMkLst>
        </pc:spChg>
        <pc:spChg chg="del">
          <ac:chgData name="Bess Dunlevy" userId="dd4b9a8537dbe9d0" providerId="LiveId" clId="{A5C72367-0001-4E3B-8E35-C025FCC053D7}" dt="2024-01-21T18:46:46.972" v="133" actId="478"/>
          <ac:spMkLst>
            <pc:docMk/>
            <pc:sldMk cId="3634812223" sldId="354"/>
            <ac:spMk id="52" creationId="{512B74B2-9BD6-B1A2-2182-81D89D122D12}"/>
          </ac:spMkLst>
        </pc:spChg>
      </pc:sldChg>
      <pc:sldChg chg="del">
        <pc:chgData name="Bess Dunlevy" userId="dd4b9a8537dbe9d0" providerId="LiveId" clId="{A5C72367-0001-4E3B-8E35-C025FCC053D7}" dt="2024-01-21T18:50:08.161" v="195" actId="47"/>
        <pc:sldMkLst>
          <pc:docMk/>
          <pc:sldMk cId="1302992907" sldId="355"/>
        </pc:sldMkLst>
      </pc:sldChg>
      <pc:sldChg chg="del">
        <pc:chgData name="Bess Dunlevy" userId="dd4b9a8537dbe9d0" providerId="LiveId" clId="{A5C72367-0001-4E3B-8E35-C025FCC053D7}" dt="2024-01-21T18:51:27.280" v="239" actId="47"/>
        <pc:sldMkLst>
          <pc:docMk/>
          <pc:sldMk cId="3063925014" sldId="356"/>
        </pc:sldMkLst>
      </pc:sldChg>
      <pc:sldChg chg="del">
        <pc:chgData name="Bess Dunlevy" userId="dd4b9a8537dbe9d0" providerId="LiveId" clId="{A5C72367-0001-4E3B-8E35-C025FCC053D7}" dt="2024-01-21T18:55:31.703" v="368" actId="47"/>
        <pc:sldMkLst>
          <pc:docMk/>
          <pc:sldMk cId="1227303848" sldId="357"/>
        </pc:sldMkLst>
      </pc:sldChg>
      <pc:sldChg chg="addSp delSp modSp add mod">
        <pc:chgData name="Bess Dunlevy" userId="dd4b9a8537dbe9d0" providerId="LiveId" clId="{A5C72367-0001-4E3B-8E35-C025FCC053D7}" dt="2024-01-21T18:49:48.243" v="193" actId="1076"/>
        <pc:sldMkLst>
          <pc:docMk/>
          <pc:sldMk cId="550188118" sldId="358"/>
        </pc:sldMkLst>
        <pc:spChg chg="del">
          <ac:chgData name="Bess Dunlevy" userId="dd4b9a8537dbe9d0" providerId="LiveId" clId="{A5C72367-0001-4E3B-8E35-C025FCC053D7}" dt="2024-01-21T18:48:50.832" v="155" actId="478"/>
          <ac:spMkLst>
            <pc:docMk/>
            <pc:sldMk cId="550188118" sldId="358"/>
            <ac:spMk id="2" creationId="{D9F40F98-ABED-754F-38E3-5FAFC1FA166F}"/>
          </ac:spMkLst>
        </pc:spChg>
        <pc:spChg chg="mod">
          <ac:chgData name="Bess Dunlevy" userId="dd4b9a8537dbe9d0" providerId="LiveId" clId="{A5C72367-0001-4E3B-8E35-C025FCC053D7}" dt="2024-01-21T18:48:54.066" v="157" actId="20577"/>
          <ac:spMkLst>
            <pc:docMk/>
            <pc:sldMk cId="550188118" sldId="358"/>
            <ac:spMk id="4" creationId="{21573769-33B2-4779-A76A-0FB0FFF756C8}"/>
          </ac:spMkLst>
        </pc:spChg>
        <pc:spChg chg="add mod">
          <ac:chgData name="Bess Dunlevy" userId="dd4b9a8537dbe9d0" providerId="LiveId" clId="{A5C72367-0001-4E3B-8E35-C025FCC053D7}" dt="2024-01-21T18:48:51.172" v="156"/>
          <ac:spMkLst>
            <pc:docMk/>
            <pc:sldMk cId="550188118" sldId="358"/>
            <ac:spMk id="5" creationId="{617EF6C1-33AC-1B37-5149-6263490FB6B6}"/>
          </ac:spMkLst>
        </pc:spChg>
        <pc:spChg chg="add mod">
          <ac:chgData name="Bess Dunlevy" userId="dd4b9a8537dbe9d0" providerId="LiveId" clId="{A5C72367-0001-4E3B-8E35-C025FCC053D7}" dt="2024-01-21T18:49:48.243" v="193" actId="1076"/>
          <ac:spMkLst>
            <pc:docMk/>
            <pc:sldMk cId="550188118" sldId="358"/>
            <ac:spMk id="6" creationId="{046EDD38-434B-E152-4865-F093A5B20E9E}"/>
          </ac:spMkLst>
        </pc:spChg>
        <pc:spChg chg="mod">
          <ac:chgData name="Bess Dunlevy" userId="dd4b9a8537dbe9d0" providerId="LiveId" clId="{A5C72367-0001-4E3B-8E35-C025FCC053D7}" dt="2024-01-21T18:49:45.435" v="192"/>
          <ac:spMkLst>
            <pc:docMk/>
            <pc:sldMk cId="550188118" sldId="358"/>
            <ac:spMk id="10" creationId="{111C4C31-C52C-2F0B-9288-67BA21CF151F}"/>
          </ac:spMkLst>
        </pc:spChg>
        <pc:spChg chg="mod">
          <ac:chgData name="Bess Dunlevy" userId="dd4b9a8537dbe9d0" providerId="LiveId" clId="{A5C72367-0001-4E3B-8E35-C025FCC053D7}" dt="2024-01-21T18:49:38.435" v="191"/>
          <ac:spMkLst>
            <pc:docMk/>
            <pc:sldMk cId="550188118" sldId="358"/>
            <ac:spMk id="27" creationId="{849E592E-1624-2698-0509-E6595D82041E}"/>
          </ac:spMkLst>
        </pc:spChg>
        <pc:spChg chg="mod">
          <ac:chgData name="Bess Dunlevy" userId="dd4b9a8537dbe9d0" providerId="LiveId" clId="{A5C72367-0001-4E3B-8E35-C025FCC053D7}" dt="2024-01-21T18:49:31.180" v="190"/>
          <ac:spMkLst>
            <pc:docMk/>
            <pc:sldMk cId="550188118" sldId="358"/>
            <ac:spMk id="33" creationId="{468D78CB-C046-6DD1-7BAB-53B19935E9FA}"/>
          </ac:spMkLst>
        </pc:spChg>
        <pc:spChg chg="del">
          <ac:chgData name="Bess Dunlevy" userId="dd4b9a8537dbe9d0" providerId="LiveId" clId="{A5C72367-0001-4E3B-8E35-C025FCC053D7}" dt="2024-01-21T18:48:50.832" v="155" actId="478"/>
          <ac:spMkLst>
            <pc:docMk/>
            <pc:sldMk cId="550188118" sldId="358"/>
            <ac:spMk id="38" creationId="{A6C4B9E8-80D7-0E4C-98A0-080138C4551C}"/>
          </ac:spMkLst>
        </pc:spChg>
        <pc:spChg chg="mod">
          <ac:chgData name="Bess Dunlevy" userId="dd4b9a8537dbe9d0" providerId="LiveId" clId="{A5C72367-0001-4E3B-8E35-C025FCC053D7}" dt="2024-01-21T18:49:24.545" v="189"/>
          <ac:spMkLst>
            <pc:docMk/>
            <pc:sldMk cId="550188118" sldId="358"/>
            <ac:spMk id="40" creationId="{D00563B0-6588-44C8-B71E-D8DB26FB91A3}"/>
          </ac:spMkLst>
        </pc:spChg>
      </pc:sldChg>
      <pc:sldChg chg="addSp delSp modSp add mod setBg">
        <pc:chgData name="Bess Dunlevy" userId="dd4b9a8537dbe9d0" providerId="LiveId" clId="{A5C72367-0001-4E3B-8E35-C025FCC053D7}" dt="2024-01-21T18:51:05.919" v="237"/>
        <pc:sldMkLst>
          <pc:docMk/>
          <pc:sldMk cId="4127450487" sldId="359"/>
        </pc:sldMkLst>
        <pc:spChg chg="add mod">
          <ac:chgData name="Bess Dunlevy" userId="dd4b9a8537dbe9d0" providerId="LiveId" clId="{A5C72367-0001-4E3B-8E35-C025FCC053D7}" dt="2024-01-21T18:50:13.883" v="197"/>
          <ac:spMkLst>
            <pc:docMk/>
            <pc:sldMk cId="4127450487" sldId="359"/>
            <ac:spMk id="2" creationId="{5F2A3FB2-C218-730E-98ED-E1FF61F401CE}"/>
          </ac:spMkLst>
        </pc:spChg>
        <pc:spChg chg="mod">
          <ac:chgData name="Bess Dunlevy" userId="dd4b9a8537dbe9d0" providerId="LiveId" clId="{A5C72367-0001-4E3B-8E35-C025FCC053D7}" dt="2024-01-21T18:50:19.250" v="198" actId="20577"/>
          <ac:spMkLst>
            <pc:docMk/>
            <pc:sldMk cId="4127450487" sldId="359"/>
            <ac:spMk id="4" creationId="{21573769-33B2-4779-A76A-0FB0FFF756C8}"/>
          </ac:spMkLst>
        </pc:spChg>
        <pc:spChg chg="del">
          <ac:chgData name="Bess Dunlevy" userId="dd4b9a8537dbe9d0" providerId="LiveId" clId="{A5C72367-0001-4E3B-8E35-C025FCC053D7}" dt="2024-01-21T18:50:13.054" v="196" actId="478"/>
          <ac:spMkLst>
            <pc:docMk/>
            <pc:sldMk cId="4127450487" sldId="359"/>
            <ac:spMk id="5" creationId="{617EF6C1-33AC-1B37-5149-6263490FB6B6}"/>
          </ac:spMkLst>
        </pc:spChg>
        <pc:spChg chg="del">
          <ac:chgData name="Bess Dunlevy" userId="dd4b9a8537dbe9d0" providerId="LiveId" clId="{A5C72367-0001-4E3B-8E35-C025FCC053D7}" dt="2024-01-21T18:50:13.054" v="196" actId="478"/>
          <ac:spMkLst>
            <pc:docMk/>
            <pc:sldMk cId="4127450487" sldId="359"/>
            <ac:spMk id="6" creationId="{046EDD38-434B-E152-4865-F093A5B20E9E}"/>
          </ac:spMkLst>
        </pc:spChg>
        <pc:spChg chg="add mod">
          <ac:chgData name="Bess Dunlevy" userId="dd4b9a8537dbe9d0" providerId="LiveId" clId="{A5C72367-0001-4E3B-8E35-C025FCC053D7}" dt="2024-01-21T18:50:31.801" v="231" actId="1076"/>
          <ac:spMkLst>
            <pc:docMk/>
            <pc:sldMk cId="4127450487" sldId="359"/>
            <ac:spMk id="7" creationId="{A3951BDF-9310-2A49-1B00-BA625A0BE78E}"/>
          </ac:spMkLst>
        </pc:spChg>
        <pc:spChg chg="mod">
          <ac:chgData name="Bess Dunlevy" userId="dd4b9a8537dbe9d0" providerId="LiveId" clId="{A5C72367-0001-4E3B-8E35-C025FCC053D7}" dt="2024-01-21T18:51:05.919" v="237"/>
          <ac:spMkLst>
            <pc:docMk/>
            <pc:sldMk cId="4127450487" sldId="359"/>
            <ac:spMk id="10" creationId="{111C4C31-C52C-2F0B-9288-67BA21CF151F}"/>
          </ac:spMkLst>
        </pc:spChg>
        <pc:spChg chg="mod">
          <ac:chgData name="Bess Dunlevy" userId="dd4b9a8537dbe9d0" providerId="LiveId" clId="{A5C72367-0001-4E3B-8E35-C025FCC053D7}" dt="2024-01-21T18:50:55.748" v="236"/>
          <ac:spMkLst>
            <pc:docMk/>
            <pc:sldMk cId="4127450487" sldId="359"/>
            <ac:spMk id="27" creationId="{849E592E-1624-2698-0509-E6595D82041E}"/>
          </ac:spMkLst>
        </pc:spChg>
        <pc:spChg chg="mod">
          <ac:chgData name="Bess Dunlevy" userId="dd4b9a8537dbe9d0" providerId="LiveId" clId="{A5C72367-0001-4E3B-8E35-C025FCC053D7}" dt="2024-01-21T18:50:48.991" v="235"/>
          <ac:spMkLst>
            <pc:docMk/>
            <pc:sldMk cId="4127450487" sldId="359"/>
            <ac:spMk id="33" creationId="{468D78CB-C046-6DD1-7BAB-53B19935E9FA}"/>
          </ac:spMkLst>
        </pc:spChg>
        <pc:spChg chg="mod">
          <ac:chgData name="Bess Dunlevy" userId="dd4b9a8537dbe9d0" providerId="LiveId" clId="{A5C72367-0001-4E3B-8E35-C025FCC053D7}" dt="2024-01-21T18:50:41.994" v="234" actId="1076"/>
          <ac:spMkLst>
            <pc:docMk/>
            <pc:sldMk cId="4127450487" sldId="359"/>
            <ac:spMk id="40" creationId="{D00563B0-6588-44C8-B71E-D8DB26FB91A3}"/>
          </ac:spMkLst>
        </pc:spChg>
      </pc:sldChg>
      <pc:sldChg chg="addSp delSp modSp add mod">
        <pc:chgData name="Bess Dunlevy" userId="dd4b9a8537dbe9d0" providerId="LiveId" clId="{A5C72367-0001-4E3B-8E35-C025FCC053D7}" dt="2024-01-21T18:55:28.614" v="367" actId="1076"/>
        <pc:sldMkLst>
          <pc:docMk/>
          <pc:sldMk cId="225407624" sldId="360"/>
        </pc:sldMkLst>
        <pc:spChg chg="del">
          <ac:chgData name="Bess Dunlevy" userId="dd4b9a8537dbe9d0" providerId="LiveId" clId="{A5C72367-0001-4E3B-8E35-C025FCC053D7}" dt="2024-01-21T18:51:32.125" v="240" actId="478"/>
          <ac:spMkLst>
            <pc:docMk/>
            <pc:sldMk cId="225407624" sldId="360"/>
            <ac:spMk id="2" creationId="{5F2A3FB2-C218-730E-98ED-E1FF61F401CE}"/>
          </ac:spMkLst>
        </pc:spChg>
        <pc:spChg chg="mod">
          <ac:chgData name="Bess Dunlevy" userId="dd4b9a8537dbe9d0" providerId="LiveId" clId="{A5C72367-0001-4E3B-8E35-C025FCC053D7}" dt="2024-01-21T18:51:35.310" v="242" actId="20577"/>
          <ac:spMkLst>
            <pc:docMk/>
            <pc:sldMk cId="225407624" sldId="360"/>
            <ac:spMk id="4" creationId="{21573769-33B2-4779-A76A-0FB0FFF756C8}"/>
          </ac:spMkLst>
        </pc:spChg>
        <pc:spChg chg="add mod">
          <ac:chgData name="Bess Dunlevy" userId="dd4b9a8537dbe9d0" providerId="LiveId" clId="{A5C72367-0001-4E3B-8E35-C025FCC053D7}" dt="2024-01-21T18:51:32.474" v="241"/>
          <ac:spMkLst>
            <pc:docMk/>
            <pc:sldMk cId="225407624" sldId="360"/>
            <ac:spMk id="5" creationId="{AE7ED668-7014-9C80-907F-292E643A4AB3}"/>
          </ac:spMkLst>
        </pc:spChg>
        <pc:spChg chg="add mod">
          <ac:chgData name="Bess Dunlevy" userId="dd4b9a8537dbe9d0" providerId="LiveId" clId="{A5C72367-0001-4E3B-8E35-C025FCC053D7}" dt="2024-01-21T18:52:32.306" v="305" actId="1076"/>
          <ac:spMkLst>
            <pc:docMk/>
            <pc:sldMk cId="225407624" sldId="360"/>
            <ac:spMk id="6" creationId="{4B7BA850-D6EC-430F-D076-47E4463FBB50}"/>
          </ac:spMkLst>
        </pc:spChg>
        <pc:spChg chg="del">
          <ac:chgData name="Bess Dunlevy" userId="dd4b9a8537dbe9d0" providerId="LiveId" clId="{A5C72367-0001-4E3B-8E35-C025FCC053D7}" dt="2024-01-21T18:51:32.125" v="240" actId="478"/>
          <ac:spMkLst>
            <pc:docMk/>
            <pc:sldMk cId="225407624" sldId="360"/>
            <ac:spMk id="7" creationId="{A3951BDF-9310-2A49-1B00-BA625A0BE78E}"/>
          </ac:spMkLst>
        </pc:spChg>
        <pc:spChg chg="mod">
          <ac:chgData name="Bess Dunlevy" userId="dd4b9a8537dbe9d0" providerId="LiveId" clId="{A5C72367-0001-4E3B-8E35-C025FCC053D7}" dt="2024-01-21T18:53:57.875" v="327" actId="1076"/>
          <ac:spMkLst>
            <pc:docMk/>
            <pc:sldMk cId="225407624" sldId="360"/>
            <ac:spMk id="8" creationId="{C30BD451-B59B-7C72-A168-1495E895C275}"/>
          </ac:spMkLst>
        </pc:spChg>
        <pc:spChg chg="add del mod">
          <ac:chgData name="Bess Dunlevy" userId="dd4b9a8537dbe9d0" providerId="LiveId" clId="{A5C72367-0001-4E3B-8E35-C025FCC053D7}" dt="2024-01-21T18:54:00.181" v="328" actId="478"/>
          <ac:spMkLst>
            <pc:docMk/>
            <pc:sldMk cId="225407624" sldId="360"/>
            <ac:spMk id="9" creationId="{DA419B67-2CB3-5BC4-722D-2531D95B6008}"/>
          </ac:spMkLst>
        </pc:spChg>
        <pc:spChg chg="mod">
          <ac:chgData name="Bess Dunlevy" userId="dd4b9a8537dbe9d0" providerId="LiveId" clId="{A5C72367-0001-4E3B-8E35-C025FCC053D7}" dt="2024-01-21T18:53:57.875" v="327" actId="1076"/>
          <ac:spMkLst>
            <pc:docMk/>
            <pc:sldMk cId="225407624" sldId="360"/>
            <ac:spMk id="10" creationId="{111C4C31-C52C-2F0B-9288-67BA21CF151F}"/>
          </ac:spMkLst>
        </pc:spChg>
        <pc:spChg chg="mod">
          <ac:chgData name="Bess Dunlevy" userId="dd4b9a8537dbe9d0" providerId="LiveId" clId="{A5C72367-0001-4E3B-8E35-C025FCC053D7}" dt="2024-01-21T18:53:57.875" v="327" actId="1076"/>
          <ac:spMkLst>
            <pc:docMk/>
            <pc:sldMk cId="225407624" sldId="360"/>
            <ac:spMk id="11" creationId="{2168E67E-5F83-4AE5-4821-FDD49E936396}"/>
          </ac:spMkLst>
        </pc:spChg>
        <pc:spChg chg="add del mod">
          <ac:chgData name="Bess Dunlevy" userId="dd4b9a8537dbe9d0" providerId="LiveId" clId="{A5C72367-0001-4E3B-8E35-C025FCC053D7}" dt="2024-01-21T18:54:00.181" v="328" actId="478"/>
          <ac:spMkLst>
            <pc:docMk/>
            <pc:sldMk cId="225407624" sldId="360"/>
            <ac:spMk id="12" creationId="{7E4ABCF5-F346-849D-A286-AD70D6215695}"/>
          </ac:spMkLst>
        </pc:spChg>
        <pc:spChg chg="add del mod">
          <ac:chgData name="Bess Dunlevy" userId="dd4b9a8537dbe9d0" providerId="LiveId" clId="{A5C72367-0001-4E3B-8E35-C025FCC053D7}" dt="2024-01-21T18:54:00.181" v="328" actId="478"/>
          <ac:spMkLst>
            <pc:docMk/>
            <pc:sldMk cId="225407624" sldId="360"/>
            <ac:spMk id="13" creationId="{57E39856-72EE-9D1A-C4B8-88992320F057}"/>
          </ac:spMkLst>
        </pc:spChg>
        <pc:spChg chg="add mod">
          <ac:chgData name="Bess Dunlevy" userId="dd4b9a8537dbe9d0" providerId="LiveId" clId="{A5C72367-0001-4E3B-8E35-C025FCC053D7}" dt="2024-01-21T18:54:20.180" v="335" actId="207"/>
          <ac:spMkLst>
            <pc:docMk/>
            <pc:sldMk cId="225407624" sldId="360"/>
            <ac:spMk id="14" creationId="{CBC04747-453C-6099-CAAA-B5817BADB244}"/>
          </ac:spMkLst>
        </pc:spChg>
        <pc:spChg chg="add mod">
          <ac:chgData name="Bess Dunlevy" userId="dd4b9a8537dbe9d0" providerId="LiveId" clId="{A5C72367-0001-4E3B-8E35-C025FCC053D7}" dt="2024-01-21T18:54:37.048" v="339" actId="1076"/>
          <ac:spMkLst>
            <pc:docMk/>
            <pc:sldMk cId="225407624" sldId="360"/>
            <ac:spMk id="15" creationId="{6037EDC3-1FFD-0D5E-4CA7-219988F922BD}"/>
          </ac:spMkLst>
        </pc:spChg>
        <pc:spChg chg="add mod">
          <ac:chgData name="Bess Dunlevy" userId="dd4b9a8537dbe9d0" providerId="LiveId" clId="{A5C72367-0001-4E3B-8E35-C025FCC053D7}" dt="2024-01-21T18:54:16.183" v="334" actId="207"/>
          <ac:spMkLst>
            <pc:docMk/>
            <pc:sldMk cId="225407624" sldId="360"/>
            <ac:spMk id="16" creationId="{7D2278C1-CE20-B954-CD4F-D3B70489FAB5}"/>
          </ac:spMkLst>
        </pc:spChg>
        <pc:spChg chg="add mod">
          <ac:chgData name="Bess Dunlevy" userId="dd4b9a8537dbe9d0" providerId="LiveId" clId="{A5C72367-0001-4E3B-8E35-C025FCC053D7}" dt="2024-01-21T18:54:57.114" v="344" actId="207"/>
          <ac:spMkLst>
            <pc:docMk/>
            <pc:sldMk cId="225407624" sldId="360"/>
            <ac:spMk id="17" creationId="{B2A18DE0-50E2-714D-04FD-B53A67D7AFD7}"/>
          </ac:spMkLst>
        </pc:spChg>
        <pc:spChg chg="add mod">
          <ac:chgData name="Bess Dunlevy" userId="dd4b9a8537dbe9d0" providerId="LiveId" clId="{A5C72367-0001-4E3B-8E35-C025FCC053D7}" dt="2024-01-21T18:55:28.614" v="367" actId="1076"/>
          <ac:spMkLst>
            <pc:docMk/>
            <pc:sldMk cId="225407624" sldId="360"/>
            <ac:spMk id="18" creationId="{0216F9F8-7250-930C-2CC9-91C5B2A1C726}"/>
          </ac:spMkLst>
        </pc:spChg>
        <pc:spChg chg="add mod">
          <ac:chgData name="Bess Dunlevy" userId="dd4b9a8537dbe9d0" providerId="LiveId" clId="{A5C72367-0001-4E3B-8E35-C025FCC053D7}" dt="2024-01-21T18:54:52.113" v="343" actId="207"/>
          <ac:spMkLst>
            <pc:docMk/>
            <pc:sldMk cId="225407624" sldId="360"/>
            <ac:spMk id="19" creationId="{822E2508-A3AB-5EDC-B4A9-B3193C396681}"/>
          </ac:spMkLst>
        </pc:spChg>
        <pc:spChg chg="mod">
          <ac:chgData name="Bess Dunlevy" userId="dd4b9a8537dbe9d0" providerId="LiveId" clId="{A5C72367-0001-4E3B-8E35-C025FCC053D7}" dt="2024-01-21T18:53:02.758" v="314" actId="1076"/>
          <ac:spMkLst>
            <pc:docMk/>
            <pc:sldMk cId="225407624" sldId="360"/>
            <ac:spMk id="26" creationId="{2109A790-D654-CBF7-3478-42AB6D402D1C}"/>
          </ac:spMkLst>
        </pc:spChg>
        <pc:spChg chg="mod">
          <ac:chgData name="Bess Dunlevy" userId="dd4b9a8537dbe9d0" providerId="LiveId" clId="{A5C72367-0001-4E3B-8E35-C025FCC053D7}" dt="2024-01-21T18:53:19.570" v="319"/>
          <ac:spMkLst>
            <pc:docMk/>
            <pc:sldMk cId="225407624" sldId="360"/>
            <ac:spMk id="27" creationId="{849E592E-1624-2698-0509-E6595D82041E}"/>
          </ac:spMkLst>
        </pc:spChg>
        <pc:spChg chg="mod">
          <ac:chgData name="Bess Dunlevy" userId="dd4b9a8537dbe9d0" providerId="LiveId" clId="{A5C72367-0001-4E3B-8E35-C025FCC053D7}" dt="2024-01-21T18:53:07.382" v="317" actId="1076"/>
          <ac:spMkLst>
            <pc:docMk/>
            <pc:sldMk cId="225407624" sldId="360"/>
            <ac:spMk id="32" creationId="{2ADE9991-7CDC-8860-5C22-C2A357AD2BAD}"/>
          </ac:spMkLst>
        </pc:spChg>
        <pc:spChg chg="mod">
          <ac:chgData name="Bess Dunlevy" userId="dd4b9a8537dbe9d0" providerId="LiveId" clId="{A5C72367-0001-4E3B-8E35-C025FCC053D7}" dt="2024-01-21T18:53:07.382" v="317" actId="1076"/>
          <ac:spMkLst>
            <pc:docMk/>
            <pc:sldMk cId="225407624" sldId="360"/>
            <ac:spMk id="33" creationId="{468D78CB-C046-6DD1-7BAB-53B19935E9FA}"/>
          </ac:spMkLst>
        </pc:spChg>
        <pc:spChg chg="mod">
          <ac:chgData name="Bess Dunlevy" userId="dd4b9a8537dbe9d0" providerId="LiveId" clId="{A5C72367-0001-4E3B-8E35-C025FCC053D7}" dt="2024-01-21T18:53:11.167" v="318" actId="1076"/>
          <ac:spMkLst>
            <pc:docMk/>
            <pc:sldMk cId="225407624" sldId="360"/>
            <ac:spMk id="39" creationId="{C09CDEFC-C763-D16A-94CF-D51FF5914BB7}"/>
          </ac:spMkLst>
        </pc:spChg>
        <pc:spChg chg="mod">
          <ac:chgData name="Bess Dunlevy" userId="dd4b9a8537dbe9d0" providerId="LiveId" clId="{A5C72367-0001-4E3B-8E35-C025FCC053D7}" dt="2024-01-21T18:53:11.167" v="318" actId="1076"/>
          <ac:spMkLst>
            <pc:docMk/>
            <pc:sldMk cId="225407624" sldId="360"/>
            <ac:spMk id="40" creationId="{D00563B0-6588-44C8-B71E-D8DB26FB91A3}"/>
          </ac:spMkLst>
        </pc:spChg>
        <pc:spChg chg="mod">
          <ac:chgData name="Bess Dunlevy" userId="dd4b9a8537dbe9d0" providerId="LiveId" clId="{A5C72367-0001-4E3B-8E35-C025FCC053D7}" dt="2024-01-21T18:53:02.758" v="314" actId="1076"/>
          <ac:spMkLst>
            <pc:docMk/>
            <pc:sldMk cId="225407624" sldId="360"/>
            <ac:spMk id="42" creationId="{2BA2E32F-8A95-17E0-560B-FF9945B04693}"/>
          </ac:spMkLst>
        </pc:spChg>
        <pc:spChg chg="mod">
          <ac:chgData name="Bess Dunlevy" userId="dd4b9a8537dbe9d0" providerId="LiveId" clId="{A5C72367-0001-4E3B-8E35-C025FCC053D7}" dt="2024-01-21T18:53:07.382" v="317" actId="1076"/>
          <ac:spMkLst>
            <pc:docMk/>
            <pc:sldMk cId="225407624" sldId="360"/>
            <ac:spMk id="44" creationId="{945E2101-F2D7-868C-CAD1-579F88705A29}"/>
          </ac:spMkLst>
        </pc:spChg>
        <pc:spChg chg="mod">
          <ac:chgData name="Bess Dunlevy" userId="dd4b9a8537dbe9d0" providerId="LiveId" clId="{A5C72367-0001-4E3B-8E35-C025FCC053D7}" dt="2024-01-21T18:53:11.167" v="318" actId="1076"/>
          <ac:spMkLst>
            <pc:docMk/>
            <pc:sldMk cId="225407624" sldId="360"/>
            <ac:spMk id="46" creationId="{341CC9D8-75A2-A073-D00D-2BB975042768}"/>
          </ac:spMkLst>
        </pc:spChg>
        <pc:picChg chg="mod">
          <ac:chgData name="Bess Dunlevy" userId="dd4b9a8537dbe9d0" providerId="LiveId" clId="{A5C72367-0001-4E3B-8E35-C025FCC053D7}" dt="2024-01-21T18:54:08.846" v="331" actId="1076"/>
          <ac:picMkLst>
            <pc:docMk/>
            <pc:sldMk cId="225407624" sldId="360"/>
            <ac:picMk id="3" creationId="{1E74E494-53B3-F94F-5D19-F43AD4B5E62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1/29/24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63290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4192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125170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63499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1/29/24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1/29/24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1/29/24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1/29/24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1/29/24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1/29/24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1930&amp;utm_source=template-powerpoint&amp;utm_medium=content&amp;utm_campaign=PowerPoint+Marketing+Process+Implementation+Plan+Example-powerpoint-11930&amp;lpa=PowerPoint+Marketing+Process+Implementation+Plan+Example+powerpoint+11930" TargetMode="External"/><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Abstract white geometric texture">
            <a:extLst>
              <a:ext uri="{FF2B5EF4-FFF2-40B4-BE49-F238E27FC236}">
                <a16:creationId xmlns:a16="http://schemas.microsoft.com/office/drawing/2014/main" id="{7D892949-DF1A-29CD-83CA-622E5FDD72A1}"/>
              </a:ext>
            </a:extLst>
          </p:cNvPr>
          <p:cNvPicPr>
            <a:picLocks noChangeAspect="1"/>
          </p:cNvPicPr>
          <p:nvPr/>
        </p:nvPicPr>
        <p:blipFill>
          <a:blip r:embed="rId2"/>
          <a:stretch>
            <a:fillRect/>
          </a:stretch>
        </p:blipFill>
        <p:spPr>
          <a:xfrm>
            <a:off x="-11373" y="0"/>
            <a:ext cx="12203371" cy="6858000"/>
          </a:xfrm>
          <a:prstGeom prst="rect">
            <a:avLst/>
          </a:prstGeom>
        </p:spPr>
      </p:pic>
      <p:pic>
        <p:nvPicPr>
          <p:cNvPr id="4" name="Picture 3">
            <a:hlinkClick r:id="rId3"/>
            <a:extLst>
              <a:ext uri="{FF2B5EF4-FFF2-40B4-BE49-F238E27FC236}">
                <a16:creationId xmlns:a16="http://schemas.microsoft.com/office/drawing/2014/main" id="{4AEB8225-3AA8-AF48-AD51-3F5F53316D6B}"/>
              </a:ext>
            </a:extLst>
          </p:cNvPr>
          <p:cNvPicPr>
            <a:picLocks noChangeAspect="1"/>
          </p:cNvPicPr>
          <p:nvPr/>
        </p:nvPicPr>
        <p:blipFill>
          <a:blip r:embed="rId4"/>
          <a:stretch>
            <a:fillRect/>
          </a:stretch>
        </p:blipFill>
        <p:spPr>
          <a:xfrm>
            <a:off x="7657886" y="255512"/>
            <a:ext cx="4136091" cy="5739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253847"/>
            <a:ext cx="6950745" cy="1569660"/>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POWERPOINT MARKETING PROCESS IMPLEMENTATION PLAN TEMPLATE EXAMPLE</a:t>
            </a:r>
          </a:p>
        </p:txBody>
      </p:sp>
      <p:sp>
        <p:nvSpPr>
          <p:cNvPr id="34" name="Rectangle 7">
            <a:extLst>
              <a:ext uri="{FF2B5EF4-FFF2-40B4-BE49-F238E27FC236}">
                <a16:creationId xmlns:a16="http://schemas.microsoft.com/office/drawing/2014/main" id="{0671204C-72BF-9849-8945-77D03A477E75}"/>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5" name="Parallelogram 34">
            <a:extLst>
              <a:ext uri="{FF2B5EF4-FFF2-40B4-BE49-F238E27FC236}">
                <a16:creationId xmlns:a16="http://schemas.microsoft.com/office/drawing/2014/main" id="{E65CF26C-52F9-344A-ACC9-09D07DE0977D}"/>
              </a:ext>
            </a:extLst>
          </p:cNvPr>
          <p:cNvSpPr/>
          <p:nvPr/>
        </p:nvSpPr>
        <p:spPr>
          <a:xfrm>
            <a:off x="11793977" y="6479366"/>
            <a:ext cx="397211" cy="384048"/>
          </a:xfrm>
          <a:prstGeom prst="parallelogram">
            <a:avLst>
              <a:gd name="adj" fmla="val 65219"/>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7DC0BFC-32CE-0544-BDE7-E4E8CD4C8E4D}"/>
              </a:ext>
            </a:extLst>
          </p:cNvPr>
          <p:cNvSpPr txBox="1"/>
          <p:nvPr/>
        </p:nvSpPr>
        <p:spPr>
          <a:xfrm>
            <a:off x="4800046" y="6477000"/>
            <a:ext cx="6947194"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MARKETING PROCESS IMPLEMENTATION PLAN PRESENTATION</a:t>
            </a:r>
            <a:endParaRPr lang="en-US" dirty="0">
              <a:solidFill>
                <a:schemeClr val="bg1"/>
              </a:solidFill>
              <a:latin typeface="Century Gothic" panose="020B0502020202020204" pitchFamily="34" charset="0"/>
              <a:ea typeface="Arial" charset="0"/>
              <a:cs typeface="Arial" charset="0"/>
            </a:endParaRPr>
          </a:p>
        </p:txBody>
      </p:sp>
      <p:sp>
        <p:nvSpPr>
          <p:cNvPr id="11" name="TextBox 10">
            <a:extLst>
              <a:ext uri="{FF2B5EF4-FFF2-40B4-BE49-F238E27FC236}">
                <a16:creationId xmlns:a16="http://schemas.microsoft.com/office/drawing/2014/main" id="{0C01BE91-D333-FE4E-8137-15C695E430C9}"/>
              </a:ext>
            </a:extLst>
          </p:cNvPr>
          <p:cNvSpPr txBox="1"/>
          <p:nvPr/>
        </p:nvSpPr>
        <p:spPr>
          <a:xfrm>
            <a:off x="253548" y="4917591"/>
            <a:ext cx="11221474" cy="707886"/>
          </a:xfrm>
          <a:prstGeom prst="rect">
            <a:avLst/>
          </a:prstGeom>
          <a:noFill/>
        </p:spPr>
        <p:txBody>
          <a:bodyPr wrap="square" rtlCol="0">
            <a:spAutoFit/>
          </a:bodyPr>
          <a:lstStyle/>
          <a:p>
            <a:r>
              <a:rPr lang="en-US" sz="4000" dirty="0">
                <a:solidFill>
                  <a:schemeClr val="accent5">
                    <a:lumMod val="75000"/>
                  </a:schemeClr>
                </a:solidFill>
                <a:latin typeface="Century Gothic" panose="020B0502020202020204" pitchFamily="34" charset="0"/>
              </a:rPr>
              <a:t>POSITIVE CHARGE</a:t>
            </a:r>
          </a:p>
        </p:txBody>
      </p:sp>
      <p:sp>
        <p:nvSpPr>
          <p:cNvPr id="29" name="TextBox 28">
            <a:extLst>
              <a:ext uri="{FF2B5EF4-FFF2-40B4-BE49-F238E27FC236}">
                <a16:creationId xmlns:a16="http://schemas.microsoft.com/office/drawing/2014/main" id="{AEA8878B-0029-978E-6F2E-647554156EB7}"/>
              </a:ext>
            </a:extLst>
          </p:cNvPr>
          <p:cNvSpPr txBox="1"/>
          <p:nvPr/>
        </p:nvSpPr>
        <p:spPr>
          <a:xfrm>
            <a:off x="365018" y="5678517"/>
            <a:ext cx="11221474" cy="430887"/>
          </a:xfrm>
          <a:prstGeom prst="rect">
            <a:avLst/>
          </a:prstGeom>
          <a:noFill/>
        </p:spPr>
        <p:txBody>
          <a:bodyPr wrap="square" rtlCol="0">
            <a:spAutoFit/>
          </a:bodyPr>
          <a:lstStyle/>
          <a:p>
            <a:r>
              <a:rPr lang="en-US" sz="2200" dirty="0">
                <a:solidFill>
                  <a:schemeClr val="accent5">
                    <a:lumMod val="75000"/>
                  </a:schemeClr>
                </a:solidFill>
                <a:latin typeface="Century Gothic" panose="020B0502020202020204" pitchFamily="34" charset="0"/>
              </a:rPr>
              <a:t>01/05/20XX</a:t>
            </a:r>
          </a:p>
        </p:txBody>
      </p:sp>
      <p:sp>
        <p:nvSpPr>
          <p:cNvPr id="30" name="Notched Right Arrow 6">
            <a:extLst>
              <a:ext uri="{FF2B5EF4-FFF2-40B4-BE49-F238E27FC236}">
                <a16:creationId xmlns:a16="http://schemas.microsoft.com/office/drawing/2014/main" id="{D9904639-67BE-C0FB-67CD-D2BD41305DB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46" name="Heptagon 45">
            <a:extLst>
              <a:ext uri="{FF2B5EF4-FFF2-40B4-BE49-F238E27FC236}">
                <a16:creationId xmlns:a16="http://schemas.microsoft.com/office/drawing/2014/main" id="{CD03DA8E-3BA4-3CC7-9659-6AA7B7FB5F51}"/>
              </a:ext>
            </a:extLst>
          </p:cNvPr>
          <p:cNvSpPr/>
          <p:nvPr/>
        </p:nvSpPr>
        <p:spPr>
          <a:xfrm>
            <a:off x="783189" y="2677396"/>
            <a:ext cx="1597891" cy="1597891"/>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Heptagon 46">
            <a:extLst>
              <a:ext uri="{FF2B5EF4-FFF2-40B4-BE49-F238E27FC236}">
                <a16:creationId xmlns:a16="http://schemas.microsoft.com/office/drawing/2014/main" id="{AEE93425-D956-7F71-1A38-4775F9C1B74D}"/>
              </a:ext>
            </a:extLst>
          </p:cNvPr>
          <p:cNvSpPr/>
          <p:nvPr/>
        </p:nvSpPr>
        <p:spPr>
          <a:xfrm>
            <a:off x="3535452" y="2677396"/>
            <a:ext cx="1597891" cy="1597891"/>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Heptagon 47">
            <a:extLst>
              <a:ext uri="{FF2B5EF4-FFF2-40B4-BE49-F238E27FC236}">
                <a16:creationId xmlns:a16="http://schemas.microsoft.com/office/drawing/2014/main" id="{247D095C-257B-66B2-261B-6A9A9ABFFDF4}"/>
              </a:ext>
            </a:extLst>
          </p:cNvPr>
          <p:cNvSpPr/>
          <p:nvPr/>
        </p:nvSpPr>
        <p:spPr>
          <a:xfrm>
            <a:off x="6452246" y="2650674"/>
            <a:ext cx="1597891" cy="1597891"/>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Heptagon 48">
            <a:extLst>
              <a:ext uri="{FF2B5EF4-FFF2-40B4-BE49-F238E27FC236}">
                <a16:creationId xmlns:a16="http://schemas.microsoft.com/office/drawing/2014/main" id="{354FC3BC-C8EF-F267-8FBD-BED25BD973BF}"/>
              </a:ext>
            </a:extLst>
          </p:cNvPr>
          <p:cNvSpPr/>
          <p:nvPr/>
        </p:nvSpPr>
        <p:spPr>
          <a:xfrm>
            <a:off x="9369040" y="2677395"/>
            <a:ext cx="1597891" cy="1597891"/>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ct white geometric textur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 name="Heptagon 1">
            <a:extLst>
              <a:ext uri="{FF2B5EF4-FFF2-40B4-BE49-F238E27FC236}">
                <a16:creationId xmlns:a16="http://schemas.microsoft.com/office/drawing/2014/main" id="{D9F40F98-ABED-754F-38E3-5FAFC1FA166F}"/>
              </a:ext>
            </a:extLst>
          </p:cNvPr>
          <p:cNvSpPr/>
          <p:nvPr/>
        </p:nvSpPr>
        <p:spPr>
          <a:xfrm>
            <a:off x="4240306" y="1819835"/>
            <a:ext cx="3218330" cy="3218330"/>
          </a:xfrm>
          <a:prstGeom prst="heptagon">
            <a:avLst/>
          </a:prstGeom>
          <a:solidFill>
            <a:schemeClr val="accent6">
              <a:lumMod val="40000"/>
              <a:lumOff val="60000"/>
            </a:schemeClr>
          </a:solidFill>
          <a:ln w="57150">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A6C4B9E8-80D7-0E4C-98A0-080138C4551C}"/>
              </a:ext>
            </a:extLst>
          </p:cNvPr>
          <p:cNvSpPr txBox="1"/>
          <p:nvPr/>
        </p:nvSpPr>
        <p:spPr>
          <a:xfrm>
            <a:off x="4500004" y="2657515"/>
            <a:ext cx="2773223" cy="1569660"/>
          </a:xfrm>
          <a:prstGeom prst="rect">
            <a:avLst/>
          </a:prstGeom>
          <a:noFill/>
        </p:spPr>
        <p:txBody>
          <a:bodyPr wrap="square" rtlCol="0">
            <a:spAutoFit/>
          </a:bodyPr>
          <a:lstStyle/>
          <a:p>
            <a:pPr algn="ctr"/>
            <a:r>
              <a:rPr lang="en-US" sz="3200" dirty="0">
                <a:solidFill>
                  <a:srgbClr val="00B050"/>
                </a:solidFill>
                <a:latin typeface="Century Gothic" panose="020B0502020202020204" pitchFamily="34" charset="0"/>
              </a:rPr>
              <a:t>PHASE 1</a:t>
            </a:r>
          </a:p>
          <a:p>
            <a:pPr algn="ctr"/>
            <a:r>
              <a:rPr lang="en-US" sz="3200" b="1" dirty="0">
                <a:solidFill>
                  <a:srgbClr val="00B050"/>
                </a:solidFill>
                <a:latin typeface="Century Gothic" panose="020B0502020202020204" pitchFamily="34" charset="0"/>
              </a:rPr>
              <a:t>Research </a:t>
            </a:r>
            <a:br>
              <a:rPr lang="en-US" sz="3200" b="1" dirty="0">
                <a:solidFill>
                  <a:srgbClr val="00B050"/>
                </a:solidFill>
                <a:latin typeface="Century Gothic" panose="020B0502020202020204" pitchFamily="34" charset="0"/>
              </a:rPr>
            </a:br>
            <a:r>
              <a:rPr lang="en-US" sz="3200" b="1" dirty="0">
                <a:solidFill>
                  <a:srgbClr val="00B050"/>
                </a:solidFill>
                <a:latin typeface="Century Gothic" panose="020B0502020202020204" pitchFamily="34" charset="0"/>
              </a:rPr>
              <a:t>&amp; Analysis</a:t>
            </a:r>
          </a:p>
        </p:txBody>
      </p:sp>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TASK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646331"/>
          </a:xfrm>
          <a:prstGeom prst="rect">
            <a:avLst/>
          </a:prstGeom>
          <a:noFill/>
        </p:spPr>
        <p:txBody>
          <a:bodyPr wrap="square" rtlCol="0">
            <a:spAutoFit/>
          </a:bodyPr>
          <a:lstStyle/>
          <a:p>
            <a:pPr algn="ctr"/>
            <a:r>
              <a:rPr lang="en-US" sz="1200" dirty="0">
                <a:solidFill>
                  <a:schemeClr val="accent2">
                    <a:lumMod val="75000"/>
                  </a:schemeClr>
                </a:solidFill>
                <a:latin typeface="Century Gothic" panose="020B0502020202020204" pitchFamily="34" charset="0"/>
              </a:rPr>
              <a:t>Develop customer personas, e.g., eco-conscious commuters, long-haul travelers, commercial logistics companies.</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TASK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646331"/>
          </a:xfrm>
          <a:prstGeom prst="rect">
            <a:avLst/>
          </a:prstGeom>
          <a:noFill/>
        </p:spPr>
        <p:txBody>
          <a:bodyPr wrap="square" rtlCol="0">
            <a:spAutoFit/>
          </a:bodyPr>
          <a:lstStyle/>
          <a:p>
            <a:pPr algn="ctr"/>
            <a:r>
              <a:rPr lang="en-US" sz="1200" dirty="0">
                <a:solidFill>
                  <a:schemeClr val="tx2">
                    <a:lumMod val="75000"/>
                  </a:schemeClr>
                </a:solidFill>
                <a:latin typeface="Century Gothic" panose="020B0502020202020204" pitchFamily="34" charset="0"/>
              </a:rPr>
              <a:t>Analyze competitors' charging infrastructure and pricing models.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TASK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258655" y="2787291"/>
            <a:ext cx="2174495" cy="646331"/>
          </a:xfrm>
          <a:prstGeom prst="rect">
            <a:avLst/>
          </a:prstGeom>
          <a:noFill/>
        </p:spPr>
        <p:txBody>
          <a:bodyPr wrap="square" rtlCol="0">
            <a:spAutoFit/>
          </a:bodyPr>
          <a:lstStyle/>
          <a:p>
            <a:pPr algn="ctr"/>
            <a:r>
              <a:rPr lang="en-US" sz="1200" dirty="0">
                <a:solidFill>
                  <a:schemeClr val="accent6"/>
                </a:solidFill>
                <a:latin typeface="Century Gothic" panose="020B0502020202020204" pitchFamily="34" charset="0"/>
              </a:rPr>
              <a:t>Identify target cities/areas with the highest EV ownership.</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POSITIVE CHARGE – PHASE 1</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TASK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830997"/>
          </a:xfrm>
          <a:prstGeom prst="rect">
            <a:avLst/>
          </a:prstGeom>
          <a:noFill/>
        </p:spPr>
        <p:txBody>
          <a:bodyPr wrap="square" rtlCol="0">
            <a:spAutoFit/>
          </a:bodyPr>
          <a:lstStyle/>
          <a:p>
            <a:pPr algn="ctr"/>
            <a:r>
              <a:rPr lang="en-US" sz="1200" dirty="0">
                <a:solidFill>
                  <a:schemeClr val="accent4">
                    <a:lumMod val="75000"/>
                  </a:schemeClr>
                </a:solidFill>
                <a:latin typeface="Century Gothic" panose="020B0502020202020204" pitchFamily="34" charset="0"/>
              </a:rPr>
              <a:t>Evaluate the current brand perception and online presence of "Positive Charge."</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34812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ct white geometric textur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TASK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461665"/>
          </a:xfrm>
          <a:prstGeom prst="rect">
            <a:avLst/>
          </a:prstGeom>
          <a:noFill/>
        </p:spPr>
        <p:txBody>
          <a:bodyPr wrap="square" rtlCol="0">
            <a:spAutoFit/>
          </a:bodyPr>
          <a:lstStyle/>
          <a:p>
            <a:pPr algn="ctr"/>
            <a:r>
              <a:rPr lang="en-US" sz="1200" dirty="0">
                <a:solidFill>
                  <a:schemeClr val="accent2">
                    <a:lumMod val="75000"/>
                  </a:schemeClr>
                </a:solidFill>
                <a:latin typeface="Century Gothic" panose="020B0502020202020204" pitchFamily="34" charset="0"/>
              </a:rPr>
              <a:t>Allocate budget for collaborations with EV manufacturers or dealerships.</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TASK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830997"/>
          </a:xfrm>
          <a:prstGeom prst="rect">
            <a:avLst/>
          </a:prstGeom>
          <a:noFill/>
        </p:spPr>
        <p:txBody>
          <a:bodyPr wrap="square" rtlCol="0">
            <a:spAutoFit/>
          </a:bodyPr>
          <a:lstStyle/>
          <a:p>
            <a:pPr algn="ctr"/>
            <a:r>
              <a:rPr lang="en-US" sz="1200" dirty="0">
                <a:solidFill>
                  <a:schemeClr val="tx2">
                    <a:lumMod val="75000"/>
                  </a:schemeClr>
                </a:solidFill>
                <a:latin typeface="Century Gothic" panose="020B0502020202020204" pitchFamily="34" charset="0"/>
              </a:rPr>
              <a:t>Determine advertising platforms for reaching out to logistics companies and individual EV owners.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TASK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258655" y="2787291"/>
            <a:ext cx="2174495" cy="646331"/>
          </a:xfrm>
          <a:prstGeom prst="rect">
            <a:avLst/>
          </a:prstGeom>
          <a:noFill/>
        </p:spPr>
        <p:txBody>
          <a:bodyPr wrap="square" rtlCol="0">
            <a:spAutoFit/>
          </a:bodyPr>
          <a:lstStyle/>
          <a:p>
            <a:pPr algn="ctr"/>
            <a:r>
              <a:rPr lang="en-US" sz="1200" dirty="0">
                <a:solidFill>
                  <a:schemeClr val="accent6"/>
                </a:solidFill>
                <a:latin typeface="Century Gothic" panose="020B0502020202020204" pitchFamily="34" charset="0"/>
              </a:rPr>
              <a:t>Set KPIs for user acquisition and engagement on the "Positive Charge" app.</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POSITIVE CHARGE – PHASE 2</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TASK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830997"/>
          </a:xfrm>
          <a:prstGeom prst="rect">
            <a:avLst/>
          </a:prstGeom>
          <a:noFill/>
        </p:spPr>
        <p:txBody>
          <a:bodyPr wrap="square" rtlCol="0">
            <a:spAutoFit/>
          </a:bodyPr>
          <a:lstStyle/>
          <a:p>
            <a:pPr algn="ctr"/>
            <a:r>
              <a:rPr lang="en-US" sz="1200" dirty="0">
                <a:solidFill>
                  <a:schemeClr val="accent4">
                    <a:lumMod val="75000"/>
                  </a:schemeClr>
                </a:solidFill>
                <a:latin typeface="Century Gothic" panose="020B0502020202020204" pitchFamily="34" charset="0"/>
              </a:rPr>
              <a:t>Design a content strategy emphasizing the benefits and uniqueness of "Positive Charge."</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ptagon 4">
            <a:extLst>
              <a:ext uri="{FF2B5EF4-FFF2-40B4-BE49-F238E27FC236}">
                <a16:creationId xmlns:a16="http://schemas.microsoft.com/office/drawing/2014/main" id="{617EF6C1-33AC-1B37-5149-6263490FB6B6}"/>
              </a:ext>
            </a:extLst>
          </p:cNvPr>
          <p:cNvSpPr/>
          <p:nvPr/>
        </p:nvSpPr>
        <p:spPr>
          <a:xfrm>
            <a:off x="4240306" y="1819835"/>
            <a:ext cx="3218330" cy="3218330"/>
          </a:xfrm>
          <a:prstGeom prst="heptagon">
            <a:avLst/>
          </a:prstGeom>
          <a:solidFill>
            <a:schemeClr val="accent6"/>
          </a:solidFill>
          <a:ln w="57150">
            <a:solidFill>
              <a:schemeClr val="accent6">
                <a:lumMod val="60000"/>
                <a:lumOff val="4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46EDD38-434B-E152-4865-F093A5B20E9E}"/>
              </a:ext>
            </a:extLst>
          </p:cNvPr>
          <p:cNvSpPr txBox="1"/>
          <p:nvPr/>
        </p:nvSpPr>
        <p:spPr>
          <a:xfrm>
            <a:off x="4500004" y="2796014"/>
            <a:ext cx="2773223" cy="1477328"/>
          </a:xfrm>
          <a:prstGeom prst="rect">
            <a:avLst/>
          </a:prstGeom>
          <a:noFill/>
        </p:spPr>
        <p:txBody>
          <a:bodyPr wrap="square" rtlCol="0">
            <a:spAutoFit/>
          </a:bodyPr>
          <a:lstStyle/>
          <a:p>
            <a:pPr algn="ctr"/>
            <a:r>
              <a:rPr lang="en-US" sz="3200" dirty="0">
                <a:solidFill>
                  <a:schemeClr val="accent6">
                    <a:lumMod val="20000"/>
                    <a:lumOff val="80000"/>
                  </a:schemeClr>
                </a:solidFill>
                <a:latin typeface="Century Gothic" panose="020B0502020202020204" pitchFamily="34" charset="0"/>
              </a:rPr>
              <a:t>PHASE 2</a:t>
            </a:r>
          </a:p>
          <a:p>
            <a:pPr algn="ctr"/>
            <a:r>
              <a:rPr lang="en-US" sz="3200" b="1" dirty="0">
                <a:solidFill>
                  <a:schemeClr val="accent6">
                    <a:lumMod val="20000"/>
                    <a:lumOff val="80000"/>
                  </a:schemeClr>
                </a:solidFill>
                <a:latin typeface="Century Gothic" panose="020B0502020202020204" pitchFamily="34" charset="0"/>
              </a:rPr>
              <a:t>Strategy </a:t>
            </a:r>
            <a:r>
              <a:rPr lang="en-US" sz="2600" b="1" dirty="0">
                <a:solidFill>
                  <a:schemeClr val="accent6">
                    <a:lumMod val="20000"/>
                    <a:lumOff val="80000"/>
                  </a:schemeClr>
                </a:solidFill>
                <a:latin typeface="Century Gothic" panose="020B0502020202020204" pitchFamily="34" charset="0"/>
              </a:rPr>
              <a:t>Development</a:t>
            </a:r>
          </a:p>
        </p:txBody>
      </p:sp>
    </p:spTree>
    <p:extLst>
      <p:ext uri="{BB962C8B-B14F-4D97-AF65-F5344CB8AC3E}">
        <p14:creationId xmlns:p14="http://schemas.microsoft.com/office/powerpoint/2010/main" val="550188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white geometric textur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11373"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8445281" y="2464126"/>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TASK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8126096" y="2796014"/>
            <a:ext cx="3398441" cy="646331"/>
          </a:xfrm>
          <a:prstGeom prst="rect">
            <a:avLst/>
          </a:prstGeom>
          <a:noFill/>
        </p:spPr>
        <p:txBody>
          <a:bodyPr wrap="square" rtlCol="0">
            <a:spAutoFit/>
          </a:bodyPr>
          <a:lstStyle/>
          <a:p>
            <a:pPr algn="ctr"/>
            <a:r>
              <a:rPr lang="en-US" sz="1200" dirty="0">
                <a:solidFill>
                  <a:schemeClr val="accent2">
                    <a:lumMod val="75000"/>
                  </a:schemeClr>
                </a:solidFill>
                <a:latin typeface="Century Gothic" panose="020B0502020202020204" pitchFamily="34" charset="0"/>
              </a:rPr>
              <a:t>Boost social media presence with customer testimonials and behind-the-scenes content.</a:t>
            </a:r>
          </a:p>
        </p:txBody>
      </p:sp>
      <p:sp>
        <p:nvSpPr>
          <p:cNvPr id="32" name="TextBox 31">
            <a:extLst>
              <a:ext uri="{FF2B5EF4-FFF2-40B4-BE49-F238E27FC236}">
                <a16:creationId xmlns:a16="http://schemas.microsoft.com/office/drawing/2014/main" id="{2ADE9991-7CDC-8860-5C22-C2A357AD2BAD}"/>
              </a:ext>
            </a:extLst>
          </p:cNvPr>
          <p:cNvSpPr txBox="1"/>
          <p:nvPr/>
        </p:nvSpPr>
        <p:spPr>
          <a:xfrm>
            <a:off x="1024725" y="4660201"/>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TASK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1307524" y="4992089"/>
            <a:ext cx="2174495" cy="830997"/>
          </a:xfrm>
          <a:prstGeom prst="rect">
            <a:avLst/>
          </a:prstGeom>
          <a:noFill/>
        </p:spPr>
        <p:txBody>
          <a:bodyPr wrap="square" rtlCol="0">
            <a:spAutoFit/>
          </a:bodyPr>
          <a:lstStyle/>
          <a:p>
            <a:pPr algn="ctr"/>
            <a:r>
              <a:rPr lang="en-US" sz="1200" dirty="0">
                <a:solidFill>
                  <a:schemeClr val="tx2">
                    <a:lumMod val="75000"/>
                  </a:schemeClr>
                </a:solidFill>
                <a:latin typeface="Century Gothic" panose="020B0502020202020204" pitchFamily="34" charset="0"/>
              </a:rPr>
              <a:t>Initiate targeted email campaigns to logistic companies about bulk charging packages..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987983" y="2449567"/>
            <a:ext cx="2653697"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TASK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996945" y="2787291"/>
            <a:ext cx="2575900" cy="830997"/>
          </a:xfrm>
          <a:prstGeom prst="rect">
            <a:avLst/>
          </a:prstGeom>
          <a:noFill/>
        </p:spPr>
        <p:txBody>
          <a:bodyPr wrap="square" rtlCol="0">
            <a:spAutoFit/>
          </a:bodyPr>
          <a:lstStyle/>
          <a:p>
            <a:pPr algn="ctr"/>
            <a:r>
              <a:rPr lang="en-US" sz="1200" dirty="0">
                <a:solidFill>
                  <a:schemeClr val="accent6"/>
                </a:solidFill>
                <a:latin typeface="Century Gothic" panose="020B0502020202020204" pitchFamily="34" charset="0"/>
              </a:rPr>
              <a:t>Launch an educational video series on the environmental benefits of using "Positive Charge" stations.</a:t>
            </a:r>
          </a:p>
        </p:txBody>
      </p:sp>
      <p:sp>
        <p:nvSpPr>
          <p:cNvPr id="42" name="Heptagon 41">
            <a:extLst>
              <a:ext uri="{FF2B5EF4-FFF2-40B4-BE49-F238E27FC236}">
                <a16:creationId xmlns:a16="http://schemas.microsoft.com/office/drawing/2014/main" id="{2BA2E32F-8A95-17E0-560B-FF9945B04693}"/>
              </a:ext>
            </a:extLst>
          </p:cNvPr>
          <p:cNvSpPr/>
          <p:nvPr/>
        </p:nvSpPr>
        <p:spPr>
          <a:xfrm>
            <a:off x="9432377" y="1731032"/>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999425" y="3887681"/>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1975081" y="1730531"/>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POSITIVE CHARGE – PHASE 3</a:t>
            </a:r>
          </a:p>
        </p:txBody>
      </p:sp>
      <p:sp>
        <p:nvSpPr>
          <p:cNvPr id="8" name="TextBox 7">
            <a:extLst>
              <a:ext uri="{FF2B5EF4-FFF2-40B4-BE49-F238E27FC236}">
                <a16:creationId xmlns:a16="http://schemas.microsoft.com/office/drawing/2014/main" id="{C30BD451-B59B-7C72-A168-1495E895C275}"/>
              </a:ext>
            </a:extLst>
          </p:cNvPr>
          <p:cNvSpPr txBox="1"/>
          <p:nvPr/>
        </p:nvSpPr>
        <p:spPr>
          <a:xfrm>
            <a:off x="8513578" y="4643779"/>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TASK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8796377" y="4975667"/>
            <a:ext cx="2174495" cy="830997"/>
          </a:xfrm>
          <a:prstGeom prst="rect">
            <a:avLst/>
          </a:prstGeom>
          <a:noFill/>
        </p:spPr>
        <p:txBody>
          <a:bodyPr wrap="square" rtlCol="0">
            <a:spAutoFit/>
          </a:bodyPr>
          <a:lstStyle/>
          <a:p>
            <a:pPr algn="ctr"/>
            <a:r>
              <a:rPr lang="en-US" sz="1200" dirty="0">
                <a:solidFill>
                  <a:schemeClr val="accent4">
                    <a:lumMod val="75000"/>
                  </a:schemeClr>
                </a:solidFill>
                <a:latin typeface="Century Gothic" panose="020B0502020202020204" pitchFamily="34" charset="0"/>
              </a:rPr>
              <a:t>Partner with local businesses near charging stations for mutual promotions.</a:t>
            </a:r>
          </a:p>
        </p:txBody>
      </p:sp>
      <p:sp>
        <p:nvSpPr>
          <p:cNvPr id="11" name="Heptagon 10">
            <a:extLst>
              <a:ext uri="{FF2B5EF4-FFF2-40B4-BE49-F238E27FC236}">
                <a16:creationId xmlns:a16="http://schemas.microsoft.com/office/drawing/2014/main" id="{2168E67E-5F83-4AE5-4821-FDD49E936396}"/>
              </a:ext>
            </a:extLst>
          </p:cNvPr>
          <p:cNvSpPr/>
          <p:nvPr/>
        </p:nvSpPr>
        <p:spPr>
          <a:xfrm>
            <a:off x="9488278" y="3871259"/>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Heptagon 1">
            <a:extLst>
              <a:ext uri="{FF2B5EF4-FFF2-40B4-BE49-F238E27FC236}">
                <a16:creationId xmlns:a16="http://schemas.microsoft.com/office/drawing/2014/main" id="{5F2A3FB2-C218-730E-98ED-E1FF61F401CE}"/>
              </a:ext>
            </a:extLst>
          </p:cNvPr>
          <p:cNvSpPr/>
          <p:nvPr/>
        </p:nvSpPr>
        <p:spPr>
          <a:xfrm>
            <a:off x="4240306" y="1819835"/>
            <a:ext cx="3218330" cy="3218330"/>
          </a:xfrm>
          <a:prstGeom prst="heptagon">
            <a:avLst/>
          </a:prstGeom>
          <a:solidFill>
            <a:schemeClr val="tx2">
              <a:lumMod val="60000"/>
              <a:lumOff val="40000"/>
            </a:schemeClr>
          </a:solidFill>
          <a:ln w="57150">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A3951BDF-9310-2A49-1B00-BA625A0BE78E}"/>
              </a:ext>
            </a:extLst>
          </p:cNvPr>
          <p:cNvSpPr txBox="1"/>
          <p:nvPr/>
        </p:nvSpPr>
        <p:spPr>
          <a:xfrm>
            <a:off x="4500004" y="2660232"/>
            <a:ext cx="2773223" cy="1569660"/>
          </a:xfrm>
          <a:prstGeom prst="rect">
            <a:avLst/>
          </a:prstGeom>
          <a:noFill/>
        </p:spPr>
        <p:txBody>
          <a:bodyPr wrap="square" rtlCol="0">
            <a:spAutoFit/>
          </a:bodyPr>
          <a:lstStyle/>
          <a:p>
            <a:pPr algn="ctr"/>
            <a:r>
              <a:rPr lang="en-US" sz="3200" dirty="0">
                <a:solidFill>
                  <a:schemeClr val="accent5">
                    <a:lumMod val="20000"/>
                    <a:lumOff val="80000"/>
                  </a:schemeClr>
                </a:solidFill>
                <a:latin typeface="Century Gothic" panose="020B0502020202020204" pitchFamily="34" charset="0"/>
              </a:rPr>
              <a:t>PHASE 3</a:t>
            </a:r>
          </a:p>
          <a:p>
            <a:pPr algn="ctr"/>
            <a:r>
              <a:rPr lang="en-US" sz="3200" b="1" dirty="0">
                <a:solidFill>
                  <a:schemeClr val="accent5">
                    <a:lumMod val="20000"/>
                    <a:lumOff val="80000"/>
                  </a:schemeClr>
                </a:solidFill>
                <a:latin typeface="Century Gothic" panose="020B0502020202020204" pitchFamily="34" charset="0"/>
              </a:rPr>
              <a:t>Execution &amp; Deployment</a:t>
            </a:r>
          </a:p>
        </p:txBody>
      </p:sp>
    </p:spTree>
    <p:extLst>
      <p:ext uri="{BB962C8B-B14F-4D97-AF65-F5344CB8AC3E}">
        <p14:creationId xmlns:p14="http://schemas.microsoft.com/office/powerpoint/2010/main" val="4127450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bstract white geometric texture">
            <a:extLst>
              <a:ext uri="{FF2B5EF4-FFF2-40B4-BE49-F238E27FC236}">
                <a16:creationId xmlns:a16="http://schemas.microsoft.com/office/drawing/2014/main" id="{1E74E494-53B3-F94F-5D19-F43AD4B5E62F}"/>
              </a:ext>
            </a:extLst>
          </p:cNvPr>
          <p:cNvPicPr>
            <a:picLocks noChangeAspect="1"/>
          </p:cNvPicPr>
          <p:nvPr/>
        </p:nvPicPr>
        <p:blipFill>
          <a:blip r:embed="rId3"/>
          <a:stretch>
            <a:fillRect/>
          </a:stretch>
        </p:blipFill>
        <p:spPr>
          <a:xfrm>
            <a:off x="0" y="0"/>
            <a:ext cx="12203371" cy="6858000"/>
          </a:xfrm>
          <a:prstGeom prst="rect">
            <a:avLst/>
          </a:prstGeom>
        </p:spPr>
      </p:pic>
      <p:sp>
        <p:nvSpPr>
          <p:cNvPr id="26" name="TextBox 25">
            <a:extLst>
              <a:ext uri="{FF2B5EF4-FFF2-40B4-BE49-F238E27FC236}">
                <a16:creationId xmlns:a16="http://schemas.microsoft.com/office/drawing/2014/main" id="{2109A790-D654-CBF7-3478-42AB6D402D1C}"/>
              </a:ext>
            </a:extLst>
          </p:cNvPr>
          <p:cNvSpPr txBox="1"/>
          <p:nvPr/>
        </p:nvSpPr>
        <p:spPr>
          <a:xfrm>
            <a:off x="2332800" y="5659559"/>
            <a:ext cx="2653697" cy="323165"/>
          </a:xfrm>
          <a:prstGeom prst="rect">
            <a:avLst/>
          </a:prstGeom>
          <a:noFill/>
        </p:spPr>
        <p:txBody>
          <a:bodyPr wrap="square" rtlCol="0">
            <a:spAutoFit/>
          </a:bodyPr>
          <a:lstStyle/>
          <a:p>
            <a:pPr algn="ctr"/>
            <a:r>
              <a:rPr lang="en-US" sz="1500" b="1" dirty="0">
                <a:solidFill>
                  <a:schemeClr val="accent2">
                    <a:lumMod val="75000"/>
                  </a:schemeClr>
                </a:solidFill>
                <a:latin typeface="Century Gothic" panose="020B0502020202020204" pitchFamily="34" charset="0"/>
              </a:rPr>
              <a:t>TASK 3</a:t>
            </a:r>
          </a:p>
        </p:txBody>
      </p:sp>
      <p:sp>
        <p:nvSpPr>
          <p:cNvPr id="27" name="TextBox 26">
            <a:extLst>
              <a:ext uri="{FF2B5EF4-FFF2-40B4-BE49-F238E27FC236}">
                <a16:creationId xmlns:a16="http://schemas.microsoft.com/office/drawing/2014/main" id="{849E592E-1624-2698-0509-E6595D82041E}"/>
              </a:ext>
            </a:extLst>
          </p:cNvPr>
          <p:cNvSpPr txBox="1"/>
          <p:nvPr/>
        </p:nvSpPr>
        <p:spPr>
          <a:xfrm>
            <a:off x="2013615" y="5991447"/>
            <a:ext cx="3398441" cy="461665"/>
          </a:xfrm>
          <a:prstGeom prst="rect">
            <a:avLst/>
          </a:prstGeom>
          <a:noFill/>
        </p:spPr>
        <p:txBody>
          <a:bodyPr wrap="square" rtlCol="0">
            <a:spAutoFit/>
          </a:bodyPr>
          <a:lstStyle/>
          <a:p>
            <a:pPr algn="ctr"/>
            <a:r>
              <a:rPr lang="en-US" sz="1200" dirty="0">
                <a:solidFill>
                  <a:schemeClr val="accent2">
                    <a:lumMod val="75000"/>
                  </a:schemeClr>
                </a:solidFill>
                <a:latin typeface="Century Gothic" panose="020B0502020202020204" pitchFamily="34" charset="0"/>
              </a:rPr>
              <a:t>Adjust content strategy according to user engagement metrics.</a:t>
            </a:r>
          </a:p>
        </p:txBody>
      </p:sp>
      <p:sp>
        <p:nvSpPr>
          <p:cNvPr id="32" name="TextBox 31">
            <a:extLst>
              <a:ext uri="{FF2B5EF4-FFF2-40B4-BE49-F238E27FC236}">
                <a16:creationId xmlns:a16="http://schemas.microsoft.com/office/drawing/2014/main" id="{2ADE9991-7CDC-8860-5C22-C2A357AD2BAD}"/>
              </a:ext>
            </a:extLst>
          </p:cNvPr>
          <p:cNvSpPr txBox="1"/>
          <p:nvPr/>
        </p:nvSpPr>
        <p:spPr>
          <a:xfrm>
            <a:off x="376824" y="3963125"/>
            <a:ext cx="2653697" cy="323165"/>
          </a:xfrm>
          <a:prstGeom prst="rect">
            <a:avLst/>
          </a:prstGeom>
          <a:noFill/>
        </p:spPr>
        <p:txBody>
          <a:bodyPr wrap="square" rtlCol="0">
            <a:spAutoFit/>
          </a:bodyPr>
          <a:lstStyle/>
          <a:p>
            <a:pPr algn="ctr"/>
            <a:r>
              <a:rPr lang="en-US" sz="1500" b="1" dirty="0">
                <a:solidFill>
                  <a:schemeClr val="tx2">
                    <a:lumMod val="75000"/>
                  </a:schemeClr>
                </a:solidFill>
                <a:latin typeface="Century Gothic" panose="020B0502020202020204" pitchFamily="34" charset="0"/>
              </a:rPr>
              <a:t>TASK 2</a:t>
            </a:r>
          </a:p>
        </p:txBody>
      </p:sp>
      <p:sp>
        <p:nvSpPr>
          <p:cNvPr id="33" name="TextBox 32">
            <a:extLst>
              <a:ext uri="{FF2B5EF4-FFF2-40B4-BE49-F238E27FC236}">
                <a16:creationId xmlns:a16="http://schemas.microsoft.com/office/drawing/2014/main" id="{468D78CB-C046-6DD1-7BAB-53B19935E9FA}"/>
              </a:ext>
            </a:extLst>
          </p:cNvPr>
          <p:cNvSpPr txBox="1"/>
          <p:nvPr/>
        </p:nvSpPr>
        <p:spPr>
          <a:xfrm>
            <a:off x="659623" y="4295013"/>
            <a:ext cx="2174495" cy="646331"/>
          </a:xfrm>
          <a:prstGeom prst="rect">
            <a:avLst/>
          </a:prstGeom>
          <a:noFill/>
        </p:spPr>
        <p:txBody>
          <a:bodyPr wrap="square" rtlCol="0">
            <a:spAutoFit/>
          </a:bodyPr>
          <a:lstStyle/>
          <a:p>
            <a:pPr algn="ctr"/>
            <a:r>
              <a:rPr lang="en-US" sz="1200" dirty="0">
                <a:solidFill>
                  <a:schemeClr val="tx2">
                    <a:lumMod val="75000"/>
                  </a:schemeClr>
                </a:solidFill>
                <a:latin typeface="Century Gothic" panose="020B0502020202020204" pitchFamily="34" charset="0"/>
              </a:rPr>
              <a:t>Optimize ad campaigns based on click-through rates and conversions.</a:t>
            </a:r>
          </a:p>
        </p:txBody>
      </p:sp>
      <p:sp>
        <p:nvSpPr>
          <p:cNvPr id="39" name="TextBox 38">
            <a:extLst>
              <a:ext uri="{FF2B5EF4-FFF2-40B4-BE49-F238E27FC236}">
                <a16:creationId xmlns:a16="http://schemas.microsoft.com/office/drawing/2014/main" id="{C09CDEFC-C763-D16A-94CF-D51FF5914BB7}"/>
              </a:ext>
            </a:extLst>
          </p:cNvPr>
          <p:cNvSpPr txBox="1"/>
          <p:nvPr/>
        </p:nvSpPr>
        <p:spPr>
          <a:xfrm>
            <a:off x="1470035" y="1752491"/>
            <a:ext cx="2653697" cy="323165"/>
          </a:xfrm>
          <a:prstGeom prst="rect">
            <a:avLst/>
          </a:prstGeom>
          <a:noFill/>
        </p:spPr>
        <p:txBody>
          <a:bodyPr wrap="square" rtlCol="0">
            <a:spAutoFit/>
          </a:bodyPr>
          <a:lstStyle/>
          <a:p>
            <a:pPr algn="ctr"/>
            <a:r>
              <a:rPr lang="en-US" sz="1500" b="1" dirty="0">
                <a:solidFill>
                  <a:schemeClr val="accent6"/>
                </a:solidFill>
                <a:latin typeface="Century Gothic" panose="020B0502020202020204" pitchFamily="34" charset="0"/>
              </a:rPr>
              <a:t>TASK 1</a:t>
            </a:r>
          </a:p>
        </p:txBody>
      </p:sp>
      <p:sp>
        <p:nvSpPr>
          <p:cNvPr id="40" name="TextBox 39">
            <a:extLst>
              <a:ext uri="{FF2B5EF4-FFF2-40B4-BE49-F238E27FC236}">
                <a16:creationId xmlns:a16="http://schemas.microsoft.com/office/drawing/2014/main" id="{D00563B0-6588-44C8-B71E-D8DB26FB91A3}"/>
              </a:ext>
            </a:extLst>
          </p:cNvPr>
          <p:cNvSpPr txBox="1"/>
          <p:nvPr/>
        </p:nvSpPr>
        <p:spPr>
          <a:xfrm>
            <a:off x="1478997" y="2090215"/>
            <a:ext cx="2575900" cy="830997"/>
          </a:xfrm>
          <a:prstGeom prst="rect">
            <a:avLst/>
          </a:prstGeom>
          <a:noFill/>
        </p:spPr>
        <p:txBody>
          <a:bodyPr wrap="square" rtlCol="0">
            <a:spAutoFit/>
          </a:bodyPr>
          <a:lstStyle/>
          <a:p>
            <a:pPr algn="ctr"/>
            <a:r>
              <a:rPr lang="en-US" sz="1200" dirty="0">
                <a:solidFill>
                  <a:schemeClr val="accent6"/>
                </a:solidFill>
                <a:latin typeface="Century Gothic" panose="020B0502020202020204" pitchFamily="34" charset="0"/>
              </a:rPr>
              <a:t>Monitor user reviews and feedback on the "Positive Charge" app and improve user experience.</a:t>
            </a:r>
          </a:p>
        </p:txBody>
      </p:sp>
      <p:sp>
        <p:nvSpPr>
          <p:cNvPr id="42" name="Heptagon 41">
            <a:extLst>
              <a:ext uri="{FF2B5EF4-FFF2-40B4-BE49-F238E27FC236}">
                <a16:creationId xmlns:a16="http://schemas.microsoft.com/office/drawing/2014/main" id="{2BA2E32F-8A95-17E0-560B-FF9945B04693}"/>
              </a:ext>
            </a:extLst>
          </p:cNvPr>
          <p:cNvSpPr/>
          <p:nvPr/>
        </p:nvSpPr>
        <p:spPr>
          <a:xfrm>
            <a:off x="3319896" y="4926465"/>
            <a:ext cx="684422" cy="684422"/>
          </a:xfrm>
          <a:prstGeom prst="heptagon">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Heptagon 43">
            <a:extLst>
              <a:ext uri="{FF2B5EF4-FFF2-40B4-BE49-F238E27FC236}">
                <a16:creationId xmlns:a16="http://schemas.microsoft.com/office/drawing/2014/main" id="{945E2101-F2D7-868C-CAD1-579F88705A29}"/>
              </a:ext>
            </a:extLst>
          </p:cNvPr>
          <p:cNvSpPr/>
          <p:nvPr/>
        </p:nvSpPr>
        <p:spPr>
          <a:xfrm>
            <a:off x="1351524" y="3190605"/>
            <a:ext cx="684422" cy="684422"/>
          </a:xfrm>
          <a:prstGeom prst="heptagon">
            <a:avLst/>
          </a:prstGeom>
          <a:solidFill>
            <a:schemeClr val="tx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Heptagon 45">
            <a:extLst>
              <a:ext uri="{FF2B5EF4-FFF2-40B4-BE49-F238E27FC236}">
                <a16:creationId xmlns:a16="http://schemas.microsoft.com/office/drawing/2014/main" id="{341CC9D8-75A2-A073-D00D-2BB975042768}"/>
              </a:ext>
            </a:extLst>
          </p:cNvPr>
          <p:cNvSpPr/>
          <p:nvPr/>
        </p:nvSpPr>
        <p:spPr>
          <a:xfrm>
            <a:off x="2457133" y="1033455"/>
            <a:ext cx="684422" cy="684422"/>
          </a:xfrm>
          <a:prstGeom prst="heptagon">
            <a:avLst/>
          </a:prstGeom>
          <a:solidFill>
            <a:schemeClr val="accent6"/>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1573769-33B2-4779-A76A-0FB0FFF756C8}"/>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POSITIVE CHARGE – PHASE 4</a:t>
            </a:r>
          </a:p>
        </p:txBody>
      </p:sp>
      <p:sp>
        <p:nvSpPr>
          <p:cNvPr id="8" name="TextBox 7">
            <a:extLst>
              <a:ext uri="{FF2B5EF4-FFF2-40B4-BE49-F238E27FC236}">
                <a16:creationId xmlns:a16="http://schemas.microsoft.com/office/drawing/2014/main" id="{C30BD451-B59B-7C72-A168-1495E895C275}"/>
              </a:ext>
            </a:extLst>
          </p:cNvPr>
          <p:cNvSpPr txBox="1"/>
          <p:nvPr/>
        </p:nvSpPr>
        <p:spPr>
          <a:xfrm>
            <a:off x="7578841" y="1758327"/>
            <a:ext cx="2653697" cy="323165"/>
          </a:xfrm>
          <a:prstGeom prst="rect">
            <a:avLst/>
          </a:prstGeom>
          <a:noFill/>
        </p:spPr>
        <p:txBody>
          <a:bodyPr wrap="square" rtlCol="0">
            <a:spAutoFit/>
          </a:bodyPr>
          <a:lstStyle/>
          <a:p>
            <a:pPr algn="ctr"/>
            <a:r>
              <a:rPr lang="en-US" sz="1500" b="1" dirty="0">
                <a:solidFill>
                  <a:schemeClr val="accent4">
                    <a:lumMod val="75000"/>
                  </a:schemeClr>
                </a:solidFill>
                <a:latin typeface="Century Gothic" panose="020B0502020202020204" pitchFamily="34" charset="0"/>
              </a:rPr>
              <a:t>TASK 4</a:t>
            </a:r>
          </a:p>
        </p:txBody>
      </p:sp>
      <p:sp>
        <p:nvSpPr>
          <p:cNvPr id="10" name="TextBox 9">
            <a:extLst>
              <a:ext uri="{FF2B5EF4-FFF2-40B4-BE49-F238E27FC236}">
                <a16:creationId xmlns:a16="http://schemas.microsoft.com/office/drawing/2014/main" id="{111C4C31-C52C-2F0B-9288-67BA21CF151F}"/>
              </a:ext>
            </a:extLst>
          </p:cNvPr>
          <p:cNvSpPr txBox="1"/>
          <p:nvPr/>
        </p:nvSpPr>
        <p:spPr>
          <a:xfrm>
            <a:off x="7861640" y="2090215"/>
            <a:ext cx="2174495" cy="646331"/>
          </a:xfrm>
          <a:prstGeom prst="rect">
            <a:avLst/>
          </a:prstGeom>
          <a:noFill/>
        </p:spPr>
        <p:txBody>
          <a:bodyPr wrap="square" rtlCol="0">
            <a:spAutoFit/>
          </a:bodyPr>
          <a:lstStyle/>
          <a:p>
            <a:pPr algn="ctr"/>
            <a:r>
              <a:rPr lang="en-US" sz="1200" dirty="0">
                <a:solidFill>
                  <a:schemeClr val="accent4">
                    <a:lumMod val="75000"/>
                  </a:schemeClr>
                </a:solidFill>
                <a:latin typeface="Century Gothic" panose="020B0502020202020204" pitchFamily="34" charset="0"/>
              </a:rPr>
              <a:t>Survey users on desired features or locations for new charging stations.</a:t>
            </a:r>
          </a:p>
        </p:txBody>
      </p:sp>
      <p:sp>
        <p:nvSpPr>
          <p:cNvPr id="11" name="Heptagon 10">
            <a:extLst>
              <a:ext uri="{FF2B5EF4-FFF2-40B4-BE49-F238E27FC236}">
                <a16:creationId xmlns:a16="http://schemas.microsoft.com/office/drawing/2014/main" id="{2168E67E-5F83-4AE5-4821-FDD49E936396}"/>
              </a:ext>
            </a:extLst>
          </p:cNvPr>
          <p:cNvSpPr/>
          <p:nvPr/>
        </p:nvSpPr>
        <p:spPr>
          <a:xfrm>
            <a:off x="8553541" y="985807"/>
            <a:ext cx="684422" cy="684422"/>
          </a:xfrm>
          <a:prstGeom prst="heptagon">
            <a:avLst/>
          </a:prstGeom>
          <a:solidFill>
            <a:schemeClr val="accent4">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Heptagon 4">
            <a:extLst>
              <a:ext uri="{FF2B5EF4-FFF2-40B4-BE49-F238E27FC236}">
                <a16:creationId xmlns:a16="http://schemas.microsoft.com/office/drawing/2014/main" id="{AE7ED668-7014-9C80-907F-292E643A4AB3}"/>
              </a:ext>
            </a:extLst>
          </p:cNvPr>
          <p:cNvSpPr/>
          <p:nvPr/>
        </p:nvSpPr>
        <p:spPr>
          <a:xfrm>
            <a:off x="4240306" y="1819835"/>
            <a:ext cx="3218330" cy="3218330"/>
          </a:xfrm>
          <a:prstGeom prst="heptagon">
            <a:avLst/>
          </a:prstGeom>
          <a:solidFill>
            <a:schemeClr val="tx2"/>
          </a:solidFill>
          <a:ln w="57150">
            <a:solidFill>
              <a:schemeClr val="accent1">
                <a:lumMod val="20000"/>
                <a:lumOff val="8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4B7BA850-D6EC-430F-D076-47E4463FBB50}"/>
              </a:ext>
            </a:extLst>
          </p:cNvPr>
          <p:cNvSpPr txBox="1"/>
          <p:nvPr/>
        </p:nvSpPr>
        <p:spPr>
          <a:xfrm>
            <a:off x="4500004" y="2585911"/>
            <a:ext cx="2773223" cy="1969770"/>
          </a:xfrm>
          <a:prstGeom prst="rect">
            <a:avLst/>
          </a:prstGeom>
          <a:noFill/>
        </p:spPr>
        <p:txBody>
          <a:bodyPr wrap="square" rtlCol="0">
            <a:spAutoFit/>
          </a:bodyPr>
          <a:lstStyle/>
          <a:p>
            <a:pPr algn="ctr"/>
            <a:r>
              <a:rPr lang="en-US" sz="3200" dirty="0">
                <a:solidFill>
                  <a:schemeClr val="tx2">
                    <a:lumMod val="20000"/>
                    <a:lumOff val="80000"/>
                  </a:schemeClr>
                </a:solidFill>
                <a:latin typeface="Century Gothic" panose="020B0502020202020204" pitchFamily="34" charset="0"/>
              </a:rPr>
              <a:t>PHASE 4</a:t>
            </a:r>
          </a:p>
          <a:p>
            <a:pPr algn="ctr"/>
            <a:r>
              <a:rPr lang="en-US" sz="3000" b="1" dirty="0">
                <a:solidFill>
                  <a:schemeClr val="tx2">
                    <a:lumMod val="20000"/>
                    <a:lumOff val="80000"/>
                  </a:schemeClr>
                </a:solidFill>
                <a:latin typeface="Century Gothic" panose="020B0502020202020204" pitchFamily="34" charset="0"/>
              </a:rPr>
              <a:t>Monitoring &amp; Optimization, Feedback</a:t>
            </a:r>
          </a:p>
        </p:txBody>
      </p:sp>
      <p:sp>
        <p:nvSpPr>
          <p:cNvPr id="14" name="TextBox 13">
            <a:extLst>
              <a:ext uri="{FF2B5EF4-FFF2-40B4-BE49-F238E27FC236}">
                <a16:creationId xmlns:a16="http://schemas.microsoft.com/office/drawing/2014/main" id="{CBC04747-453C-6099-CAAA-B5817BADB244}"/>
              </a:ext>
            </a:extLst>
          </p:cNvPr>
          <p:cNvSpPr txBox="1"/>
          <p:nvPr/>
        </p:nvSpPr>
        <p:spPr>
          <a:xfrm>
            <a:off x="8874832" y="3901496"/>
            <a:ext cx="2653697" cy="323165"/>
          </a:xfrm>
          <a:prstGeom prst="rect">
            <a:avLst/>
          </a:prstGeom>
          <a:noFill/>
        </p:spPr>
        <p:txBody>
          <a:bodyPr wrap="square" rtlCol="0">
            <a:spAutoFit/>
          </a:bodyPr>
          <a:lstStyle/>
          <a:p>
            <a:pPr algn="ctr"/>
            <a:r>
              <a:rPr lang="en-US" sz="1500" b="1" dirty="0">
                <a:solidFill>
                  <a:schemeClr val="accent6">
                    <a:lumMod val="75000"/>
                  </a:schemeClr>
                </a:solidFill>
                <a:latin typeface="Century Gothic" panose="020B0502020202020204" pitchFamily="34" charset="0"/>
              </a:rPr>
              <a:t>TASK 5</a:t>
            </a:r>
          </a:p>
        </p:txBody>
      </p:sp>
      <p:sp>
        <p:nvSpPr>
          <p:cNvPr id="15" name="TextBox 14">
            <a:extLst>
              <a:ext uri="{FF2B5EF4-FFF2-40B4-BE49-F238E27FC236}">
                <a16:creationId xmlns:a16="http://schemas.microsoft.com/office/drawing/2014/main" id="{6037EDC3-1FFD-0D5E-4CA7-219988F922BD}"/>
              </a:ext>
            </a:extLst>
          </p:cNvPr>
          <p:cNvSpPr txBox="1"/>
          <p:nvPr/>
        </p:nvSpPr>
        <p:spPr>
          <a:xfrm>
            <a:off x="9038462" y="4233384"/>
            <a:ext cx="2388151" cy="646331"/>
          </a:xfrm>
          <a:prstGeom prst="rect">
            <a:avLst/>
          </a:prstGeom>
          <a:noFill/>
        </p:spPr>
        <p:txBody>
          <a:bodyPr wrap="square" rtlCol="0">
            <a:spAutoFit/>
          </a:bodyPr>
          <a:lstStyle/>
          <a:p>
            <a:pPr algn="ctr"/>
            <a:r>
              <a:rPr lang="en-US" sz="1200" dirty="0">
                <a:solidFill>
                  <a:schemeClr val="accent6">
                    <a:lumMod val="75000"/>
                  </a:schemeClr>
                </a:solidFill>
                <a:latin typeface="Century Gothic" panose="020B0502020202020204" pitchFamily="34" charset="0"/>
              </a:rPr>
              <a:t>Generate a monthly report showcasing growth in user sign-ups and station usage.</a:t>
            </a:r>
          </a:p>
        </p:txBody>
      </p:sp>
      <p:sp>
        <p:nvSpPr>
          <p:cNvPr id="16" name="Heptagon 15">
            <a:extLst>
              <a:ext uri="{FF2B5EF4-FFF2-40B4-BE49-F238E27FC236}">
                <a16:creationId xmlns:a16="http://schemas.microsoft.com/office/drawing/2014/main" id="{7D2278C1-CE20-B954-CD4F-D3B70489FAB5}"/>
              </a:ext>
            </a:extLst>
          </p:cNvPr>
          <p:cNvSpPr/>
          <p:nvPr/>
        </p:nvSpPr>
        <p:spPr>
          <a:xfrm>
            <a:off x="9849532" y="3128976"/>
            <a:ext cx="684422" cy="684422"/>
          </a:xfrm>
          <a:prstGeom prst="heptagon">
            <a:avLst/>
          </a:prstGeom>
          <a:solidFill>
            <a:schemeClr val="accent6">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B2A18DE0-50E2-714D-04FD-B53A67D7AFD7}"/>
              </a:ext>
            </a:extLst>
          </p:cNvPr>
          <p:cNvSpPr txBox="1"/>
          <p:nvPr/>
        </p:nvSpPr>
        <p:spPr>
          <a:xfrm>
            <a:off x="6938092" y="5677070"/>
            <a:ext cx="2653697" cy="323165"/>
          </a:xfrm>
          <a:prstGeom prst="rect">
            <a:avLst/>
          </a:prstGeom>
          <a:noFill/>
        </p:spPr>
        <p:txBody>
          <a:bodyPr wrap="square" rtlCol="0">
            <a:spAutoFit/>
          </a:bodyPr>
          <a:lstStyle/>
          <a:p>
            <a:pPr algn="ctr"/>
            <a:r>
              <a:rPr lang="en-US" sz="1500" b="1" dirty="0">
                <a:solidFill>
                  <a:schemeClr val="accent5">
                    <a:lumMod val="75000"/>
                  </a:schemeClr>
                </a:solidFill>
                <a:latin typeface="Century Gothic" panose="020B0502020202020204" pitchFamily="34" charset="0"/>
              </a:rPr>
              <a:t>TASK 6</a:t>
            </a:r>
          </a:p>
        </p:txBody>
      </p:sp>
      <p:sp>
        <p:nvSpPr>
          <p:cNvPr id="18" name="TextBox 17">
            <a:extLst>
              <a:ext uri="{FF2B5EF4-FFF2-40B4-BE49-F238E27FC236}">
                <a16:creationId xmlns:a16="http://schemas.microsoft.com/office/drawing/2014/main" id="{0216F9F8-7250-930C-2CC9-91C5B2A1C726}"/>
              </a:ext>
            </a:extLst>
          </p:cNvPr>
          <p:cNvSpPr txBox="1"/>
          <p:nvPr/>
        </p:nvSpPr>
        <p:spPr>
          <a:xfrm>
            <a:off x="6170536" y="6048907"/>
            <a:ext cx="4363418" cy="646331"/>
          </a:xfrm>
          <a:prstGeom prst="rect">
            <a:avLst/>
          </a:prstGeom>
          <a:noFill/>
        </p:spPr>
        <p:txBody>
          <a:bodyPr wrap="square" rtlCol="0">
            <a:spAutoFit/>
          </a:bodyPr>
          <a:lstStyle/>
          <a:p>
            <a:pPr algn="ctr"/>
            <a:r>
              <a:rPr lang="en-US" sz="1200" dirty="0">
                <a:solidFill>
                  <a:schemeClr val="accent5">
                    <a:lumMod val="75000"/>
                  </a:schemeClr>
                </a:solidFill>
                <a:latin typeface="Century Gothic" panose="020B0502020202020204" pitchFamily="34" charset="0"/>
              </a:rPr>
              <a:t>Assess the ROI of partnerships with local businesses and EV dealerships and collect feedback from logistics partners on their charging experience and needs.</a:t>
            </a:r>
          </a:p>
        </p:txBody>
      </p:sp>
      <p:sp>
        <p:nvSpPr>
          <p:cNvPr id="19" name="Heptagon 18">
            <a:extLst>
              <a:ext uri="{FF2B5EF4-FFF2-40B4-BE49-F238E27FC236}">
                <a16:creationId xmlns:a16="http://schemas.microsoft.com/office/drawing/2014/main" id="{822E2508-A3AB-5EDC-B4A9-B3193C396681}"/>
              </a:ext>
            </a:extLst>
          </p:cNvPr>
          <p:cNvSpPr/>
          <p:nvPr/>
        </p:nvSpPr>
        <p:spPr>
          <a:xfrm>
            <a:off x="7925188" y="4943976"/>
            <a:ext cx="684422" cy="684422"/>
          </a:xfrm>
          <a:prstGeom prst="heptagon">
            <a:avLst/>
          </a:prstGeom>
          <a:solidFill>
            <a:schemeClr val="accent5">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5407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hevron 2">
            <a:extLst>
              <a:ext uri="{FF2B5EF4-FFF2-40B4-BE49-F238E27FC236}">
                <a16:creationId xmlns:a16="http://schemas.microsoft.com/office/drawing/2014/main" id="{96B38B10-8370-B32E-78B3-16F7567DDDCC}"/>
              </a:ext>
            </a:extLst>
          </p:cNvPr>
          <p:cNvSpPr/>
          <p:nvPr/>
        </p:nvSpPr>
        <p:spPr>
          <a:xfrm>
            <a:off x="208415" y="6172388"/>
            <a:ext cx="2926080" cy="548640"/>
          </a:xfrm>
          <a:prstGeom prst="chevron">
            <a:avLst/>
          </a:prstGeom>
          <a:solidFill>
            <a:srgbClr val="00BD3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en-US"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1</a:t>
            </a:r>
            <a:endParaRPr lang="en-US" sz="2000" b="1"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4" name="Chevron 3">
            <a:extLst>
              <a:ext uri="{FF2B5EF4-FFF2-40B4-BE49-F238E27FC236}">
                <a16:creationId xmlns:a16="http://schemas.microsoft.com/office/drawing/2014/main" id="{CB1D248B-3184-211E-FD58-D01ECA1CA46B}"/>
              </a:ext>
            </a:extLst>
          </p:cNvPr>
          <p:cNvSpPr/>
          <p:nvPr/>
        </p:nvSpPr>
        <p:spPr>
          <a:xfrm>
            <a:off x="3159895" y="6172388"/>
            <a:ext cx="2926080" cy="548640"/>
          </a:xfrm>
          <a:prstGeom prst="chevron">
            <a:avLst/>
          </a:prstGeom>
          <a:solidFill>
            <a:srgbClr val="92D050"/>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en-US"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2</a:t>
            </a:r>
            <a:endParaRPr lang="en-US" sz="2000" b="1"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5" name="Chevron 4">
            <a:extLst>
              <a:ext uri="{FF2B5EF4-FFF2-40B4-BE49-F238E27FC236}">
                <a16:creationId xmlns:a16="http://schemas.microsoft.com/office/drawing/2014/main" id="{D923EFF4-B7A8-8248-7448-FDC807265F3C}"/>
              </a:ext>
            </a:extLst>
          </p:cNvPr>
          <p:cNvSpPr/>
          <p:nvPr/>
        </p:nvSpPr>
        <p:spPr>
          <a:xfrm>
            <a:off x="6111375" y="6172388"/>
            <a:ext cx="2926080" cy="548640"/>
          </a:xfrm>
          <a:prstGeom prst="chevron">
            <a:avLst/>
          </a:prstGeom>
          <a:solidFill>
            <a:schemeClr val="tx2">
              <a:lumMod val="60000"/>
              <a:lumOff val="40000"/>
            </a:schemeClr>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en-US"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3</a:t>
            </a:r>
            <a:endParaRPr lang="en-US" sz="2000" b="1"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6" name="Chevron 5">
            <a:extLst>
              <a:ext uri="{FF2B5EF4-FFF2-40B4-BE49-F238E27FC236}">
                <a16:creationId xmlns:a16="http://schemas.microsoft.com/office/drawing/2014/main" id="{D96B75D0-BD13-7FAF-07E4-367EF228EC62}"/>
              </a:ext>
            </a:extLst>
          </p:cNvPr>
          <p:cNvSpPr/>
          <p:nvPr/>
        </p:nvSpPr>
        <p:spPr>
          <a:xfrm>
            <a:off x="9062855" y="6172388"/>
            <a:ext cx="2926080" cy="548640"/>
          </a:xfrm>
          <a:prstGeom prst="chevron">
            <a:avLst/>
          </a:prstGeom>
          <a:solidFill>
            <a:schemeClr val="tx2"/>
          </a:solidFill>
          <a:ln>
            <a:noFill/>
          </a:ln>
          <a:effectLst>
            <a:outerShdw blurRad="50800" dist="38100" dir="8100000" algn="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2000" dirty="0">
                <a:solidFill>
                  <a:schemeClr val="bg1"/>
                </a:solidFill>
                <a:effectLst>
                  <a:outerShdw blurRad="50800" dist="38100" dir="8100000" algn="tr" rotWithShape="0">
                    <a:prstClr val="black">
                      <a:alpha val="40000"/>
                    </a:prstClr>
                  </a:outerShdw>
                </a:effectLst>
                <a:latin typeface="Century Gothic" panose="020B0502020202020204" pitchFamily="34" charset="0"/>
              </a:rPr>
              <a:t>PHASE </a:t>
            </a:r>
            <a:r>
              <a:rPr lang="en-US" sz="3200" b="1" dirty="0">
                <a:solidFill>
                  <a:schemeClr val="bg1"/>
                </a:solidFill>
                <a:effectLst>
                  <a:outerShdw blurRad="50800" dist="38100" dir="8100000" algn="tr" rotWithShape="0">
                    <a:prstClr val="black">
                      <a:alpha val="40000"/>
                    </a:prstClr>
                  </a:outerShdw>
                </a:effectLst>
                <a:latin typeface="Century Gothic" panose="020B0502020202020204" pitchFamily="34" charset="0"/>
              </a:rPr>
              <a:t>4</a:t>
            </a:r>
            <a:endParaRPr lang="en-US" sz="2000" b="1" dirty="0">
              <a:solidFill>
                <a:schemeClr val="bg1"/>
              </a:solidFill>
              <a:effectLst>
                <a:outerShdw blurRad="50800" dist="38100" dir="8100000" algn="tr" rotWithShape="0">
                  <a:prstClr val="black">
                    <a:alpha val="40000"/>
                  </a:prstClr>
                </a:outerShdw>
              </a:effectLst>
              <a:latin typeface="Century Gothic" panose="020B0502020202020204" pitchFamily="34" charset="0"/>
            </a:endParaRPr>
          </a:p>
        </p:txBody>
      </p:sp>
      <p:sp>
        <p:nvSpPr>
          <p:cNvPr id="7" name="Notched Right Arrow 6">
            <a:extLst>
              <a:ext uri="{FF2B5EF4-FFF2-40B4-BE49-F238E27FC236}">
                <a16:creationId xmlns:a16="http://schemas.microsoft.com/office/drawing/2014/main" id="{7F1D3E37-B149-E791-6642-BF5A19AE289A}"/>
              </a:ext>
            </a:extLst>
          </p:cNvPr>
          <p:cNvSpPr/>
          <p:nvPr/>
        </p:nvSpPr>
        <p:spPr>
          <a:xfrm>
            <a:off x="195714" y="3030520"/>
            <a:ext cx="11761059" cy="838200"/>
          </a:xfrm>
          <a:prstGeom prst="notchedRightArrow">
            <a:avLst>
              <a:gd name="adj1" fmla="val 50000"/>
              <a:gd name="adj2" fmla="val 54546"/>
            </a:avLst>
          </a:prstGeom>
          <a:gradFill>
            <a:gsLst>
              <a:gs pos="61000">
                <a:schemeClr val="tx2">
                  <a:lumMod val="60000"/>
                  <a:lumOff val="40000"/>
                </a:schemeClr>
              </a:gs>
              <a:gs pos="30000">
                <a:srgbClr val="92D050"/>
              </a:gs>
              <a:gs pos="0">
                <a:srgbClr val="00BD32"/>
              </a:gs>
              <a:gs pos="100000">
                <a:schemeClr val="tx2"/>
              </a:gs>
            </a:gsLst>
            <a:lin ang="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cxnSp>
        <p:nvCxnSpPr>
          <p:cNvPr id="8" name="Straight Connector 7">
            <a:extLst>
              <a:ext uri="{FF2B5EF4-FFF2-40B4-BE49-F238E27FC236}">
                <a16:creationId xmlns:a16="http://schemas.microsoft.com/office/drawing/2014/main" id="{87896F70-E818-3B13-01BA-B8C70F1E058F}"/>
              </a:ext>
            </a:extLst>
          </p:cNvPr>
          <p:cNvCxnSpPr>
            <a:cxnSpLocks/>
          </p:cNvCxnSpPr>
          <p:nvPr/>
        </p:nvCxnSpPr>
        <p:spPr>
          <a:xfrm flipH="1">
            <a:off x="691015"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A3E4B20D-DE00-BB43-DCFD-A6A71B11E720}"/>
              </a:ext>
            </a:extLst>
          </p:cNvPr>
          <p:cNvCxnSpPr>
            <a:cxnSpLocks/>
          </p:cNvCxnSpPr>
          <p:nvPr/>
        </p:nvCxnSpPr>
        <p:spPr>
          <a:xfrm flipH="1">
            <a:off x="1638299"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A449FDDF-3BD6-DE55-9B03-FA1F7562E429}"/>
              </a:ext>
            </a:extLst>
          </p:cNvPr>
          <p:cNvCxnSpPr>
            <a:cxnSpLocks/>
          </p:cNvCxnSpPr>
          <p:nvPr/>
        </p:nvCxnSpPr>
        <p:spPr>
          <a:xfrm flipH="1">
            <a:off x="2585583"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79E25D-484B-D1C9-0DB0-BDCAEB244EFD}"/>
              </a:ext>
            </a:extLst>
          </p:cNvPr>
          <p:cNvCxnSpPr>
            <a:cxnSpLocks/>
          </p:cNvCxnSpPr>
          <p:nvPr/>
        </p:nvCxnSpPr>
        <p:spPr>
          <a:xfrm flipH="1">
            <a:off x="3532867"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666C9DE2-D714-4A77-2ADC-816101954AA9}"/>
              </a:ext>
            </a:extLst>
          </p:cNvPr>
          <p:cNvCxnSpPr>
            <a:cxnSpLocks/>
          </p:cNvCxnSpPr>
          <p:nvPr/>
        </p:nvCxnSpPr>
        <p:spPr>
          <a:xfrm flipH="1">
            <a:off x="4480151"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754B99ED-6AC7-1515-CDD2-D5B64704075A}"/>
              </a:ext>
            </a:extLst>
          </p:cNvPr>
          <p:cNvCxnSpPr>
            <a:cxnSpLocks/>
          </p:cNvCxnSpPr>
          <p:nvPr/>
        </p:nvCxnSpPr>
        <p:spPr>
          <a:xfrm flipH="1">
            <a:off x="5427435"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F6B778B0-DA9B-0309-A7C5-50ABBD5B81AF}"/>
              </a:ext>
            </a:extLst>
          </p:cNvPr>
          <p:cNvCxnSpPr>
            <a:cxnSpLocks/>
          </p:cNvCxnSpPr>
          <p:nvPr/>
        </p:nvCxnSpPr>
        <p:spPr>
          <a:xfrm flipH="1">
            <a:off x="6374719" y="3458387"/>
            <a:ext cx="957" cy="502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A8FC78E5-CAB4-9A71-010E-8C390FEFDDCF}"/>
              </a:ext>
            </a:extLst>
          </p:cNvPr>
          <p:cNvCxnSpPr>
            <a:cxnSpLocks/>
          </p:cNvCxnSpPr>
          <p:nvPr/>
        </p:nvCxnSpPr>
        <p:spPr>
          <a:xfrm flipH="1">
            <a:off x="7322003" y="3458387"/>
            <a:ext cx="957" cy="7772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4B6E77B-B240-A636-5B39-08ECB2A7E52D}"/>
              </a:ext>
            </a:extLst>
          </p:cNvPr>
          <p:cNvCxnSpPr>
            <a:cxnSpLocks/>
          </p:cNvCxnSpPr>
          <p:nvPr/>
        </p:nvCxnSpPr>
        <p:spPr>
          <a:xfrm flipH="1">
            <a:off x="8269287" y="3458387"/>
            <a:ext cx="957" cy="10515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BAB3CC50-52D6-29A7-17E0-71113162CE2D}"/>
              </a:ext>
            </a:extLst>
          </p:cNvPr>
          <p:cNvCxnSpPr>
            <a:cxnSpLocks/>
          </p:cNvCxnSpPr>
          <p:nvPr/>
        </p:nvCxnSpPr>
        <p:spPr>
          <a:xfrm flipH="1">
            <a:off x="9216571" y="3458387"/>
            <a:ext cx="957" cy="128016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0BC927E0-7630-CA37-8B24-4425FFE2BFBA}"/>
              </a:ext>
            </a:extLst>
          </p:cNvPr>
          <p:cNvCxnSpPr>
            <a:cxnSpLocks/>
          </p:cNvCxnSpPr>
          <p:nvPr/>
        </p:nvCxnSpPr>
        <p:spPr>
          <a:xfrm flipH="1">
            <a:off x="10163855" y="3458387"/>
            <a:ext cx="957" cy="146304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76" name="Straight Connector 75">
            <a:extLst>
              <a:ext uri="{FF2B5EF4-FFF2-40B4-BE49-F238E27FC236}">
                <a16:creationId xmlns:a16="http://schemas.microsoft.com/office/drawing/2014/main" id="{7D0723CD-673C-8C14-47AE-ED5F20F3091D}"/>
              </a:ext>
            </a:extLst>
          </p:cNvPr>
          <p:cNvCxnSpPr>
            <a:cxnSpLocks/>
          </p:cNvCxnSpPr>
          <p:nvPr/>
        </p:nvCxnSpPr>
        <p:spPr>
          <a:xfrm flipH="1">
            <a:off x="11111137" y="3458387"/>
            <a:ext cx="957" cy="1645920"/>
          </a:xfrm>
          <a:prstGeom prst="line">
            <a:avLst/>
          </a:prstGeom>
          <a:ln w="28575">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sp>
        <p:nvSpPr>
          <p:cNvPr id="77" name="Oval 76">
            <a:extLst>
              <a:ext uri="{FF2B5EF4-FFF2-40B4-BE49-F238E27FC236}">
                <a16:creationId xmlns:a16="http://schemas.microsoft.com/office/drawing/2014/main" id="{6C85F6CA-2D64-037A-A065-2826D59DF631}"/>
              </a:ext>
            </a:extLst>
          </p:cNvPr>
          <p:cNvSpPr/>
          <p:nvPr/>
        </p:nvSpPr>
        <p:spPr>
          <a:xfrm>
            <a:off x="55131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78" name="Oval 77">
            <a:extLst>
              <a:ext uri="{FF2B5EF4-FFF2-40B4-BE49-F238E27FC236}">
                <a16:creationId xmlns:a16="http://schemas.microsoft.com/office/drawing/2014/main" id="{75425AA0-606B-EDC4-F505-B158F5416988}"/>
              </a:ext>
            </a:extLst>
          </p:cNvPr>
          <p:cNvSpPr/>
          <p:nvPr/>
        </p:nvSpPr>
        <p:spPr>
          <a:xfrm>
            <a:off x="149859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79" name="Oval 78">
            <a:extLst>
              <a:ext uri="{FF2B5EF4-FFF2-40B4-BE49-F238E27FC236}">
                <a16:creationId xmlns:a16="http://schemas.microsoft.com/office/drawing/2014/main" id="{9AA8203E-5609-8564-645B-FA4491FD20CF}"/>
              </a:ext>
            </a:extLst>
          </p:cNvPr>
          <p:cNvSpPr/>
          <p:nvPr/>
        </p:nvSpPr>
        <p:spPr>
          <a:xfrm>
            <a:off x="244588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1" name="Oval 80">
            <a:extLst>
              <a:ext uri="{FF2B5EF4-FFF2-40B4-BE49-F238E27FC236}">
                <a16:creationId xmlns:a16="http://schemas.microsoft.com/office/drawing/2014/main" id="{FA7EAF10-3D59-DFB1-9553-CE6B66752128}"/>
              </a:ext>
            </a:extLst>
          </p:cNvPr>
          <p:cNvSpPr/>
          <p:nvPr/>
        </p:nvSpPr>
        <p:spPr>
          <a:xfrm>
            <a:off x="339316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2" name="Oval 81">
            <a:extLst>
              <a:ext uri="{FF2B5EF4-FFF2-40B4-BE49-F238E27FC236}">
                <a16:creationId xmlns:a16="http://schemas.microsoft.com/office/drawing/2014/main" id="{2CF96B7A-68F2-3922-1F8C-B6BF622FE794}"/>
              </a:ext>
            </a:extLst>
          </p:cNvPr>
          <p:cNvSpPr/>
          <p:nvPr/>
        </p:nvSpPr>
        <p:spPr>
          <a:xfrm>
            <a:off x="434045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3" name="Oval 82">
            <a:extLst>
              <a:ext uri="{FF2B5EF4-FFF2-40B4-BE49-F238E27FC236}">
                <a16:creationId xmlns:a16="http://schemas.microsoft.com/office/drawing/2014/main" id="{B9B87045-5F4E-E55C-4C15-B1A63C4350F2}"/>
              </a:ext>
            </a:extLst>
          </p:cNvPr>
          <p:cNvSpPr/>
          <p:nvPr/>
        </p:nvSpPr>
        <p:spPr>
          <a:xfrm>
            <a:off x="528773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4" name="Oval 83">
            <a:extLst>
              <a:ext uri="{FF2B5EF4-FFF2-40B4-BE49-F238E27FC236}">
                <a16:creationId xmlns:a16="http://schemas.microsoft.com/office/drawing/2014/main" id="{DA8F14E2-A09E-0054-2E31-F3117CFE9B70}"/>
              </a:ext>
            </a:extLst>
          </p:cNvPr>
          <p:cNvSpPr/>
          <p:nvPr/>
        </p:nvSpPr>
        <p:spPr>
          <a:xfrm>
            <a:off x="6235019"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5" name="Oval 84">
            <a:extLst>
              <a:ext uri="{FF2B5EF4-FFF2-40B4-BE49-F238E27FC236}">
                <a16:creationId xmlns:a16="http://schemas.microsoft.com/office/drawing/2014/main" id="{F875D7F6-2D8C-B840-BCEA-4483BFD5C9CB}"/>
              </a:ext>
            </a:extLst>
          </p:cNvPr>
          <p:cNvSpPr/>
          <p:nvPr/>
        </p:nvSpPr>
        <p:spPr>
          <a:xfrm>
            <a:off x="7182303"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6" name="Oval 85">
            <a:extLst>
              <a:ext uri="{FF2B5EF4-FFF2-40B4-BE49-F238E27FC236}">
                <a16:creationId xmlns:a16="http://schemas.microsoft.com/office/drawing/2014/main" id="{90E06AE2-5BB6-6045-05FB-A9BD4B56D995}"/>
              </a:ext>
            </a:extLst>
          </p:cNvPr>
          <p:cNvSpPr/>
          <p:nvPr/>
        </p:nvSpPr>
        <p:spPr>
          <a:xfrm>
            <a:off x="812958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7" name="Oval 86">
            <a:extLst>
              <a:ext uri="{FF2B5EF4-FFF2-40B4-BE49-F238E27FC236}">
                <a16:creationId xmlns:a16="http://schemas.microsoft.com/office/drawing/2014/main" id="{F05B667F-C934-63A7-C7F0-17476EB3A96F}"/>
              </a:ext>
            </a:extLst>
          </p:cNvPr>
          <p:cNvSpPr/>
          <p:nvPr/>
        </p:nvSpPr>
        <p:spPr>
          <a:xfrm>
            <a:off x="9076871"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88" name="Oval 87">
            <a:extLst>
              <a:ext uri="{FF2B5EF4-FFF2-40B4-BE49-F238E27FC236}">
                <a16:creationId xmlns:a16="http://schemas.microsoft.com/office/drawing/2014/main" id="{D8A0CBA8-7260-8C64-7274-CCEFC70BB1D6}"/>
              </a:ext>
            </a:extLst>
          </p:cNvPr>
          <p:cNvSpPr/>
          <p:nvPr/>
        </p:nvSpPr>
        <p:spPr>
          <a:xfrm>
            <a:off x="10024155"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96" name="Oval 95">
            <a:extLst>
              <a:ext uri="{FF2B5EF4-FFF2-40B4-BE49-F238E27FC236}">
                <a16:creationId xmlns:a16="http://schemas.microsoft.com/office/drawing/2014/main" id="{2762309E-93B0-4F16-0C3C-C6B2BAAF6220}"/>
              </a:ext>
            </a:extLst>
          </p:cNvPr>
          <p:cNvSpPr/>
          <p:nvPr/>
        </p:nvSpPr>
        <p:spPr>
          <a:xfrm>
            <a:off x="10971437" y="3316270"/>
            <a:ext cx="266700" cy="266700"/>
          </a:xfrm>
          <a:prstGeom prst="ellipse">
            <a:avLst/>
          </a:prstGeom>
          <a:solidFill>
            <a:schemeClr val="bg1"/>
          </a:solidFill>
          <a:ln>
            <a:solidFill>
              <a:schemeClr val="bg1">
                <a:lumMod val="75000"/>
              </a:schemeClr>
            </a:solidFill>
          </a:ln>
          <a:effectLst>
            <a:outerShdw blurRad="40000" dist="23000" dir="5400000" rotWithShape="0">
              <a:schemeClr val="bg1">
                <a:lumMod val="75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sp>
        <p:nvSpPr>
          <p:cNvPr id="97" name="Rectangle 96">
            <a:extLst>
              <a:ext uri="{FF2B5EF4-FFF2-40B4-BE49-F238E27FC236}">
                <a16:creationId xmlns:a16="http://schemas.microsoft.com/office/drawing/2014/main" id="{5B4A4123-FA94-CC5A-BC76-6B422994D500}"/>
              </a:ext>
            </a:extLst>
          </p:cNvPr>
          <p:cNvSpPr/>
          <p:nvPr/>
        </p:nvSpPr>
        <p:spPr>
          <a:xfrm>
            <a:off x="386215" y="3936528"/>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ID TARGET CITITES</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p:txBody>
      </p:sp>
      <p:sp>
        <p:nvSpPr>
          <p:cNvPr id="98" name="Rectangle 97">
            <a:extLst>
              <a:ext uri="{FF2B5EF4-FFF2-40B4-BE49-F238E27FC236}">
                <a16:creationId xmlns:a16="http://schemas.microsoft.com/office/drawing/2014/main" id="{92526E92-4A3D-CC45-0C8A-D3FD4F6D4CC5}"/>
              </a:ext>
            </a:extLst>
          </p:cNvPr>
          <p:cNvSpPr/>
          <p:nvPr/>
        </p:nvSpPr>
        <p:spPr>
          <a:xfrm>
            <a:off x="1117735" y="4278628"/>
            <a:ext cx="947284"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ANALYZE INFRASTRUCTURE</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99" name="Rectangle 98">
            <a:extLst>
              <a:ext uri="{FF2B5EF4-FFF2-40B4-BE49-F238E27FC236}">
                <a16:creationId xmlns:a16="http://schemas.microsoft.com/office/drawing/2014/main" id="{6850328E-E32D-4F63-BAE4-BC735743DA61}"/>
              </a:ext>
            </a:extLst>
          </p:cNvPr>
          <p:cNvSpPr/>
          <p:nvPr/>
        </p:nvSpPr>
        <p:spPr>
          <a:xfrm>
            <a:off x="2280783" y="45397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EVALUATE BRAND</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0" name="Rectangle 99">
            <a:extLst>
              <a:ext uri="{FF2B5EF4-FFF2-40B4-BE49-F238E27FC236}">
                <a16:creationId xmlns:a16="http://schemas.microsoft.com/office/drawing/2014/main" id="{F1AE4631-608E-7814-CB8F-AAE6E3A78F29}"/>
              </a:ext>
            </a:extLst>
          </p:cNvPr>
          <p:cNvSpPr/>
          <p:nvPr/>
        </p:nvSpPr>
        <p:spPr>
          <a:xfrm>
            <a:off x="3228067" y="47429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SET KPIS</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1" name="Rectangle 100">
            <a:extLst>
              <a:ext uri="{FF2B5EF4-FFF2-40B4-BE49-F238E27FC236}">
                <a16:creationId xmlns:a16="http://schemas.microsoft.com/office/drawing/2014/main" id="{925A38EE-1D63-93E9-2CAA-A133ED1711CB}"/>
              </a:ext>
            </a:extLst>
          </p:cNvPr>
          <p:cNvSpPr/>
          <p:nvPr/>
        </p:nvSpPr>
        <p:spPr>
          <a:xfrm>
            <a:off x="4175351" y="49461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DETERMIND AD PLATFORMS</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2" name="Rectangle 101">
            <a:extLst>
              <a:ext uri="{FF2B5EF4-FFF2-40B4-BE49-F238E27FC236}">
                <a16:creationId xmlns:a16="http://schemas.microsoft.com/office/drawing/2014/main" id="{D1836429-3772-17F3-4AB8-F68CEEBE222E}"/>
              </a:ext>
            </a:extLst>
          </p:cNvPr>
          <p:cNvSpPr/>
          <p:nvPr/>
        </p:nvSpPr>
        <p:spPr>
          <a:xfrm>
            <a:off x="5122635" y="51493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DESIGN CONTENT STRATEGY</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3" name="Rectangle 102">
            <a:extLst>
              <a:ext uri="{FF2B5EF4-FFF2-40B4-BE49-F238E27FC236}">
                <a16:creationId xmlns:a16="http://schemas.microsoft.com/office/drawing/2014/main" id="{11A863D5-DCC4-36F9-C6A9-39467CEC3F03}"/>
              </a:ext>
            </a:extLst>
          </p:cNvPr>
          <p:cNvSpPr/>
          <p:nvPr/>
        </p:nvSpPr>
        <p:spPr>
          <a:xfrm>
            <a:off x="6069919" y="4028892"/>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LAUNCH VIDEO SERIES</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4" name="Rectangle 103">
            <a:extLst>
              <a:ext uri="{FF2B5EF4-FFF2-40B4-BE49-F238E27FC236}">
                <a16:creationId xmlns:a16="http://schemas.microsoft.com/office/drawing/2014/main" id="{B8562DD5-E285-5B16-21D2-DB1AE41DA6CB}"/>
              </a:ext>
            </a:extLst>
          </p:cNvPr>
          <p:cNvSpPr/>
          <p:nvPr/>
        </p:nvSpPr>
        <p:spPr>
          <a:xfrm>
            <a:off x="7017203" y="4352519"/>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TARGET EMAILS</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5" name="Rectangle 104">
            <a:extLst>
              <a:ext uri="{FF2B5EF4-FFF2-40B4-BE49-F238E27FC236}">
                <a16:creationId xmlns:a16="http://schemas.microsoft.com/office/drawing/2014/main" id="{C2FED140-E1C7-1B75-2196-6AFCF2EC35A7}"/>
              </a:ext>
            </a:extLst>
          </p:cNvPr>
          <p:cNvSpPr/>
          <p:nvPr/>
        </p:nvSpPr>
        <p:spPr>
          <a:xfrm>
            <a:off x="7964487" y="4595121"/>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PARTNER WITH LOCAL BUSINESSES</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6" name="Rectangle 105">
            <a:extLst>
              <a:ext uri="{FF2B5EF4-FFF2-40B4-BE49-F238E27FC236}">
                <a16:creationId xmlns:a16="http://schemas.microsoft.com/office/drawing/2014/main" id="{9BE3C9A2-A19E-D93E-0316-0F1B8F0F5768}"/>
              </a:ext>
            </a:extLst>
          </p:cNvPr>
          <p:cNvSpPr/>
          <p:nvPr/>
        </p:nvSpPr>
        <p:spPr>
          <a:xfrm>
            <a:off x="8911771" y="4779848"/>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MONITOR USER REVIEWS</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7" name="Rectangle 106">
            <a:extLst>
              <a:ext uri="{FF2B5EF4-FFF2-40B4-BE49-F238E27FC236}">
                <a16:creationId xmlns:a16="http://schemas.microsoft.com/office/drawing/2014/main" id="{09488850-3AA0-079D-DB29-74CD96EEEB87}"/>
              </a:ext>
            </a:extLst>
          </p:cNvPr>
          <p:cNvSpPr/>
          <p:nvPr/>
        </p:nvSpPr>
        <p:spPr>
          <a:xfrm>
            <a:off x="9859055" y="4964575"/>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ADJUST CONTENT STRATEGY</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sp>
        <p:nvSpPr>
          <p:cNvPr id="108" name="Rectangle 107">
            <a:extLst>
              <a:ext uri="{FF2B5EF4-FFF2-40B4-BE49-F238E27FC236}">
                <a16:creationId xmlns:a16="http://schemas.microsoft.com/office/drawing/2014/main" id="{C9401EE7-C816-8576-57FD-750DE2BCC61E}"/>
              </a:ext>
            </a:extLst>
          </p:cNvPr>
          <p:cNvSpPr/>
          <p:nvPr/>
        </p:nvSpPr>
        <p:spPr>
          <a:xfrm>
            <a:off x="10806337" y="5149303"/>
            <a:ext cx="731520" cy="82296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lIns="0" tIns="45720" rIns="0" bIns="9144"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lang="en-US" sz="900" dirty="0">
                <a:solidFill>
                  <a:schemeClr val="tx1"/>
                </a:solidFill>
                <a:latin typeface="Century Gothic" panose="020B0502020202020204" pitchFamily="34" charset="0"/>
              </a:rPr>
              <a:t>MONTHLY REPORT, FEEDBACK ANALYSIS</a:t>
            </a:r>
          </a:p>
          <a:p>
            <a:pPr algn="l"/>
            <a:endParaRPr lang="en-US" sz="900" dirty="0">
              <a:solidFill>
                <a:schemeClr val="tx1"/>
              </a:solidFill>
              <a:latin typeface="Century Gothic" panose="020B0502020202020204" pitchFamily="34" charset="0"/>
            </a:endParaRPr>
          </a:p>
          <a:p>
            <a:pPr algn="l"/>
            <a:r>
              <a:rPr lang="en-US" sz="900" dirty="0">
                <a:solidFill>
                  <a:schemeClr val="tx1">
                    <a:lumMod val="65000"/>
                    <a:lumOff val="35000"/>
                  </a:schemeClr>
                </a:solidFill>
                <a:latin typeface="Century Gothic" panose="020B0502020202020204" pitchFamily="34" charset="0"/>
              </a:rPr>
              <a:t>00/00/0000</a:t>
            </a:r>
          </a:p>
          <a:p>
            <a:pPr algn="l"/>
            <a:endParaRPr lang="en-US" sz="900" dirty="0">
              <a:solidFill>
                <a:schemeClr val="tx1"/>
              </a:solidFill>
              <a:latin typeface="Century Gothic" panose="020B0502020202020204" pitchFamily="34" charset="0"/>
            </a:endParaRPr>
          </a:p>
        </p:txBody>
      </p:sp>
      <p:grpSp>
        <p:nvGrpSpPr>
          <p:cNvPr id="109" name="Group 108">
            <a:extLst>
              <a:ext uri="{FF2B5EF4-FFF2-40B4-BE49-F238E27FC236}">
                <a16:creationId xmlns:a16="http://schemas.microsoft.com/office/drawing/2014/main" id="{ECD96525-29E7-6E12-9D5B-CC2BA6A8A264}"/>
              </a:ext>
            </a:extLst>
          </p:cNvPr>
          <p:cNvGrpSpPr/>
          <p:nvPr/>
        </p:nvGrpSpPr>
        <p:grpSpPr>
          <a:xfrm>
            <a:off x="1564497" y="675289"/>
            <a:ext cx="1447806" cy="2837166"/>
            <a:chOff x="1242482" y="409377"/>
            <a:chExt cx="1447806" cy="2837166"/>
          </a:xfrm>
          <a:effectLst/>
        </p:grpSpPr>
        <p:grpSp>
          <p:nvGrpSpPr>
            <p:cNvPr id="110" name="Group 109">
              <a:extLst>
                <a:ext uri="{FF2B5EF4-FFF2-40B4-BE49-F238E27FC236}">
                  <a16:creationId xmlns:a16="http://schemas.microsoft.com/office/drawing/2014/main" id="{70B0C824-E1F1-2F20-B65C-23A250AB3E03}"/>
                </a:ext>
              </a:extLst>
            </p:cNvPr>
            <p:cNvGrpSpPr/>
            <p:nvPr/>
          </p:nvGrpSpPr>
          <p:grpSpPr>
            <a:xfrm>
              <a:off x="1242482" y="417685"/>
              <a:ext cx="137160" cy="2828858"/>
              <a:chOff x="1242482" y="417685"/>
              <a:chExt cx="137160" cy="2828858"/>
            </a:xfrm>
          </p:grpSpPr>
          <p:cxnSp>
            <p:nvCxnSpPr>
              <p:cNvPr id="113" name="Straight Connector 112">
                <a:extLst>
                  <a:ext uri="{FF2B5EF4-FFF2-40B4-BE49-F238E27FC236}">
                    <a16:creationId xmlns:a16="http://schemas.microsoft.com/office/drawing/2014/main" id="{72368B2C-6481-C00E-6CB2-5522A2F16093}"/>
                  </a:ext>
                </a:extLst>
              </p:cNvPr>
              <p:cNvCxnSpPr>
                <a:cxnSpLocks/>
              </p:cNvCxnSpPr>
              <p:nvPr/>
            </p:nvCxnSpPr>
            <p:spPr>
              <a:xfrm>
                <a:off x="1314450" y="417685"/>
                <a:ext cx="0" cy="2757315"/>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14" name="Oval 113">
                <a:extLst>
                  <a:ext uri="{FF2B5EF4-FFF2-40B4-BE49-F238E27FC236}">
                    <a16:creationId xmlns:a16="http://schemas.microsoft.com/office/drawing/2014/main" id="{03349354-13AC-F537-9DB4-42E4FE43FC65}"/>
                  </a:ext>
                </a:extLst>
              </p:cNvPr>
              <p:cNvSpPr>
                <a:spLocks noChangeAspect="1"/>
              </p:cNvSpPr>
              <p:nvPr/>
            </p:nvSpPr>
            <p:spPr>
              <a:xfrm>
                <a:off x="1242482"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11" name="TextBox 58">
              <a:extLst>
                <a:ext uri="{FF2B5EF4-FFF2-40B4-BE49-F238E27FC236}">
                  <a16:creationId xmlns:a16="http://schemas.microsoft.com/office/drawing/2014/main" id="{DDA05187-F18A-91CB-6D31-04442DBC97BC}"/>
                </a:ext>
              </a:extLst>
            </p:cNvPr>
            <p:cNvSpPr txBox="1"/>
            <p:nvPr/>
          </p:nvSpPr>
          <p:spPr>
            <a:xfrm>
              <a:off x="1339850" y="409377"/>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solidFill>
                    <a:schemeClr val="tx1">
                      <a:lumMod val="65000"/>
                      <a:lumOff val="35000"/>
                    </a:schemeClr>
                  </a:solidFill>
                  <a:latin typeface="Century Gothic" panose="020B0502020202020204" pitchFamily="34" charset="0"/>
                </a:rPr>
                <a:t>MILESTONE</a:t>
              </a:r>
              <a:r>
                <a:rPr lang="en-US" sz="11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1</a:t>
              </a:r>
              <a:endParaRPr lang="en-US" sz="1100" dirty="0">
                <a:solidFill>
                  <a:schemeClr val="tx1">
                    <a:lumMod val="65000"/>
                    <a:lumOff val="35000"/>
                  </a:schemeClr>
                </a:solidFill>
                <a:latin typeface="Century Gothic" panose="020B0502020202020204" pitchFamily="34" charset="0"/>
              </a:endParaRPr>
            </a:p>
          </p:txBody>
        </p:sp>
        <p:sp>
          <p:nvSpPr>
            <p:cNvPr id="112" name="TextBox 60">
              <a:extLst>
                <a:ext uri="{FF2B5EF4-FFF2-40B4-BE49-F238E27FC236}">
                  <a16:creationId xmlns:a16="http://schemas.microsoft.com/office/drawing/2014/main" id="{321D92CB-F13A-0632-ACE0-CB07252CE745}"/>
                </a:ext>
              </a:extLst>
            </p:cNvPr>
            <p:cNvSpPr txBox="1"/>
            <p:nvPr/>
          </p:nvSpPr>
          <p:spPr>
            <a:xfrm>
              <a:off x="1339849" y="663377"/>
              <a:ext cx="1350439" cy="2286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latin typeface="Century Gothic" panose="020B0502020202020204" pitchFamily="34" charset="0"/>
                </a:rPr>
                <a:t>PRICING MODELS</a:t>
              </a:r>
            </a:p>
          </p:txBody>
        </p:sp>
      </p:grpSp>
      <p:grpSp>
        <p:nvGrpSpPr>
          <p:cNvPr id="115" name="Group 114">
            <a:extLst>
              <a:ext uri="{FF2B5EF4-FFF2-40B4-BE49-F238E27FC236}">
                <a16:creationId xmlns:a16="http://schemas.microsoft.com/office/drawing/2014/main" id="{4CD60999-F62E-298A-6DFE-26F25B094668}"/>
              </a:ext>
            </a:extLst>
          </p:cNvPr>
          <p:cNvGrpSpPr/>
          <p:nvPr/>
        </p:nvGrpSpPr>
        <p:grpSpPr>
          <a:xfrm>
            <a:off x="4405865" y="916589"/>
            <a:ext cx="1433539" cy="2601776"/>
            <a:chOff x="3718983" y="644767"/>
            <a:chExt cx="1433539" cy="2601776"/>
          </a:xfrm>
          <a:effectLst/>
        </p:grpSpPr>
        <p:grpSp>
          <p:nvGrpSpPr>
            <p:cNvPr id="116" name="Group 115">
              <a:extLst>
                <a:ext uri="{FF2B5EF4-FFF2-40B4-BE49-F238E27FC236}">
                  <a16:creationId xmlns:a16="http://schemas.microsoft.com/office/drawing/2014/main" id="{042E2BC7-0B32-9F1F-0463-0340945A1A6D}"/>
                </a:ext>
              </a:extLst>
            </p:cNvPr>
            <p:cNvGrpSpPr/>
            <p:nvPr/>
          </p:nvGrpSpPr>
          <p:grpSpPr>
            <a:xfrm>
              <a:off x="3718983" y="665580"/>
              <a:ext cx="137160" cy="2580963"/>
              <a:chOff x="3718983" y="665580"/>
              <a:chExt cx="137160" cy="2580963"/>
            </a:xfrm>
          </p:grpSpPr>
          <p:cxnSp>
            <p:nvCxnSpPr>
              <p:cNvPr id="119" name="Straight Connector 118">
                <a:extLst>
                  <a:ext uri="{FF2B5EF4-FFF2-40B4-BE49-F238E27FC236}">
                    <a16:creationId xmlns:a16="http://schemas.microsoft.com/office/drawing/2014/main" id="{E32BBB0D-B366-4AB9-9EFE-23FE325D3A83}"/>
                  </a:ext>
                </a:extLst>
              </p:cNvPr>
              <p:cNvCxnSpPr>
                <a:cxnSpLocks/>
              </p:cNvCxnSpPr>
              <p:nvPr/>
            </p:nvCxnSpPr>
            <p:spPr>
              <a:xfrm>
                <a:off x="3790950" y="665580"/>
                <a:ext cx="0" cy="2508009"/>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0" name="Oval 119">
                <a:extLst>
                  <a:ext uri="{FF2B5EF4-FFF2-40B4-BE49-F238E27FC236}">
                    <a16:creationId xmlns:a16="http://schemas.microsoft.com/office/drawing/2014/main" id="{3BFB5323-F938-F514-6E44-FA015E20B54A}"/>
                  </a:ext>
                </a:extLst>
              </p:cNvPr>
              <p:cNvSpPr>
                <a:spLocks noChangeAspect="1"/>
              </p:cNvSpPr>
              <p:nvPr/>
            </p:nvSpPr>
            <p:spPr>
              <a:xfrm>
                <a:off x="3718983"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17" name="TextBox 64">
              <a:extLst>
                <a:ext uri="{FF2B5EF4-FFF2-40B4-BE49-F238E27FC236}">
                  <a16:creationId xmlns:a16="http://schemas.microsoft.com/office/drawing/2014/main" id="{7067060A-5560-BDDE-EBDE-7F62409E7062}"/>
                </a:ext>
              </a:extLst>
            </p:cNvPr>
            <p:cNvSpPr txBox="1"/>
            <p:nvPr/>
          </p:nvSpPr>
          <p:spPr>
            <a:xfrm>
              <a:off x="3816350" y="644767"/>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solidFill>
                    <a:schemeClr val="tx1">
                      <a:lumMod val="65000"/>
                      <a:lumOff val="35000"/>
                    </a:schemeClr>
                  </a:solidFill>
                  <a:latin typeface="Century Gothic" panose="020B0502020202020204" pitchFamily="34" charset="0"/>
                </a:rPr>
                <a:t>MILESTONE</a:t>
              </a:r>
              <a:r>
                <a:rPr lang="en-US" sz="11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2</a:t>
              </a:r>
              <a:endParaRPr lang="en-US" sz="1100" dirty="0">
                <a:solidFill>
                  <a:schemeClr val="tx1">
                    <a:lumMod val="65000"/>
                    <a:lumOff val="35000"/>
                  </a:schemeClr>
                </a:solidFill>
                <a:latin typeface="Century Gothic" panose="020B0502020202020204" pitchFamily="34" charset="0"/>
              </a:endParaRPr>
            </a:p>
          </p:txBody>
        </p:sp>
        <p:sp>
          <p:nvSpPr>
            <p:cNvPr id="118" name="TextBox 65">
              <a:extLst>
                <a:ext uri="{FF2B5EF4-FFF2-40B4-BE49-F238E27FC236}">
                  <a16:creationId xmlns:a16="http://schemas.microsoft.com/office/drawing/2014/main" id="{966B1DB1-4713-F389-E695-CE5B14DB4E4E}"/>
                </a:ext>
              </a:extLst>
            </p:cNvPr>
            <p:cNvSpPr txBox="1"/>
            <p:nvPr/>
          </p:nvSpPr>
          <p:spPr>
            <a:xfrm>
              <a:off x="3816349" y="886067"/>
              <a:ext cx="1336173" cy="22352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latin typeface="Century Gothic" panose="020B0502020202020204" pitchFamily="34" charset="0"/>
                </a:rPr>
                <a:t>OUTREACH TO LOGISTICS COMPANIES</a:t>
              </a:r>
            </a:p>
          </p:txBody>
        </p:sp>
      </p:grpSp>
      <p:grpSp>
        <p:nvGrpSpPr>
          <p:cNvPr id="121" name="Group 120">
            <a:extLst>
              <a:ext uri="{FF2B5EF4-FFF2-40B4-BE49-F238E27FC236}">
                <a16:creationId xmlns:a16="http://schemas.microsoft.com/office/drawing/2014/main" id="{3217EDA1-608C-4250-1F9D-414E87C0F1C9}"/>
              </a:ext>
            </a:extLst>
          </p:cNvPr>
          <p:cNvGrpSpPr/>
          <p:nvPr/>
        </p:nvGrpSpPr>
        <p:grpSpPr>
          <a:xfrm>
            <a:off x="7246591" y="1057785"/>
            <a:ext cx="1353928" cy="2461060"/>
            <a:chOff x="6196895" y="785483"/>
            <a:chExt cx="1353928" cy="2461060"/>
          </a:xfrm>
          <a:effectLst/>
        </p:grpSpPr>
        <p:grpSp>
          <p:nvGrpSpPr>
            <p:cNvPr id="122" name="Group 121">
              <a:extLst>
                <a:ext uri="{FF2B5EF4-FFF2-40B4-BE49-F238E27FC236}">
                  <a16:creationId xmlns:a16="http://schemas.microsoft.com/office/drawing/2014/main" id="{F7B1EEDF-1186-9B64-25FB-28666122E721}"/>
                </a:ext>
              </a:extLst>
            </p:cNvPr>
            <p:cNvGrpSpPr/>
            <p:nvPr/>
          </p:nvGrpSpPr>
          <p:grpSpPr>
            <a:xfrm>
              <a:off x="6196895" y="842433"/>
              <a:ext cx="137160" cy="2404110"/>
              <a:chOff x="6196895" y="842433"/>
              <a:chExt cx="137160" cy="2404110"/>
            </a:xfrm>
          </p:grpSpPr>
          <p:cxnSp>
            <p:nvCxnSpPr>
              <p:cNvPr id="125" name="Straight Connector 124">
                <a:extLst>
                  <a:ext uri="{FF2B5EF4-FFF2-40B4-BE49-F238E27FC236}">
                    <a16:creationId xmlns:a16="http://schemas.microsoft.com/office/drawing/2014/main" id="{1FA0A316-25BC-634C-7739-1310EBBCA876}"/>
                  </a:ext>
                </a:extLst>
              </p:cNvPr>
              <p:cNvCxnSpPr/>
              <p:nvPr/>
            </p:nvCxnSpPr>
            <p:spPr>
              <a:xfrm flipH="1">
                <a:off x="6268861" y="842433"/>
                <a:ext cx="0" cy="23241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26" name="Oval 125">
                <a:extLst>
                  <a:ext uri="{FF2B5EF4-FFF2-40B4-BE49-F238E27FC236}">
                    <a16:creationId xmlns:a16="http://schemas.microsoft.com/office/drawing/2014/main" id="{6A283B42-F998-8972-C029-8F708D14AF85}"/>
                  </a:ext>
                </a:extLst>
              </p:cNvPr>
              <p:cNvSpPr>
                <a:spLocks noChangeAspect="1"/>
              </p:cNvSpPr>
              <p:nvPr/>
            </p:nvSpPr>
            <p:spPr>
              <a:xfrm>
                <a:off x="6196895"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23" name="TextBox 72">
              <a:extLst>
                <a:ext uri="{FF2B5EF4-FFF2-40B4-BE49-F238E27FC236}">
                  <a16:creationId xmlns:a16="http://schemas.microsoft.com/office/drawing/2014/main" id="{CC272BEC-122C-05C3-2C7A-362E7FBD520A}"/>
                </a:ext>
              </a:extLst>
            </p:cNvPr>
            <p:cNvSpPr txBox="1"/>
            <p:nvPr/>
          </p:nvSpPr>
          <p:spPr>
            <a:xfrm>
              <a:off x="6294261" y="785483"/>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solidFill>
                    <a:schemeClr val="tx1">
                      <a:lumMod val="65000"/>
                      <a:lumOff val="35000"/>
                    </a:schemeClr>
                  </a:solidFill>
                  <a:latin typeface="Century Gothic" panose="020B0502020202020204" pitchFamily="34" charset="0"/>
                </a:rPr>
                <a:t>MILESTONE</a:t>
              </a:r>
              <a:r>
                <a:rPr lang="en-US" sz="11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3</a:t>
              </a:r>
              <a:endParaRPr lang="en-US" sz="1100" dirty="0">
                <a:solidFill>
                  <a:schemeClr val="tx1">
                    <a:lumMod val="65000"/>
                    <a:lumOff val="35000"/>
                  </a:schemeClr>
                </a:solidFill>
                <a:latin typeface="Century Gothic" panose="020B0502020202020204" pitchFamily="34" charset="0"/>
              </a:endParaRPr>
            </a:p>
          </p:txBody>
        </p:sp>
        <p:sp>
          <p:nvSpPr>
            <p:cNvPr id="124" name="TextBox 73">
              <a:extLst>
                <a:ext uri="{FF2B5EF4-FFF2-40B4-BE49-F238E27FC236}">
                  <a16:creationId xmlns:a16="http://schemas.microsoft.com/office/drawing/2014/main" id="{181A90E3-B11D-CA73-8874-1836C3EC23F1}"/>
                </a:ext>
              </a:extLst>
            </p:cNvPr>
            <p:cNvSpPr txBox="1"/>
            <p:nvPr/>
          </p:nvSpPr>
          <p:spPr>
            <a:xfrm>
              <a:off x="6294260" y="1026783"/>
              <a:ext cx="1256563" cy="18732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latin typeface="Century Gothic" panose="020B0502020202020204" pitchFamily="34" charset="0"/>
                </a:rPr>
                <a:t>SOCIAL MEDIA BOOST</a:t>
              </a:r>
            </a:p>
          </p:txBody>
        </p:sp>
      </p:grpSp>
      <p:grpSp>
        <p:nvGrpSpPr>
          <p:cNvPr id="127" name="Group 126">
            <a:extLst>
              <a:ext uri="{FF2B5EF4-FFF2-40B4-BE49-F238E27FC236}">
                <a16:creationId xmlns:a16="http://schemas.microsoft.com/office/drawing/2014/main" id="{B9A2CD6B-25BC-A175-CD49-9B72B2D68822}"/>
              </a:ext>
            </a:extLst>
          </p:cNvPr>
          <p:cNvGrpSpPr/>
          <p:nvPr/>
        </p:nvGrpSpPr>
        <p:grpSpPr>
          <a:xfrm>
            <a:off x="10088123" y="1374498"/>
            <a:ext cx="1352506" cy="2141643"/>
            <a:chOff x="8673394" y="1104900"/>
            <a:chExt cx="1352506" cy="2141643"/>
          </a:xfrm>
          <a:effectLst/>
        </p:grpSpPr>
        <p:grpSp>
          <p:nvGrpSpPr>
            <p:cNvPr id="128" name="Group 127">
              <a:extLst>
                <a:ext uri="{FF2B5EF4-FFF2-40B4-BE49-F238E27FC236}">
                  <a16:creationId xmlns:a16="http://schemas.microsoft.com/office/drawing/2014/main" id="{F7A13A21-AB89-7BC0-21FD-82DAD4B66715}"/>
                </a:ext>
              </a:extLst>
            </p:cNvPr>
            <p:cNvGrpSpPr/>
            <p:nvPr/>
          </p:nvGrpSpPr>
          <p:grpSpPr>
            <a:xfrm>
              <a:off x="8673394" y="1168400"/>
              <a:ext cx="137160" cy="2078143"/>
              <a:chOff x="8673394" y="1168400"/>
              <a:chExt cx="137160" cy="2078143"/>
            </a:xfrm>
          </p:grpSpPr>
          <p:cxnSp>
            <p:nvCxnSpPr>
              <p:cNvPr id="131" name="Straight Connector 130">
                <a:extLst>
                  <a:ext uri="{FF2B5EF4-FFF2-40B4-BE49-F238E27FC236}">
                    <a16:creationId xmlns:a16="http://schemas.microsoft.com/office/drawing/2014/main" id="{6E2F47E0-2D2F-7618-2FF9-F0A64B531D11}"/>
                  </a:ext>
                </a:extLst>
              </p:cNvPr>
              <p:cNvCxnSpPr/>
              <p:nvPr/>
            </p:nvCxnSpPr>
            <p:spPr>
              <a:xfrm flipH="1">
                <a:off x="8743950" y="1168400"/>
                <a:ext cx="0" cy="2006600"/>
              </a:xfrm>
              <a:prstGeom prst="line">
                <a:avLst/>
              </a:prstGeom>
              <a:ln w="44450" cap="rnd">
                <a:gradFill>
                  <a:gsLst>
                    <a:gs pos="0">
                      <a:schemeClr val="accent4"/>
                    </a:gs>
                    <a:gs pos="100000">
                      <a:schemeClr val="accent4">
                        <a:lumMod val="75000"/>
                      </a:schemeClr>
                    </a:gs>
                  </a:gsLst>
                  <a:lin ang="5400000" scaled="1"/>
                </a:gradFill>
                <a:prstDash val="sysDot"/>
                <a:tailEnd type="none" w="lg" len="sm"/>
              </a:ln>
              <a:effectLst/>
            </p:spPr>
            <p:style>
              <a:lnRef idx="2">
                <a:schemeClr val="accent1"/>
              </a:lnRef>
              <a:fillRef idx="0">
                <a:schemeClr val="accent1"/>
              </a:fillRef>
              <a:effectRef idx="1">
                <a:schemeClr val="accent1"/>
              </a:effectRef>
              <a:fontRef idx="minor">
                <a:schemeClr val="tx1"/>
              </a:fontRef>
            </p:style>
          </p:cxnSp>
          <p:sp>
            <p:nvSpPr>
              <p:cNvPr id="132" name="Oval 131">
                <a:extLst>
                  <a:ext uri="{FF2B5EF4-FFF2-40B4-BE49-F238E27FC236}">
                    <a16:creationId xmlns:a16="http://schemas.microsoft.com/office/drawing/2014/main" id="{7B4A58C2-B7BA-77F7-DD8B-9624BCD53999}"/>
                  </a:ext>
                </a:extLst>
              </p:cNvPr>
              <p:cNvSpPr>
                <a:spLocks noChangeAspect="1"/>
              </p:cNvSpPr>
              <p:nvPr/>
            </p:nvSpPr>
            <p:spPr>
              <a:xfrm>
                <a:off x="8673394" y="3109383"/>
                <a:ext cx="137160" cy="137160"/>
              </a:xfrm>
              <a:prstGeom prst="ellipse">
                <a:avLst/>
              </a:prstGeom>
              <a:solidFill>
                <a:schemeClr val="accent4"/>
              </a:solidFill>
              <a:ln>
                <a:solidFill>
                  <a:schemeClr val="accent4">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US" sz="1100" dirty="0"/>
              </a:p>
            </p:txBody>
          </p:sp>
        </p:grpSp>
        <p:sp>
          <p:nvSpPr>
            <p:cNvPr id="129" name="TextBox 78">
              <a:extLst>
                <a:ext uri="{FF2B5EF4-FFF2-40B4-BE49-F238E27FC236}">
                  <a16:creationId xmlns:a16="http://schemas.microsoft.com/office/drawing/2014/main" id="{47EEB848-5768-6D9E-A5D7-5AFE468BBB4C}"/>
                </a:ext>
              </a:extLst>
            </p:cNvPr>
            <p:cNvSpPr txBox="1"/>
            <p:nvPr/>
          </p:nvSpPr>
          <p:spPr>
            <a:xfrm>
              <a:off x="8769350" y="1104900"/>
              <a:ext cx="1073150" cy="2413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050" dirty="0">
                  <a:solidFill>
                    <a:schemeClr val="tx1">
                      <a:lumMod val="65000"/>
                      <a:lumOff val="35000"/>
                    </a:schemeClr>
                  </a:solidFill>
                  <a:latin typeface="Century Gothic" panose="020B0502020202020204" pitchFamily="34" charset="0"/>
                </a:rPr>
                <a:t>MILESTONE</a:t>
              </a:r>
              <a:r>
                <a:rPr lang="en-US" sz="1100" dirty="0">
                  <a:solidFill>
                    <a:schemeClr val="tx1">
                      <a:lumMod val="65000"/>
                      <a:lumOff val="35000"/>
                    </a:schemeClr>
                  </a:solidFill>
                  <a:latin typeface="Century Gothic" panose="020B0502020202020204" pitchFamily="34" charset="0"/>
                </a:rPr>
                <a:t> </a:t>
              </a:r>
              <a:r>
                <a:rPr lang="en-US" sz="1200" dirty="0">
                  <a:solidFill>
                    <a:schemeClr val="tx1">
                      <a:lumMod val="65000"/>
                      <a:lumOff val="35000"/>
                    </a:schemeClr>
                  </a:solidFill>
                  <a:latin typeface="Century Gothic" panose="020B0502020202020204" pitchFamily="34" charset="0"/>
                </a:rPr>
                <a:t>4</a:t>
              </a:r>
              <a:endParaRPr lang="en-US" sz="1100" dirty="0">
                <a:solidFill>
                  <a:schemeClr val="tx1">
                    <a:lumMod val="65000"/>
                    <a:lumOff val="35000"/>
                  </a:schemeClr>
                </a:solidFill>
                <a:latin typeface="Century Gothic" panose="020B0502020202020204" pitchFamily="34" charset="0"/>
              </a:endParaRPr>
            </a:p>
          </p:txBody>
        </p:sp>
        <p:sp>
          <p:nvSpPr>
            <p:cNvPr id="130" name="TextBox 79">
              <a:extLst>
                <a:ext uri="{FF2B5EF4-FFF2-40B4-BE49-F238E27FC236}">
                  <a16:creationId xmlns:a16="http://schemas.microsoft.com/office/drawing/2014/main" id="{FA72E32B-A628-31F6-8C14-12B5CD15F455}"/>
                </a:ext>
              </a:extLst>
            </p:cNvPr>
            <p:cNvSpPr txBox="1"/>
            <p:nvPr/>
          </p:nvSpPr>
          <p:spPr>
            <a:xfrm>
              <a:off x="8769349" y="1346200"/>
              <a:ext cx="1256551" cy="158115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dirty="0">
                  <a:latin typeface="Century Gothic" panose="020B0502020202020204" pitchFamily="34" charset="0"/>
                </a:rPr>
                <a:t>SURVEY USERS ON FEATURES OR LOCATIONS OF NEW CHARGING STATIONS</a:t>
              </a:r>
            </a:p>
          </p:txBody>
        </p:sp>
      </p:grpSp>
      <p:sp>
        <p:nvSpPr>
          <p:cNvPr id="134" name="TextBox 133">
            <a:extLst>
              <a:ext uri="{FF2B5EF4-FFF2-40B4-BE49-F238E27FC236}">
                <a16:creationId xmlns:a16="http://schemas.microsoft.com/office/drawing/2014/main" id="{F312E88C-1144-E159-7A98-1C38EC33CFB2}"/>
              </a:ext>
            </a:extLst>
          </p:cNvPr>
          <p:cNvSpPr txBox="1"/>
          <p:nvPr/>
        </p:nvSpPr>
        <p:spPr>
          <a:xfrm>
            <a:off x="195716" y="105182"/>
            <a:ext cx="8413894" cy="415498"/>
          </a:xfrm>
          <a:prstGeom prst="rect">
            <a:avLst/>
          </a:prstGeom>
          <a:noFill/>
        </p:spPr>
        <p:txBody>
          <a:bodyPr wrap="square" rtlCol="0">
            <a:spAutoFit/>
          </a:bodyPr>
          <a:lstStyle/>
          <a:p>
            <a:r>
              <a:rPr lang="en-US" sz="2100" dirty="0">
                <a:solidFill>
                  <a:schemeClr val="tx1">
                    <a:lumMod val="65000"/>
                    <a:lumOff val="35000"/>
                  </a:schemeClr>
                </a:solidFill>
                <a:latin typeface="Century Gothic" panose="020B0502020202020204" pitchFamily="34" charset="0"/>
                <a:ea typeface="Arial" charset="0"/>
                <a:cs typeface="Arial" charset="0"/>
              </a:rPr>
              <a:t>IMPLEMENTATION PLAN TIMELINE</a:t>
            </a:r>
          </a:p>
        </p:txBody>
      </p:sp>
    </p:spTree>
    <p:extLst>
      <p:ext uri="{BB962C8B-B14F-4D97-AF65-F5344CB8AC3E}">
        <p14:creationId xmlns:p14="http://schemas.microsoft.com/office/powerpoint/2010/main" val="1521696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Project-Definition-Six-Sigma-Worksheet-Template_PowerPoint.pptx" id="{1A6CECA6-5CAA-42D4-8DA2-827806DBC337}" vid="{91750753-04A7-40CD-A9A0-14A184A3CC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Use this as a PPT template</Template>
  <TotalTime>104</TotalTime>
  <Words>519</Words>
  <Application>Microsoft Macintosh PowerPoint</Application>
  <PresentationFormat>Widescreen</PresentationFormat>
  <Paragraphs>110</Paragraphs>
  <Slides>7</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Heather Key</cp:lastModifiedBy>
  <cp:revision>5</cp:revision>
  <dcterms:created xsi:type="dcterms:W3CDTF">2022-12-04T22:17:09Z</dcterms:created>
  <dcterms:modified xsi:type="dcterms:W3CDTF">2024-01-30T01:44:44Z</dcterms:modified>
</cp:coreProperties>
</file>