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8" r:id="rId2"/>
    <p:sldId id="355" r:id="rId3"/>
    <p:sldId id="354" r:id="rId4"/>
    <p:sldId id="316" r:id="rId5"/>
    <p:sldId id="349" r:id="rId6"/>
    <p:sldId id="353" r:id="rId7"/>
    <p:sldId id="351" r:id="rId8"/>
    <p:sldId id="342" r:id="rId9"/>
    <p:sldId id="337" r:id="rId10"/>
    <p:sldId id="352"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DC3CF-0174-4A79-8DA7-01DB09C25096}" v="93" dt="2024-01-21T17:54:06.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9" autoAdjust="0"/>
    <p:restoredTop sz="86447"/>
  </p:normalViewPr>
  <p:slideViewPr>
    <p:cSldViewPr snapToGrid="0" snapToObjects="1">
      <p:cViewPr varScale="1">
        <p:scale>
          <a:sx n="128" d="100"/>
          <a:sy n="128" d="100"/>
        </p:scale>
        <p:origin x="82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AADC3CF-0174-4A79-8DA7-01DB09C25096}"/>
    <pc:docChg chg="undo custSel addSld modSld">
      <pc:chgData name="Bess Dunlevy" userId="dd4b9a8537dbe9d0" providerId="LiveId" clId="{4AADC3CF-0174-4A79-8DA7-01DB09C25096}" dt="2024-01-21T17:54:52.737" v="815" actId="20577"/>
      <pc:docMkLst>
        <pc:docMk/>
      </pc:docMkLst>
      <pc:sldChg chg="addSp delSp modSp mod">
        <pc:chgData name="Bess Dunlevy" userId="dd4b9a8537dbe9d0" providerId="LiveId" clId="{4AADC3CF-0174-4A79-8DA7-01DB09C25096}" dt="2024-01-21T17:47:21.985" v="775" actId="207"/>
        <pc:sldMkLst>
          <pc:docMk/>
          <pc:sldMk cId="1750150145" sldId="258"/>
        </pc:sldMkLst>
        <pc:spChg chg="mod">
          <ac:chgData name="Bess Dunlevy" userId="dd4b9a8537dbe9d0" providerId="LiveId" clId="{4AADC3CF-0174-4A79-8DA7-01DB09C25096}" dt="2024-01-21T17:47:04.453" v="774" actId="1076"/>
          <ac:spMkLst>
            <pc:docMk/>
            <pc:sldMk cId="1750150145" sldId="258"/>
            <ac:spMk id="9" creationId="{BE98E647-E4C9-4B4B-888B-2F662C468983}"/>
          </ac:spMkLst>
        </pc:spChg>
        <pc:spChg chg="mod">
          <ac:chgData name="Bess Dunlevy" userId="dd4b9a8537dbe9d0" providerId="LiveId" clId="{4AADC3CF-0174-4A79-8DA7-01DB09C25096}" dt="2024-01-21T17:04:39.911" v="76" actId="1076"/>
          <ac:spMkLst>
            <pc:docMk/>
            <pc:sldMk cId="1750150145" sldId="258"/>
            <ac:spMk id="13" creationId="{2E9F0092-9BB2-4A1D-B3A0-9B2CA99449E7}"/>
          </ac:spMkLst>
        </pc:spChg>
        <pc:spChg chg="del mod">
          <ac:chgData name="Bess Dunlevy" userId="dd4b9a8537dbe9d0" providerId="LiveId" clId="{4AADC3CF-0174-4A79-8DA7-01DB09C25096}" dt="2024-01-21T17:29:57.239" v="723" actId="478"/>
          <ac:spMkLst>
            <pc:docMk/>
            <pc:sldMk cId="1750150145" sldId="258"/>
            <ac:spMk id="17" creationId="{CFBEDB85-105F-4A9B-9805-147909FCBAAB}"/>
          </ac:spMkLst>
        </pc:spChg>
        <pc:spChg chg="del mod">
          <ac:chgData name="Bess Dunlevy" userId="dd4b9a8537dbe9d0" providerId="LiveId" clId="{4AADC3CF-0174-4A79-8DA7-01DB09C25096}" dt="2024-01-21T17:29:57.239" v="723" actId="478"/>
          <ac:spMkLst>
            <pc:docMk/>
            <pc:sldMk cId="1750150145" sldId="258"/>
            <ac:spMk id="18" creationId="{E4FCB7C0-DB0F-4B3D-A601-50DC6232FD8B}"/>
          </ac:spMkLst>
        </pc:spChg>
        <pc:spChg chg="mod">
          <ac:chgData name="Bess Dunlevy" userId="dd4b9a8537dbe9d0" providerId="LiveId" clId="{4AADC3CF-0174-4A79-8DA7-01DB09C25096}" dt="2024-01-21T17:47:21.985" v="775" actId="207"/>
          <ac:spMkLst>
            <pc:docMk/>
            <pc:sldMk cId="1750150145" sldId="258"/>
            <ac:spMk id="49" creationId="{505D35C9-5FA5-4A2F-9F3E-8B4E975C4A9A}"/>
          </ac:spMkLst>
        </pc:spChg>
        <pc:spChg chg="mod">
          <ac:chgData name="Bess Dunlevy" userId="dd4b9a8537dbe9d0" providerId="LiveId" clId="{4AADC3CF-0174-4A79-8DA7-01DB09C25096}" dt="2024-01-21T17:24:04.126" v="387" actId="20577"/>
          <ac:spMkLst>
            <pc:docMk/>
            <pc:sldMk cId="1750150145" sldId="258"/>
            <ac:spMk id="50" creationId="{761864E7-D6F5-4788-9580-4E8914E520C3}"/>
          </ac:spMkLst>
        </pc:spChg>
        <pc:grpChg chg="del">
          <ac:chgData name="Bess Dunlevy" userId="dd4b9a8537dbe9d0" providerId="LiveId" clId="{4AADC3CF-0174-4A79-8DA7-01DB09C25096}" dt="2024-01-21T17:03:36.852" v="0" actId="478"/>
          <ac:grpSpMkLst>
            <pc:docMk/>
            <pc:sldMk cId="1750150145" sldId="258"/>
            <ac:grpSpMk id="20" creationId="{1CAE5A23-6FB3-4A5A-858E-B9B8A7C1D031}"/>
          </ac:grpSpMkLst>
        </pc:grpChg>
        <pc:graphicFrameChg chg="mod modGraphic">
          <ac:chgData name="Bess Dunlevy" userId="dd4b9a8537dbe9d0" providerId="LiveId" clId="{4AADC3CF-0174-4A79-8DA7-01DB09C25096}" dt="2024-01-21T17:06:21.679" v="157" actId="20577"/>
          <ac:graphicFrameMkLst>
            <pc:docMk/>
            <pc:sldMk cId="1750150145" sldId="258"/>
            <ac:graphicFrameMk id="2" creationId="{192FE157-1C86-3441-A861-8D9B293C6111}"/>
          </ac:graphicFrameMkLst>
        </pc:graphicFrameChg>
        <pc:picChg chg="add mod ord">
          <ac:chgData name="Bess Dunlevy" userId="dd4b9a8537dbe9d0" providerId="LiveId" clId="{4AADC3CF-0174-4A79-8DA7-01DB09C25096}" dt="2024-01-21T17:23:31.201" v="344" actId="167"/>
          <ac:picMkLst>
            <pc:docMk/>
            <pc:sldMk cId="1750150145" sldId="258"/>
            <ac:picMk id="3" creationId="{81DD5FF4-A5E6-76D8-4A25-137A58B9FA56}"/>
          </ac:picMkLst>
        </pc:picChg>
        <pc:picChg chg="add mod">
          <ac:chgData name="Bess Dunlevy" userId="dd4b9a8537dbe9d0" providerId="LiveId" clId="{4AADC3CF-0174-4A79-8DA7-01DB09C25096}" dt="2024-01-21T17:47:00.077" v="773" actId="14100"/>
          <ac:picMkLst>
            <pc:docMk/>
            <pc:sldMk cId="1750150145" sldId="258"/>
            <ac:picMk id="5" creationId="{4E0F16E5-01C1-17F2-96D3-E5E380427A6C}"/>
          </ac:picMkLst>
        </pc:picChg>
      </pc:sldChg>
      <pc:sldChg chg="addSp delSp modSp mod setBg">
        <pc:chgData name="Bess Dunlevy" userId="dd4b9a8537dbe9d0" providerId="LiveId" clId="{4AADC3CF-0174-4A79-8DA7-01DB09C25096}" dt="2024-01-21T17:49:44.588" v="794"/>
        <pc:sldMkLst>
          <pc:docMk/>
          <pc:sldMk cId="1521696607" sldId="316"/>
        </pc:sldMkLst>
        <pc:spChg chg="add del mod">
          <ac:chgData name="Bess Dunlevy" userId="dd4b9a8537dbe9d0" providerId="LiveId" clId="{4AADC3CF-0174-4A79-8DA7-01DB09C25096}" dt="2024-01-21T17:25:55.310" v="479" actId="20577"/>
          <ac:spMkLst>
            <pc:docMk/>
            <pc:sldMk cId="1521696607" sldId="316"/>
            <ac:spMk id="5" creationId="{DC0EB437-FDA3-4234-9B8D-63A9700D3B87}"/>
          </ac:spMkLst>
        </pc:spChg>
        <pc:spChg chg="del">
          <ac:chgData name="Bess Dunlevy" userId="dd4b9a8537dbe9d0" providerId="LiveId" clId="{4AADC3CF-0174-4A79-8DA7-01DB09C25096}" dt="2024-01-21T17:21:33.958" v="270" actId="478"/>
          <ac:spMkLst>
            <pc:docMk/>
            <pc:sldMk cId="1521696607" sldId="316"/>
            <ac:spMk id="6" creationId="{0A00AD9B-734F-4B47-B70A-F2BA877917B3}"/>
          </ac:spMkLst>
        </pc:spChg>
        <pc:spChg chg="del">
          <ac:chgData name="Bess Dunlevy" userId="dd4b9a8537dbe9d0" providerId="LiveId" clId="{4AADC3CF-0174-4A79-8DA7-01DB09C25096}" dt="2024-01-21T17:21:36.355" v="272" actId="478"/>
          <ac:spMkLst>
            <pc:docMk/>
            <pc:sldMk cId="1521696607" sldId="316"/>
            <ac:spMk id="9" creationId="{0C8850F6-F9CB-40D3-821E-C6950EE990F4}"/>
          </ac:spMkLst>
        </pc:spChg>
        <pc:spChg chg="del">
          <ac:chgData name="Bess Dunlevy" userId="dd4b9a8537dbe9d0" providerId="LiveId" clId="{4AADC3CF-0174-4A79-8DA7-01DB09C25096}" dt="2024-01-21T17:21:35.248" v="271" actId="478"/>
          <ac:spMkLst>
            <pc:docMk/>
            <pc:sldMk cId="1521696607" sldId="316"/>
            <ac:spMk id="10" creationId="{C2E33079-524E-4AA8-9516-430254B58F33}"/>
          </ac:spMkLst>
        </pc:spChg>
        <pc:graphicFrameChg chg="mod">
          <ac:chgData name="Bess Dunlevy" userId="dd4b9a8537dbe9d0" providerId="LiveId" clId="{4AADC3CF-0174-4A79-8DA7-01DB09C25096}" dt="2024-01-21T17:21:54.657" v="278" actId="1076"/>
          <ac:graphicFrameMkLst>
            <pc:docMk/>
            <pc:sldMk cId="1521696607" sldId="316"/>
            <ac:graphicFrameMk id="2" creationId="{166F07E2-2AE6-F44A-85D5-3E05BE8E95E2}"/>
          </ac:graphicFrameMkLst>
        </pc:graphicFrameChg>
      </pc:sldChg>
      <pc:sldChg chg="addSp delSp modSp mod setBg">
        <pc:chgData name="Bess Dunlevy" userId="dd4b9a8537dbe9d0" providerId="LiveId" clId="{4AADC3CF-0174-4A79-8DA7-01DB09C25096}" dt="2024-01-21T17:54:06.909" v="809" actId="207"/>
        <pc:sldMkLst>
          <pc:docMk/>
          <pc:sldMk cId="439307104" sldId="337"/>
        </pc:sldMkLst>
        <pc:spChg chg="add mod">
          <ac:chgData name="Bess Dunlevy" userId="dd4b9a8537dbe9d0" providerId="LiveId" clId="{4AADC3CF-0174-4A79-8DA7-01DB09C25096}" dt="2024-01-21T17:28:51.691" v="612" actId="20577"/>
          <ac:spMkLst>
            <pc:docMk/>
            <pc:sldMk cId="439307104" sldId="337"/>
            <ac:spMk id="2" creationId="{9D95D6D2-FC82-1153-AF29-63332A410902}"/>
          </ac:spMkLst>
        </pc:spChg>
        <pc:spChg chg="add mod">
          <ac:chgData name="Bess Dunlevy" userId="dd4b9a8537dbe9d0" providerId="LiveId" clId="{4AADC3CF-0174-4A79-8DA7-01DB09C25096}" dt="2024-01-21T17:28:39.570" v="601" actId="20577"/>
          <ac:spMkLst>
            <pc:docMk/>
            <pc:sldMk cId="439307104" sldId="337"/>
            <ac:spMk id="3" creationId="{386BF095-691C-D897-DC22-96F6B8912321}"/>
          </ac:spMkLst>
        </pc:spChg>
        <pc:spChg chg="add mod">
          <ac:chgData name="Bess Dunlevy" userId="dd4b9a8537dbe9d0" providerId="LiveId" clId="{4AADC3CF-0174-4A79-8DA7-01DB09C25096}" dt="2024-01-21T17:28:34.026" v="594" actId="20577"/>
          <ac:spMkLst>
            <pc:docMk/>
            <pc:sldMk cId="439307104" sldId="337"/>
            <ac:spMk id="4" creationId="{91953F68-5374-CC35-EA9F-08114C082313}"/>
          </ac:spMkLst>
        </pc:spChg>
        <pc:spChg chg="del mod">
          <ac:chgData name="Bess Dunlevy" userId="dd4b9a8537dbe9d0" providerId="LiveId" clId="{4AADC3CF-0174-4A79-8DA7-01DB09C25096}" dt="2024-01-21T17:28:08.030" v="575" actId="478"/>
          <ac:spMkLst>
            <pc:docMk/>
            <pc:sldMk cId="439307104" sldId="337"/>
            <ac:spMk id="10" creationId="{ED545B44-4732-4E01-B8FF-4CA20852E45B}"/>
          </ac:spMkLst>
        </pc:spChg>
        <pc:spChg chg="del mod">
          <ac:chgData name="Bess Dunlevy" userId="dd4b9a8537dbe9d0" providerId="LiveId" clId="{4AADC3CF-0174-4A79-8DA7-01DB09C25096}" dt="2024-01-21T17:28:54.041" v="613" actId="478"/>
          <ac:spMkLst>
            <pc:docMk/>
            <pc:sldMk cId="439307104" sldId="337"/>
            <ac:spMk id="11" creationId="{A428FE7A-3602-4D47-97A9-E1A317E48546}"/>
          </ac:spMkLst>
        </pc:spChg>
        <pc:spChg chg="del">
          <ac:chgData name="Bess Dunlevy" userId="dd4b9a8537dbe9d0" providerId="LiveId" clId="{4AADC3CF-0174-4A79-8DA7-01DB09C25096}" dt="2024-01-21T17:27:41.946" v="540" actId="478"/>
          <ac:spMkLst>
            <pc:docMk/>
            <pc:sldMk cId="439307104" sldId="337"/>
            <ac:spMk id="12" creationId="{2451DFCD-D7FF-4A2E-AED5-6048B3E6CD97}"/>
          </ac:spMkLst>
        </pc:spChg>
        <pc:spChg chg="del">
          <ac:chgData name="Bess Dunlevy" userId="dd4b9a8537dbe9d0" providerId="LiveId" clId="{4AADC3CF-0174-4A79-8DA7-01DB09C25096}" dt="2024-01-21T17:27:41.946" v="540" actId="478"/>
          <ac:spMkLst>
            <pc:docMk/>
            <pc:sldMk cId="439307104" sldId="337"/>
            <ac:spMk id="13" creationId="{1A8B2A6E-0749-459C-BA13-CBD3CED4F9CE}"/>
          </ac:spMkLst>
        </pc:spChg>
        <pc:spChg chg="del">
          <ac:chgData name="Bess Dunlevy" userId="dd4b9a8537dbe9d0" providerId="LiveId" clId="{4AADC3CF-0174-4A79-8DA7-01DB09C25096}" dt="2024-01-21T17:27:41.946" v="540" actId="478"/>
          <ac:spMkLst>
            <pc:docMk/>
            <pc:sldMk cId="439307104" sldId="337"/>
            <ac:spMk id="14" creationId="{03D88D28-2323-4869-877D-B5CC3006EF37}"/>
          </ac:spMkLst>
        </pc:spChg>
        <pc:graphicFrameChg chg="mod">
          <ac:chgData name="Bess Dunlevy" userId="dd4b9a8537dbe9d0" providerId="LiveId" clId="{4AADC3CF-0174-4A79-8DA7-01DB09C25096}" dt="2024-01-21T17:54:06.909" v="809" actId="207"/>
          <ac:graphicFrameMkLst>
            <pc:docMk/>
            <pc:sldMk cId="439307104" sldId="337"/>
            <ac:graphicFrameMk id="5" creationId="{E132E569-F8CA-E54F-BCAC-077A58435970}"/>
          </ac:graphicFrameMkLst>
        </pc:graphicFrameChg>
        <pc:graphicFrameChg chg="mod">
          <ac:chgData name="Bess Dunlevy" userId="dd4b9a8537dbe9d0" providerId="LiveId" clId="{4AADC3CF-0174-4A79-8DA7-01DB09C25096}" dt="2024-01-21T17:27:45.073" v="541" actId="1076"/>
          <ac:graphicFrameMkLst>
            <pc:docMk/>
            <pc:sldMk cId="439307104" sldId="337"/>
            <ac:graphicFrameMk id="6" creationId="{E87E6ADF-DFBB-9248-90F2-44A25809308E}"/>
          </ac:graphicFrameMkLst>
        </pc:graphicFrameChg>
      </pc:sldChg>
      <pc:sldChg chg="addSp delSp modSp mod setBg">
        <pc:chgData name="Bess Dunlevy" userId="dd4b9a8537dbe9d0" providerId="LiveId" clId="{4AADC3CF-0174-4A79-8DA7-01DB09C25096}" dt="2024-01-21T17:50:08.546" v="798"/>
        <pc:sldMkLst>
          <pc:docMk/>
          <pc:sldMk cId="2678152836" sldId="342"/>
        </pc:sldMkLst>
        <pc:spChg chg="add mod">
          <ac:chgData name="Bess Dunlevy" userId="dd4b9a8537dbe9d0" providerId="LiveId" clId="{4AADC3CF-0174-4A79-8DA7-01DB09C25096}" dt="2024-01-21T17:27:00.849" v="517" actId="20577"/>
          <ac:spMkLst>
            <pc:docMk/>
            <pc:sldMk cId="2678152836" sldId="342"/>
            <ac:spMk id="3" creationId="{EABA3858-FBD5-E84F-EC62-30D588FB15C3}"/>
          </ac:spMkLst>
        </pc:spChg>
        <pc:spChg chg="add mod">
          <ac:chgData name="Bess Dunlevy" userId="dd4b9a8537dbe9d0" providerId="LiveId" clId="{4AADC3CF-0174-4A79-8DA7-01DB09C25096}" dt="2024-01-21T17:27:21.253" v="538" actId="20577"/>
          <ac:spMkLst>
            <pc:docMk/>
            <pc:sldMk cId="2678152836" sldId="342"/>
            <ac:spMk id="4" creationId="{85623599-11D3-4AA2-0190-1003767F20F9}"/>
          </ac:spMkLst>
        </pc:spChg>
        <pc:spChg chg="mod">
          <ac:chgData name="Bess Dunlevy" userId="dd4b9a8537dbe9d0" providerId="LiveId" clId="{4AADC3CF-0174-4A79-8DA7-01DB09C25096}" dt="2024-01-21T17:27:13.095" v="520"/>
          <ac:spMkLst>
            <pc:docMk/>
            <pc:sldMk cId="2678152836" sldId="342"/>
            <ac:spMk id="5" creationId="{708D6937-B4CB-734D-A59F-CC81741556E4}"/>
          </ac:spMkLst>
        </pc:spChg>
        <pc:spChg chg="del">
          <ac:chgData name="Bess Dunlevy" userId="dd4b9a8537dbe9d0" providerId="LiveId" clId="{4AADC3CF-0174-4A79-8DA7-01DB09C25096}" dt="2024-01-21T17:27:03.269" v="518" actId="478"/>
          <ac:spMkLst>
            <pc:docMk/>
            <pc:sldMk cId="2678152836" sldId="342"/>
            <ac:spMk id="9" creationId="{81A29C63-295A-4464-A1A7-BFABE5999A44}"/>
          </ac:spMkLst>
        </pc:spChg>
        <pc:spChg chg="del">
          <ac:chgData name="Bess Dunlevy" userId="dd4b9a8537dbe9d0" providerId="LiveId" clId="{4AADC3CF-0174-4A79-8DA7-01DB09C25096}" dt="2024-01-21T17:26:33.271" v="482" actId="478"/>
          <ac:spMkLst>
            <pc:docMk/>
            <pc:sldMk cId="2678152836" sldId="342"/>
            <ac:spMk id="10" creationId="{1BECB494-E3D4-4A3F-B5DB-35B11EBE3BF1}"/>
          </ac:spMkLst>
        </pc:spChg>
        <pc:spChg chg="del">
          <ac:chgData name="Bess Dunlevy" userId="dd4b9a8537dbe9d0" providerId="LiveId" clId="{4AADC3CF-0174-4A79-8DA7-01DB09C25096}" dt="2024-01-21T17:26:33.271" v="482" actId="478"/>
          <ac:spMkLst>
            <pc:docMk/>
            <pc:sldMk cId="2678152836" sldId="342"/>
            <ac:spMk id="11" creationId="{1DFDE445-98D1-48DB-BFE6-B1B190361A71}"/>
          </ac:spMkLst>
        </pc:spChg>
        <pc:spChg chg="del">
          <ac:chgData name="Bess Dunlevy" userId="dd4b9a8537dbe9d0" providerId="LiveId" clId="{4AADC3CF-0174-4A79-8DA7-01DB09C25096}" dt="2024-01-21T17:26:33.271" v="482" actId="478"/>
          <ac:spMkLst>
            <pc:docMk/>
            <pc:sldMk cId="2678152836" sldId="342"/>
            <ac:spMk id="12" creationId="{94DA027F-BDC4-47CA-89F4-60DA1573F976}"/>
          </ac:spMkLst>
        </pc:spChg>
        <pc:graphicFrameChg chg="mod">
          <ac:chgData name="Bess Dunlevy" userId="dd4b9a8537dbe9d0" providerId="LiveId" clId="{4AADC3CF-0174-4A79-8DA7-01DB09C25096}" dt="2024-01-21T17:27:24.838" v="539" actId="207"/>
          <ac:graphicFrameMkLst>
            <pc:docMk/>
            <pc:sldMk cId="2678152836" sldId="342"/>
            <ac:graphicFrameMk id="2" creationId="{E1EA4EDD-BEEA-6743-9EB8-8F586D7D0F8A}"/>
          </ac:graphicFrameMkLst>
        </pc:graphicFrameChg>
        <pc:graphicFrameChg chg="mod">
          <ac:chgData name="Bess Dunlevy" userId="dd4b9a8537dbe9d0" providerId="LiveId" clId="{4AADC3CF-0174-4A79-8DA7-01DB09C25096}" dt="2024-01-21T17:26:35.849" v="483" actId="1076"/>
          <ac:graphicFrameMkLst>
            <pc:docMk/>
            <pc:sldMk cId="2678152836" sldId="342"/>
            <ac:graphicFrameMk id="6" creationId="{3CA01BC8-751F-E144-B2A8-AA6AF7AC30D7}"/>
          </ac:graphicFrameMkLst>
        </pc:graphicFrameChg>
      </pc:sldChg>
      <pc:sldChg chg="addSp delSp modSp mod setBg">
        <pc:chgData name="Bess Dunlevy" userId="dd4b9a8537dbe9d0" providerId="LiveId" clId="{4AADC3CF-0174-4A79-8DA7-01DB09C25096}" dt="2024-01-21T17:49:54.416" v="795"/>
        <pc:sldMkLst>
          <pc:docMk/>
          <pc:sldMk cId="3424029325" sldId="349"/>
        </pc:sldMkLst>
        <pc:spChg chg="add mod">
          <ac:chgData name="Bess Dunlevy" userId="dd4b9a8537dbe9d0" providerId="LiveId" clId="{4AADC3CF-0174-4A79-8DA7-01DB09C25096}" dt="2024-01-21T17:22:07.777" v="301" actId="20577"/>
          <ac:spMkLst>
            <pc:docMk/>
            <pc:sldMk cId="3424029325" sldId="349"/>
            <ac:spMk id="3" creationId="{E130B73F-A43C-4CC0-5FD2-E0A30492DE2E}"/>
          </ac:spMkLst>
        </pc:spChg>
        <pc:spChg chg="del">
          <ac:chgData name="Bess Dunlevy" userId="dd4b9a8537dbe9d0" providerId="LiveId" clId="{4AADC3CF-0174-4A79-8DA7-01DB09C25096}" dt="2024-01-21T17:22:13.379" v="305" actId="478"/>
          <ac:spMkLst>
            <pc:docMk/>
            <pc:sldMk cId="3424029325" sldId="349"/>
            <ac:spMk id="5" creationId="{52CAA4F0-E9AC-4E21-BB8E-D95566AA0308}"/>
          </ac:spMkLst>
        </pc:spChg>
        <pc:spChg chg="del">
          <ac:chgData name="Bess Dunlevy" userId="dd4b9a8537dbe9d0" providerId="LiveId" clId="{4AADC3CF-0174-4A79-8DA7-01DB09C25096}" dt="2024-01-21T17:22:11.761" v="304" actId="478"/>
          <ac:spMkLst>
            <pc:docMk/>
            <pc:sldMk cId="3424029325" sldId="349"/>
            <ac:spMk id="6" creationId="{239CA973-C0A4-4537-B244-B52C4E23C47A}"/>
          </ac:spMkLst>
        </pc:spChg>
        <pc:spChg chg="del">
          <ac:chgData name="Bess Dunlevy" userId="dd4b9a8537dbe9d0" providerId="LiveId" clId="{4AADC3CF-0174-4A79-8DA7-01DB09C25096}" dt="2024-01-21T17:22:10.393" v="302" actId="478"/>
          <ac:spMkLst>
            <pc:docMk/>
            <pc:sldMk cId="3424029325" sldId="349"/>
            <ac:spMk id="9" creationId="{BA8FF4E2-2AB9-4909-8E34-E5B3F9243730}"/>
          </ac:spMkLst>
        </pc:spChg>
        <pc:spChg chg="del">
          <ac:chgData name="Bess Dunlevy" userId="dd4b9a8537dbe9d0" providerId="LiveId" clId="{4AADC3CF-0174-4A79-8DA7-01DB09C25096}" dt="2024-01-21T17:22:11.367" v="303" actId="478"/>
          <ac:spMkLst>
            <pc:docMk/>
            <pc:sldMk cId="3424029325" sldId="349"/>
            <ac:spMk id="10" creationId="{98786C14-BF74-40BE-BFB2-63521C4C4885}"/>
          </ac:spMkLst>
        </pc:spChg>
        <pc:graphicFrameChg chg="mod">
          <ac:chgData name="Bess Dunlevy" userId="dd4b9a8537dbe9d0" providerId="LiveId" clId="{4AADC3CF-0174-4A79-8DA7-01DB09C25096}" dt="2024-01-21T17:22:28.511" v="309" actId="692"/>
          <ac:graphicFrameMkLst>
            <pc:docMk/>
            <pc:sldMk cId="3424029325" sldId="349"/>
            <ac:graphicFrameMk id="2" creationId="{B0C6BBAC-887C-CB4C-8B5D-B2106F18D00A}"/>
          </ac:graphicFrameMkLst>
        </pc:graphicFrameChg>
      </pc:sldChg>
      <pc:sldChg chg="addSp delSp modSp mod setBg">
        <pc:chgData name="Bess Dunlevy" userId="dd4b9a8537dbe9d0" providerId="LiveId" clId="{4AADC3CF-0174-4A79-8DA7-01DB09C25096}" dt="2024-01-21T17:50:06.105" v="797"/>
        <pc:sldMkLst>
          <pc:docMk/>
          <pc:sldMk cId="6390526" sldId="351"/>
        </pc:sldMkLst>
        <pc:spChg chg="add mod">
          <ac:chgData name="Bess Dunlevy" userId="dd4b9a8537dbe9d0" providerId="LiveId" clId="{4AADC3CF-0174-4A79-8DA7-01DB09C25096}" dt="2024-01-21T17:25:15.820" v="420" actId="20577"/>
          <ac:spMkLst>
            <pc:docMk/>
            <pc:sldMk cId="6390526" sldId="351"/>
            <ac:spMk id="3" creationId="{D44EE15C-388F-D92F-4868-4D6788972753}"/>
          </ac:spMkLst>
        </pc:spChg>
        <pc:spChg chg="del">
          <ac:chgData name="Bess Dunlevy" userId="dd4b9a8537dbe9d0" providerId="LiveId" clId="{4AADC3CF-0174-4A79-8DA7-01DB09C25096}" dt="2024-01-21T17:25:18.410" v="421" actId="478"/>
          <ac:spMkLst>
            <pc:docMk/>
            <pc:sldMk cId="6390526" sldId="351"/>
            <ac:spMk id="5" creationId="{AA39EB8D-FDF9-4EFE-8432-91AD612DD498}"/>
          </ac:spMkLst>
        </pc:spChg>
        <pc:spChg chg="del">
          <ac:chgData name="Bess Dunlevy" userId="dd4b9a8537dbe9d0" providerId="LiveId" clId="{4AADC3CF-0174-4A79-8DA7-01DB09C25096}" dt="2024-01-21T17:25:02.333" v="397" actId="478"/>
          <ac:spMkLst>
            <pc:docMk/>
            <pc:sldMk cId="6390526" sldId="351"/>
            <ac:spMk id="6" creationId="{B4D2445F-6B4B-4504-8EAD-BFFCBC317D28}"/>
          </ac:spMkLst>
        </pc:spChg>
        <pc:spChg chg="del">
          <ac:chgData name="Bess Dunlevy" userId="dd4b9a8537dbe9d0" providerId="LiveId" clId="{4AADC3CF-0174-4A79-8DA7-01DB09C25096}" dt="2024-01-21T17:25:02.333" v="397" actId="478"/>
          <ac:spMkLst>
            <pc:docMk/>
            <pc:sldMk cId="6390526" sldId="351"/>
            <ac:spMk id="9" creationId="{669D179C-11BF-402E-848C-C17EA084E3DB}"/>
          </ac:spMkLst>
        </pc:spChg>
        <pc:spChg chg="del">
          <ac:chgData name="Bess Dunlevy" userId="dd4b9a8537dbe9d0" providerId="LiveId" clId="{4AADC3CF-0174-4A79-8DA7-01DB09C25096}" dt="2024-01-21T17:25:02.333" v="397" actId="478"/>
          <ac:spMkLst>
            <pc:docMk/>
            <pc:sldMk cId="6390526" sldId="351"/>
            <ac:spMk id="10" creationId="{6987DBD9-7B52-4D1C-936A-3F00182A8B25}"/>
          </ac:spMkLst>
        </pc:spChg>
        <pc:graphicFrameChg chg="mod">
          <ac:chgData name="Bess Dunlevy" userId="dd4b9a8537dbe9d0" providerId="LiveId" clId="{4AADC3CF-0174-4A79-8DA7-01DB09C25096}" dt="2024-01-21T17:26:25.071" v="481" actId="207"/>
          <ac:graphicFrameMkLst>
            <pc:docMk/>
            <pc:sldMk cId="6390526" sldId="351"/>
            <ac:graphicFrameMk id="2" creationId="{15F335FF-EF70-B441-AA1A-82E2F2698B8D}"/>
          </ac:graphicFrameMkLst>
        </pc:graphicFrameChg>
      </pc:sldChg>
      <pc:sldChg chg="addSp delSp modSp mod setBg">
        <pc:chgData name="Bess Dunlevy" userId="dd4b9a8537dbe9d0" providerId="LiveId" clId="{4AADC3CF-0174-4A79-8DA7-01DB09C25096}" dt="2024-01-21T17:51:56.929" v="807" actId="207"/>
        <pc:sldMkLst>
          <pc:docMk/>
          <pc:sldMk cId="822524391" sldId="352"/>
        </pc:sldMkLst>
        <pc:spChg chg="add mod">
          <ac:chgData name="Bess Dunlevy" userId="dd4b9a8537dbe9d0" providerId="LiveId" clId="{4AADC3CF-0174-4A79-8DA7-01DB09C25096}" dt="2024-01-21T17:29:33.926" v="694" actId="20577"/>
          <ac:spMkLst>
            <pc:docMk/>
            <pc:sldMk cId="822524391" sldId="352"/>
            <ac:spMk id="3" creationId="{675F0C1D-1C7A-C303-3BFE-AD2A5160B3CA}"/>
          </ac:spMkLst>
        </pc:spChg>
        <pc:spChg chg="del">
          <ac:chgData name="Bess Dunlevy" userId="dd4b9a8537dbe9d0" providerId="LiveId" clId="{4AADC3CF-0174-4A79-8DA7-01DB09C25096}" dt="2024-01-21T17:29:14.706" v="626" actId="478"/>
          <ac:spMkLst>
            <pc:docMk/>
            <pc:sldMk cId="822524391" sldId="352"/>
            <ac:spMk id="5" creationId="{17CE3D29-E487-4495-A155-10C526DDB1D0}"/>
          </ac:spMkLst>
        </pc:spChg>
        <pc:spChg chg="del">
          <ac:chgData name="Bess Dunlevy" userId="dd4b9a8537dbe9d0" providerId="LiveId" clId="{4AADC3CF-0174-4A79-8DA7-01DB09C25096}" dt="2024-01-21T17:29:08.365" v="625" actId="478"/>
          <ac:spMkLst>
            <pc:docMk/>
            <pc:sldMk cId="822524391" sldId="352"/>
            <ac:spMk id="6" creationId="{F70B412E-ADCB-4E3B-B979-2A139946C830}"/>
          </ac:spMkLst>
        </pc:spChg>
        <pc:spChg chg="del">
          <ac:chgData name="Bess Dunlevy" userId="dd4b9a8537dbe9d0" providerId="LiveId" clId="{4AADC3CF-0174-4A79-8DA7-01DB09C25096}" dt="2024-01-21T17:29:08.365" v="625" actId="478"/>
          <ac:spMkLst>
            <pc:docMk/>
            <pc:sldMk cId="822524391" sldId="352"/>
            <ac:spMk id="9" creationId="{0803A7BA-33A5-45B1-A3EE-ABB7D95D5492}"/>
          </ac:spMkLst>
        </pc:spChg>
        <pc:spChg chg="del">
          <ac:chgData name="Bess Dunlevy" userId="dd4b9a8537dbe9d0" providerId="LiveId" clId="{4AADC3CF-0174-4A79-8DA7-01DB09C25096}" dt="2024-01-21T17:29:08.365" v="625" actId="478"/>
          <ac:spMkLst>
            <pc:docMk/>
            <pc:sldMk cId="822524391" sldId="352"/>
            <ac:spMk id="10" creationId="{C82AB5E9-7EE7-4527-ABBE-C03A9E68BC58}"/>
          </ac:spMkLst>
        </pc:spChg>
        <pc:graphicFrameChg chg="modGraphic">
          <ac:chgData name="Bess Dunlevy" userId="dd4b9a8537dbe9d0" providerId="LiveId" clId="{4AADC3CF-0174-4A79-8DA7-01DB09C25096}" dt="2024-01-21T17:51:56.929" v="807" actId="207"/>
          <ac:graphicFrameMkLst>
            <pc:docMk/>
            <pc:sldMk cId="822524391" sldId="352"/>
            <ac:graphicFrameMk id="2" creationId="{0A908FEA-3453-5840-A648-2570EEA8E355}"/>
          </ac:graphicFrameMkLst>
        </pc:graphicFrameChg>
      </pc:sldChg>
      <pc:sldChg chg="addSp delSp modSp mod setBg">
        <pc:chgData name="Bess Dunlevy" userId="dd4b9a8537dbe9d0" providerId="LiveId" clId="{4AADC3CF-0174-4A79-8DA7-01DB09C25096}" dt="2024-01-21T17:51:32.492" v="805" actId="1076"/>
        <pc:sldMkLst>
          <pc:docMk/>
          <pc:sldMk cId="4143605091" sldId="353"/>
        </pc:sldMkLst>
        <pc:spChg chg="add mod">
          <ac:chgData name="Bess Dunlevy" userId="dd4b9a8537dbe9d0" providerId="LiveId" clId="{4AADC3CF-0174-4A79-8DA7-01DB09C25096}" dt="2024-01-21T17:23:06.401" v="336" actId="20577"/>
          <ac:spMkLst>
            <pc:docMk/>
            <pc:sldMk cId="4143605091" sldId="353"/>
            <ac:spMk id="2" creationId="{1BFB90F9-680B-7AFB-E2F2-25AD4A749836}"/>
          </ac:spMkLst>
        </pc:spChg>
        <pc:spChg chg="del">
          <ac:chgData name="Bess Dunlevy" userId="dd4b9a8537dbe9d0" providerId="LiveId" clId="{4AADC3CF-0174-4A79-8DA7-01DB09C25096}" dt="2024-01-21T17:23:10.330" v="337" actId="478"/>
          <ac:spMkLst>
            <pc:docMk/>
            <pc:sldMk cId="4143605091" sldId="353"/>
            <ac:spMk id="5" creationId="{6A31785B-032A-4D98-88FE-B1BC8116ECE2}"/>
          </ac:spMkLst>
        </pc:spChg>
        <pc:spChg chg="del mod">
          <ac:chgData name="Bess Dunlevy" userId="dd4b9a8537dbe9d0" providerId="LiveId" clId="{4AADC3CF-0174-4A79-8DA7-01DB09C25096}" dt="2024-01-21T17:23:12.449" v="341" actId="478"/>
          <ac:spMkLst>
            <pc:docMk/>
            <pc:sldMk cId="4143605091" sldId="353"/>
            <ac:spMk id="6" creationId="{4E117282-6264-4CD8-9C22-47C22073692E}"/>
          </ac:spMkLst>
        </pc:spChg>
        <pc:spChg chg="del mod">
          <ac:chgData name="Bess Dunlevy" userId="dd4b9a8537dbe9d0" providerId="LiveId" clId="{4AADC3CF-0174-4A79-8DA7-01DB09C25096}" dt="2024-01-21T17:23:11.506" v="339" actId="478"/>
          <ac:spMkLst>
            <pc:docMk/>
            <pc:sldMk cId="4143605091" sldId="353"/>
            <ac:spMk id="9" creationId="{566E7C4D-0AF8-47EC-876E-E591E5F9C2CA}"/>
          </ac:spMkLst>
        </pc:spChg>
        <pc:spChg chg="del">
          <ac:chgData name="Bess Dunlevy" userId="dd4b9a8537dbe9d0" providerId="LiveId" clId="{4AADC3CF-0174-4A79-8DA7-01DB09C25096}" dt="2024-01-21T17:23:13.312" v="342" actId="478"/>
          <ac:spMkLst>
            <pc:docMk/>
            <pc:sldMk cId="4143605091" sldId="353"/>
            <ac:spMk id="10" creationId="{34E0DFB9-5C46-43FF-941A-F709C65C8E01}"/>
          </ac:spMkLst>
        </pc:spChg>
        <pc:graphicFrameChg chg="mod">
          <ac:chgData name="Bess Dunlevy" userId="dd4b9a8537dbe9d0" providerId="LiveId" clId="{4AADC3CF-0174-4A79-8DA7-01DB09C25096}" dt="2024-01-21T17:51:32.492" v="805" actId="1076"/>
          <ac:graphicFrameMkLst>
            <pc:docMk/>
            <pc:sldMk cId="4143605091" sldId="353"/>
            <ac:graphicFrameMk id="3" creationId="{7EF28078-BC53-1A47-AA53-3974765DCFE2}"/>
          </ac:graphicFrameMkLst>
        </pc:graphicFrameChg>
      </pc:sldChg>
      <pc:sldChg chg="addSp delSp modSp mod">
        <pc:chgData name="Bess Dunlevy" userId="dd4b9a8537dbe9d0" providerId="LiveId" clId="{4AADC3CF-0174-4A79-8DA7-01DB09C25096}" dt="2024-01-21T17:54:52.737" v="815" actId="20577"/>
        <pc:sldMkLst>
          <pc:docMk/>
          <pc:sldMk cId="1179924037" sldId="354"/>
        </pc:sldMkLst>
        <pc:spChg chg="mod">
          <ac:chgData name="Bess Dunlevy" userId="dd4b9a8537dbe9d0" providerId="LiveId" clId="{4AADC3CF-0174-4A79-8DA7-01DB09C25096}" dt="2024-01-21T17:31:16.898" v="769" actId="207"/>
          <ac:spMkLst>
            <pc:docMk/>
            <pc:sldMk cId="1179924037" sldId="354"/>
            <ac:spMk id="3" creationId="{BCE760FD-6E50-FD4F-B597-7E228EDE51FD}"/>
          </ac:spMkLst>
        </pc:spChg>
        <pc:spChg chg="mod">
          <ac:chgData name="Bess Dunlevy" userId="dd4b9a8537dbe9d0" providerId="LiveId" clId="{4AADC3CF-0174-4A79-8DA7-01DB09C25096}" dt="2024-01-21T17:08:04.403" v="170" actId="207"/>
          <ac:spMkLst>
            <pc:docMk/>
            <pc:sldMk cId="1179924037" sldId="354"/>
            <ac:spMk id="15" creationId="{5290EAD2-1A9D-4484-A096-F6A7102719BF}"/>
          </ac:spMkLst>
        </pc:spChg>
        <pc:spChg chg="mod">
          <ac:chgData name="Bess Dunlevy" userId="dd4b9a8537dbe9d0" providerId="LiveId" clId="{4AADC3CF-0174-4A79-8DA7-01DB09C25096}" dt="2024-01-21T17:54:52.737" v="815" actId="20577"/>
          <ac:spMkLst>
            <pc:docMk/>
            <pc:sldMk cId="1179924037" sldId="354"/>
            <ac:spMk id="21" creationId="{C9228C14-F22A-4B99-8D80-20DD5221B403}"/>
          </ac:spMkLst>
        </pc:spChg>
        <pc:spChg chg="mod">
          <ac:chgData name="Bess Dunlevy" userId="dd4b9a8537dbe9d0" providerId="LiveId" clId="{4AADC3CF-0174-4A79-8DA7-01DB09C25096}" dt="2024-01-21T17:50:29.485" v="801" actId="207"/>
          <ac:spMkLst>
            <pc:docMk/>
            <pc:sldMk cId="1179924037" sldId="354"/>
            <ac:spMk id="22" creationId="{4E7A338A-A68D-4497-BC74-20CCB9F380BA}"/>
          </ac:spMkLst>
        </pc:spChg>
        <pc:spChg chg="mod">
          <ac:chgData name="Bess Dunlevy" userId="dd4b9a8537dbe9d0" providerId="LiveId" clId="{4AADC3CF-0174-4A79-8DA7-01DB09C25096}" dt="2024-01-21T17:29:02.384" v="624" actId="20577"/>
          <ac:spMkLst>
            <pc:docMk/>
            <pc:sldMk cId="1179924037" sldId="354"/>
            <ac:spMk id="27" creationId="{DEB82C9D-9916-4CD1-A310-78671FA25504}"/>
          </ac:spMkLst>
        </pc:spChg>
        <pc:spChg chg="mod">
          <ac:chgData name="Bess Dunlevy" userId="dd4b9a8537dbe9d0" providerId="LiveId" clId="{4AADC3CF-0174-4A79-8DA7-01DB09C25096}" dt="2024-01-21T17:08:08.301" v="172" actId="207"/>
          <ac:spMkLst>
            <pc:docMk/>
            <pc:sldMk cId="1179924037" sldId="354"/>
            <ac:spMk id="28" creationId="{920C17F3-59BA-4075-9A5E-5E9670A5A8A1}"/>
          </ac:spMkLst>
        </pc:spChg>
        <pc:spChg chg="mod">
          <ac:chgData name="Bess Dunlevy" userId="dd4b9a8537dbe9d0" providerId="LiveId" clId="{4AADC3CF-0174-4A79-8DA7-01DB09C25096}" dt="2024-01-21T17:08:10.141" v="173" actId="207"/>
          <ac:spMkLst>
            <pc:docMk/>
            <pc:sldMk cId="1179924037" sldId="354"/>
            <ac:spMk id="29" creationId="{3C7E4F32-2ECD-47BB-8FC7-B0FFC89D0E18}"/>
          </ac:spMkLst>
        </pc:spChg>
        <pc:spChg chg="mod">
          <ac:chgData name="Bess Dunlevy" userId="dd4b9a8537dbe9d0" providerId="LiveId" clId="{4AADC3CF-0174-4A79-8DA7-01DB09C25096}" dt="2024-01-21T17:08:06.595" v="171" actId="207"/>
          <ac:spMkLst>
            <pc:docMk/>
            <pc:sldMk cId="1179924037" sldId="354"/>
            <ac:spMk id="30" creationId="{5A5224FA-2DDA-4D28-93AE-583DC2629711}"/>
          </ac:spMkLst>
        </pc:spChg>
        <pc:spChg chg="mod">
          <ac:chgData name="Bess Dunlevy" userId="dd4b9a8537dbe9d0" providerId="LiveId" clId="{4AADC3CF-0174-4A79-8DA7-01DB09C25096}" dt="2024-01-21T17:29:42.006" v="721" actId="20577"/>
          <ac:spMkLst>
            <pc:docMk/>
            <pc:sldMk cId="1179924037" sldId="354"/>
            <ac:spMk id="31" creationId="{0686FC52-4FD0-4B72-AA78-A227C86F9759}"/>
          </ac:spMkLst>
        </pc:spChg>
        <pc:spChg chg="mod">
          <ac:chgData name="Bess Dunlevy" userId="dd4b9a8537dbe9d0" providerId="LiveId" clId="{4AADC3CF-0174-4A79-8DA7-01DB09C25096}" dt="2024-01-21T17:25:47.059" v="450" actId="20577"/>
          <ac:spMkLst>
            <pc:docMk/>
            <pc:sldMk cId="1179924037" sldId="354"/>
            <ac:spMk id="40" creationId="{3D228105-4E93-5547-9BEF-E95CD9F56261}"/>
          </ac:spMkLst>
        </pc:spChg>
        <pc:spChg chg="mod">
          <ac:chgData name="Bess Dunlevy" userId="dd4b9a8537dbe9d0" providerId="LiveId" clId="{4AADC3CF-0174-4A79-8DA7-01DB09C25096}" dt="2024-01-21T17:07:58.908" v="168" actId="207"/>
          <ac:spMkLst>
            <pc:docMk/>
            <pc:sldMk cId="1179924037" sldId="354"/>
            <ac:spMk id="44" creationId="{FD3A13C4-E78F-724D-BF30-9B4138762961}"/>
          </ac:spMkLst>
        </pc:spChg>
        <pc:spChg chg="mod">
          <ac:chgData name="Bess Dunlevy" userId="dd4b9a8537dbe9d0" providerId="LiveId" clId="{4AADC3CF-0174-4A79-8DA7-01DB09C25096}" dt="2024-01-21T17:08:00.939" v="169" actId="207"/>
          <ac:spMkLst>
            <pc:docMk/>
            <pc:sldMk cId="1179924037" sldId="354"/>
            <ac:spMk id="45" creationId="{160EF463-7BA4-C140-B281-29D544D6376D}"/>
          </ac:spMkLst>
        </pc:spChg>
        <pc:spChg chg="mod">
          <ac:chgData name="Bess Dunlevy" userId="dd4b9a8537dbe9d0" providerId="LiveId" clId="{4AADC3CF-0174-4A79-8DA7-01DB09C25096}" dt="2024-01-21T17:07:56.903" v="167" actId="207"/>
          <ac:spMkLst>
            <pc:docMk/>
            <pc:sldMk cId="1179924037" sldId="354"/>
            <ac:spMk id="46" creationId="{92054AB8-EBC5-1047-AD46-31E6D065CA45}"/>
          </ac:spMkLst>
        </pc:spChg>
        <pc:picChg chg="add mod ord">
          <ac:chgData name="Bess Dunlevy" userId="dd4b9a8537dbe9d0" providerId="LiveId" clId="{4AADC3CF-0174-4A79-8DA7-01DB09C25096}" dt="2024-01-21T17:31:09.832" v="768" actId="167"/>
          <ac:picMkLst>
            <pc:docMk/>
            <pc:sldMk cId="1179924037" sldId="354"/>
            <ac:picMk id="2" creationId="{86DC8607-5180-9576-9464-89F79F8F3C58}"/>
          </ac:picMkLst>
        </pc:picChg>
        <pc:picChg chg="del">
          <ac:chgData name="Bess Dunlevy" userId="dd4b9a8537dbe9d0" providerId="LiveId" clId="{4AADC3CF-0174-4A79-8DA7-01DB09C25096}" dt="2024-01-21T17:07:52.375" v="166" actId="478"/>
          <ac:picMkLst>
            <pc:docMk/>
            <pc:sldMk cId="1179924037" sldId="354"/>
            <ac:picMk id="70" creationId="{219503DE-DA47-8548-A6B3-EDAA57B7A890}"/>
          </ac:picMkLst>
        </pc:picChg>
      </pc:sldChg>
      <pc:sldChg chg="addSp delSp modSp add mod">
        <pc:chgData name="Bess Dunlevy" userId="dd4b9a8537dbe9d0" providerId="LiveId" clId="{4AADC3CF-0174-4A79-8DA7-01DB09C25096}" dt="2024-01-21T17:52:37.795" v="808" actId="1076"/>
        <pc:sldMkLst>
          <pc:docMk/>
          <pc:sldMk cId="3826547348" sldId="355"/>
        </pc:sldMkLst>
        <pc:spChg chg="del mod">
          <ac:chgData name="Bess Dunlevy" userId="dd4b9a8537dbe9d0" providerId="LiveId" clId="{4AADC3CF-0174-4A79-8DA7-01DB09C25096}" dt="2024-01-21T17:30:14.740" v="730" actId="478"/>
          <ac:spMkLst>
            <pc:docMk/>
            <pc:sldMk cId="3826547348" sldId="355"/>
            <ac:spMk id="9" creationId="{BE98E647-E4C9-4B4B-888B-2F662C468983}"/>
          </ac:spMkLst>
        </pc:spChg>
        <pc:spChg chg="del">
          <ac:chgData name="Bess Dunlevy" userId="dd4b9a8537dbe9d0" providerId="LiveId" clId="{4AADC3CF-0174-4A79-8DA7-01DB09C25096}" dt="2024-01-21T17:30:05.417" v="725" actId="478"/>
          <ac:spMkLst>
            <pc:docMk/>
            <pc:sldMk cId="3826547348" sldId="355"/>
            <ac:spMk id="13" creationId="{2E9F0092-9BB2-4A1D-B3A0-9B2CA99449E7}"/>
          </ac:spMkLst>
        </pc:spChg>
        <pc:spChg chg="mod">
          <ac:chgData name="Bess Dunlevy" userId="dd4b9a8537dbe9d0" providerId="LiveId" clId="{4AADC3CF-0174-4A79-8DA7-01DB09C25096}" dt="2024-01-21T17:30:44.749" v="739" actId="1076"/>
          <ac:spMkLst>
            <pc:docMk/>
            <pc:sldMk cId="3826547348" sldId="355"/>
            <ac:spMk id="17" creationId="{CFBEDB85-105F-4A9B-9805-147909FCBAAB}"/>
          </ac:spMkLst>
        </pc:spChg>
        <pc:spChg chg="mod">
          <ac:chgData name="Bess Dunlevy" userId="dd4b9a8537dbe9d0" providerId="LiveId" clId="{4AADC3CF-0174-4A79-8DA7-01DB09C25096}" dt="2024-01-21T17:52:37.795" v="808" actId="1076"/>
          <ac:spMkLst>
            <pc:docMk/>
            <pc:sldMk cId="3826547348" sldId="355"/>
            <ac:spMk id="18" creationId="{E4FCB7C0-DB0F-4B3D-A601-50DC6232FD8B}"/>
          </ac:spMkLst>
        </pc:spChg>
        <pc:spChg chg="mod">
          <ac:chgData name="Bess Dunlevy" userId="dd4b9a8537dbe9d0" providerId="LiveId" clId="{4AADC3CF-0174-4A79-8DA7-01DB09C25096}" dt="2024-01-21T17:48:43.247" v="788" actId="207"/>
          <ac:spMkLst>
            <pc:docMk/>
            <pc:sldMk cId="3826547348" sldId="355"/>
            <ac:spMk id="49" creationId="{505D35C9-5FA5-4A2F-9F3E-8B4E975C4A9A}"/>
          </ac:spMkLst>
        </pc:spChg>
        <pc:graphicFrameChg chg="del modGraphic">
          <ac:chgData name="Bess Dunlevy" userId="dd4b9a8537dbe9d0" providerId="LiveId" clId="{4AADC3CF-0174-4A79-8DA7-01DB09C25096}" dt="2024-01-21T17:30:11.015" v="729" actId="478"/>
          <ac:graphicFrameMkLst>
            <pc:docMk/>
            <pc:sldMk cId="3826547348" sldId="355"/>
            <ac:graphicFrameMk id="2" creationId="{192FE157-1C86-3441-A861-8D9B293C6111}"/>
          </ac:graphicFrameMkLst>
        </pc:graphicFrameChg>
        <pc:picChg chg="del">
          <ac:chgData name="Bess Dunlevy" userId="dd4b9a8537dbe9d0" providerId="LiveId" clId="{4AADC3CF-0174-4A79-8DA7-01DB09C25096}" dt="2024-01-21T17:47:36.782" v="776" actId="478"/>
          <ac:picMkLst>
            <pc:docMk/>
            <pc:sldMk cId="3826547348" sldId="355"/>
            <ac:picMk id="3" creationId="{81DD5FF4-A5E6-76D8-4A25-137A58B9FA56}"/>
          </ac:picMkLst>
        </pc:picChg>
        <pc:picChg chg="add mod ord modCrop">
          <ac:chgData name="Bess Dunlevy" userId="dd4b9a8537dbe9d0" providerId="LiveId" clId="{4AADC3CF-0174-4A79-8DA7-01DB09C25096}" dt="2024-01-21T17:48:21.409" v="786" actId="29295"/>
          <ac:picMkLst>
            <pc:docMk/>
            <pc:sldMk cId="3826547348" sldId="355"/>
            <ac:picMk id="4" creationId="{5ACB16BF-F43C-221C-0535-93FDF56A5558}"/>
          </ac:picMkLst>
        </pc:picChg>
        <pc:picChg chg="del">
          <ac:chgData name="Bess Dunlevy" userId="dd4b9a8537dbe9d0" providerId="LiveId" clId="{4AADC3CF-0174-4A79-8DA7-01DB09C25096}" dt="2024-01-21T17:30:06.359" v="726" actId="478"/>
          <ac:picMkLst>
            <pc:docMk/>
            <pc:sldMk cId="3826547348" sldId="355"/>
            <ac:picMk id="6" creationId="{011ABEA2-A0A4-2545-BC5F-D7F8CEFC99D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FINISH</c:v>
                </c:pt>
              </c:strCache>
            </c:strRef>
          </c:tx>
          <c:spPr>
            <a:solidFill>
              <a:schemeClr val="accent4">
                <a:lumMod val="7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mm/dd/yy;@</c:formatCode>
                <c:ptCount val="14"/>
                <c:pt idx="0">
                  <c:v>47300</c:v>
                </c:pt>
                <c:pt idx="1">
                  <c:v>47340</c:v>
                </c:pt>
                <c:pt idx="2">
                  <c:v>47178</c:v>
                </c:pt>
                <c:pt idx="3">
                  <c:v>47334</c:v>
                </c:pt>
                <c:pt idx="4">
                  <c:v>47423</c:v>
                </c:pt>
                <c:pt idx="5">
                  <c:v>47138</c:v>
                </c:pt>
                <c:pt idx="6">
                  <c:v>47392</c:v>
                </c:pt>
                <c:pt idx="7">
                  <c:v>47360</c:v>
                </c:pt>
                <c:pt idx="8">
                  <c:v>47462</c:v>
                </c:pt>
                <c:pt idx="9">
                  <c:v>47437</c:v>
                </c:pt>
                <c:pt idx="10">
                  <c:v>47453</c:v>
                </c:pt>
                <c:pt idx="11">
                  <c:v>47453</c:v>
                </c:pt>
                <c:pt idx="12">
                  <c:v>47462</c:v>
                </c:pt>
                <c:pt idx="13">
                  <c:v>47524</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BEGIN</c:v>
                </c:pt>
              </c:strCache>
            </c:strRef>
          </c:tx>
          <c:spPr>
            <a:solidFill>
              <a:schemeClr val="bg1"/>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mm/dd/yy;@</c:formatCode>
                <c:ptCount val="14"/>
                <c:pt idx="0">
                  <c:v>47243</c:v>
                </c:pt>
                <c:pt idx="1">
                  <c:v>47248</c:v>
                </c:pt>
                <c:pt idx="2">
                  <c:v>47279</c:v>
                </c:pt>
                <c:pt idx="3">
                  <c:v>47291</c:v>
                </c:pt>
                <c:pt idx="4">
                  <c:v>47313</c:v>
                </c:pt>
                <c:pt idx="5">
                  <c:v>47313</c:v>
                </c:pt>
                <c:pt idx="6">
                  <c:v>47331</c:v>
                </c:pt>
                <c:pt idx="7">
                  <c:v>47344</c:v>
                </c:pt>
                <c:pt idx="8">
                  <c:v>47362</c:v>
                </c:pt>
                <c:pt idx="9">
                  <c:v>47392</c:v>
                </c:pt>
                <c:pt idx="10">
                  <c:v>47392</c:v>
                </c:pt>
                <c:pt idx="11">
                  <c:v>47423</c:v>
                </c:pt>
                <c:pt idx="12">
                  <c:v>47432</c:v>
                </c:pt>
                <c:pt idx="13">
                  <c:v>47453</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scaling>
        <c:delete val="0"/>
        <c:axPos val="t"/>
        <c:majorGridlines>
          <c:spPr>
            <a:ln w="9525" cap="flat" cmpd="sng" algn="ctr">
              <a:noFill/>
              <a:round/>
            </a:ln>
            <a:effectLst/>
          </c:spPr>
        </c:majorGridlines>
        <c:numFmt formatCode="mm/dd/yy;@"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5"/>
                </a:solidFill>
                <a:latin typeface="Century Gothic" panose="020B0502020202020204" pitchFamily="34" charset="0"/>
                <a:ea typeface="+mn-ea"/>
                <a:cs typeface="+mn-cs"/>
              </a:defRPr>
            </a:pPr>
            <a:endParaRPr lang="en-US"/>
          </a:p>
        </c:txPr>
        <c:crossAx val="133447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rot="0"/>
    <a:lstStyle/>
    <a:p>
      <a:pPr>
        <a:defRPr sz="1400" b="1" i="0" baseline="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Sheet1!$D$1</c:f>
              <c:strCache>
                <c:ptCount val="1"/>
                <c:pt idx="0">
                  <c:v># of DAYS</c:v>
                </c:pt>
              </c:strCache>
            </c:strRef>
          </c:tx>
          <c:invertIfNegative val="0"/>
          <c:dPt>
            <c:idx val="0"/>
            <c:invertIfNegative val="0"/>
            <c:bubble3D val="0"/>
            <c:spPr>
              <a:solidFill>
                <a:schemeClr val="tx2">
                  <a:lumMod val="50000"/>
                </a:schemeClr>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4">
                  <a:lumMod val="5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6">
                  <a:lumMod val="5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General</c:formatCode>
                <c:ptCount val="14"/>
                <c:pt idx="0">
                  <c:v>57</c:v>
                </c:pt>
                <c:pt idx="1">
                  <c:v>92</c:v>
                </c:pt>
                <c:pt idx="2">
                  <c:v>264</c:v>
                </c:pt>
                <c:pt idx="3">
                  <c:v>43</c:v>
                </c:pt>
                <c:pt idx="4">
                  <c:v>110</c:v>
                </c:pt>
                <c:pt idx="5">
                  <c:v>190</c:v>
                </c:pt>
                <c:pt idx="6">
                  <c:v>61</c:v>
                </c:pt>
                <c:pt idx="7">
                  <c:v>16</c:v>
                </c:pt>
                <c:pt idx="8">
                  <c:v>100</c:v>
                </c:pt>
                <c:pt idx="9">
                  <c:v>45</c:v>
                </c:pt>
                <c:pt idx="10">
                  <c:v>61</c:v>
                </c:pt>
                <c:pt idx="11">
                  <c:v>30</c:v>
                </c:pt>
                <c:pt idx="12">
                  <c:v>30</c:v>
                </c:pt>
                <c:pt idx="13">
                  <c:v>71</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accent1">
                <a:alpha val="98000"/>
              </a:schemeClr>
            </a:solidFill>
            <a:round/>
          </a:ln>
          <a:effectLst/>
        </c:spPr>
        <c:txPr>
          <a:bodyPr rot="-60000000" spcFirstLastPara="1" vertOverflow="ellipsis" vert="horz" wrap="square" anchor="ctr" anchorCtr="1"/>
          <a:lstStyle/>
          <a:p>
            <a:pPr>
              <a:defRPr sz="1197"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b="0" dirty="0">
                <a:solidFill>
                  <a:schemeClr val="accent5">
                    <a:lumMod val="75000"/>
                  </a:schemeClr>
                </a:solidFill>
              </a:rPr>
              <a:t>NUMBER </a:t>
            </a:r>
            <a:br>
              <a:rPr lang="en-US" b="0" dirty="0">
                <a:solidFill>
                  <a:schemeClr val="accent5">
                    <a:lumMod val="75000"/>
                  </a:schemeClr>
                </a:solidFill>
              </a:rPr>
            </a:br>
            <a:r>
              <a:rPr lang="en-US" b="0" dirty="0">
                <a:solidFill>
                  <a:schemeClr val="accent5">
                    <a:lumMod val="75000"/>
                  </a:schemeClr>
                </a:solidFill>
              </a:rPr>
              <a:t>OF TEAM </a:t>
            </a:r>
            <a:br>
              <a:rPr lang="en-US" b="0" dirty="0">
                <a:solidFill>
                  <a:schemeClr val="accent5">
                    <a:lumMod val="75000"/>
                  </a:schemeClr>
                </a:solidFill>
              </a:rPr>
            </a:br>
            <a:r>
              <a:rPr lang="en-US" b="0" dirty="0">
                <a:solidFill>
                  <a:schemeClr val="accent5">
                    <a:lumMod val="75000"/>
                  </a:schemeClr>
                </a:solidFill>
              </a:rPr>
              <a:t>MEMBERS</a:t>
            </a:r>
          </a:p>
        </c:rich>
      </c:tx>
      <c:layout>
        <c:manualLayout>
          <c:xMode val="edge"/>
          <c:yMode val="edge"/>
          <c:x val="0"/>
          <c:y val="0.35981062385725221"/>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NUMBER OF TEAM MEMBERS</c:v>
                </c:pt>
              </c:strCache>
            </c:strRef>
          </c:tx>
          <c:spPr>
            <a:ln>
              <a:noFill/>
            </a:ln>
            <a:effectLst>
              <a:innerShdw blurRad="63500" dist="50800" dir="16200000">
                <a:prstClr val="black">
                  <a:alpha val="50000"/>
                </a:prstClr>
              </a:innerShdw>
            </a:effectLst>
          </c:spPr>
          <c:dPt>
            <c:idx val="0"/>
            <c:bubble3D val="0"/>
            <c:spPr>
              <a:solidFill>
                <a:schemeClr val="tx2">
                  <a:lumMod val="5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1-EAD1-6B48-BAB6-3A167ABB94C4}"/>
              </c:ext>
            </c:extLst>
          </c:dPt>
          <c:dPt>
            <c:idx val="1"/>
            <c:bubble3D val="0"/>
            <c:spPr>
              <a:solidFill>
                <a:schemeClr val="accent2">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5-EAD1-6B48-BAB6-3A167ABB94C4}"/>
              </c:ext>
            </c:extLst>
          </c:dPt>
          <c:dPt>
            <c:idx val="3"/>
            <c:bubble3D val="0"/>
            <c:spPr>
              <a:solidFill>
                <a:schemeClr val="accent4">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7-EAD1-6B48-BAB6-3A167ABB94C4}"/>
              </c:ext>
            </c:extLst>
          </c:dPt>
          <c:dPt>
            <c:idx val="4"/>
            <c:bubble3D val="0"/>
            <c:spPr>
              <a:solidFill>
                <a:schemeClr val="accent1">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9-EAD1-6B48-BAB6-3A167ABB94C4}"/>
              </c:ext>
            </c:extLst>
          </c:dPt>
          <c:dPt>
            <c:idx val="5"/>
            <c:bubble3D val="0"/>
            <c:spPr>
              <a:solidFill>
                <a:schemeClr val="tx2">
                  <a:lumMod val="40000"/>
                  <a:lumOff val="6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B-EAD1-6B48-BAB6-3A167ABB94C4}"/>
              </c:ext>
            </c:extLst>
          </c:dPt>
          <c:dPt>
            <c:idx val="6"/>
            <c:bubble3D val="0"/>
            <c:spPr>
              <a:solidFill>
                <a:schemeClr val="bg2"/>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D-EAD1-6B48-BAB6-3A167ABB94C4}"/>
              </c:ext>
            </c:extLst>
          </c:dPt>
          <c:dPt>
            <c:idx val="7"/>
            <c:bubble3D val="0"/>
            <c:spPr>
              <a:solidFill>
                <a:schemeClr val="accent4">
                  <a:lumMod val="40000"/>
                  <a:lumOff val="6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F-EAD1-6B48-BAB6-3A167ABB94C4}"/>
              </c:ext>
            </c:extLst>
          </c:dPt>
          <c:dPt>
            <c:idx val="8"/>
            <c:bubble3D val="0"/>
            <c:spPr>
              <a:solidFill>
                <a:schemeClr val="accent4">
                  <a:lumMod val="5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1-EAD1-6B48-BAB6-3A167ABB94C4}"/>
              </c:ext>
            </c:extLst>
          </c:dPt>
          <c:dPt>
            <c:idx val="9"/>
            <c:bubble3D val="0"/>
            <c:spPr>
              <a:solidFill>
                <a:schemeClr val="accent6">
                  <a:lumMod val="5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3-EAD1-6B48-BAB6-3A167ABB94C4}"/>
              </c:ext>
            </c:extLst>
          </c:dPt>
          <c:dPt>
            <c:idx val="10"/>
            <c:bubble3D val="0"/>
            <c:spPr>
              <a:solidFill>
                <a:schemeClr val="accent6">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5-EAD1-6B48-BAB6-3A167ABB94C4}"/>
              </c:ext>
            </c:extLst>
          </c:dPt>
          <c:dPt>
            <c:idx val="11"/>
            <c:bubble3D val="0"/>
            <c:spPr>
              <a:solidFill>
                <a:schemeClr val="accent6">
                  <a:lumMod val="60000"/>
                  <a:lumOff val="4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7-EAD1-6B48-BAB6-3A167ABB94C4}"/>
              </c:ext>
            </c:extLst>
          </c:dPt>
          <c:dPt>
            <c:idx val="12"/>
            <c:bubble3D val="0"/>
            <c:spPr>
              <a:solidFill>
                <a:schemeClr val="accent2">
                  <a:lumMod val="40000"/>
                  <a:lumOff val="6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9-EAD1-6B48-BAB6-3A167ABB94C4}"/>
              </c:ext>
            </c:extLst>
          </c:dPt>
          <c:dPt>
            <c:idx val="13"/>
            <c:bubble3D val="0"/>
            <c:spPr>
              <a:solidFill>
                <a:schemeClr val="accent6">
                  <a:lumMod val="20000"/>
                  <a:lumOff val="8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B-EAD1-6B48-BAB6-3A167ABB94C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General</c:formatCode>
                <c:ptCount val="14"/>
                <c:pt idx="0">
                  <c:v>10</c:v>
                </c:pt>
                <c:pt idx="1">
                  <c:v>5</c:v>
                </c:pt>
                <c:pt idx="2">
                  <c:v>10</c:v>
                </c:pt>
                <c:pt idx="3">
                  <c:v>5</c:v>
                </c:pt>
                <c:pt idx="4">
                  <c:v>10</c:v>
                </c:pt>
                <c:pt idx="5">
                  <c:v>5</c:v>
                </c:pt>
                <c:pt idx="6">
                  <c:v>10</c:v>
                </c:pt>
                <c:pt idx="7">
                  <c:v>5</c:v>
                </c:pt>
                <c:pt idx="8">
                  <c:v>10</c:v>
                </c:pt>
                <c:pt idx="9">
                  <c:v>5</c:v>
                </c:pt>
                <c:pt idx="10">
                  <c:v>10</c:v>
                </c:pt>
                <c:pt idx="11">
                  <c:v>5</c:v>
                </c:pt>
                <c:pt idx="12">
                  <c:v>10</c:v>
                </c:pt>
                <c:pt idx="13">
                  <c:v>5</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105278039361643"/>
          <c:y val="0.16131037443847046"/>
          <c:w val="0.11181236274452717"/>
          <c:h val="0.74553988963514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5">
                  <a:lumMod val="7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PROJECTED</c:v>
                </c:pt>
              </c:strCache>
            </c:strRef>
          </c:tx>
          <c:spPr>
            <a:solidFill>
              <a:schemeClr val="accent1">
                <a:lumMod val="50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1000000</c:v>
                </c:pt>
                <c:pt idx="1">
                  <c:v>900000</c:v>
                </c:pt>
                <c:pt idx="2">
                  <c:v>860000</c:v>
                </c:pt>
                <c:pt idx="3">
                  <c:v>1000000</c:v>
                </c:pt>
                <c:pt idx="4">
                  <c:v>294000</c:v>
                </c:pt>
                <c:pt idx="5">
                  <c:v>123400</c:v>
                </c:pt>
                <c:pt idx="6">
                  <c:v>250500</c:v>
                </c:pt>
                <c:pt idx="7">
                  <c:v>127200</c:v>
                </c:pt>
                <c:pt idx="8">
                  <c:v>80000</c:v>
                </c:pt>
                <c:pt idx="9">
                  <c:v>77000</c:v>
                </c:pt>
                <c:pt idx="10">
                  <c:v>65000</c:v>
                </c:pt>
                <c:pt idx="11">
                  <c:v>550000</c:v>
                </c:pt>
                <c:pt idx="12">
                  <c:v>45000</c:v>
                </c:pt>
                <c:pt idx="13">
                  <c:v>32500</c:v>
                </c:pt>
              </c:numCache>
            </c:numRef>
          </c:val>
          <c:extLst>
            <c:ext xmlns:c16="http://schemas.microsoft.com/office/drawing/2014/chart" uri="{C3380CC4-5D6E-409C-BE32-E72D297353CC}">
              <c16:uniqueId val="{00000000-0709-D149-A815-135B270DDDA5}"/>
            </c:ext>
          </c:extLst>
        </c:ser>
        <c:ser>
          <c:idx val="1"/>
          <c:order val="1"/>
          <c:tx>
            <c:strRef>
              <c:f>Sheet1!$C$1</c:f>
              <c:strCache>
                <c:ptCount val="1"/>
                <c:pt idx="0">
                  <c:v>ACTUAL</c:v>
                </c:pt>
              </c:strCache>
            </c:strRef>
          </c:tx>
          <c:spPr>
            <a:solidFill>
              <a:schemeClr val="tx2">
                <a:lumMod val="60000"/>
                <a:lumOff val="40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880000</c:v>
                </c:pt>
                <c:pt idx="1">
                  <c:v>920000</c:v>
                </c:pt>
                <c:pt idx="2">
                  <c:v>850000</c:v>
                </c:pt>
                <c:pt idx="3">
                  <c:v>998050</c:v>
                </c:pt>
                <c:pt idx="4">
                  <c:v>280000</c:v>
                </c:pt>
                <c:pt idx="5">
                  <c:v>125000</c:v>
                </c:pt>
                <c:pt idx="6">
                  <c:v>246000</c:v>
                </c:pt>
                <c:pt idx="7">
                  <c:v>126000</c:v>
                </c:pt>
                <c:pt idx="8">
                  <c:v>79900</c:v>
                </c:pt>
                <c:pt idx="9">
                  <c:v>77000</c:v>
                </c:pt>
                <c:pt idx="10">
                  <c:v>65000</c:v>
                </c:pt>
                <c:pt idx="11">
                  <c:v>551000</c:v>
                </c:pt>
                <c:pt idx="12">
                  <c:v>42000</c:v>
                </c:pt>
                <c:pt idx="13">
                  <c:v>33000</c:v>
                </c:pt>
              </c:numCache>
            </c:numRef>
          </c:val>
          <c:extLst>
            <c:ext xmlns:c16="http://schemas.microsoft.com/office/drawing/2014/chart" uri="{C3380CC4-5D6E-409C-BE32-E72D297353CC}">
              <c16:uniqueId val="{00000001-0709-D149-A815-135B270DDDA5}"/>
            </c:ext>
          </c:extLst>
        </c:ser>
        <c:ser>
          <c:idx val="2"/>
          <c:order val="2"/>
          <c:tx>
            <c:strRef>
              <c:f>Sheet1!$D$1</c:f>
              <c:strCache>
                <c:ptCount val="1"/>
                <c:pt idx="0">
                  <c:v>REMAINDER</c:v>
                </c:pt>
              </c:strCache>
            </c:strRef>
          </c:tx>
          <c:spPr>
            <a:solidFill>
              <a:schemeClr val="accent2">
                <a:lumMod val="7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120000</c:v>
                </c:pt>
                <c:pt idx="1">
                  <c:v>-20000</c:v>
                </c:pt>
                <c:pt idx="2">
                  <c:v>10000</c:v>
                </c:pt>
                <c:pt idx="3">
                  <c:v>1950</c:v>
                </c:pt>
                <c:pt idx="4">
                  <c:v>14000</c:v>
                </c:pt>
                <c:pt idx="5">
                  <c:v>-1600</c:v>
                </c:pt>
                <c:pt idx="6">
                  <c:v>4500</c:v>
                </c:pt>
                <c:pt idx="7">
                  <c:v>1200</c:v>
                </c:pt>
                <c:pt idx="8">
                  <c:v>100</c:v>
                </c:pt>
                <c:pt idx="9">
                  <c:v>0</c:v>
                </c:pt>
                <c:pt idx="10">
                  <c:v>0</c:v>
                </c:pt>
                <c:pt idx="11">
                  <c:v>-1000</c:v>
                </c:pt>
                <c:pt idx="12">
                  <c:v>3000</c:v>
                </c:pt>
                <c:pt idx="13">
                  <c:v>-500</c:v>
                </c:pt>
              </c:numCache>
            </c:numRef>
          </c:val>
          <c:extLst>
            <c:ext xmlns:c16="http://schemas.microsoft.com/office/drawing/2014/chart" uri="{C3380CC4-5D6E-409C-BE32-E72D297353CC}">
              <c16:uniqueId val="{00000002-0709-D149-A815-135B270DDDA5}"/>
            </c:ext>
          </c:extLst>
        </c:ser>
        <c:dLbls>
          <c:showLegendKey val="0"/>
          <c:showVal val="0"/>
          <c:showCatName val="0"/>
          <c:showSerName val="0"/>
          <c:showPercent val="0"/>
          <c:showBubbleSize val="0"/>
        </c:dLbls>
        <c:gapWidth val="150"/>
        <c:overlap val="100"/>
        <c:axId val="1341726448"/>
        <c:axId val="1341728080"/>
      </c:barChart>
      <c:catAx>
        <c:axId val="134172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41728080"/>
        <c:crosses val="autoZero"/>
        <c:auto val="1"/>
        <c:lblAlgn val="ctr"/>
        <c:lblOffset val="100"/>
        <c:noMultiLvlLbl val="0"/>
      </c:catAx>
      <c:valAx>
        <c:axId val="1341728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172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HIGH</c:v>
                </c:pt>
              </c:strCache>
            </c:strRef>
          </c:tx>
          <c:spPr>
            <a:solidFill>
              <a:srgbClr val="C00000"/>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1</c:v>
                </c:pt>
                <c:pt idx="1">
                  <c:v>2</c:v>
                </c:pt>
                <c:pt idx="2">
                  <c:v>3</c:v>
                </c:pt>
                <c:pt idx="3">
                  <c:v>5</c:v>
                </c:pt>
                <c:pt idx="4">
                  <c:v>8</c:v>
                </c:pt>
                <c:pt idx="5">
                  <c:v>5</c:v>
                </c:pt>
                <c:pt idx="6">
                  <c:v>6</c:v>
                </c:pt>
                <c:pt idx="7">
                  <c:v>7</c:v>
                </c:pt>
                <c:pt idx="8">
                  <c:v>0</c:v>
                </c:pt>
                <c:pt idx="9">
                  <c:v>4</c:v>
                </c:pt>
                <c:pt idx="10">
                  <c:v>3</c:v>
                </c:pt>
                <c:pt idx="11">
                  <c:v>2</c:v>
                </c:pt>
                <c:pt idx="12">
                  <c:v>1</c:v>
                </c:pt>
                <c:pt idx="13">
                  <c:v>5</c:v>
                </c:pt>
              </c:numCache>
            </c:numRef>
          </c:val>
          <c:extLst>
            <c:ext xmlns:c16="http://schemas.microsoft.com/office/drawing/2014/chart" uri="{C3380CC4-5D6E-409C-BE32-E72D297353CC}">
              <c16:uniqueId val="{00000000-B988-8F4C-A649-01258F210CE5}"/>
            </c:ext>
          </c:extLst>
        </c:ser>
        <c:ser>
          <c:idx val="1"/>
          <c:order val="1"/>
          <c:tx>
            <c:strRef>
              <c:f>Sheet1!$C$1</c:f>
              <c:strCache>
                <c:ptCount val="1"/>
                <c:pt idx="0">
                  <c:v>MEDIUM</c:v>
                </c:pt>
              </c:strCache>
            </c:strRef>
          </c:tx>
          <c:spPr>
            <a:solidFill>
              <a:schemeClr val="accent4">
                <a:lumMod val="7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0</c:v>
                </c:pt>
                <c:pt idx="1">
                  <c:v>3</c:v>
                </c:pt>
                <c:pt idx="2">
                  <c:v>4</c:v>
                </c:pt>
                <c:pt idx="3">
                  <c:v>8</c:v>
                </c:pt>
                <c:pt idx="4">
                  <c:v>6</c:v>
                </c:pt>
                <c:pt idx="5">
                  <c:v>0</c:v>
                </c:pt>
                <c:pt idx="6">
                  <c:v>4</c:v>
                </c:pt>
                <c:pt idx="7">
                  <c:v>3</c:v>
                </c:pt>
                <c:pt idx="8">
                  <c:v>2</c:v>
                </c:pt>
                <c:pt idx="9">
                  <c:v>4</c:v>
                </c:pt>
                <c:pt idx="10">
                  <c:v>6</c:v>
                </c:pt>
                <c:pt idx="11">
                  <c:v>3</c:v>
                </c:pt>
                <c:pt idx="12">
                  <c:v>1</c:v>
                </c:pt>
                <c:pt idx="13">
                  <c:v>0</c:v>
                </c:pt>
              </c:numCache>
            </c:numRef>
          </c:val>
          <c:extLst>
            <c:ext xmlns:c16="http://schemas.microsoft.com/office/drawing/2014/chart" uri="{C3380CC4-5D6E-409C-BE32-E72D297353CC}">
              <c16:uniqueId val="{00000001-B988-8F4C-A649-01258F210CE5}"/>
            </c:ext>
          </c:extLst>
        </c:ser>
        <c:ser>
          <c:idx val="2"/>
          <c:order val="2"/>
          <c:tx>
            <c:strRef>
              <c:f>Sheet1!$D$1</c:f>
              <c:strCache>
                <c:ptCount val="1"/>
                <c:pt idx="0">
                  <c:v>LOW</c:v>
                </c:pt>
              </c:strCache>
            </c:strRef>
          </c:tx>
          <c:spPr>
            <a:solidFill>
              <a:schemeClr val="accent6">
                <a:lumMod val="40000"/>
                <a:lumOff val="60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4</c:v>
                </c:pt>
                <c:pt idx="1">
                  <c:v>5</c:v>
                </c:pt>
                <c:pt idx="2">
                  <c:v>3</c:v>
                </c:pt>
                <c:pt idx="3">
                  <c:v>1</c:v>
                </c:pt>
                <c:pt idx="4">
                  <c:v>4</c:v>
                </c:pt>
                <c:pt idx="5">
                  <c:v>0</c:v>
                </c:pt>
                <c:pt idx="6">
                  <c:v>0</c:v>
                </c:pt>
                <c:pt idx="7">
                  <c:v>3</c:v>
                </c:pt>
                <c:pt idx="8">
                  <c:v>4</c:v>
                </c:pt>
                <c:pt idx="9">
                  <c:v>5</c:v>
                </c:pt>
                <c:pt idx="10">
                  <c:v>4</c:v>
                </c:pt>
                <c:pt idx="11">
                  <c:v>6</c:v>
                </c:pt>
                <c:pt idx="12">
                  <c:v>7</c:v>
                </c:pt>
                <c:pt idx="13">
                  <c:v>2</c:v>
                </c:pt>
              </c:numCache>
            </c:numRef>
          </c:val>
          <c:extLst>
            <c:ext xmlns:c16="http://schemas.microsoft.com/office/drawing/2014/chart" uri="{C3380CC4-5D6E-409C-BE32-E72D297353CC}">
              <c16:uniqueId val="{00000002-B988-8F4C-A649-01258F210CE5}"/>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HIGH</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52</c:v>
                </c:pt>
              </c:numCache>
            </c:numRef>
          </c:val>
          <c:extLst>
            <c:ext xmlns:c16="http://schemas.microsoft.com/office/drawing/2014/chart" uri="{C3380CC4-5D6E-409C-BE32-E72D297353CC}">
              <c16:uniqueId val="{00000000-7037-C24A-99EA-58485CA54310}"/>
            </c:ext>
          </c:extLst>
        </c:ser>
        <c:ser>
          <c:idx val="1"/>
          <c:order val="1"/>
          <c:tx>
            <c:strRef>
              <c:f>Sheet1!$C$1</c:f>
              <c:strCache>
                <c:ptCount val="1"/>
                <c:pt idx="0">
                  <c:v>MEDIUM</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44</c:v>
                </c:pt>
              </c:numCache>
            </c:numRef>
          </c:val>
          <c:extLst>
            <c:ext xmlns:c16="http://schemas.microsoft.com/office/drawing/2014/chart" uri="{C3380CC4-5D6E-409C-BE32-E72D297353CC}">
              <c16:uniqueId val="{00000001-7037-C24A-99EA-58485CA54310}"/>
            </c:ext>
          </c:extLst>
        </c:ser>
        <c:ser>
          <c:idx val="2"/>
          <c:order val="2"/>
          <c:tx>
            <c:strRef>
              <c:f>Sheet1!$D$1</c:f>
              <c:strCache>
                <c:ptCount val="1"/>
                <c:pt idx="0">
                  <c:v>LOW</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48</c:v>
                </c:pt>
              </c:numCache>
            </c:numRef>
          </c:val>
          <c:extLst>
            <c:ext xmlns:c16="http://schemas.microsoft.com/office/drawing/2014/chart" uri="{C3380CC4-5D6E-409C-BE32-E72D297353CC}">
              <c16:uniqueId val="{00000002-7037-C24A-99EA-58485CA5431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OPEN ISSUES</c:v>
                </c:pt>
              </c:strCache>
            </c:strRef>
          </c:tx>
          <c:spPr>
            <a:solidFill>
              <a:schemeClr val="accent2">
                <a:lumMod val="7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Sheet1!$B$2:$B$15</c:f>
              <c:numCache>
                <c:formatCode>0</c:formatCode>
                <c:ptCount val="14"/>
                <c:pt idx="0">
                  <c:v>2</c:v>
                </c:pt>
                <c:pt idx="1">
                  <c:v>1</c:v>
                </c:pt>
                <c:pt idx="2">
                  <c:v>2</c:v>
                </c:pt>
                <c:pt idx="3">
                  <c:v>1</c:v>
                </c:pt>
                <c:pt idx="4">
                  <c:v>0</c:v>
                </c:pt>
                <c:pt idx="5">
                  <c:v>2</c:v>
                </c:pt>
                <c:pt idx="6">
                  <c:v>1</c:v>
                </c:pt>
                <c:pt idx="7">
                  <c:v>0</c:v>
                </c:pt>
                <c:pt idx="8">
                  <c:v>1</c:v>
                </c:pt>
                <c:pt idx="9">
                  <c:v>2</c:v>
                </c:pt>
                <c:pt idx="10">
                  <c:v>3</c:v>
                </c:pt>
                <c:pt idx="11">
                  <c:v>0</c:v>
                </c:pt>
                <c:pt idx="12">
                  <c:v>1</c:v>
                </c:pt>
                <c:pt idx="13">
                  <c:v>2</c:v>
                </c:pt>
              </c:numCache>
            </c:numRef>
          </c:val>
          <c:extLst>
            <c:ext xmlns:c16="http://schemas.microsoft.com/office/drawing/2014/chart" uri="{C3380CC4-5D6E-409C-BE32-E72D297353CC}">
              <c16:uniqueId val="{00000000-6807-274F-B39D-BEE7D96E6E79}"/>
            </c:ext>
          </c:extLst>
        </c:ser>
        <c:ser>
          <c:idx val="1"/>
          <c:order val="1"/>
          <c:tx>
            <c:strRef>
              <c:f>Sheet1!$C$1</c:f>
              <c:strCache>
                <c:ptCount val="1"/>
                <c:pt idx="0">
                  <c:v>OPEN REVISIONS</c:v>
                </c:pt>
              </c:strCache>
            </c:strRef>
          </c:tx>
          <c:spPr>
            <a:solidFill>
              <a:schemeClr val="bg2">
                <a:lumMod val="75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Sheet1!$C$2:$C$15</c:f>
              <c:numCache>
                <c:formatCode>0</c:formatCode>
                <c:ptCount val="14"/>
                <c:pt idx="0">
                  <c:v>0</c:v>
                </c:pt>
                <c:pt idx="1">
                  <c:v>2</c:v>
                </c:pt>
                <c:pt idx="2">
                  <c:v>1</c:v>
                </c:pt>
                <c:pt idx="3">
                  <c:v>0</c:v>
                </c:pt>
                <c:pt idx="4">
                  <c:v>3</c:v>
                </c:pt>
                <c:pt idx="5">
                  <c:v>0</c:v>
                </c:pt>
                <c:pt idx="6">
                  <c:v>2</c:v>
                </c:pt>
                <c:pt idx="7">
                  <c:v>1</c:v>
                </c:pt>
                <c:pt idx="8">
                  <c:v>3</c:v>
                </c:pt>
                <c:pt idx="9">
                  <c:v>0</c:v>
                </c:pt>
                <c:pt idx="10">
                  <c:v>2</c:v>
                </c:pt>
                <c:pt idx="11">
                  <c:v>1</c:v>
                </c:pt>
                <c:pt idx="12">
                  <c:v>0</c:v>
                </c:pt>
                <c:pt idx="13">
                  <c:v>1</c:v>
                </c:pt>
              </c:numCache>
            </c:numRef>
          </c:val>
          <c:extLst>
            <c:ext xmlns:c16="http://schemas.microsoft.com/office/drawing/2014/chart" uri="{C3380CC4-5D6E-409C-BE32-E72D297353CC}">
              <c16:uniqueId val="{00000001-6807-274F-B39D-BEE7D96E6E79}"/>
            </c:ext>
          </c:extLst>
        </c:ser>
        <c:ser>
          <c:idx val="2"/>
          <c:order val="2"/>
          <c:tx>
            <c:strRef>
              <c:f>Sheet1!$D$1</c:f>
              <c:strCache>
                <c:ptCount val="1"/>
                <c:pt idx="0">
                  <c:v>PENDING ACTIONS</c:v>
                </c:pt>
              </c:strCache>
            </c:strRef>
          </c:tx>
          <c:spPr>
            <a:solidFill>
              <a:schemeClr val="accent2">
                <a:lumMod val="60000"/>
                <a:lumOff val="40000"/>
              </a:schemeClr>
            </a:solidFill>
            <a:ln>
              <a:noFill/>
            </a:ln>
            <a:effectLst/>
          </c:spPr>
          <c:invertIfNegative val="0"/>
          <c:cat>
            <c:strRef>
              <c:f>Sheet1!$A$2:$A$15</c:f>
              <c:strCache>
                <c:ptCount val="14"/>
                <c:pt idx="0">
                  <c:v>Project A</c:v>
                </c:pt>
                <c:pt idx="1">
                  <c:v>Project B</c:v>
                </c:pt>
                <c:pt idx="2">
                  <c:v>Project C</c:v>
                </c:pt>
                <c:pt idx="3">
                  <c:v>Project D</c:v>
                </c:pt>
                <c:pt idx="4">
                  <c:v>Project E</c:v>
                </c:pt>
                <c:pt idx="5">
                  <c:v>Project F</c:v>
                </c:pt>
                <c:pt idx="6">
                  <c:v>Project G</c:v>
                </c:pt>
                <c:pt idx="7">
                  <c:v>Project H</c:v>
                </c:pt>
                <c:pt idx="8">
                  <c:v>Project J</c:v>
                </c:pt>
                <c:pt idx="9">
                  <c:v>Project K</c:v>
                </c:pt>
                <c:pt idx="10">
                  <c:v>Project L</c:v>
                </c:pt>
                <c:pt idx="11">
                  <c:v>Project M</c:v>
                </c:pt>
                <c:pt idx="12">
                  <c:v>Project N</c:v>
                </c:pt>
                <c:pt idx="13">
                  <c:v>Project P</c:v>
                </c:pt>
              </c:strCache>
            </c:strRef>
          </c:cat>
          <c:val>
            <c:numRef>
              <c:f>Sheet1!$D$2:$D$15</c:f>
              <c:numCache>
                <c:formatCode>0</c:formatCode>
                <c:ptCount val="14"/>
                <c:pt idx="0">
                  <c:v>4</c:v>
                </c:pt>
                <c:pt idx="1">
                  <c:v>3</c:v>
                </c:pt>
                <c:pt idx="2">
                  <c:v>2</c:v>
                </c:pt>
                <c:pt idx="3">
                  <c:v>0</c:v>
                </c:pt>
                <c:pt idx="4">
                  <c:v>1</c:v>
                </c:pt>
                <c:pt idx="5">
                  <c:v>2</c:v>
                </c:pt>
                <c:pt idx="6">
                  <c:v>3</c:v>
                </c:pt>
                <c:pt idx="7">
                  <c:v>4</c:v>
                </c:pt>
                <c:pt idx="8">
                  <c:v>2</c:v>
                </c:pt>
                <c:pt idx="9">
                  <c:v>0</c:v>
                </c:pt>
                <c:pt idx="10">
                  <c:v>0</c:v>
                </c:pt>
                <c:pt idx="11">
                  <c:v>1</c:v>
                </c:pt>
                <c:pt idx="12">
                  <c:v>2</c:v>
                </c:pt>
                <c:pt idx="13">
                  <c:v>3</c:v>
                </c:pt>
              </c:numCache>
            </c:numRef>
          </c:val>
          <c:extLst>
            <c:ext xmlns:c16="http://schemas.microsoft.com/office/drawing/2014/chart" uri="{C3380CC4-5D6E-409C-BE32-E72D297353CC}">
              <c16:uniqueId val="{00000002-6807-274F-B39D-BEE7D96E6E79}"/>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en-US"/>
          </a:p>
        </c:txPr>
        <c:crossAx val="1352386960"/>
        <c:crosses val="autoZero"/>
        <c:auto val="1"/>
        <c:lblAlgn val="ctr"/>
        <c:lblOffset val="100"/>
        <c:noMultiLvlLbl val="0"/>
      </c:catAx>
      <c:valAx>
        <c:axId val="13523869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OPEN ISSUES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18</c:v>
                </c:pt>
              </c:numCache>
            </c:numRef>
          </c:val>
          <c:extLst>
            <c:ext xmlns:c16="http://schemas.microsoft.com/office/drawing/2014/chart" uri="{C3380CC4-5D6E-409C-BE32-E72D297353CC}">
              <c16:uniqueId val="{00000000-4943-754E-87E3-1DCCFC531B50}"/>
            </c:ext>
          </c:extLst>
        </c:ser>
        <c:ser>
          <c:idx val="1"/>
          <c:order val="1"/>
          <c:tx>
            <c:strRef>
              <c:f>Sheet1!$C$1</c:f>
              <c:strCache>
                <c:ptCount val="1"/>
                <c:pt idx="0">
                  <c:v>OPEN REVISIONS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16</c:v>
                </c:pt>
              </c:numCache>
            </c:numRef>
          </c:val>
          <c:extLst>
            <c:ext xmlns:c16="http://schemas.microsoft.com/office/drawing/2014/chart" uri="{C3380CC4-5D6E-409C-BE32-E72D297353CC}">
              <c16:uniqueId val="{00000001-4943-754E-87E3-1DCCFC531B50}"/>
            </c:ext>
          </c:extLst>
        </c:ser>
        <c:ser>
          <c:idx val="2"/>
          <c:order val="2"/>
          <c:tx>
            <c:strRef>
              <c:f>Sheet1!$D$1</c:f>
              <c:strCache>
                <c:ptCount val="1"/>
                <c:pt idx="0">
                  <c:v>PENDING ACTIONS</c:v>
                </c:pt>
              </c:strCache>
            </c:strRef>
          </c:tx>
          <c:spPr>
            <a:solidFill>
              <a:srgbClr val="00B0F0"/>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2217-443B-B457-56A34D77F5A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27</c:v>
                </c:pt>
              </c:numCache>
            </c:numRef>
          </c:val>
          <c:extLst>
            <c:ext xmlns:c16="http://schemas.microsoft.com/office/drawing/2014/chart" uri="{C3380CC4-5D6E-409C-BE32-E72D297353CC}">
              <c16:uniqueId val="{00000002-4943-754E-87E3-1DCCFC531B5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0288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66153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46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33147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91817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18825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54126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smartsheet.com/try-it?trp=11930&amp;utm_source=template-powerpoint&amp;utm_medium=content&amp;utm_campaign=Multiple+Project+Implementation+Plan+PowerPoint-powerpoint-11930&amp;lpa=Multiple+Project+Implementation+Plan+PowerPoint+powerpoint+1193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81DD5FF4-A5E6-76D8-4A25-137A58B9FA56}"/>
              </a:ext>
            </a:extLst>
          </p:cNvPr>
          <p:cNvPicPr>
            <a:picLocks noChangeAspect="1"/>
          </p:cNvPicPr>
          <p:nvPr/>
        </p:nvPicPr>
        <p:blipFill>
          <a:blip r:embed="rId3"/>
          <a:stretch>
            <a:fillRect/>
          </a:stretch>
        </p:blipFill>
        <p:spPr>
          <a:xfrm>
            <a:off x="-11373" y="0"/>
            <a:ext cx="12203371"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tretch>
            <a:fillRect/>
          </a:stretch>
        </p:blipFill>
        <p:spPr>
          <a:xfrm>
            <a:off x="8299865" y="307317"/>
            <a:ext cx="3657600" cy="507585"/>
          </a:xfrm>
          <a:prstGeom prst="rect">
            <a:avLst/>
          </a:prstGeom>
        </p:spPr>
      </p:pic>
      <p:sp>
        <p:nvSpPr>
          <p:cNvPr id="9" name="TextBox 8">
            <a:extLst>
              <a:ext uri="{FF2B5EF4-FFF2-40B4-BE49-F238E27FC236}">
                <a16:creationId xmlns:a16="http://schemas.microsoft.com/office/drawing/2014/main" id="{BE98E647-E4C9-4B4B-888B-2F662C468983}"/>
              </a:ext>
            </a:extLst>
          </p:cNvPr>
          <p:cNvSpPr txBox="1"/>
          <p:nvPr/>
        </p:nvSpPr>
        <p:spPr>
          <a:xfrm>
            <a:off x="409776" y="2238286"/>
            <a:ext cx="8138087" cy="2246769"/>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COMPANY NAME</a:t>
            </a:r>
          </a:p>
          <a:p>
            <a:r>
              <a:rPr lang="en-US" sz="2000" dirty="0">
                <a:solidFill>
                  <a:schemeClr val="tx2"/>
                </a:solidFill>
                <a:latin typeface="Century Gothic" panose="020B0502020202020204" pitchFamily="34" charset="0"/>
              </a:rPr>
              <a:t> </a:t>
            </a:r>
          </a:p>
          <a:p>
            <a:r>
              <a:rPr lang="en-US" sz="1400" dirty="0">
                <a:solidFill>
                  <a:schemeClr val="accent5"/>
                </a:solidFill>
                <a:latin typeface="Century Gothic" panose="020B0502020202020204" pitchFamily="34" charset="0"/>
              </a:rPr>
              <a:t>MM/DD/YY</a:t>
            </a:r>
          </a:p>
          <a:p>
            <a:r>
              <a:rPr lang="en-US" sz="1400" dirty="0">
                <a:solidFill>
                  <a:schemeClr val="accent5"/>
                </a:solidFill>
                <a:latin typeface="Century Gothic" panose="020B0502020202020204" pitchFamily="34" charset="0"/>
              </a:rPr>
              <a:t> </a:t>
            </a:r>
          </a:p>
          <a:p>
            <a:r>
              <a:rPr lang="en-US" sz="1400" dirty="0">
                <a:solidFill>
                  <a:schemeClr val="accent5"/>
                </a:solidFill>
                <a:latin typeface="Century Gothic" panose="020B0502020202020204" pitchFamily="34" charset="0"/>
              </a:rPr>
              <a:t>Address</a:t>
            </a:r>
          </a:p>
          <a:p>
            <a:r>
              <a:rPr lang="en-US" sz="1400" dirty="0">
                <a:solidFill>
                  <a:schemeClr val="accent5"/>
                </a:solidFill>
                <a:latin typeface="Century Gothic" panose="020B0502020202020204" pitchFamily="34" charset="0"/>
              </a:rPr>
              <a:t>Contact Phone</a:t>
            </a:r>
          </a:p>
          <a:p>
            <a:r>
              <a:rPr lang="en-US" sz="1400" dirty="0">
                <a:solidFill>
                  <a:schemeClr val="accent5"/>
                </a:solidFill>
                <a:latin typeface="Century Gothic" panose="020B0502020202020204" pitchFamily="34" charset="0"/>
              </a:rPr>
              <a:t>Web Address</a:t>
            </a:r>
          </a:p>
          <a:p>
            <a:r>
              <a:rPr lang="en-US" sz="1400" dirty="0">
                <a:solidFill>
                  <a:schemeClr val="accent5"/>
                </a:solidFill>
                <a:latin typeface="Century Gothic" panose="020B0502020202020204" pitchFamily="34" charset="0"/>
              </a:rPr>
              <a:t>Email Address</a:t>
            </a:r>
          </a:p>
        </p:txBody>
      </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4004322332"/>
              </p:ext>
            </p:extLst>
          </p:nvPr>
        </p:nvGraphicFramePr>
        <p:xfrm>
          <a:off x="506924" y="5735214"/>
          <a:ext cx="11404472" cy="54864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274320">
                <a:tc>
                  <a:txBody>
                    <a:bodyPr/>
                    <a:lstStyle/>
                    <a:p>
                      <a:pPr marL="0" marR="0" algn="l">
                        <a:lnSpc>
                          <a:spcPct val="107000"/>
                        </a:lnSpc>
                        <a:spcBef>
                          <a:spcPts val="0"/>
                        </a:spcBef>
                        <a:spcAft>
                          <a:spcPts val="0"/>
                        </a:spcAft>
                      </a:pPr>
                      <a:r>
                        <a:rPr lang="en-US" sz="800" b="0" dirty="0">
                          <a:solidFill>
                            <a:sysClr val="windowText" lastClr="000000"/>
                          </a:solidFill>
                          <a:effectLst/>
                          <a:latin typeface="Century Gothic" panose="020B0502020202020204" pitchFamily="34" charset="0"/>
                        </a:rPr>
                        <a:t>PREPARED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Name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8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8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MM/DD/YY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274320">
                <a:tc>
                  <a:txBody>
                    <a:bodyPr/>
                    <a:lstStyle/>
                    <a:p>
                      <a:pPr marL="0" marR="0" algn="l">
                        <a:lnSpc>
                          <a:spcPct val="107000"/>
                        </a:lnSpc>
                        <a:spcBef>
                          <a:spcPts val="0"/>
                        </a:spcBef>
                        <a:spcAft>
                          <a:spcPts val="0"/>
                        </a:spcAft>
                      </a:pPr>
                      <a:r>
                        <a:rPr lang="en-US" sz="800" b="0" dirty="0">
                          <a:solidFill>
                            <a:sysClr val="windowText" lastClr="000000"/>
                          </a:solidFill>
                          <a:effectLst/>
                          <a:latin typeface="Century Gothic" panose="020B0502020202020204" pitchFamily="34" charset="0"/>
                        </a:rPr>
                        <a:t>APPROVED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Name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8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8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MM/DD/YY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
        <p:nvSpPr>
          <p:cNvPr id="13" name="TextBox 12">
            <a:extLst>
              <a:ext uri="{FF2B5EF4-FFF2-40B4-BE49-F238E27FC236}">
                <a16:creationId xmlns:a16="http://schemas.microsoft.com/office/drawing/2014/main" id="{2E9F0092-9BB2-4A1D-B3A0-9B2CA99449E7}"/>
              </a:ext>
            </a:extLst>
          </p:cNvPr>
          <p:cNvSpPr txBox="1"/>
          <p:nvPr/>
        </p:nvSpPr>
        <p:spPr>
          <a:xfrm>
            <a:off x="409776" y="353237"/>
            <a:ext cx="7655554" cy="769441"/>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POWERPOINT MULTIPLE PROJECT </a:t>
            </a:r>
            <a:br>
              <a:rPr lang="en-US" sz="2200" b="1" dirty="0">
                <a:solidFill>
                  <a:schemeClr val="tx1">
                    <a:lumMod val="65000"/>
                    <a:lumOff val="35000"/>
                  </a:schemeClr>
                </a:solidFill>
                <a:latin typeface="Century Gothic" panose="020B0502020202020204" pitchFamily="34" charset="0"/>
              </a:rPr>
            </a:br>
            <a:r>
              <a:rPr lang="en-US" sz="2200" b="1" dirty="0">
                <a:solidFill>
                  <a:schemeClr val="tx1">
                    <a:lumMod val="65000"/>
                    <a:lumOff val="35000"/>
                  </a:schemeClr>
                </a:solidFill>
                <a:latin typeface="Century Gothic" panose="020B0502020202020204" pitchFamily="34" charset="0"/>
              </a:rPr>
              <a:t>IMPLEMENTATION PLAN TEMPLATE</a:t>
            </a:r>
          </a:p>
        </p:txBody>
      </p:sp>
      <p:sp>
        <p:nvSpPr>
          <p:cNvPr id="48" name="Rectangle 7">
            <a:extLst>
              <a:ext uri="{FF2B5EF4-FFF2-40B4-BE49-F238E27FC236}">
                <a16:creationId xmlns:a16="http://schemas.microsoft.com/office/drawing/2014/main" id="{B043EED9-2189-4112-AD40-C69EDEAFC974}"/>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9" name="Parallelogram 48">
            <a:extLst>
              <a:ext uri="{FF2B5EF4-FFF2-40B4-BE49-F238E27FC236}">
                <a16:creationId xmlns:a16="http://schemas.microsoft.com/office/drawing/2014/main" id="{505D35C9-5FA5-4A2F-9F3E-8B4E975C4A9A}"/>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761864E7-D6F5-4788-9580-4E8914E520C3}"/>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MULTIPLE PROJECT IMPLEMENTATION PLAN PRESENTATION </a:t>
            </a:r>
          </a:p>
        </p:txBody>
      </p:sp>
      <p:pic>
        <p:nvPicPr>
          <p:cNvPr id="5" name="Picture 4" descr="Smaller arrows pointing towards a bigger arrow">
            <a:extLst>
              <a:ext uri="{FF2B5EF4-FFF2-40B4-BE49-F238E27FC236}">
                <a16:creationId xmlns:a16="http://schemas.microsoft.com/office/drawing/2014/main" id="{4E0F16E5-01C1-17F2-96D3-E5E380427A6C}"/>
              </a:ext>
            </a:extLst>
          </p:cNvPr>
          <p:cNvPicPr>
            <a:picLocks noChangeAspect="1"/>
          </p:cNvPicPr>
          <p:nvPr/>
        </p:nvPicPr>
        <p:blipFill>
          <a:blip r:embed="rId6"/>
          <a:stretch>
            <a:fillRect/>
          </a:stretch>
        </p:blipFill>
        <p:spPr>
          <a:xfrm>
            <a:off x="5657304" y="1150752"/>
            <a:ext cx="6254091" cy="4169394"/>
          </a:xfrm>
          <a:prstGeom prst="rect">
            <a:avLst/>
          </a:prstGeom>
        </p:spPr>
      </p:pic>
    </p:spTree>
    <p:extLst>
      <p:ext uri="{BB962C8B-B14F-4D97-AF65-F5344CB8AC3E}">
        <p14:creationId xmlns:p14="http://schemas.microsoft.com/office/powerpoint/2010/main" val="175015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1680380190"/>
              </p:ext>
            </p:extLst>
          </p:nvPr>
        </p:nvGraphicFramePr>
        <p:xfrm>
          <a:off x="312737" y="658079"/>
          <a:ext cx="11230609" cy="5343420"/>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1884937">
                  <a:extLst>
                    <a:ext uri="{9D8B030D-6E8A-4147-A177-3AD203B41FA5}">
                      <a16:colId xmlns:a16="http://schemas.microsoft.com/office/drawing/2014/main" val="155532388"/>
                    </a:ext>
                  </a:extLst>
                </a:gridCol>
                <a:gridCol w="981973">
                  <a:extLst>
                    <a:ext uri="{9D8B030D-6E8A-4147-A177-3AD203B41FA5}">
                      <a16:colId xmlns:a16="http://schemas.microsoft.com/office/drawing/2014/main" val="4205413144"/>
                    </a:ext>
                  </a:extLst>
                </a:gridCol>
                <a:gridCol w="1083556">
                  <a:extLst>
                    <a:ext uri="{9D8B030D-6E8A-4147-A177-3AD203B41FA5}">
                      <a16:colId xmlns:a16="http://schemas.microsoft.com/office/drawing/2014/main" val="970060697"/>
                    </a:ext>
                  </a:extLst>
                </a:gridCol>
                <a:gridCol w="1083556">
                  <a:extLst>
                    <a:ext uri="{9D8B030D-6E8A-4147-A177-3AD203B41FA5}">
                      <a16:colId xmlns:a16="http://schemas.microsoft.com/office/drawing/2014/main" val="1721292086"/>
                    </a:ext>
                  </a:extLst>
                </a:gridCol>
                <a:gridCol w="1083556">
                  <a:extLst>
                    <a:ext uri="{9D8B030D-6E8A-4147-A177-3AD203B41FA5}">
                      <a16:colId xmlns:a16="http://schemas.microsoft.com/office/drawing/2014/main" val="3311123816"/>
                    </a:ext>
                  </a:extLst>
                </a:gridCol>
                <a:gridCol w="1083556">
                  <a:extLst>
                    <a:ext uri="{9D8B030D-6E8A-4147-A177-3AD203B41FA5}">
                      <a16:colId xmlns:a16="http://schemas.microsoft.com/office/drawing/2014/main" val="80167640"/>
                    </a:ext>
                  </a:extLst>
                </a:gridCol>
                <a:gridCol w="4029475">
                  <a:extLst>
                    <a:ext uri="{9D8B030D-6E8A-4147-A177-3AD203B41FA5}">
                      <a16:colId xmlns:a16="http://schemas.microsoft.com/office/drawing/2014/main" val="2195344063"/>
                    </a:ext>
                  </a:extLst>
                </a:gridCol>
              </a:tblGrid>
              <a:tr h="356228">
                <a:tc>
                  <a:txBody>
                    <a:bodyPr/>
                    <a:lstStyle/>
                    <a:p>
                      <a:pPr algn="l" fontAlgn="ctr"/>
                      <a:r>
                        <a:rPr lang="en-US" sz="1100" u="none" strike="noStrike" dirty="0">
                          <a:effectLst/>
                          <a:latin typeface="Century Gothic" panose="020B0502020202020204" pitchFamily="34" charset="0"/>
                        </a:rPr>
                        <a:t>PROJECT NAME</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SCHEDULE</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BUDGET</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RESOURCES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RISKS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ISSUES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Century Gothic" panose="020B0502020202020204" pitchFamily="34" charset="0"/>
                        </a:rPr>
                        <a:t>COMMENTS</a:t>
                      </a:r>
                      <a:endParaRPr lang="en-US" sz="1100" b="1"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A</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B</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C</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D</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E</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F</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G</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H</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J</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K</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5120555"/>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L</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0440070"/>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M</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2784783"/>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N</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760268"/>
                  </a:ext>
                </a:extLst>
              </a:tr>
              <a:tr h="356228">
                <a:tc>
                  <a:txBody>
                    <a:bodyPr/>
                    <a:lstStyle/>
                    <a:p>
                      <a:pPr algn="l" fontAlgn="ctr"/>
                      <a:r>
                        <a:rPr lang="en-US" sz="1100" u="none" strike="noStrike" dirty="0">
                          <a:solidFill>
                            <a:schemeClr val="accent5">
                              <a:lumMod val="75000"/>
                            </a:schemeClr>
                          </a:solidFill>
                          <a:effectLst/>
                          <a:latin typeface="Century Gothic" panose="020B0502020202020204" pitchFamily="34" charset="0"/>
                        </a:rPr>
                        <a:t>Project P</a:t>
                      </a:r>
                      <a:endParaRPr lang="en-US" sz="1100" b="0" i="0" u="none" strike="noStrike" dirty="0">
                        <a:solidFill>
                          <a:schemeClr val="accent5">
                            <a:lumMod val="75000"/>
                          </a:schemeClr>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34357"/>
                  </a:ext>
                </a:extLst>
              </a:tr>
            </a:tbl>
          </a:graphicData>
        </a:graphic>
      </p:graphicFrame>
      <p:sp>
        <p:nvSpPr>
          <p:cNvPr id="3" name="TextBox 2">
            <a:extLst>
              <a:ext uri="{FF2B5EF4-FFF2-40B4-BE49-F238E27FC236}">
                <a16:creationId xmlns:a16="http://schemas.microsoft.com/office/drawing/2014/main" id="{675F0C1D-1C7A-C303-3BFE-AD2A5160B3CA}"/>
              </a:ext>
            </a:extLst>
          </p:cNvPr>
          <p:cNvSpPr txBox="1"/>
          <p:nvPr/>
        </p:nvSpPr>
        <p:spPr>
          <a:xfrm>
            <a:off x="312737" y="129594"/>
            <a:ext cx="4737194"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7. OVERALL REPORT OF PROJECTS</a:t>
            </a:r>
          </a:p>
        </p:txBody>
      </p:sp>
    </p:spTree>
    <p:extLst>
      <p:ext uri="{BB962C8B-B14F-4D97-AF65-F5344CB8AC3E}">
        <p14:creationId xmlns:p14="http://schemas.microsoft.com/office/powerpoint/2010/main" val="82252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ler arrows pointing towards a bigger arrow">
            <a:extLst>
              <a:ext uri="{FF2B5EF4-FFF2-40B4-BE49-F238E27FC236}">
                <a16:creationId xmlns:a16="http://schemas.microsoft.com/office/drawing/2014/main" id="{5ACB16BF-F43C-221C-0535-93FDF56A5558}"/>
              </a:ext>
            </a:extLst>
          </p:cNvPr>
          <p:cNvPicPr>
            <a:picLocks noChangeAspect="1"/>
          </p:cNvPicPr>
          <p:nvPr/>
        </p:nvPicPr>
        <p:blipFill rotWithShape="1">
          <a:blip r:embed="rId3">
            <a:alphaModFix amt="10000"/>
          </a:blip>
          <a:srcRect t="7146" b="9877"/>
          <a:stretch/>
        </p:blipFill>
        <p:spPr>
          <a:xfrm>
            <a:off x="-64765" y="11668"/>
            <a:ext cx="12386074" cy="6851746"/>
          </a:xfrm>
          <a:prstGeom prst="rect">
            <a:avLst/>
          </a:prstGeom>
        </p:spPr>
      </p:pic>
      <p:sp>
        <p:nvSpPr>
          <p:cNvPr id="17" name="TextBox 16">
            <a:extLst>
              <a:ext uri="{FF2B5EF4-FFF2-40B4-BE49-F238E27FC236}">
                <a16:creationId xmlns:a16="http://schemas.microsoft.com/office/drawing/2014/main" id="{CFBEDB85-105F-4A9B-9805-147909FCBAAB}"/>
              </a:ext>
            </a:extLst>
          </p:cNvPr>
          <p:cNvSpPr txBox="1"/>
          <p:nvPr/>
        </p:nvSpPr>
        <p:spPr>
          <a:xfrm>
            <a:off x="3730525" y="635358"/>
            <a:ext cx="4719573" cy="646331"/>
          </a:xfrm>
          <a:prstGeom prst="rect">
            <a:avLst/>
          </a:prstGeom>
          <a:noFill/>
        </p:spPr>
        <p:txBody>
          <a:bodyPr wrap="square" rtlCol="0">
            <a:spAutoFit/>
          </a:bodyPr>
          <a:lstStyle/>
          <a:p>
            <a:pPr algn="ctr"/>
            <a:r>
              <a:rPr lang="en-US" sz="3600" dirty="0">
                <a:solidFill>
                  <a:schemeClr val="accent5">
                    <a:lumMod val="75000"/>
                  </a:schemeClr>
                </a:solidFill>
                <a:latin typeface="Century Gothic" panose="020B0502020202020204" pitchFamily="34" charset="0"/>
              </a:rPr>
              <a:t>DELIVERABLES</a:t>
            </a:r>
          </a:p>
        </p:txBody>
      </p:sp>
      <p:sp>
        <p:nvSpPr>
          <p:cNvPr id="18" name="TextBox 17">
            <a:extLst>
              <a:ext uri="{FF2B5EF4-FFF2-40B4-BE49-F238E27FC236}">
                <a16:creationId xmlns:a16="http://schemas.microsoft.com/office/drawing/2014/main" id="{E4FCB7C0-DB0F-4B3D-A601-50DC6232FD8B}"/>
              </a:ext>
            </a:extLst>
          </p:cNvPr>
          <p:cNvSpPr txBox="1"/>
          <p:nvPr/>
        </p:nvSpPr>
        <p:spPr>
          <a:xfrm>
            <a:off x="186432" y="1495234"/>
            <a:ext cx="11771034" cy="1508105"/>
          </a:xfrm>
          <a:prstGeom prst="rect">
            <a:avLst/>
          </a:prstGeom>
          <a:solidFill>
            <a:schemeClr val="bg1">
              <a:lumMod val="95000"/>
            </a:schemeClr>
          </a:solidFill>
        </p:spPr>
        <p:txBody>
          <a:bodyPr wrap="square" rtlCol="0">
            <a:spAutoFit/>
          </a:bodyPr>
          <a:lstStyle/>
          <a:p>
            <a:r>
              <a:rPr lang="en-US" sz="1200" dirty="0">
                <a:latin typeface="Century Gothic" panose="020B0502020202020204" pitchFamily="34" charset="0"/>
              </a:rPr>
              <a:t>Enter Project Deliverables</a:t>
            </a: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p:txBody>
      </p:sp>
      <p:sp>
        <p:nvSpPr>
          <p:cNvPr id="48" name="Rectangle 7">
            <a:extLst>
              <a:ext uri="{FF2B5EF4-FFF2-40B4-BE49-F238E27FC236}">
                <a16:creationId xmlns:a16="http://schemas.microsoft.com/office/drawing/2014/main" id="{B043EED9-2189-4112-AD40-C69EDEAFC974}"/>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9" name="Parallelogram 48">
            <a:extLst>
              <a:ext uri="{FF2B5EF4-FFF2-40B4-BE49-F238E27FC236}">
                <a16:creationId xmlns:a16="http://schemas.microsoft.com/office/drawing/2014/main" id="{505D35C9-5FA5-4A2F-9F3E-8B4E975C4A9A}"/>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761864E7-D6F5-4788-9580-4E8914E520C3}"/>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MULTIPLE PROJECT IMPLEMENTATION PLAN PRESENTATION </a:t>
            </a:r>
          </a:p>
        </p:txBody>
      </p:sp>
    </p:spTree>
    <p:extLst>
      <p:ext uri="{BB962C8B-B14F-4D97-AF65-F5344CB8AC3E}">
        <p14:creationId xmlns:p14="http://schemas.microsoft.com/office/powerpoint/2010/main" val="382654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white geometric texture">
            <a:extLst>
              <a:ext uri="{FF2B5EF4-FFF2-40B4-BE49-F238E27FC236}">
                <a16:creationId xmlns:a16="http://schemas.microsoft.com/office/drawing/2014/main" id="{86DC8607-5180-9576-9464-89F79F8F3C58}"/>
              </a:ext>
            </a:extLst>
          </p:cNvPr>
          <p:cNvPicPr>
            <a:picLocks noChangeAspect="1"/>
          </p:cNvPicPr>
          <p:nvPr/>
        </p:nvPicPr>
        <p:blipFill>
          <a:blip r:embed="rId3"/>
          <a:stretch>
            <a:fillRect/>
          </a:stretch>
        </p:blipFill>
        <p:spPr>
          <a:xfrm>
            <a:off x="-11373" y="0"/>
            <a:ext cx="12203371"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accent5">
                    <a:lumMod val="7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252258"/>
            <a:ext cx="3463384"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DELIVERY TIMELINE </a:t>
            </a:r>
            <a:br>
              <a:rPr lang="en-US" dirty="0">
                <a:latin typeface="Century Gothic" panose="020B0502020202020204" pitchFamily="34" charset="0"/>
                <a:ea typeface="Montserrat Bold" charset="0"/>
                <a:cs typeface="Montserrat Bold" charset="0"/>
              </a:rPr>
            </a:br>
            <a:r>
              <a:rPr lang="en-US" dirty="0">
                <a:latin typeface="Century Gothic" panose="020B0502020202020204" pitchFamily="34" charset="0"/>
                <a:ea typeface="Montserrat Bold" charset="0"/>
                <a:cs typeface="Montserrat Bold" charset="0"/>
              </a:rPr>
              <a:t>FOR ALL PROJECTS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DAYS PER PROJECT</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RESOURCE ALLOCATION</a:t>
            </a:r>
          </a:p>
        </p:txBody>
      </p:sp>
      <p:sp>
        <p:nvSpPr>
          <p:cNvPr id="20" name="Rectangle 7">
            <a:extLst>
              <a:ext uri="{FF2B5EF4-FFF2-40B4-BE49-F238E27FC236}">
                <a16:creationId xmlns:a16="http://schemas.microsoft.com/office/drawing/2014/main" id="{BAE53328-1490-4A25-94F4-2722065C7C89}"/>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TextBox 20">
            <a:extLst>
              <a:ext uri="{FF2B5EF4-FFF2-40B4-BE49-F238E27FC236}">
                <a16:creationId xmlns:a16="http://schemas.microsoft.com/office/drawing/2014/main" id="{C9228C14-F22A-4B99-8D80-20DD5221B403}"/>
              </a:ext>
            </a:extLst>
          </p:cNvPr>
          <p:cNvSpPr txBox="1"/>
          <p:nvPr/>
        </p:nvSpPr>
        <p:spPr>
          <a:xfrm>
            <a:off x="431321" y="6477000"/>
            <a:ext cx="11315919"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MULTIPLE PROJECT IMPLEMENTATION PLAN  |  TABLE OF CONTENTS</a:t>
            </a:r>
            <a:endParaRPr lang="en-US" dirty="0">
              <a:solidFill>
                <a:schemeClr val="bg1"/>
              </a:solidFill>
              <a:latin typeface="Century Gothic" panose="020B0502020202020204" pitchFamily="34" charset="0"/>
              <a:ea typeface="Arial" charset="0"/>
              <a:cs typeface="Arial" charset="0"/>
            </a:endParaRPr>
          </a:p>
        </p:txBody>
      </p:sp>
      <p:sp>
        <p:nvSpPr>
          <p:cNvPr id="22" name="Parallelogram 21">
            <a:extLst>
              <a:ext uri="{FF2B5EF4-FFF2-40B4-BE49-F238E27FC236}">
                <a16:creationId xmlns:a16="http://schemas.microsoft.com/office/drawing/2014/main" id="{4E7A338A-A68D-4497-BC74-20CCB9F380BA}"/>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hlinkClick r:id="rId5" action="ppaction://hlinksldjump"/>
            <a:extLst>
              <a:ext uri="{FF2B5EF4-FFF2-40B4-BE49-F238E27FC236}">
                <a16:creationId xmlns:a16="http://schemas.microsoft.com/office/drawing/2014/main" id="{5290EAD2-1A9D-4484-A096-F6A7102719BF}"/>
              </a:ext>
            </a:extLst>
          </p:cNvPr>
          <p:cNvSpPr txBox="1"/>
          <p:nvPr/>
        </p:nvSpPr>
        <p:spPr>
          <a:xfrm>
            <a:off x="304278" y="5131991"/>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16" name="TextBox 15">
            <a:extLst>
              <a:ext uri="{FF2B5EF4-FFF2-40B4-BE49-F238E27FC236}">
                <a16:creationId xmlns:a16="http://schemas.microsoft.com/office/drawing/2014/main" id="{16077FC3-BC3E-4BB0-AB0E-A9542CFA2CA2}"/>
              </a:ext>
            </a:extLst>
          </p:cNvPr>
          <p:cNvSpPr txBox="1"/>
          <p:nvPr/>
        </p:nvSpPr>
        <p:spPr>
          <a:xfrm>
            <a:off x="936088" y="5566338"/>
            <a:ext cx="29526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PROJECT FINANCIALS</a:t>
            </a:r>
          </a:p>
        </p:txBody>
      </p:sp>
      <p:sp>
        <p:nvSpPr>
          <p:cNvPr id="26" name="TextBox 25">
            <a:extLst>
              <a:ext uri="{FF2B5EF4-FFF2-40B4-BE49-F238E27FC236}">
                <a16:creationId xmlns:a16="http://schemas.microsoft.com/office/drawing/2014/main" id="{568F9AB9-FA72-43F5-9B41-3684C2AB6833}"/>
              </a:ext>
            </a:extLst>
          </p:cNvPr>
          <p:cNvSpPr txBox="1"/>
          <p:nvPr/>
        </p:nvSpPr>
        <p:spPr>
          <a:xfrm>
            <a:off x="5499160" y="1358491"/>
            <a:ext cx="3560590"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RISK ANALYSIS AND RISK TOTAL</a:t>
            </a:r>
          </a:p>
        </p:txBody>
      </p:sp>
      <p:sp>
        <p:nvSpPr>
          <p:cNvPr id="27" name="TextBox 26">
            <a:extLst>
              <a:ext uri="{FF2B5EF4-FFF2-40B4-BE49-F238E27FC236}">
                <a16:creationId xmlns:a16="http://schemas.microsoft.com/office/drawing/2014/main" id="{DEB82C9D-9916-4CD1-A310-78671FA25504}"/>
              </a:ext>
            </a:extLst>
          </p:cNvPr>
          <p:cNvSpPr txBox="1"/>
          <p:nvPr/>
        </p:nvSpPr>
        <p:spPr>
          <a:xfrm>
            <a:off x="5499159" y="2609068"/>
            <a:ext cx="3725227"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OPEN AND PENDING ACTIONS AND TOTALS</a:t>
            </a:r>
          </a:p>
        </p:txBody>
      </p:sp>
      <p:sp>
        <p:nvSpPr>
          <p:cNvPr id="28" name="TextBox 27">
            <a:hlinkClick r:id="rId4" action="ppaction://hlinksldjump"/>
            <a:extLst>
              <a:ext uri="{FF2B5EF4-FFF2-40B4-BE49-F238E27FC236}">
                <a16:creationId xmlns:a16="http://schemas.microsoft.com/office/drawing/2014/main" id="{920C17F3-59BA-4075-9A5E-5E9670A5A8A1}"/>
              </a:ext>
            </a:extLst>
          </p:cNvPr>
          <p:cNvSpPr txBox="1"/>
          <p:nvPr/>
        </p:nvSpPr>
        <p:spPr>
          <a:xfrm>
            <a:off x="4867351" y="2295133"/>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29" name="TextBox 28">
            <a:hlinkClick r:id="rId5" action="ppaction://hlinksldjump"/>
            <a:extLst>
              <a:ext uri="{FF2B5EF4-FFF2-40B4-BE49-F238E27FC236}">
                <a16:creationId xmlns:a16="http://schemas.microsoft.com/office/drawing/2014/main" id="{3C7E4F32-2ECD-47BB-8FC7-B0FFC89D0E18}"/>
              </a:ext>
            </a:extLst>
          </p:cNvPr>
          <p:cNvSpPr txBox="1"/>
          <p:nvPr/>
        </p:nvSpPr>
        <p:spPr>
          <a:xfrm>
            <a:off x="4867350" y="3630898"/>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7</a:t>
            </a:r>
          </a:p>
        </p:txBody>
      </p:sp>
      <p:sp>
        <p:nvSpPr>
          <p:cNvPr id="30" name="TextBox 29">
            <a:hlinkClick r:id="rId6" action="ppaction://hlinksldjump"/>
            <a:extLst>
              <a:ext uri="{FF2B5EF4-FFF2-40B4-BE49-F238E27FC236}">
                <a16:creationId xmlns:a16="http://schemas.microsoft.com/office/drawing/2014/main" id="{5A5224FA-2DDA-4D28-93AE-583DC2629711}"/>
              </a:ext>
            </a:extLst>
          </p:cNvPr>
          <p:cNvSpPr txBox="1"/>
          <p:nvPr/>
        </p:nvSpPr>
        <p:spPr>
          <a:xfrm>
            <a:off x="4867350" y="936073"/>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31" name="TextBox 30">
            <a:extLst>
              <a:ext uri="{FF2B5EF4-FFF2-40B4-BE49-F238E27FC236}">
                <a16:creationId xmlns:a16="http://schemas.microsoft.com/office/drawing/2014/main" id="{0686FC52-4FD0-4B72-AA78-A227C86F9759}"/>
              </a:ext>
            </a:extLst>
          </p:cNvPr>
          <p:cNvSpPr txBox="1"/>
          <p:nvPr/>
        </p:nvSpPr>
        <p:spPr>
          <a:xfrm>
            <a:off x="5499160" y="3926746"/>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OVERALL REPORT </a:t>
            </a:r>
            <a:br>
              <a:rPr lang="en-US" dirty="0">
                <a:latin typeface="Century Gothic" panose="020B0502020202020204" pitchFamily="34" charset="0"/>
                <a:ea typeface="Montserrat Bold" charset="0"/>
                <a:cs typeface="Montserrat Bold" charset="0"/>
              </a:rPr>
            </a:br>
            <a:r>
              <a:rPr lang="en-US" dirty="0">
                <a:latin typeface="Century Gothic" panose="020B0502020202020204" pitchFamily="34" charset="0"/>
                <a:ea typeface="Montserrat Bold" charset="0"/>
                <a:cs typeface="Montserrat Bold" charset="0"/>
              </a:rPr>
              <a:t>OF PROJECTS</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2690392579"/>
              </p:ext>
            </p:extLst>
          </p:nvPr>
        </p:nvGraphicFramePr>
        <p:xfrm>
          <a:off x="312737" y="718107"/>
          <a:ext cx="11652840" cy="59265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0EB437-FDA3-4234-9B8D-63A9700D3B87}"/>
              </a:ext>
            </a:extLst>
          </p:cNvPr>
          <p:cNvSpPr txBox="1"/>
          <p:nvPr/>
        </p:nvSpPr>
        <p:spPr>
          <a:xfrm>
            <a:off x="312737" y="129594"/>
            <a:ext cx="5585183"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1. DELIVERY TIMELINE FOR ALL PROJECTS</a:t>
            </a:r>
          </a:p>
        </p:txBody>
      </p:sp>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4256705202"/>
              </p:ext>
            </p:extLst>
          </p:nvPr>
        </p:nvGraphicFramePr>
        <p:xfrm>
          <a:off x="312737" y="720412"/>
          <a:ext cx="11705092" cy="60079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130B73F-A43C-4CC0-5FD2-E0A30492DE2E}"/>
              </a:ext>
            </a:extLst>
          </p:cNvPr>
          <p:cNvSpPr txBox="1"/>
          <p:nvPr/>
        </p:nvSpPr>
        <p:spPr>
          <a:xfrm>
            <a:off x="312737" y="129594"/>
            <a:ext cx="309091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2. DAYS PER PROJECT</a:t>
            </a:r>
          </a:p>
        </p:txBody>
      </p:sp>
    </p:spTree>
    <p:extLst>
      <p:ext uri="{BB962C8B-B14F-4D97-AF65-F5344CB8AC3E}">
        <p14:creationId xmlns:p14="http://schemas.microsoft.com/office/powerpoint/2010/main" val="342402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1575343118"/>
              </p:ext>
            </p:extLst>
          </p:nvPr>
        </p:nvGraphicFramePr>
        <p:xfrm>
          <a:off x="383177" y="560481"/>
          <a:ext cx="11231307" cy="592978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BFB90F9-680B-7AFB-E2F2-25AD4A749836}"/>
              </a:ext>
            </a:extLst>
          </p:cNvPr>
          <p:cNvSpPr txBox="1"/>
          <p:nvPr/>
        </p:nvSpPr>
        <p:spPr>
          <a:xfrm>
            <a:off x="312737" y="129594"/>
            <a:ext cx="3810659"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3. RESOURCE ALLOCATION</a:t>
            </a:r>
          </a:p>
        </p:txBody>
      </p:sp>
    </p:spTree>
    <p:extLst>
      <p:ext uri="{BB962C8B-B14F-4D97-AF65-F5344CB8AC3E}">
        <p14:creationId xmlns:p14="http://schemas.microsoft.com/office/powerpoint/2010/main" val="414360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F335FF-EF70-B441-AA1A-82E2F2698B8D}"/>
              </a:ext>
            </a:extLst>
          </p:cNvPr>
          <p:cNvGraphicFramePr/>
          <p:nvPr>
            <p:extLst>
              <p:ext uri="{D42A27DB-BD31-4B8C-83A1-F6EECF244321}">
                <p14:modId xmlns:p14="http://schemas.microsoft.com/office/powerpoint/2010/main" val="3379006024"/>
              </p:ext>
            </p:extLst>
          </p:nvPr>
        </p:nvGraphicFramePr>
        <p:xfrm>
          <a:off x="312737" y="756734"/>
          <a:ext cx="11454062" cy="5849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44EE15C-388F-D92F-4868-4D6788972753}"/>
              </a:ext>
            </a:extLst>
          </p:cNvPr>
          <p:cNvSpPr txBox="1"/>
          <p:nvPr/>
        </p:nvSpPr>
        <p:spPr>
          <a:xfrm>
            <a:off x="312737" y="129594"/>
            <a:ext cx="339548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4. PROJECT FINANCIALS</a:t>
            </a:r>
          </a:p>
        </p:txBody>
      </p:sp>
    </p:spTree>
    <p:extLst>
      <p:ext uri="{BB962C8B-B14F-4D97-AF65-F5344CB8AC3E}">
        <p14:creationId xmlns:p14="http://schemas.microsoft.com/office/powerpoint/2010/main" val="639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EA4EDD-BEEA-6743-9EB8-8F586D7D0F8A}"/>
              </a:ext>
            </a:extLst>
          </p:cNvPr>
          <p:cNvGraphicFramePr/>
          <p:nvPr>
            <p:extLst>
              <p:ext uri="{D42A27DB-BD31-4B8C-83A1-F6EECF244321}">
                <p14:modId xmlns:p14="http://schemas.microsoft.com/office/powerpoint/2010/main" val="1399440491"/>
              </p:ext>
            </p:extLst>
          </p:nvPr>
        </p:nvGraphicFramePr>
        <p:xfrm>
          <a:off x="344905" y="931514"/>
          <a:ext cx="11502189"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A01BC8-751F-E144-B2A8-AA6AF7AC30D7}"/>
              </a:ext>
            </a:extLst>
          </p:cNvPr>
          <p:cNvGraphicFramePr/>
          <p:nvPr>
            <p:extLst>
              <p:ext uri="{D42A27DB-BD31-4B8C-83A1-F6EECF244321}">
                <p14:modId xmlns:p14="http://schemas.microsoft.com/office/powerpoint/2010/main" val="2167527074"/>
              </p:ext>
            </p:extLst>
          </p:nvPr>
        </p:nvGraphicFramePr>
        <p:xfrm>
          <a:off x="312737" y="4057755"/>
          <a:ext cx="11502189"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8D6937-B4CB-734D-A59F-CC81741556E4}"/>
              </a:ext>
            </a:extLst>
          </p:cNvPr>
          <p:cNvSpPr txBox="1"/>
          <p:nvPr/>
        </p:nvSpPr>
        <p:spPr>
          <a:xfrm>
            <a:off x="312737" y="3682002"/>
            <a:ext cx="1104790" cy="307777"/>
          </a:xfrm>
          <a:prstGeom prst="rect">
            <a:avLst/>
          </a:prstGeom>
          <a:noFill/>
        </p:spPr>
        <p:txBody>
          <a:bodyPr wrap="none" rtlCol="0">
            <a:spAutoFit/>
          </a:bodyPr>
          <a:lstStyle/>
          <a:p>
            <a:r>
              <a:rPr lang="en-US" sz="1400" b="1" dirty="0">
                <a:solidFill>
                  <a:schemeClr val="accent5">
                    <a:lumMod val="75000"/>
                  </a:schemeClr>
                </a:solidFill>
                <a:latin typeface="Century Gothic" panose="020B0502020202020204" pitchFamily="34" charset="0"/>
              </a:rPr>
              <a:t>RISK TOTAL</a:t>
            </a:r>
          </a:p>
        </p:txBody>
      </p:sp>
      <p:sp>
        <p:nvSpPr>
          <p:cNvPr id="3" name="TextBox 2">
            <a:extLst>
              <a:ext uri="{FF2B5EF4-FFF2-40B4-BE49-F238E27FC236}">
                <a16:creationId xmlns:a16="http://schemas.microsoft.com/office/drawing/2014/main" id="{EABA3858-FBD5-E84F-EC62-30D588FB15C3}"/>
              </a:ext>
            </a:extLst>
          </p:cNvPr>
          <p:cNvSpPr txBox="1"/>
          <p:nvPr/>
        </p:nvSpPr>
        <p:spPr>
          <a:xfrm>
            <a:off x="312737" y="129594"/>
            <a:ext cx="4618572"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5. RISK ANALYSIS AND RISK TOTAL</a:t>
            </a:r>
          </a:p>
        </p:txBody>
      </p:sp>
      <p:sp>
        <p:nvSpPr>
          <p:cNvPr id="4" name="TextBox 3">
            <a:extLst>
              <a:ext uri="{FF2B5EF4-FFF2-40B4-BE49-F238E27FC236}">
                <a16:creationId xmlns:a16="http://schemas.microsoft.com/office/drawing/2014/main" id="{85623599-11D3-4AA2-0190-1003767F20F9}"/>
              </a:ext>
            </a:extLst>
          </p:cNvPr>
          <p:cNvSpPr txBox="1"/>
          <p:nvPr/>
        </p:nvSpPr>
        <p:spPr>
          <a:xfrm>
            <a:off x="312737" y="620636"/>
            <a:ext cx="1415772" cy="307777"/>
          </a:xfrm>
          <a:prstGeom prst="rect">
            <a:avLst/>
          </a:prstGeom>
          <a:noFill/>
        </p:spPr>
        <p:txBody>
          <a:bodyPr wrap="none" rtlCol="0">
            <a:spAutoFit/>
          </a:bodyPr>
          <a:lstStyle/>
          <a:p>
            <a:r>
              <a:rPr lang="en-US" sz="1400" b="1" dirty="0">
                <a:solidFill>
                  <a:schemeClr val="accent5">
                    <a:lumMod val="75000"/>
                  </a:schemeClr>
                </a:solidFill>
                <a:latin typeface="Century Gothic" panose="020B0502020202020204" pitchFamily="34" charset="0"/>
              </a:rPr>
              <a:t>RISK ANALYSIS</a:t>
            </a:r>
          </a:p>
        </p:txBody>
      </p:sp>
    </p:spTree>
    <p:extLst>
      <p:ext uri="{BB962C8B-B14F-4D97-AF65-F5344CB8AC3E}">
        <p14:creationId xmlns:p14="http://schemas.microsoft.com/office/powerpoint/2010/main" val="267815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32E569-F8CA-E54F-BCAC-077A58435970}"/>
              </a:ext>
            </a:extLst>
          </p:cNvPr>
          <p:cNvGraphicFramePr/>
          <p:nvPr>
            <p:extLst>
              <p:ext uri="{D42A27DB-BD31-4B8C-83A1-F6EECF244321}">
                <p14:modId xmlns:p14="http://schemas.microsoft.com/office/powerpoint/2010/main" val="1693274434"/>
              </p:ext>
            </p:extLst>
          </p:nvPr>
        </p:nvGraphicFramePr>
        <p:xfrm>
          <a:off x="312737" y="947833"/>
          <a:ext cx="11502189"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7E6ADF-DFBB-9248-90F2-44A25809308E}"/>
              </a:ext>
            </a:extLst>
          </p:cNvPr>
          <p:cNvGraphicFramePr/>
          <p:nvPr>
            <p:extLst>
              <p:ext uri="{D42A27DB-BD31-4B8C-83A1-F6EECF244321}">
                <p14:modId xmlns:p14="http://schemas.microsoft.com/office/powerpoint/2010/main" val="4238482371"/>
              </p:ext>
            </p:extLst>
          </p:nvPr>
        </p:nvGraphicFramePr>
        <p:xfrm>
          <a:off x="312738" y="3989196"/>
          <a:ext cx="11502189"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D95D6D2-FC82-1153-AF29-63332A410902}"/>
              </a:ext>
            </a:extLst>
          </p:cNvPr>
          <p:cNvSpPr txBox="1"/>
          <p:nvPr/>
        </p:nvSpPr>
        <p:spPr>
          <a:xfrm>
            <a:off x="312737" y="129594"/>
            <a:ext cx="6351419"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6. OPEN AND PENDING ACTIONS AND TOTALS</a:t>
            </a:r>
          </a:p>
        </p:txBody>
      </p:sp>
      <p:sp>
        <p:nvSpPr>
          <p:cNvPr id="3" name="TextBox 2">
            <a:extLst>
              <a:ext uri="{FF2B5EF4-FFF2-40B4-BE49-F238E27FC236}">
                <a16:creationId xmlns:a16="http://schemas.microsoft.com/office/drawing/2014/main" id="{386BF095-691C-D897-DC22-96F6B8912321}"/>
              </a:ext>
            </a:extLst>
          </p:cNvPr>
          <p:cNvSpPr txBox="1"/>
          <p:nvPr/>
        </p:nvSpPr>
        <p:spPr>
          <a:xfrm>
            <a:off x="312737" y="3682002"/>
            <a:ext cx="1521570" cy="307777"/>
          </a:xfrm>
          <a:prstGeom prst="rect">
            <a:avLst/>
          </a:prstGeom>
          <a:noFill/>
        </p:spPr>
        <p:txBody>
          <a:bodyPr wrap="none" rtlCol="0">
            <a:spAutoFit/>
          </a:bodyPr>
          <a:lstStyle/>
          <a:p>
            <a:r>
              <a:rPr lang="en-US" sz="1400" b="1" dirty="0">
                <a:solidFill>
                  <a:schemeClr val="accent5">
                    <a:lumMod val="75000"/>
                  </a:schemeClr>
                </a:solidFill>
                <a:latin typeface="Century Gothic" panose="020B0502020202020204" pitchFamily="34" charset="0"/>
              </a:rPr>
              <a:t>ACTIONS TOTAL</a:t>
            </a:r>
          </a:p>
        </p:txBody>
      </p:sp>
      <p:sp>
        <p:nvSpPr>
          <p:cNvPr id="4" name="TextBox 3">
            <a:extLst>
              <a:ext uri="{FF2B5EF4-FFF2-40B4-BE49-F238E27FC236}">
                <a16:creationId xmlns:a16="http://schemas.microsoft.com/office/drawing/2014/main" id="{91953F68-5374-CC35-EA9F-08114C082313}"/>
              </a:ext>
            </a:extLst>
          </p:cNvPr>
          <p:cNvSpPr txBox="1"/>
          <p:nvPr/>
        </p:nvSpPr>
        <p:spPr>
          <a:xfrm>
            <a:off x="312737" y="620636"/>
            <a:ext cx="1938351" cy="307777"/>
          </a:xfrm>
          <a:prstGeom prst="rect">
            <a:avLst/>
          </a:prstGeom>
          <a:noFill/>
        </p:spPr>
        <p:txBody>
          <a:bodyPr wrap="none" rtlCol="0">
            <a:spAutoFit/>
          </a:bodyPr>
          <a:lstStyle/>
          <a:p>
            <a:r>
              <a:rPr lang="en-US" sz="1400" b="1" dirty="0">
                <a:solidFill>
                  <a:schemeClr val="accent5">
                    <a:lumMod val="75000"/>
                  </a:schemeClr>
                </a:solidFill>
                <a:latin typeface="Century Gothic" panose="020B0502020202020204" pitchFamily="34" charset="0"/>
              </a:rPr>
              <a:t>OPEN AND PENDING</a:t>
            </a:r>
          </a:p>
        </p:txBody>
      </p:sp>
    </p:spTree>
    <p:extLst>
      <p:ext uri="{BB962C8B-B14F-4D97-AF65-F5344CB8AC3E}">
        <p14:creationId xmlns:p14="http://schemas.microsoft.com/office/powerpoint/2010/main" val="43930710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ple-Project-Dashboard_PowerPoint" id="{63DB53B3-699E-ED4E-A01E-30570113FD6D}" vid="{407D8A81-2DF9-5645-BC15-99B55FB6E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IC-Multiple-Project-Dashboard-Template_PowerPoint</Template>
  <TotalTime>77</TotalTime>
  <Words>390</Words>
  <Application>Microsoft Macintosh PowerPoint</Application>
  <PresentationFormat>Widescreen</PresentationFormat>
  <Paragraphs>179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Heather Key</cp:lastModifiedBy>
  <cp:revision>6</cp:revision>
  <dcterms:created xsi:type="dcterms:W3CDTF">2019-11-22T21:04:25Z</dcterms:created>
  <dcterms:modified xsi:type="dcterms:W3CDTF">2024-01-30T01:45:08Z</dcterms:modified>
</cp:coreProperties>
</file>