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342" r:id="rId2"/>
    <p:sldId id="353" r:id="rId3"/>
    <p:sldId id="354" r:id="rId4"/>
    <p:sldId id="379" r:id="rId5"/>
    <p:sldId id="378" r:id="rId6"/>
    <p:sldId id="382" r:id="rId7"/>
    <p:sldId id="370" r:id="rId8"/>
    <p:sldId id="29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F0F0"/>
    <a:srgbClr val="AF4BFA"/>
    <a:srgbClr val="FCF1C3"/>
    <a:srgbClr val="E9CF9C"/>
    <a:srgbClr val="F7F9FB"/>
    <a:srgbClr val="F9F9F9"/>
    <a:srgbClr val="FCF8E4"/>
    <a:srgbClr val="EAEEF3"/>
    <a:srgbClr val="E0EA88"/>
    <a:srgbClr val="D3E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04DC44-6755-4A29-A247-4D28F3EB211D}" v="10" dt="2024-01-21T19:22:27.5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77" autoAdjust="0"/>
    <p:restoredTop sz="86447"/>
  </p:normalViewPr>
  <p:slideViewPr>
    <p:cSldViewPr snapToGrid="0" snapToObjects="1">
      <p:cViewPr varScale="1">
        <p:scale>
          <a:sx n="128" d="100"/>
          <a:sy n="128" d="100"/>
        </p:scale>
        <p:origin x="912" y="17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5" Type="http://schemas.openxmlformats.org/officeDocument/2006/relationships/slide" Target="slides/slide6.xml"/><Relationship Id="rId4"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B804DC44-6755-4A29-A247-4D28F3EB211D}"/>
    <pc:docChg chg="custSel modSld">
      <pc:chgData name="Bess Dunlevy" userId="dd4b9a8537dbe9d0" providerId="LiveId" clId="{B804DC44-6755-4A29-A247-4D28F3EB211D}" dt="2024-01-21T19:22:51.667" v="197" actId="207"/>
      <pc:docMkLst>
        <pc:docMk/>
      </pc:docMkLst>
      <pc:sldChg chg="addSp delSp modSp mod">
        <pc:chgData name="Bess Dunlevy" userId="dd4b9a8537dbe9d0" providerId="LiveId" clId="{B804DC44-6755-4A29-A247-4D28F3EB211D}" dt="2024-01-21T19:22:20.347" v="189" actId="1076"/>
        <pc:sldMkLst>
          <pc:docMk/>
          <pc:sldMk cId="1508588292" sldId="342"/>
        </pc:sldMkLst>
        <pc:spChg chg="mod">
          <ac:chgData name="Bess Dunlevy" userId="dd4b9a8537dbe9d0" providerId="LiveId" clId="{B804DC44-6755-4A29-A247-4D28F3EB211D}" dt="2024-01-21T19:13:48.415" v="101" actId="1076"/>
          <ac:spMkLst>
            <pc:docMk/>
            <pc:sldMk cId="1508588292" sldId="342"/>
            <ac:spMk id="10" creationId="{662306B7-C262-9D4B-991E-9A1C8157EF49}"/>
          </ac:spMkLst>
        </pc:spChg>
        <pc:spChg chg="mod">
          <ac:chgData name="Bess Dunlevy" userId="dd4b9a8537dbe9d0" providerId="LiveId" clId="{B804DC44-6755-4A29-A247-4D28F3EB211D}" dt="2024-01-21T19:13:45.559" v="100" actId="1076"/>
          <ac:spMkLst>
            <pc:docMk/>
            <pc:sldMk cId="1508588292" sldId="342"/>
            <ac:spMk id="11" creationId="{6F991F2C-F68C-FD42-9DBA-2F225A368536}"/>
          </ac:spMkLst>
        </pc:spChg>
        <pc:spChg chg="mod">
          <ac:chgData name="Bess Dunlevy" userId="dd4b9a8537dbe9d0" providerId="LiveId" clId="{B804DC44-6755-4A29-A247-4D28F3EB211D}" dt="2024-01-21T19:13:45.559" v="100" actId="1076"/>
          <ac:spMkLst>
            <pc:docMk/>
            <pc:sldMk cId="1508588292" sldId="342"/>
            <ac:spMk id="12" creationId="{825FCB8A-601C-344D-8AA2-77D53EB2826F}"/>
          </ac:spMkLst>
        </pc:spChg>
        <pc:spChg chg="mod">
          <ac:chgData name="Bess Dunlevy" userId="dd4b9a8537dbe9d0" providerId="LiveId" clId="{B804DC44-6755-4A29-A247-4D28F3EB211D}" dt="2024-01-21T19:14:04.849" v="132" actId="1076"/>
          <ac:spMkLst>
            <pc:docMk/>
            <pc:sldMk cId="1508588292" sldId="342"/>
            <ac:spMk id="13" creationId="{226E6ECB-CF92-3B4C-9578-D6C0F06A41C9}"/>
          </ac:spMkLst>
        </pc:spChg>
        <pc:spChg chg="mod">
          <ac:chgData name="Bess Dunlevy" userId="dd4b9a8537dbe9d0" providerId="LiveId" clId="{B804DC44-6755-4A29-A247-4D28F3EB211D}" dt="2024-01-21T19:13:11.242" v="57" actId="255"/>
          <ac:spMkLst>
            <pc:docMk/>
            <pc:sldMk cId="1508588292" sldId="342"/>
            <ac:spMk id="33" creationId="{143A449B-AAB7-994A-92CE-8F48E2CA7DF6}"/>
          </ac:spMkLst>
        </pc:spChg>
        <pc:spChg chg="mod">
          <ac:chgData name="Bess Dunlevy" userId="dd4b9a8537dbe9d0" providerId="LiveId" clId="{B804DC44-6755-4A29-A247-4D28F3EB211D}" dt="2024-01-21T19:14:37.250" v="143" actId="207"/>
          <ac:spMkLst>
            <pc:docMk/>
            <pc:sldMk cId="1508588292" sldId="342"/>
            <ac:spMk id="35" creationId="{E65CF26C-52F9-344A-ACC9-09D07DE0977D}"/>
          </ac:spMkLst>
        </pc:spChg>
        <pc:spChg chg="mod">
          <ac:chgData name="Bess Dunlevy" userId="dd4b9a8537dbe9d0" providerId="LiveId" clId="{B804DC44-6755-4A29-A247-4D28F3EB211D}" dt="2024-01-21T19:13:41.725" v="99" actId="20577"/>
          <ac:spMkLst>
            <pc:docMk/>
            <pc:sldMk cId="1508588292" sldId="342"/>
            <ac:spMk id="36" creationId="{C7DC0BFC-32CE-0544-BDE7-E4E8CD4C8E4D}"/>
          </ac:spMkLst>
        </pc:spChg>
        <pc:picChg chg="add mod ord">
          <ac:chgData name="Bess Dunlevy" userId="dd4b9a8537dbe9d0" providerId="LiveId" clId="{B804DC44-6755-4A29-A247-4D28F3EB211D}" dt="2024-01-21T19:20:39.766" v="172" actId="167"/>
          <ac:picMkLst>
            <pc:docMk/>
            <pc:sldMk cId="1508588292" sldId="342"/>
            <ac:picMk id="2" creationId="{47E3CF60-1D11-6635-3DA4-A33EDBFC25D0}"/>
          </ac:picMkLst>
        </pc:picChg>
        <pc:picChg chg="del">
          <ac:chgData name="Bess Dunlevy" userId="dd4b9a8537dbe9d0" providerId="LiveId" clId="{B804DC44-6755-4A29-A247-4D28F3EB211D}" dt="2024-01-21T19:20:26.771" v="170" actId="478"/>
          <ac:picMkLst>
            <pc:docMk/>
            <pc:sldMk cId="1508588292" sldId="342"/>
            <ac:picMk id="3" creationId="{1AE65A14-F267-A448-B5E0-4329D1561F45}"/>
          </ac:picMkLst>
        </pc:picChg>
        <pc:picChg chg="add mod">
          <ac:chgData name="Bess Dunlevy" userId="dd4b9a8537dbe9d0" providerId="LiveId" clId="{B804DC44-6755-4A29-A247-4D28F3EB211D}" dt="2024-01-21T19:22:20.347" v="189" actId="1076"/>
          <ac:picMkLst>
            <pc:docMk/>
            <pc:sldMk cId="1508588292" sldId="342"/>
            <ac:picMk id="6" creationId="{E138BD44-E96C-AD46-B14A-40942F94F944}"/>
          </ac:picMkLst>
        </pc:picChg>
      </pc:sldChg>
      <pc:sldChg chg="addSp delSp modSp mod">
        <pc:chgData name="Bess Dunlevy" userId="dd4b9a8537dbe9d0" providerId="LiveId" clId="{B804DC44-6755-4A29-A247-4D28F3EB211D}" dt="2024-01-21T19:22:27.598" v="191"/>
        <pc:sldMkLst>
          <pc:docMk/>
          <pc:sldMk cId="1179924037" sldId="353"/>
        </pc:sldMkLst>
        <pc:spChg chg="mod">
          <ac:chgData name="Bess Dunlevy" userId="dd4b9a8537dbe9d0" providerId="LiveId" clId="{B804DC44-6755-4A29-A247-4D28F3EB211D}" dt="2024-01-21T19:14:40.438" v="144" actId="207"/>
          <ac:spMkLst>
            <pc:docMk/>
            <pc:sldMk cId="1179924037" sldId="353"/>
            <ac:spMk id="6" creationId="{8A162E46-AFAD-E846-BF5C-F20FF11EA0EF}"/>
          </ac:spMkLst>
        </pc:spChg>
        <pc:spChg chg="mod">
          <ac:chgData name="Bess Dunlevy" userId="dd4b9a8537dbe9d0" providerId="LiveId" clId="{B804DC44-6755-4A29-A247-4D28F3EB211D}" dt="2024-01-21T19:14:29.025" v="141" actId="20577"/>
          <ac:spMkLst>
            <pc:docMk/>
            <pc:sldMk cId="1179924037" sldId="353"/>
            <ac:spMk id="9" creationId="{CB9D49A6-86F7-B744-828A-D7C1D9D15D8C}"/>
          </ac:spMkLst>
        </pc:spChg>
        <pc:spChg chg="mod">
          <ac:chgData name="Bess Dunlevy" userId="dd4b9a8537dbe9d0" providerId="LiveId" clId="{B804DC44-6755-4A29-A247-4D28F3EB211D}" dt="2024-01-21T19:14:13.243" v="134" actId="207"/>
          <ac:spMkLst>
            <pc:docMk/>
            <pc:sldMk cId="1179924037" sldId="353"/>
            <ac:spMk id="44" creationId="{FD3A13C4-E78F-724D-BF30-9B4138762961}"/>
          </ac:spMkLst>
        </pc:spChg>
        <pc:spChg chg="mod">
          <ac:chgData name="Bess Dunlevy" userId="dd4b9a8537dbe9d0" providerId="LiveId" clId="{B804DC44-6755-4A29-A247-4D28F3EB211D}" dt="2024-01-21T19:14:15.099" v="135" actId="207"/>
          <ac:spMkLst>
            <pc:docMk/>
            <pc:sldMk cId="1179924037" sldId="353"/>
            <ac:spMk id="45" creationId="{160EF463-7BA4-C140-B281-29D544D6376D}"/>
          </ac:spMkLst>
        </pc:spChg>
        <pc:spChg chg="mod">
          <ac:chgData name="Bess Dunlevy" userId="dd4b9a8537dbe9d0" providerId="LiveId" clId="{B804DC44-6755-4A29-A247-4D28F3EB211D}" dt="2024-01-21T19:14:11.521" v="133" actId="207"/>
          <ac:spMkLst>
            <pc:docMk/>
            <pc:sldMk cId="1179924037" sldId="353"/>
            <ac:spMk id="46" creationId="{92054AB8-EBC5-1047-AD46-31E6D065CA45}"/>
          </ac:spMkLst>
        </pc:spChg>
        <pc:spChg chg="mod">
          <ac:chgData name="Bess Dunlevy" userId="dd4b9a8537dbe9d0" providerId="LiveId" clId="{B804DC44-6755-4A29-A247-4D28F3EB211D}" dt="2024-01-21T19:14:19.036" v="137" actId="207"/>
          <ac:spMkLst>
            <pc:docMk/>
            <pc:sldMk cId="1179924037" sldId="353"/>
            <ac:spMk id="55" creationId="{86746B7D-B52D-4941-A37D-E63B673D5DEE}"/>
          </ac:spMkLst>
        </pc:spChg>
        <pc:spChg chg="mod">
          <ac:chgData name="Bess Dunlevy" userId="dd4b9a8537dbe9d0" providerId="LiveId" clId="{B804DC44-6755-4A29-A247-4D28F3EB211D}" dt="2024-01-21T19:14:17.162" v="136" actId="207"/>
          <ac:spMkLst>
            <pc:docMk/>
            <pc:sldMk cId="1179924037" sldId="353"/>
            <ac:spMk id="64" creationId="{D29DD01A-13BF-744A-9B64-9D86AC88EDDE}"/>
          </ac:spMkLst>
        </pc:spChg>
        <pc:picChg chg="add mod">
          <ac:chgData name="Bess Dunlevy" userId="dd4b9a8537dbe9d0" providerId="LiveId" clId="{B804DC44-6755-4A29-A247-4D28F3EB211D}" dt="2024-01-21T19:22:27.598" v="191"/>
          <ac:picMkLst>
            <pc:docMk/>
            <pc:sldMk cId="1179924037" sldId="353"/>
            <ac:picMk id="2" creationId="{9FA788B3-C6F5-87EF-D409-F3B512222832}"/>
          </ac:picMkLst>
        </pc:picChg>
        <pc:picChg chg="del">
          <ac:chgData name="Bess Dunlevy" userId="dd4b9a8537dbe9d0" providerId="LiveId" clId="{B804DC44-6755-4A29-A247-4D28F3EB211D}" dt="2024-01-21T19:22:24.476" v="190" actId="478"/>
          <ac:picMkLst>
            <pc:docMk/>
            <pc:sldMk cId="1179924037" sldId="353"/>
            <ac:picMk id="70" creationId="{219503DE-DA47-8548-A6B3-EDAA57B7A890}"/>
          </ac:picMkLst>
        </pc:picChg>
      </pc:sldChg>
      <pc:sldChg chg="modSp mod">
        <pc:chgData name="Bess Dunlevy" userId="dd4b9a8537dbe9d0" providerId="LiveId" clId="{B804DC44-6755-4A29-A247-4D28F3EB211D}" dt="2024-01-21T19:18:46.722" v="160" actId="113"/>
        <pc:sldMkLst>
          <pc:docMk/>
          <pc:sldMk cId="3634812223" sldId="354"/>
        </pc:sldMkLst>
        <pc:spChg chg="mod">
          <ac:chgData name="Bess Dunlevy" userId="dd4b9a8537dbe9d0" providerId="LiveId" clId="{B804DC44-6755-4A29-A247-4D28F3EB211D}" dt="2024-01-21T19:17:53.774" v="148" actId="207"/>
          <ac:spMkLst>
            <pc:docMk/>
            <pc:sldMk cId="3634812223" sldId="354"/>
            <ac:spMk id="6" creationId="{8A162E46-AFAD-E846-BF5C-F20FF11EA0EF}"/>
          </ac:spMkLst>
        </pc:spChg>
        <pc:graphicFrameChg chg="modGraphic">
          <ac:chgData name="Bess Dunlevy" userId="dd4b9a8537dbe9d0" providerId="LiveId" clId="{B804DC44-6755-4A29-A247-4D28F3EB211D}" dt="2024-01-21T19:18:46.722" v="160" actId="113"/>
          <ac:graphicFrameMkLst>
            <pc:docMk/>
            <pc:sldMk cId="3634812223" sldId="354"/>
            <ac:graphicFrameMk id="2" creationId="{F7B7CF76-70E0-4D11-89DB-86A687FB5409}"/>
          </ac:graphicFrameMkLst>
        </pc:graphicFrameChg>
      </pc:sldChg>
      <pc:sldChg chg="modSp mod">
        <pc:chgData name="Bess Dunlevy" userId="dd4b9a8537dbe9d0" providerId="LiveId" clId="{B804DC44-6755-4A29-A247-4D28F3EB211D}" dt="2024-01-21T19:22:51.667" v="197" actId="207"/>
        <pc:sldMkLst>
          <pc:docMk/>
          <pc:sldMk cId="57605566" sldId="370"/>
        </pc:sldMkLst>
        <pc:spChg chg="mod">
          <ac:chgData name="Bess Dunlevy" userId="dd4b9a8537dbe9d0" providerId="LiveId" clId="{B804DC44-6755-4A29-A247-4D28F3EB211D}" dt="2024-01-21T19:18:07.357" v="152" actId="207"/>
          <ac:spMkLst>
            <pc:docMk/>
            <pc:sldMk cId="57605566" sldId="370"/>
            <ac:spMk id="40" creationId="{CEEE06DA-2C33-C84F-940E-6D7DB4C078CD}"/>
          </ac:spMkLst>
        </pc:spChg>
        <pc:graphicFrameChg chg="modGraphic">
          <ac:chgData name="Bess Dunlevy" userId="dd4b9a8537dbe9d0" providerId="LiveId" clId="{B804DC44-6755-4A29-A247-4D28F3EB211D}" dt="2024-01-21T19:22:51.667" v="197" actId="207"/>
          <ac:graphicFrameMkLst>
            <pc:docMk/>
            <pc:sldMk cId="57605566" sldId="370"/>
            <ac:graphicFrameMk id="43" creationId="{E9FC4BA3-2785-4209-8765-A5C23CBD1532}"/>
          </ac:graphicFrameMkLst>
        </pc:graphicFrameChg>
      </pc:sldChg>
      <pc:sldChg chg="modSp mod">
        <pc:chgData name="Bess Dunlevy" userId="dd4b9a8537dbe9d0" providerId="LiveId" clId="{B804DC44-6755-4A29-A247-4D28F3EB211D}" dt="2024-01-21T19:19:14.914" v="165" actId="207"/>
        <pc:sldMkLst>
          <pc:docMk/>
          <pc:sldMk cId="2962643205" sldId="378"/>
        </pc:sldMkLst>
        <pc:spChg chg="mod">
          <ac:chgData name="Bess Dunlevy" userId="dd4b9a8537dbe9d0" providerId="LiveId" clId="{B804DC44-6755-4A29-A247-4D28F3EB211D}" dt="2024-01-21T19:18:00.789" v="150" actId="207"/>
          <ac:spMkLst>
            <pc:docMk/>
            <pc:sldMk cId="2962643205" sldId="378"/>
            <ac:spMk id="6" creationId="{8A162E46-AFAD-E846-BF5C-F20FF11EA0EF}"/>
          </ac:spMkLst>
        </pc:spChg>
        <pc:graphicFrameChg chg="modGraphic">
          <ac:chgData name="Bess Dunlevy" userId="dd4b9a8537dbe9d0" providerId="LiveId" clId="{B804DC44-6755-4A29-A247-4D28F3EB211D}" dt="2024-01-21T19:19:14.914" v="165" actId="207"/>
          <ac:graphicFrameMkLst>
            <pc:docMk/>
            <pc:sldMk cId="2962643205" sldId="378"/>
            <ac:graphicFrameMk id="11" creationId="{1AD0784A-2394-411D-936E-CB11E1B532E5}"/>
          </ac:graphicFrameMkLst>
        </pc:graphicFrameChg>
      </pc:sldChg>
      <pc:sldChg chg="modSp mod">
        <pc:chgData name="Bess Dunlevy" userId="dd4b9a8537dbe9d0" providerId="LiveId" clId="{B804DC44-6755-4A29-A247-4D28F3EB211D}" dt="2024-01-21T19:18:39.143" v="158" actId="255"/>
        <pc:sldMkLst>
          <pc:docMk/>
          <pc:sldMk cId="4204877435" sldId="379"/>
        </pc:sldMkLst>
        <pc:spChg chg="mod">
          <ac:chgData name="Bess Dunlevy" userId="dd4b9a8537dbe9d0" providerId="LiveId" clId="{B804DC44-6755-4A29-A247-4D28F3EB211D}" dt="2024-01-21T19:17:57.454" v="149" actId="207"/>
          <ac:spMkLst>
            <pc:docMk/>
            <pc:sldMk cId="4204877435" sldId="379"/>
            <ac:spMk id="6" creationId="{8A162E46-AFAD-E846-BF5C-F20FF11EA0EF}"/>
          </ac:spMkLst>
        </pc:spChg>
        <pc:graphicFrameChg chg="modGraphic">
          <ac:chgData name="Bess Dunlevy" userId="dd4b9a8537dbe9d0" providerId="LiveId" clId="{B804DC44-6755-4A29-A247-4D28F3EB211D}" dt="2024-01-21T19:18:39.143" v="158" actId="255"/>
          <ac:graphicFrameMkLst>
            <pc:docMk/>
            <pc:sldMk cId="4204877435" sldId="379"/>
            <ac:graphicFrameMk id="10" creationId="{B851A77E-78ED-4EE6-B4E6-9F551F89D8AA}"/>
          </ac:graphicFrameMkLst>
        </pc:graphicFrameChg>
      </pc:sldChg>
      <pc:sldChg chg="modSp mod">
        <pc:chgData name="Bess Dunlevy" userId="dd4b9a8537dbe9d0" providerId="LiveId" clId="{B804DC44-6755-4A29-A247-4D28F3EB211D}" dt="2024-01-21T19:19:31.170" v="169" actId="255"/>
        <pc:sldMkLst>
          <pc:docMk/>
          <pc:sldMk cId="3261489383" sldId="382"/>
        </pc:sldMkLst>
        <pc:spChg chg="mod">
          <ac:chgData name="Bess Dunlevy" userId="dd4b9a8537dbe9d0" providerId="LiveId" clId="{B804DC44-6755-4A29-A247-4D28F3EB211D}" dt="2024-01-21T19:18:04.356" v="151" actId="207"/>
          <ac:spMkLst>
            <pc:docMk/>
            <pc:sldMk cId="3261489383" sldId="382"/>
            <ac:spMk id="6" creationId="{8A162E46-AFAD-E846-BF5C-F20FF11EA0EF}"/>
          </ac:spMkLst>
        </pc:spChg>
        <pc:graphicFrameChg chg="modGraphic">
          <ac:chgData name="Bess Dunlevy" userId="dd4b9a8537dbe9d0" providerId="LiveId" clId="{B804DC44-6755-4A29-A247-4D28F3EB211D}" dt="2024-01-21T19:19:31.170" v="169" actId="255"/>
          <ac:graphicFrameMkLst>
            <pc:docMk/>
            <pc:sldMk cId="3261489383" sldId="382"/>
            <ac:graphicFrameMk id="11" creationId="{C318BF43-F6DC-4591-9742-87DF066E7D9D}"/>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4112506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896413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992473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541589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1/29/24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930&amp;utm_source=template-powerpoint&amp;utm_medium=content&amp;utm_campaign=Product+Implementation+Plan+PowerPoint-powerpoint-11930&amp;lpa=Product+Implementation+Plan+PowerPoint+powerpoint+11930" TargetMode="External"/><Relationship Id="rId2" Type="http://schemas.openxmlformats.org/officeDocument/2006/relationships/image" Target="../media/image1.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8.xm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3.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stract white geometric texture">
            <a:extLst>
              <a:ext uri="{FF2B5EF4-FFF2-40B4-BE49-F238E27FC236}">
                <a16:creationId xmlns:a16="http://schemas.microsoft.com/office/drawing/2014/main" id="{47E3CF60-1D11-6635-3DA4-A33EDBFC25D0}"/>
              </a:ext>
            </a:extLst>
          </p:cNvPr>
          <p:cNvPicPr>
            <a:picLocks noChangeAspect="1"/>
          </p:cNvPicPr>
          <p:nvPr/>
        </p:nvPicPr>
        <p:blipFill>
          <a:blip r:embed="rId2"/>
          <a:stretch>
            <a:fillRect/>
          </a:stretch>
        </p:blipFill>
        <p:spPr>
          <a:xfrm>
            <a:off x="-11373" y="0"/>
            <a:ext cx="12203371"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7657886" y="255512"/>
            <a:ext cx="4136091" cy="57398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950745" cy="1077218"/>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PRODUCT IMPLEMENTATION PLAN </a:t>
            </a:r>
            <a:br>
              <a:rPr lang="en-US" sz="3200" b="1" dirty="0">
                <a:solidFill>
                  <a:schemeClr val="tx1">
                    <a:lumMod val="65000"/>
                    <a:lumOff val="35000"/>
                  </a:schemeClr>
                </a:solidFill>
                <a:latin typeface="Century Gothic" panose="020B0502020202020204" pitchFamily="34" charset="0"/>
              </a:rPr>
            </a:br>
            <a:r>
              <a:rPr lang="en-US" sz="3200" b="1" dirty="0">
                <a:solidFill>
                  <a:schemeClr val="tx1">
                    <a:lumMod val="65000"/>
                    <a:lumOff val="35000"/>
                  </a:schemeClr>
                </a:solidFill>
                <a:latin typeface="Century Gothic" panose="020B0502020202020204" pitchFamily="34" charset="0"/>
              </a:rPr>
              <a:t>TEMPLATE FOR POWERPOINT</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PRODUCT IMPLEMENTATION PLAN PRESENTATION</a:t>
            </a:r>
          </a:p>
        </p:txBody>
      </p:sp>
      <p:sp>
        <p:nvSpPr>
          <p:cNvPr id="13" name="TextBox 12">
            <a:extLst>
              <a:ext uri="{FF2B5EF4-FFF2-40B4-BE49-F238E27FC236}">
                <a16:creationId xmlns:a16="http://schemas.microsoft.com/office/drawing/2014/main" id="{226E6ECB-CF92-3B4C-9578-D6C0F06A41C9}"/>
              </a:ext>
            </a:extLst>
          </p:cNvPr>
          <p:cNvSpPr txBox="1"/>
          <p:nvPr/>
        </p:nvSpPr>
        <p:spPr>
          <a:xfrm>
            <a:off x="229367" y="3024518"/>
            <a:ext cx="7218643" cy="461665"/>
          </a:xfrm>
          <a:prstGeom prst="rect">
            <a:avLst/>
          </a:prstGeom>
          <a:noFill/>
        </p:spPr>
        <p:txBody>
          <a:bodyPr wrap="none" rtlCol="0">
            <a:spAutoFit/>
          </a:bodyPr>
          <a:lstStyle/>
          <a:p>
            <a:r>
              <a:rPr lang="en-US" sz="2400" dirty="0">
                <a:solidFill>
                  <a:schemeClr val="accent5">
                    <a:lumMod val="75000"/>
                  </a:schemeClr>
                </a:solidFill>
                <a:latin typeface="Century Gothic" panose="020B0502020202020204" pitchFamily="34" charset="0"/>
              </a:rPr>
              <a:t>POWERPOINT PRODUCT IMPLEMENTATION PLAN</a:t>
            </a:r>
          </a:p>
        </p:txBody>
      </p:sp>
      <p:sp>
        <p:nvSpPr>
          <p:cNvPr id="10" name="TextBox 9">
            <a:extLst>
              <a:ext uri="{FF2B5EF4-FFF2-40B4-BE49-F238E27FC236}">
                <a16:creationId xmlns:a16="http://schemas.microsoft.com/office/drawing/2014/main" id="{662306B7-C262-9D4B-991E-9A1C8157EF49}"/>
              </a:ext>
            </a:extLst>
          </p:cNvPr>
          <p:cNvSpPr txBox="1"/>
          <p:nvPr/>
        </p:nvSpPr>
        <p:spPr>
          <a:xfrm>
            <a:off x="229367" y="3357228"/>
            <a:ext cx="6272871" cy="1015663"/>
          </a:xfrm>
          <a:prstGeom prst="rect">
            <a:avLst/>
          </a:prstGeom>
          <a:noFill/>
        </p:spPr>
        <p:txBody>
          <a:bodyPr wrap="none" rtlCol="0">
            <a:spAutoFit/>
          </a:bodyPr>
          <a:lstStyle/>
          <a:p>
            <a:r>
              <a:rPr lang="en-US" sz="6000" dirty="0">
                <a:solidFill>
                  <a:schemeClr val="accent5">
                    <a:lumMod val="75000"/>
                  </a:schemeClr>
                </a:solidFill>
                <a:latin typeface="Century Gothic" panose="020B0502020202020204" pitchFamily="34" charset="0"/>
              </a:rPr>
              <a:t>PRODUCT NAME</a:t>
            </a:r>
          </a:p>
        </p:txBody>
      </p:sp>
      <p:sp>
        <p:nvSpPr>
          <p:cNvPr id="11" name="TextBox 10">
            <a:extLst>
              <a:ext uri="{FF2B5EF4-FFF2-40B4-BE49-F238E27FC236}">
                <a16:creationId xmlns:a16="http://schemas.microsoft.com/office/drawing/2014/main" id="{6F991F2C-F68C-FD42-9DBA-2F225A368536}"/>
              </a:ext>
            </a:extLst>
          </p:cNvPr>
          <p:cNvSpPr txBox="1"/>
          <p:nvPr/>
        </p:nvSpPr>
        <p:spPr>
          <a:xfrm>
            <a:off x="306462" y="5333827"/>
            <a:ext cx="1159292" cy="307777"/>
          </a:xfrm>
          <a:prstGeom prst="rect">
            <a:avLst/>
          </a:prstGeom>
          <a:noFill/>
        </p:spPr>
        <p:txBody>
          <a:bodyPr wrap="none" rtlCol="0">
            <a:spAutoFit/>
          </a:bodyPr>
          <a:lstStyle/>
          <a:p>
            <a:r>
              <a:rPr lang="en-US" sz="1400" dirty="0">
                <a:solidFill>
                  <a:schemeClr val="accent5">
                    <a:lumMod val="75000"/>
                  </a:schemeClr>
                </a:solidFill>
                <a:latin typeface="Century Gothic" panose="020B0502020202020204" pitchFamily="34" charset="0"/>
              </a:rPr>
              <a:t>START DATE</a:t>
            </a:r>
          </a:p>
        </p:txBody>
      </p:sp>
      <p:sp>
        <p:nvSpPr>
          <p:cNvPr id="12" name="TextBox 11">
            <a:extLst>
              <a:ext uri="{FF2B5EF4-FFF2-40B4-BE49-F238E27FC236}">
                <a16:creationId xmlns:a16="http://schemas.microsoft.com/office/drawing/2014/main" id="{825FCB8A-601C-344D-8AA2-77D53EB2826F}"/>
              </a:ext>
            </a:extLst>
          </p:cNvPr>
          <p:cNvSpPr txBox="1"/>
          <p:nvPr/>
        </p:nvSpPr>
        <p:spPr>
          <a:xfrm>
            <a:off x="306462" y="5595437"/>
            <a:ext cx="1842171" cy="461665"/>
          </a:xfrm>
          <a:prstGeom prst="rect">
            <a:avLst/>
          </a:prstGeom>
          <a:noFill/>
        </p:spPr>
        <p:txBody>
          <a:bodyPr wrap="none" rtlCol="0">
            <a:spAutoFit/>
          </a:bodyPr>
          <a:lstStyle/>
          <a:p>
            <a:r>
              <a:rPr lang="en-US" sz="2400" dirty="0">
                <a:solidFill>
                  <a:schemeClr val="accent5">
                    <a:lumMod val="75000"/>
                  </a:schemeClr>
                </a:solidFill>
                <a:latin typeface="Century Gothic" panose="020B0502020202020204" pitchFamily="34" charset="0"/>
              </a:rPr>
              <a:t>MM/DD/YY</a:t>
            </a:r>
          </a:p>
        </p:txBody>
      </p:sp>
      <p:pic>
        <p:nvPicPr>
          <p:cNvPr id="6" name="Picture 5" descr="A clipboard with a pencil&#10;&#10;Description automatically generated">
            <a:extLst>
              <a:ext uri="{FF2B5EF4-FFF2-40B4-BE49-F238E27FC236}">
                <a16:creationId xmlns:a16="http://schemas.microsoft.com/office/drawing/2014/main" id="{E138BD44-E96C-AD46-B14A-40942F94F944}"/>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7552075" y="2076728"/>
            <a:ext cx="4347712" cy="325709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367748" y="6477000"/>
            <a:ext cx="1137949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PRODUCT IMPLEMENTATION PLAN PRESENTATION  </a:t>
            </a:r>
            <a:r>
              <a:rPr lang="en-US" dirty="0">
                <a:solidFill>
                  <a:schemeClr val="bg1"/>
                </a:solidFill>
                <a:latin typeface="Century Gothic" panose="020B0502020202020204" pitchFamily="34" charset="0"/>
              </a:rPr>
              <a:t>|   TABLE OF CONTENTS</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TABLE OF CONTENTS</a:t>
            </a:r>
          </a:p>
        </p:txBody>
      </p:sp>
      <p:sp>
        <p:nvSpPr>
          <p:cNvPr id="40" name="TextBox 39">
            <a:extLst>
              <a:ext uri="{FF2B5EF4-FFF2-40B4-BE49-F238E27FC236}">
                <a16:creationId xmlns:a16="http://schemas.microsoft.com/office/drawing/2014/main" id="{3D228105-4E93-5547-9BEF-E95CD9F56261}"/>
              </a:ext>
            </a:extLst>
          </p:cNvPr>
          <p:cNvSpPr txBox="1"/>
          <p:nvPr/>
        </p:nvSpPr>
        <p:spPr>
          <a:xfrm>
            <a:off x="936088" y="1390757"/>
            <a:ext cx="2137124" cy="369332"/>
          </a:xfrm>
          <a:prstGeom prst="rect">
            <a:avLst/>
          </a:prstGeom>
          <a:noFill/>
        </p:spPr>
        <p:txBody>
          <a:bodyPr wrap="none" rtlCol="0" anchor="ctr" anchorCtr="0">
            <a:spAutoFit/>
          </a:bodyPr>
          <a:lstStyle/>
          <a:p>
            <a:r>
              <a:rPr lang="en-US" dirty="0">
                <a:latin typeface="Century Gothic" panose="020B0502020202020204" pitchFamily="34" charset="0"/>
                <a:ea typeface="Montserrat Bold" charset="0"/>
                <a:cs typeface="Montserrat Bold" charset="0"/>
              </a:rPr>
              <a:t>PLANNING PHASE</a:t>
            </a:r>
          </a:p>
        </p:txBody>
      </p:sp>
      <p:sp>
        <p:nvSpPr>
          <p:cNvPr id="42" name="TextBox 41">
            <a:extLst>
              <a:ext uri="{FF2B5EF4-FFF2-40B4-BE49-F238E27FC236}">
                <a16:creationId xmlns:a16="http://schemas.microsoft.com/office/drawing/2014/main" id="{654ED905-7DF4-7E45-815D-8A6F50BD2A35}"/>
              </a:ext>
            </a:extLst>
          </p:cNvPr>
          <p:cNvSpPr txBox="1"/>
          <p:nvPr/>
        </p:nvSpPr>
        <p:spPr>
          <a:xfrm>
            <a:off x="936088" y="2779833"/>
            <a:ext cx="3070224" cy="369332"/>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SALES TOOLS</a:t>
            </a:r>
          </a:p>
        </p:txBody>
      </p:sp>
      <p:sp>
        <p:nvSpPr>
          <p:cNvPr id="44" name="TextBox 43">
            <a:hlinkClick r:id="rId3" action="ppaction://hlinksldjump"/>
            <a:extLst>
              <a:ext uri="{FF2B5EF4-FFF2-40B4-BE49-F238E27FC236}">
                <a16:creationId xmlns:a16="http://schemas.microsoft.com/office/drawing/2014/main" id="{FD3A13C4-E78F-724D-BF30-9B4138762961}"/>
              </a:ext>
            </a:extLst>
          </p:cNvPr>
          <p:cNvSpPr txBox="1"/>
          <p:nvPr/>
        </p:nvSpPr>
        <p:spPr>
          <a:xfrm>
            <a:off x="304279" y="2327399"/>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2</a:t>
            </a:r>
          </a:p>
        </p:txBody>
      </p:sp>
      <p:sp>
        <p:nvSpPr>
          <p:cNvPr id="45" name="TextBox 44">
            <a:hlinkClick r:id="rId4" action="ppaction://hlinksldjump"/>
            <a:extLst>
              <a:ext uri="{FF2B5EF4-FFF2-40B4-BE49-F238E27FC236}">
                <a16:creationId xmlns:a16="http://schemas.microsoft.com/office/drawing/2014/main" id="{160EF463-7BA4-C140-B281-29D544D6376D}"/>
              </a:ext>
            </a:extLst>
          </p:cNvPr>
          <p:cNvSpPr txBox="1"/>
          <p:nvPr/>
        </p:nvSpPr>
        <p:spPr>
          <a:xfrm>
            <a:off x="304278" y="3663164"/>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3</a:t>
            </a:r>
          </a:p>
        </p:txBody>
      </p:sp>
      <p:sp>
        <p:nvSpPr>
          <p:cNvPr id="46" name="TextBox 45">
            <a:hlinkClick r:id="rId5" action="ppaction://hlinksldjump"/>
            <a:extLst>
              <a:ext uri="{FF2B5EF4-FFF2-40B4-BE49-F238E27FC236}">
                <a16:creationId xmlns:a16="http://schemas.microsoft.com/office/drawing/2014/main" id="{92054AB8-EBC5-1047-AD46-31E6D065CA45}"/>
              </a:ext>
            </a:extLst>
          </p:cNvPr>
          <p:cNvSpPr txBox="1"/>
          <p:nvPr/>
        </p:nvSpPr>
        <p:spPr>
          <a:xfrm>
            <a:off x="304278" y="968339"/>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936088" y="3959012"/>
            <a:ext cx="2502851" cy="646331"/>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PRODUCT MARKETING</a:t>
            </a:r>
          </a:p>
        </p:txBody>
      </p:sp>
      <p:sp>
        <p:nvSpPr>
          <p:cNvPr id="49" name="TextBox 48">
            <a:extLst>
              <a:ext uri="{FF2B5EF4-FFF2-40B4-BE49-F238E27FC236}">
                <a16:creationId xmlns:a16="http://schemas.microsoft.com/office/drawing/2014/main" id="{96E0CE3B-1B24-344F-9D20-0D3E26721F3A}"/>
              </a:ext>
            </a:extLst>
          </p:cNvPr>
          <p:cNvSpPr txBox="1"/>
          <p:nvPr/>
        </p:nvSpPr>
        <p:spPr>
          <a:xfrm>
            <a:off x="5013485" y="2769442"/>
            <a:ext cx="2741390" cy="369332"/>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PRODUCT RELEASE</a:t>
            </a:r>
          </a:p>
        </p:txBody>
      </p:sp>
      <p:sp>
        <p:nvSpPr>
          <p:cNvPr id="55" name="TextBox 54">
            <a:hlinkClick r:id="rId3" action="ppaction://hlinksldjump"/>
            <a:extLst>
              <a:ext uri="{FF2B5EF4-FFF2-40B4-BE49-F238E27FC236}">
                <a16:creationId xmlns:a16="http://schemas.microsoft.com/office/drawing/2014/main" id="{86746B7D-B52D-4941-A37D-E63B673D5DEE}"/>
              </a:ext>
            </a:extLst>
          </p:cNvPr>
          <p:cNvSpPr txBox="1"/>
          <p:nvPr/>
        </p:nvSpPr>
        <p:spPr>
          <a:xfrm>
            <a:off x="4381675" y="2346232"/>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5</a:t>
            </a:r>
          </a:p>
        </p:txBody>
      </p:sp>
      <p:sp>
        <p:nvSpPr>
          <p:cNvPr id="64" name="TextBox 63">
            <a:hlinkClick r:id="rId6" action="ppaction://hlinksldjump"/>
            <a:extLst>
              <a:ext uri="{FF2B5EF4-FFF2-40B4-BE49-F238E27FC236}">
                <a16:creationId xmlns:a16="http://schemas.microsoft.com/office/drawing/2014/main" id="{D29DD01A-13BF-744A-9B64-9D86AC88EDDE}"/>
              </a:ext>
            </a:extLst>
          </p:cNvPr>
          <p:cNvSpPr txBox="1"/>
          <p:nvPr/>
        </p:nvSpPr>
        <p:spPr>
          <a:xfrm>
            <a:off x="4381675" y="922949"/>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4</a:t>
            </a:r>
          </a:p>
        </p:txBody>
      </p:sp>
      <p:sp>
        <p:nvSpPr>
          <p:cNvPr id="65" name="TextBox 64">
            <a:extLst>
              <a:ext uri="{FF2B5EF4-FFF2-40B4-BE49-F238E27FC236}">
                <a16:creationId xmlns:a16="http://schemas.microsoft.com/office/drawing/2014/main" id="{DCAE84B5-A598-8941-B4AD-51887AC426D8}"/>
              </a:ext>
            </a:extLst>
          </p:cNvPr>
          <p:cNvSpPr txBox="1"/>
          <p:nvPr/>
        </p:nvSpPr>
        <p:spPr>
          <a:xfrm>
            <a:off x="5013485" y="1405259"/>
            <a:ext cx="2741390" cy="369332"/>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SOCIAL</a:t>
            </a:r>
          </a:p>
        </p:txBody>
      </p:sp>
      <p:pic>
        <p:nvPicPr>
          <p:cNvPr id="2" name="Picture 1" descr="A clipboard with a pencil&#10;&#10;Description automatically generated">
            <a:extLst>
              <a:ext uri="{FF2B5EF4-FFF2-40B4-BE49-F238E27FC236}">
                <a16:creationId xmlns:a16="http://schemas.microsoft.com/office/drawing/2014/main" id="{9FA788B3-C6F5-87EF-D409-F3B512222832}"/>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7552075" y="2076728"/>
            <a:ext cx="4347712" cy="325709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7" y="209758"/>
            <a:ext cx="3121367"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1. PLANNING PHASE</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PLANNING PHASE</a:t>
            </a:r>
          </a:p>
        </p:txBody>
      </p:sp>
      <p:graphicFrame>
        <p:nvGraphicFramePr>
          <p:cNvPr id="2" name="Table 1">
            <a:extLst>
              <a:ext uri="{FF2B5EF4-FFF2-40B4-BE49-F238E27FC236}">
                <a16:creationId xmlns:a16="http://schemas.microsoft.com/office/drawing/2014/main" id="{F7B7CF76-70E0-4D11-89DB-86A687FB5409}"/>
              </a:ext>
            </a:extLst>
          </p:cNvPr>
          <p:cNvGraphicFramePr>
            <a:graphicFrameLocks noGrp="1"/>
          </p:cNvGraphicFramePr>
          <p:nvPr>
            <p:extLst>
              <p:ext uri="{D42A27DB-BD31-4B8C-83A1-F6EECF244321}">
                <p14:modId xmlns:p14="http://schemas.microsoft.com/office/powerpoint/2010/main" val="3657457286"/>
              </p:ext>
            </p:extLst>
          </p:nvPr>
        </p:nvGraphicFramePr>
        <p:xfrm>
          <a:off x="472965" y="748861"/>
          <a:ext cx="10972800" cy="5001710"/>
        </p:xfrm>
        <a:graphic>
          <a:graphicData uri="http://schemas.openxmlformats.org/drawingml/2006/table">
            <a:tbl>
              <a:tblPr>
                <a:tableStyleId>{5C22544A-7EE6-4342-B048-85BDC9FD1C3A}</a:tableStyleId>
              </a:tblPr>
              <a:tblGrid>
                <a:gridCol w="2286000">
                  <a:extLst>
                    <a:ext uri="{9D8B030D-6E8A-4147-A177-3AD203B41FA5}">
                      <a16:colId xmlns:a16="http://schemas.microsoft.com/office/drawing/2014/main" val="753917027"/>
                    </a:ext>
                  </a:extLst>
                </a:gridCol>
                <a:gridCol w="7315200">
                  <a:extLst>
                    <a:ext uri="{9D8B030D-6E8A-4147-A177-3AD203B41FA5}">
                      <a16:colId xmlns:a16="http://schemas.microsoft.com/office/drawing/2014/main" val="3513882728"/>
                    </a:ext>
                  </a:extLst>
                </a:gridCol>
                <a:gridCol w="1371600">
                  <a:extLst>
                    <a:ext uri="{9D8B030D-6E8A-4147-A177-3AD203B41FA5}">
                      <a16:colId xmlns:a16="http://schemas.microsoft.com/office/drawing/2014/main" val="463280040"/>
                    </a:ext>
                  </a:extLst>
                </a:gridCol>
              </a:tblGrid>
              <a:tr h="457200">
                <a:tc>
                  <a:txBody>
                    <a:bodyPr/>
                    <a:lstStyle/>
                    <a:p>
                      <a:pPr algn="l" fontAlgn="ctr"/>
                      <a:r>
                        <a:rPr lang="en-US" sz="1400" b="0" i="0" u="none" strike="noStrike" dirty="0">
                          <a:solidFill>
                            <a:schemeClr val="bg1"/>
                          </a:solidFill>
                          <a:effectLst/>
                          <a:latin typeface="Century Gothic" panose="020B0502020202020204" pitchFamily="34" charset="0"/>
                        </a:rPr>
                        <a:t>TASK NAME</a:t>
                      </a:r>
                    </a:p>
                  </a:txBody>
                  <a:tcPr marL="85725" marR="9525" marT="9525" marB="0" anchor="ctr">
                    <a:solidFill>
                      <a:schemeClr val="accent5">
                        <a:lumMod val="75000"/>
                      </a:schemeClr>
                    </a:solidFill>
                  </a:tcPr>
                </a:tc>
                <a:tc>
                  <a:txBody>
                    <a:bodyPr/>
                    <a:lstStyle/>
                    <a:p>
                      <a:pPr algn="l" fontAlgn="ctr"/>
                      <a:r>
                        <a:rPr lang="en-US" sz="1400" b="0" i="0" u="none" strike="noStrike" dirty="0">
                          <a:solidFill>
                            <a:schemeClr val="bg1"/>
                          </a:solidFill>
                          <a:effectLst/>
                          <a:latin typeface="Century Gothic" panose="020B0502020202020204" pitchFamily="34" charset="0"/>
                        </a:rPr>
                        <a:t>DESCRIPTION</a:t>
                      </a:r>
                    </a:p>
                  </a:txBody>
                  <a:tcPr marL="85725" marR="9525" marT="9525" marB="0" anchor="ctr">
                    <a:solidFill>
                      <a:schemeClr val="accent5">
                        <a:lumMod val="75000"/>
                      </a:schemeClr>
                    </a:solidFill>
                  </a:tcPr>
                </a:tc>
                <a:tc>
                  <a:txBody>
                    <a:bodyPr/>
                    <a:lstStyle/>
                    <a:p>
                      <a:pPr algn="l" fontAlgn="ctr"/>
                      <a:r>
                        <a:rPr lang="en-US" sz="1400" b="0" i="0" u="none" strike="noStrike" dirty="0">
                          <a:solidFill>
                            <a:schemeClr val="bg1"/>
                          </a:solidFill>
                          <a:effectLst/>
                          <a:latin typeface="Century Gothic" panose="020B0502020202020204" pitchFamily="34" charset="0"/>
                        </a:rPr>
                        <a:t>STATUS</a:t>
                      </a:r>
                    </a:p>
                  </a:txBody>
                  <a:tcPr marL="85725" marR="9525" marT="9525" marB="0" anchor="ctr">
                    <a:solidFill>
                      <a:schemeClr val="accent5">
                        <a:lumMod val="75000"/>
                      </a:schemeClr>
                    </a:solidFill>
                  </a:tcPr>
                </a:tc>
                <a:extLst>
                  <a:ext uri="{0D108BD9-81ED-4DB2-BD59-A6C34878D82A}">
                    <a16:rowId xmlns:a16="http://schemas.microsoft.com/office/drawing/2014/main" val="2028175581"/>
                  </a:ext>
                </a:extLst>
              </a:tr>
              <a:tr h="908902">
                <a:tc>
                  <a:txBody>
                    <a:bodyPr/>
                    <a:lstStyle/>
                    <a:p>
                      <a:pPr algn="l" fontAlgn="ctr"/>
                      <a:r>
                        <a:rPr lang="en-US" sz="1100" b="0" i="0" u="none" strike="noStrike" dirty="0">
                          <a:solidFill>
                            <a:srgbClr val="000000"/>
                          </a:solidFill>
                          <a:effectLst/>
                          <a:latin typeface="Century Gothic" panose="020B0502020202020204" pitchFamily="34" charset="0"/>
                        </a:rPr>
                        <a:t>Planning Phase</a:t>
                      </a:r>
                    </a:p>
                  </a:txBody>
                  <a:tcPr marL="85725" marR="9525" marT="9525" marB="0" anchor="ctr">
                    <a:solidFill>
                      <a:schemeClr val="accent5">
                        <a:lumMod val="20000"/>
                        <a:lumOff val="80000"/>
                      </a:schemeClr>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bg2"/>
                    </a:solidFill>
                  </a:tcPr>
                </a:tc>
                <a:tc>
                  <a:txBody>
                    <a:bodyPr/>
                    <a:lstStyle/>
                    <a:p>
                      <a:pPr algn="l" fontAlgn="ctr"/>
                      <a:r>
                        <a:rPr lang="en-US" sz="1100" u="none" strike="noStrike" dirty="0">
                          <a:effectLst/>
                          <a:latin typeface="Century Gothic" panose="020B0502020202020204" pitchFamily="34" charset="0"/>
                        </a:rPr>
                        <a:t>Complete</a:t>
                      </a:r>
                    </a:p>
                  </a:txBody>
                  <a:tcPr marL="85725" marR="9525" marT="9525" marB="0" anchor="ctr">
                    <a:solidFill>
                      <a:srgbClr val="00B050"/>
                    </a:solidFill>
                  </a:tcPr>
                </a:tc>
                <a:extLst>
                  <a:ext uri="{0D108BD9-81ED-4DB2-BD59-A6C34878D82A}">
                    <a16:rowId xmlns:a16="http://schemas.microsoft.com/office/drawing/2014/main" val="3164627573"/>
                  </a:ext>
                </a:extLst>
              </a:tr>
              <a:tr h="908902">
                <a:tc>
                  <a:txBody>
                    <a:bodyPr/>
                    <a:lstStyle/>
                    <a:p>
                      <a:pPr algn="l" fontAlgn="ctr"/>
                      <a:r>
                        <a:rPr lang="en-US" sz="1100" u="none" strike="noStrike" dirty="0">
                          <a:effectLst/>
                          <a:latin typeface="Century Gothic" panose="020B0502020202020204" pitchFamily="34" charset="0"/>
                        </a:rPr>
                        <a:t>Market Requirements Definition</a:t>
                      </a: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accent5">
                        <a:lumMod val="20000"/>
                        <a:lumOff val="80000"/>
                      </a:schemeClr>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bg2"/>
                    </a:solidFill>
                  </a:tcPr>
                </a:tc>
                <a:tc>
                  <a:txBody>
                    <a:bodyPr/>
                    <a:lstStyle/>
                    <a:p>
                      <a:pPr algn="l" fontAlgn="ctr"/>
                      <a:r>
                        <a:rPr lang="en-US" sz="1100" u="none" strike="noStrike" dirty="0">
                          <a:effectLst/>
                          <a:latin typeface="Century Gothic" panose="020B0502020202020204" pitchFamily="34" charset="0"/>
                        </a:rPr>
                        <a:t>In Progress</a:t>
                      </a: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rgbClr val="92D050"/>
                    </a:solidFill>
                  </a:tcPr>
                </a:tc>
                <a:extLst>
                  <a:ext uri="{0D108BD9-81ED-4DB2-BD59-A6C34878D82A}">
                    <a16:rowId xmlns:a16="http://schemas.microsoft.com/office/drawing/2014/main" val="3053290328"/>
                  </a:ext>
                </a:extLst>
              </a:tr>
              <a:tr h="908902">
                <a:tc>
                  <a:txBody>
                    <a:bodyPr/>
                    <a:lstStyle/>
                    <a:p>
                      <a:pPr algn="l" fontAlgn="ctr"/>
                      <a:r>
                        <a:rPr lang="en-US" sz="1100" u="none" strike="noStrike" dirty="0">
                          <a:effectLst/>
                          <a:latin typeface="Century Gothic" panose="020B0502020202020204" pitchFamily="34" charset="0"/>
                        </a:rPr>
                        <a:t>Business Case</a:t>
                      </a: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accent5">
                        <a:lumMod val="20000"/>
                        <a:lumOff val="80000"/>
                      </a:schemeClr>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bg2"/>
                    </a:solidFill>
                  </a:tcPr>
                </a:tc>
                <a:tc>
                  <a:txBody>
                    <a:bodyPr/>
                    <a:lstStyle/>
                    <a:p>
                      <a:pPr algn="l" fontAlgn="ctr"/>
                      <a:r>
                        <a:rPr lang="en-US" sz="1100" u="none" strike="noStrike" dirty="0">
                          <a:effectLst/>
                          <a:latin typeface="Century Gothic" panose="020B0502020202020204" pitchFamily="34" charset="0"/>
                        </a:rPr>
                        <a:t>On Hold</a:t>
                      </a: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bg2">
                        <a:lumMod val="75000"/>
                      </a:schemeClr>
                    </a:solidFill>
                  </a:tcPr>
                </a:tc>
                <a:extLst>
                  <a:ext uri="{0D108BD9-81ED-4DB2-BD59-A6C34878D82A}">
                    <a16:rowId xmlns:a16="http://schemas.microsoft.com/office/drawing/2014/main" val="1486483173"/>
                  </a:ext>
                </a:extLst>
              </a:tr>
              <a:tr h="908902">
                <a:tc>
                  <a:txBody>
                    <a:bodyPr/>
                    <a:lstStyle/>
                    <a:p>
                      <a:pPr algn="l" fontAlgn="ctr"/>
                      <a:r>
                        <a:rPr lang="en-US" sz="1100" u="none" strike="noStrike" dirty="0">
                          <a:effectLst/>
                          <a:latin typeface="Century Gothic" panose="020B0502020202020204" pitchFamily="34" charset="0"/>
                        </a:rPr>
                        <a:t>Launch Plan</a:t>
                      </a: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accent5">
                        <a:lumMod val="20000"/>
                        <a:lumOff val="80000"/>
                      </a:schemeClr>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bg2"/>
                    </a:solidFill>
                  </a:tcPr>
                </a:tc>
                <a:tc>
                  <a:txBody>
                    <a:bodyPr/>
                    <a:lstStyle/>
                    <a:p>
                      <a:pPr algn="l" fontAlgn="ctr"/>
                      <a:r>
                        <a:rPr lang="en-US" sz="1100" u="none" strike="noStrike" dirty="0">
                          <a:effectLst/>
                          <a:latin typeface="Century Gothic" panose="020B0502020202020204" pitchFamily="34" charset="0"/>
                        </a:rPr>
                        <a:t>Overdue</a:t>
                      </a: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accent4"/>
                    </a:solidFill>
                  </a:tcPr>
                </a:tc>
                <a:extLst>
                  <a:ext uri="{0D108BD9-81ED-4DB2-BD59-A6C34878D82A}">
                    <a16:rowId xmlns:a16="http://schemas.microsoft.com/office/drawing/2014/main" val="4129017626"/>
                  </a:ext>
                </a:extLst>
              </a:tr>
              <a:tr h="908902">
                <a:tc>
                  <a:txBody>
                    <a:bodyPr/>
                    <a:lstStyle/>
                    <a:p>
                      <a:pPr algn="l" fontAlgn="ctr"/>
                      <a:r>
                        <a:rPr lang="en-US" sz="1100" u="none" strike="noStrike" dirty="0">
                          <a:effectLst/>
                          <a:latin typeface="Century Gothic" panose="020B0502020202020204" pitchFamily="34" charset="0"/>
                        </a:rPr>
                        <a:t>Target Metrics</a:t>
                      </a: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accent5">
                        <a:lumMod val="20000"/>
                        <a:lumOff val="80000"/>
                      </a:schemeClr>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bg2"/>
                    </a:solidFill>
                  </a:tcPr>
                </a:tc>
                <a:tc>
                  <a:txBody>
                    <a:bodyPr/>
                    <a:lstStyle/>
                    <a:p>
                      <a:pPr algn="l" fontAlgn="ctr"/>
                      <a:r>
                        <a:rPr lang="en-US" sz="1100" u="none" strike="noStrike" dirty="0">
                          <a:effectLst/>
                          <a:latin typeface="Century Gothic" panose="020B0502020202020204" pitchFamily="34" charset="0"/>
                        </a:rPr>
                        <a:t>Needs Review</a:t>
                      </a: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rgbClr val="9CF0F0"/>
                    </a:solidFill>
                  </a:tcPr>
                </a:tc>
                <a:extLst>
                  <a:ext uri="{0D108BD9-81ED-4DB2-BD59-A6C34878D82A}">
                    <a16:rowId xmlns:a16="http://schemas.microsoft.com/office/drawing/2014/main" val="104840080"/>
                  </a:ext>
                </a:extLst>
              </a:tr>
            </a:tbl>
          </a:graphicData>
        </a:graphic>
      </p:graphicFrame>
    </p:spTree>
    <p:extLst>
      <p:ext uri="{BB962C8B-B14F-4D97-AF65-F5344CB8AC3E}">
        <p14:creationId xmlns:p14="http://schemas.microsoft.com/office/powerpoint/2010/main" val="3634812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SALES TOOLS</a:t>
            </a:r>
            <a:endParaRPr lang="en-US" dirty="0">
              <a:solidFill>
                <a:schemeClr val="bg1"/>
              </a:solidFill>
              <a:latin typeface="Century Gothic" panose="020B0502020202020204" pitchFamily="34" charset="0"/>
              <a:ea typeface="Arial" charset="0"/>
              <a:cs typeface="Arial" charset="0"/>
            </a:endParaRPr>
          </a:p>
        </p:txBody>
      </p:sp>
      <p:sp>
        <p:nvSpPr>
          <p:cNvPr id="8" name="TextBox 7">
            <a:extLst>
              <a:ext uri="{FF2B5EF4-FFF2-40B4-BE49-F238E27FC236}">
                <a16:creationId xmlns:a16="http://schemas.microsoft.com/office/drawing/2014/main" id="{4F6CC5F3-78BF-4777-8F9A-ACEE9C2C91A7}"/>
              </a:ext>
            </a:extLst>
          </p:cNvPr>
          <p:cNvSpPr txBox="1"/>
          <p:nvPr/>
        </p:nvSpPr>
        <p:spPr>
          <a:xfrm>
            <a:off x="367747" y="209758"/>
            <a:ext cx="2416046"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2. SALES TOOLS</a:t>
            </a:r>
          </a:p>
        </p:txBody>
      </p:sp>
      <p:graphicFrame>
        <p:nvGraphicFramePr>
          <p:cNvPr id="10" name="Table 9">
            <a:extLst>
              <a:ext uri="{FF2B5EF4-FFF2-40B4-BE49-F238E27FC236}">
                <a16:creationId xmlns:a16="http://schemas.microsoft.com/office/drawing/2014/main" id="{B851A77E-78ED-4EE6-B4E6-9F551F89D8AA}"/>
              </a:ext>
            </a:extLst>
          </p:cNvPr>
          <p:cNvGraphicFramePr>
            <a:graphicFrameLocks noGrp="1"/>
          </p:cNvGraphicFramePr>
          <p:nvPr>
            <p:extLst>
              <p:ext uri="{D42A27DB-BD31-4B8C-83A1-F6EECF244321}">
                <p14:modId xmlns:p14="http://schemas.microsoft.com/office/powerpoint/2010/main" val="2261855058"/>
              </p:ext>
            </p:extLst>
          </p:nvPr>
        </p:nvGraphicFramePr>
        <p:xfrm>
          <a:off x="480848" y="748861"/>
          <a:ext cx="10972800" cy="5109450"/>
        </p:xfrm>
        <a:graphic>
          <a:graphicData uri="http://schemas.openxmlformats.org/drawingml/2006/table">
            <a:tbl>
              <a:tblPr>
                <a:tableStyleId>{5C22544A-7EE6-4342-B048-85BDC9FD1C3A}</a:tableStyleId>
              </a:tblPr>
              <a:tblGrid>
                <a:gridCol w="2286000">
                  <a:extLst>
                    <a:ext uri="{9D8B030D-6E8A-4147-A177-3AD203B41FA5}">
                      <a16:colId xmlns:a16="http://schemas.microsoft.com/office/drawing/2014/main" val="753917027"/>
                    </a:ext>
                  </a:extLst>
                </a:gridCol>
                <a:gridCol w="7315200">
                  <a:extLst>
                    <a:ext uri="{9D8B030D-6E8A-4147-A177-3AD203B41FA5}">
                      <a16:colId xmlns:a16="http://schemas.microsoft.com/office/drawing/2014/main" val="3513882728"/>
                    </a:ext>
                  </a:extLst>
                </a:gridCol>
                <a:gridCol w="1371600">
                  <a:extLst>
                    <a:ext uri="{9D8B030D-6E8A-4147-A177-3AD203B41FA5}">
                      <a16:colId xmlns:a16="http://schemas.microsoft.com/office/drawing/2014/main" val="463280040"/>
                    </a:ext>
                  </a:extLst>
                </a:gridCol>
              </a:tblGrid>
              <a:tr h="457200">
                <a:tc>
                  <a:txBody>
                    <a:bodyPr/>
                    <a:lstStyle/>
                    <a:p>
                      <a:pPr algn="l" fontAlgn="ctr"/>
                      <a:r>
                        <a:rPr lang="en-US" sz="1400" b="0" i="0" u="none" strike="noStrike" dirty="0">
                          <a:solidFill>
                            <a:schemeClr val="bg1"/>
                          </a:solidFill>
                          <a:effectLst/>
                          <a:latin typeface="Century Gothic" panose="020B0502020202020204" pitchFamily="34" charset="0"/>
                        </a:rPr>
                        <a:t>TASK NAME</a:t>
                      </a:r>
                    </a:p>
                  </a:txBody>
                  <a:tcPr marL="85725" marR="9525" marT="9525" marB="0" anchor="ctr">
                    <a:solidFill>
                      <a:schemeClr val="accent5">
                        <a:lumMod val="75000"/>
                      </a:schemeClr>
                    </a:solidFill>
                  </a:tcPr>
                </a:tc>
                <a:tc>
                  <a:txBody>
                    <a:bodyPr/>
                    <a:lstStyle/>
                    <a:p>
                      <a:pPr algn="l" fontAlgn="ctr"/>
                      <a:r>
                        <a:rPr lang="en-US" sz="1400" b="0" i="0" u="none" strike="noStrike" dirty="0">
                          <a:solidFill>
                            <a:schemeClr val="bg1"/>
                          </a:solidFill>
                          <a:effectLst/>
                          <a:latin typeface="Century Gothic" panose="020B0502020202020204" pitchFamily="34" charset="0"/>
                        </a:rPr>
                        <a:t>DESCRIPTION</a:t>
                      </a:r>
                    </a:p>
                  </a:txBody>
                  <a:tcPr marL="85725" marR="9525" marT="9525" marB="0" anchor="ctr">
                    <a:solidFill>
                      <a:schemeClr val="accent5">
                        <a:lumMod val="75000"/>
                      </a:schemeClr>
                    </a:solidFill>
                  </a:tcPr>
                </a:tc>
                <a:tc>
                  <a:txBody>
                    <a:bodyPr/>
                    <a:lstStyle/>
                    <a:p>
                      <a:pPr algn="l" fontAlgn="ctr"/>
                      <a:r>
                        <a:rPr lang="en-US" sz="1400" b="0" i="0" u="none" strike="noStrike" dirty="0">
                          <a:solidFill>
                            <a:schemeClr val="bg1"/>
                          </a:solidFill>
                          <a:effectLst/>
                          <a:latin typeface="Century Gothic" panose="020B0502020202020204" pitchFamily="34" charset="0"/>
                        </a:rPr>
                        <a:t>STATUS</a:t>
                      </a:r>
                    </a:p>
                  </a:txBody>
                  <a:tcPr marL="85725" marR="9525" marT="9525" marB="0" anchor="ctr">
                    <a:solidFill>
                      <a:schemeClr val="accent5">
                        <a:lumMod val="75000"/>
                      </a:schemeClr>
                    </a:solidFill>
                  </a:tcPr>
                </a:tc>
                <a:extLst>
                  <a:ext uri="{0D108BD9-81ED-4DB2-BD59-A6C34878D82A}">
                    <a16:rowId xmlns:a16="http://schemas.microsoft.com/office/drawing/2014/main" val="2028175581"/>
                  </a:ext>
                </a:extLst>
              </a:tr>
              <a:tr h="930450">
                <a:tc>
                  <a:txBody>
                    <a:bodyPr/>
                    <a:lstStyle/>
                    <a:p>
                      <a:pPr algn="l" fontAlgn="ctr"/>
                      <a:r>
                        <a:rPr lang="en-US" sz="1100" u="none" strike="noStrike" dirty="0">
                          <a:effectLst/>
                          <a:latin typeface="Century Gothic" panose="020B0502020202020204" pitchFamily="34" charset="0"/>
                        </a:rPr>
                        <a:t>Sales Tools</a:t>
                      </a:r>
                      <a:endParaRPr lang="en-US" sz="1100" b="1" i="0" u="none" strike="noStrike" dirty="0">
                        <a:solidFill>
                          <a:srgbClr val="000000"/>
                        </a:solidFill>
                        <a:effectLst/>
                        <a:latin typeface="Century Gothic" panose="020B0502020202020204" pitchFamily="34" charset="0"/>
                      </a:endParaRPr>
                    </a:p>
                  </a:txBody>
                  <a:tcPr marL="85725" marR="9525" marT="9525" marB="0" anchor="ctr">
                    <a:solidFill>
                      <a:schemeClr val="accent5">
                        <a:lumMod val="20000"/>
                        <a:lumOff val="80000"/>
                      </a:schemeClr>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bg2"/>
                    </a:solidFill>
                  </a:tcPr>
                </a:tc>
                <a:tc>
                  <a:txBody>
                    <a:bodyPr/>
                    <a:lstStyle/>
                    <a:p>
                      <a:pPr algn="l" fontAlgn="ctr"/>
                      <a:r>
                        <a:rPr lang="en-US" sz="1100" u="none" strike="noStrike" dirty="0">
                          <a:effectLst/>
                          <a:latin typeface="Century Gothic" panose="020B0502020202020204" pitchFamily="34" charset="0"/>
                        </a:rPr>
                        <a:t>Needs Review</a:t>
                      </a: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rgbClr val="9CF0F0"/>
                    </a:solidFill>
                  </a:tcPr>
                </a:tc>
                <a:extLst>
                  <a:ext uri="{0D108BD9-81ED-4DB2-BD59-A6C34878D82A}">
                    <a16:rowId xmlns:a16="http://schemas.microsoft.com/office/drawing/2014/main" val="3164627573"/>
                  </a:ext>
                </a:extLst>
              </a:tr>
              <a:tr h="930450">
                <a:tc>
                  <a:txBody>
                    <a:bodyPr/>
                    <a:lstStyle/>
                    <a:p>
                      <a:pPr algn="l" fontAlgn="ctr"/>
                      <a:r>
                        <a:rPr lang="en-US" sz="1100" b="0" i="0" u="none" strike="noStrike" dirty="0">
                          <a:solidFill>
                            <a:srgbClr val="000000"/>
                          </a:solidFill>
                          <a:effectLst/>
                          <a:latin typeface="Century Gothic" panose="020B0502020202020204" pitchFamily="34" charset="0"/>
                        </a:rPr>
                        <a:t>Prospective Presentation</a:t>
                      </a:r>
                    </a:p>
                  </a:txBody>
                  <a:tcPr marL="85725" marR="9525" marT="9525" marB="0" anchor="ctr">
                    <a:solidFill>
                      <a:schemeClr val="accent5">
                        <a:lumMod val="20000"/>
                        <a:lumOff val="80000"/>
                      </a:schemeClr>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bg2"/>
                    </a:solidFill>
                  </a:tcPr>
                </a:tc>
                <a:tc>
                  <a:txBody>
                    <a:bodyPr/>
                    <a:lstStyle/>
                    <a:p>
                      <a:pPr algn="l" fontAlgn="ctr"/>
                      <a:r>
                        <a:rPr lang="en-US" sz="1100" u="none" strike="noStrike" dirty="0">
                          <a:effectLst/>
                          <a:latin typeface="Century Gothic" panose="020B0502020202020204" pitchFamily="34" charset="0"/>
                        </a:rPr>
                        <a:t>In Progress</a:t>
                      </a: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rgbClr val="92D050"/>
                    </a:solidFill>
                  </a:tcPr>
                </a:tc>
                <a:extLst>
                  <a:ext uri="{0D108BD9-81ED-4DB2-BD59-A6C34878D82A}">
                    <a16:rowId xmlns:a16="http://schemas.microsoft.com/office/drawing/2014/main" val="3053290328"/>
                  </a:ext>
                </a:extLst>
              </a:tr>
              <a:tr h="930450">
                <a:tc>
                  <a:txBody>
                    <a:bodyPr/>
                    <a:lstStyle/>
                    <a:p>
                      <a:pPr algn="l" fontAlgn="ctr"/>
                      <a:r>
                        <a:rPr lang="en-US" sz="1100" u="none" strike="noStrike" dirty="0">
                          <a:effectLst/>
                          <a:latin typeface="Century Gothic" panose="020B0502020202020204" pitchFamily="34" charset="0"/>
                        </a:rPr>
                        <a:t>Demo</a:t>
                      </a: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accent5">
                        <a:lumMod val="20000"/>
                        <a:lumOff val="80000"/>
                      </a:schemeClr>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bg2"/>
                    </a:solidFill>
                  </a:tcPr>
                </a:tc>
                <a:tc>
                  <a:txBody>
                    <a:bodyPr/>
                    <a:lstStyle/>
                    <a:p>
                      <a:pPr algn="l" fontAlgn="ctr"/>
                      <a:r>
                        <a:rPr lang="en-US" sz="1100" u="none" strike="noStrike" dirty="0">
                          <a:effectLst/>
                          <a:latin typeface="Century Gothic" panose="020B0502020202020204" pitchFamily="34" charset="0"/>
                        </a:rPr>
                        <a:t>On Hold</a:t>
                      </a: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bg2">
                        <a:lumMod val="75000"/>
                      </a:schemeClr>
                    </a:solidFill>
                  </a:tcPr>
                </a:tc>
                <a:extLst>
                  <a:ext uri="{0D108BD9-81ED-4DB2-BD59-A6C34878D82A}">
                    <a16:rowId xmlns:a16="http://schemas.microsoft.com/office/drawing/2014/main" val="1486483173"/>
                  </a:ext>
                </a:extLst>
              </a:tr>
              <a:tr h="930450">
                <a:tc>
                  <a:txBody>
                    <a:bodyPr/>
                    <a:lstStyle/>
                    <a:p>
                      <a:pPr algn="l" fontAlgn="ctr"/>
                      <a:r>
                        <a:rPr lang="en-US" sz="1100" u="none" strike="noStrike" dirty="0">
                          <a:effectLst/>
                          <a:latin typeface="Century Gothic" panose="020B0502020202020204" pitchFamily="34" charset="0"/>
                        </a:rPr>
                        <a:t>Competitive Positioning</a:t>
                      </a: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accent5">
                        <a:lumMod val="20000"/>
                        <a:lumOff val="80000"/>
                      </a:schemeClr>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bg2"/>
                    </a:solidFill>
                  </a:tcPr>
                </a:tc>
                <a:tc>
                  <a:txBody>
                    <a:bodyPr/>
                    <a:lstStyle/>
                    <a:p>
                      <a:pPr algn="l" fontAlgn="ctr"/>
                      <a:r>
                        <a:rPr lang="en-US" sz="1100" u="none" strike="noStrike" dirty="0">
                          <a:effectLst/>
                          <a:latin typeface="Century Gothic" panose="020B0502020202020204" pitchFamily="34" charset="0"/>
                        </a:rPr>
                        <a:t>Overdue</a:t>
                      </a: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accent4"/>
                    </a:solidFill>
                  </a:tcPr>
                </a:tc>
                <a:extLst>
                  <a:ext uri="{0D108BD9-81ED-4DB2-BD59-A6C34878D82A}">
                    <a16:rowId xmlns:a16="http://schemas.microsoft.com/office/drawing/2014/main" val="4129017626"/>
                  </a:ext>
                </a:extLst>
              </a:tr>
              <a:tr h="930450">
                <a:tc>
                  <a:txBody>
                    <a:bodyPr/>
                    <a:lstStyle/>
                    <a:p>
                      <a:pPr algn="l" fontAlgn="ctr"/>
                      <a:r>
                        <a:rPr lang="en-US" sz="1100" u="none" strike="noStrike" dirty="0">
                          <a:effectLst/>
                          <a:latin typeface="Century Gothic" panose="020B0502020202020204" pitchFamily="34" charset="0"/>
                        </a:rPr>
                        <a:t>FAQ Sheet</a:t>
                      </a: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accent5">
                        <a:lumMod val="20000"/>
                        <a:lumOff val="80000"/>
                      </a:schemeClr>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bg2"/>
                    </a:solidFill>
                  </a:tcPr>
                </a:tc>
                <a:tc>
                  <a:txBody>
                    <a:bodyPr/>
                    <a:lstStyle/>
                    <a:p>
                      <a:pPr algn="l" fontAlgn="ctr"/>
                      <a:r>
                        <a:rPr lang="en-US" sz="1100" u="none" strike="noStrike" dirty="0">
                          <a:effectLst/>
                          <a:latin typeface="Century Gothic" panose="020B0502020202020204" pitchFamily="34" charset="0"/>
                        </a:rPr>
                        <a:t>Needs Review</a:t>
                      </a: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rgbClr val="9CF0F0"/>
                    </a:solidFill>
                  </a:tcPr>
                </a:tc>
                <a:extLst>
                  <a:ext uri="{0D108BD9-81ED-4DB2-BD59-A6C34878D82A}">
                    <a16:rowId xmlns:a16="http://schemas.microsoft.com/office/drawing/2014/main" val="104840080"/>
                  </a:ext>
                </a:extLst>
              </a:tr>
            </a:tbl>
          </a:graphicData>
        </a:graphic>
      </p:graphicFrame>
    </p:spTree>
    <p:extLst>
      <p:ext uri="{BB962C8B-B14F-4D97-AF65-F5344CB8AC3E}">
        <p14:creationId xmlns:p14="http://schemas.microsoft.com/office/powerpoint/2010/main" val="4204877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PRODUCT MARKETING</a:t>
            </a:r>
            <a:endParaRPr lang="en-US" dirty="0">
              <a:solidFill>
                <a:schemeClr val="bg1"/>
              </a:solidFill>
              <a:latin typeface="Century Gothic" panose="020B0502020202020204" pitchFamily="34" charset="0"/>
              <a:ea typeface="Arial" charset="0"/>
              <a:cs typeface="Arial" charset="0"/>
            </a:endParaRPr>
          </a:p>
        </p:txBody>
      </p:sp>
      <p:sp>
        <p:nvSpPr>
          <p:cNvPr id="10" name="TextBox 9">
            <a:extLst>
              <a:ext uri="{FF2B5EF4-FFF2-40B4-BE49-F238E27FC236}">
                <a16:creationId xmlns:a16="http://schemas.microsoft.com/office/drawing/2014/main" id="{EB22ACF7-B14F-4572-9AAE-98FC79878837}"/>
              </a:ext>
            </a:extLst>
          </p:cNvPr>
          <p:cNvSpPr txBox="1"/>
          <p:nvPr/>
        </p:nvSpPr>
        <p:spPr>
          <a:xfrm>
            <a:off x="367747" y="209758"/>
            <a:ext cx="3799438"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3. PRODUCT MARKETING</a:t>
            </a:r>
          </a:p>
        </p:txBody>
      </p:sp>
      <p:graphicFrame>
        <p:nvGraphicFramePr>
          <p:cNvPr id="11" name="Table 10">
            <a:extLst>
              <a:ext uri="{FF2B5EF4-FFF2-40B4-BE49-F238E27FC236}">
                <a16:creationId xmlns:a16="http://schemas.microsoft.com/office/drawing/2014/main" id="{1AD0784A-2394-411D-936E-CB11E1B532E5}"/>
              </a:ext>
            </a:extLst>
          </p:cNvPr>
          <p:cNvGraphicFramePr>
            <a:graphicFrameLocks noGrp="1"/>
          </p:cNvGraphicFramePr>
          <p:nvPr>
            <p:extLst>
              <p:ext uri="{D42A27DB-BD31-4B8C-83A1-F6EECF244321}">
                <p14:modId xmlns:p14="http://schemas.microsoft.com/office/powerpoint/2010/main" val="2785532029"/>
              </p:ext>
            </p:extLst>
          </p:nvPr>
        </p:nvGraphicFramePr>
        <p:xfrm>
          <a:off x="480848" y="748861"/>
          <a:ext cx="10972800" cy="5483538"/>
        </p:xfrm>
        <a:graphic>
          <a:graphicData uri="http://schemas.openxmlformats.org/drawingml/2006/table">
            <a:tbl>
              <a:tblPr>
                <a:tableStyleId>{5C22544A-7EE6-4342-B048-85BDC9FD1C3A}</a:tableStyleId>
              </a:tblPr>
              <a:tblGrid>
                <a:gridCol w="2286000">
                  <a:extLst>
                    <a:ext uri="{9D8B030D-6E8A-4147-A177-3AD203B41FA5}">
                      <a16:colId xmlns:a16="http://schemas.microsoft.com/office/drawing/2014/main" val="753917027"/>
                    </a:ext>
                  </a:extLst>
                </a:gridCol>
                <a:gridCol w="7315200">
                  <a:extLst>
                    <a:ext uri="{9D8B030D-6E8A-4147-A177-3AD203B41FA5}">
                      <a16:colId xmlns:a16="http://schemas.microsoft.com/office/drawing/2014/main" val="3513882728"/>
                    </a:ext>
                  </a:extLst>
                </a:gridCol>
                <a:gridCol w="1371600">
                  <a:extLst>
                    <a:ext uri="{9D8B030D-6E8A-4147-A177-3AD203B41FA5}">
                      <a16:colId xmlns:a16="http://schemas.microsoft.com/office/drawing/2014/main" val="463280040"/>
                    </a:ext>
                  </a:extLst>
                </a:gridCol>
              </a:tblGrid>
              <a:tr h="457200">
                <a:tc>
                  <a:txBody>
                    <a:bodyPr/>
                    <a:lstStyle/>
                    <a:p>
                      <a:pPr algn="l" fontAlgn="ctr"/>
                      <a:r>
                        <a:rPr lang="en-US" sz="1400" b="0" i="0" u="none" strike="noStrike" dirty="0">
                          <a:solidFill>
                            <a:schemeClr val="bg1"/>
                          </a:solidFill>
                          <a:effectLst/>
                          <a:latin typeface="Century Gothic" panose="020B0502020202020204" pitchFamily="34" charset="0"/>
                        </a:rPr>
                        <a:t>TASK NAME</a:t>
                      </a:r>
                    </a:p>
                  </a:txBody>
                  <a:tcPr marL="85725" marR="9525" marT="9525" marB="0" anchor="ctr">
                    <a:solidFill>
                      <a:schemeClr val="accent5">
                        <a:lumMod val="75000"/>
                      </a:schemeClr>
                    </a:solidFill>
                  </a:tcPr>
                </a:tc>
                <a:tc>
                  <a:txBody>
                    <a:bodyPr/>
                    <a:lstStyle/>
                    <a:p>
                      <a:pPr algn="l" fontAlgn="ctr"/>
                      <a:r>
                        <a:rPr lang="en-US" sz="1400" b="0" i="0" u="none" strike="noStrike" dirty="0">
                          <a:solidFill>
                            <a:schemeClr val="bg1"/>
                          </a:solidFill>
                          <a:effectLst/>
                          <a:latin typeface="Century Gothic" panose="020B0502020202020204" pitchFamily="34" charset="0"/>
                        </a:rPr>
                        <a:t>DESCRIPTION</a:t>
                      </a:r>
                    </a:p>
                  </a:txBody>
                  <a:tcPr marL="85725" marR="9525" marT="9525" marB="0" anchor="ctr">
                    <a:solidFill>
                      <a:schemeClr val="accent5">
                        <a:lumMod val="75000"/>
                      </a:schemeClr>
                    </a:solidFill>
                  </a:tcPr>
                </a:tc>
                <a:tc>
                  <a:txBody>
                    <a:bodyPr/>
                    <a:lstStyle/>
                    <a:p>
                      <a:pPr algn="l" fontAlgn="ctr"/>
                      <a:r>
                        <a:rPr lang="en-US" sz="1400" b="0" i="0" u="none" strike="noStrike" dirty="0">
                          <a:solidFill>
                            <a:schemeClr val="bg1"/>
                          </a:solidFill>
                          <a:effectLst/>
                          <a:latin typeface="Century Gothic" panose="020B0502020202020204" pitchFamily="34" charset="0"/>
                        </a:rPr>
                        <a:t>STATUS</a:t>
                      </a:r>
                    </a:p>
                  </a:txBody>
                  <a:tcPr marL="85725" marR="9525" marT="9525" marB="0" anchor="ctr">
                    <a:solidFill>
                      <a:schemeClr val="accent5">
                        <a:lumMod val="75000"/>
                      </a:schemeClr>
                    </a:solidFill>
                  </a:tcPr>
                </a:tc>
                <a:extLst>
                  <a:ext uri="{0D108BD9-81ED-4DB2-BD59-A6C34878D82A}">
                    <a16:rowId xmlns:a16="http://schemas.microsoft.com/office/drawing/2014/main" val="2028175581"/>
                  </a:ext>
                </a:extLst>
              </a:tr>
              <a:tr h="837723">
                <a:tc>
                  <a:txBody>
                    <a:bodyPr/>
                    <a:lstStyle/>
                    <a:p>
                      <a:pPr algn="l" fontAlgn="ctr"/>
                      <a:r>
                        <a:rPr lang="en-US" sz="1100" b="0" i="0" u="none" strike="noStrike" dirty="0">
                          <a:solidFill>
                            <a:srgbClr val="000000"/>
                          </a:solidFill>
                          <a:effectLst/>
                          <a:latin typeface="Century Gothic" panose="020B0502020202020204" pitchFamily="34" charset="0"/>
                        </a:rPr>
                        <a:t>Product Marketing</a:t>
                      </a:r>
                    </a:p>
                  </a:txBody>
                  <a:tcPr marL="85725" marR="9525" marT="9525" marB="0" anchor="ctr">
                    <a:solidFill>
                      <a:schemeClr val="accent5">
                        <a:lumMod val="20000"/>
                        <a:lumOff val="80000"/>
                      </a:schemeClr>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bg2"/>
                    </a:solidFill>
                  </a:tcPr>
                </a:tc>
                <a:tc>
                  <a:txBody>
                    <a:bodyPr/>
                    <a:lstStyle/>
                    <a:p>
                      <a:pPr algn="l" fontAlgn="ctr"/>
                      <a:r>
                        <a:rPr lang="en-US" sz="1100" u="none" strike="noStrike" dirty="0">
                          <a:effectLst/>
                          <a:latin typeface="Century Gothic" panose="020B0502020202020204" pitchFamily="34" charset="0"/>
                        </a:rPr>
                        <a:t>Needs Review</a:t>
                      </a: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rgbClr val="9CF0F0"/>
                    </a:solidFill>
                  </a:tcPr>
                </a:tc>
                <a:extLst>
                  <a:ext uri="{0D108BD9-81ED-4DB2-BD59-A6C34878D82A}">
                    <a16:rowId xmlns:a16="http://schemas.microsoft.com/office/drawing/2014/main" val="3164627573"/>
                  </a:ext>
                </a:extLst>
              </a:tr>
              <a:tr h="837723">
                <a:tc>
                  <a:txBody>
                    <a:bodyPr/>
                    <a:lstStyle/>
                    <a:p>
                      <a:pPr algn="l" fontAlgn="ctr"/>
                      <a:r>
                        <a:rPr lang="en-US" sz="1100" b="0" i="0" u="none" strike="noStrike" dirty="0">
                          <a:solidFill>
                            <a:srgbClr val="000000"/>
                          </a:solidFill>
                          <a:effectLst/>
                          <a:latin typeface="Century Gothic" panose="020B0502020202020204" pitchFamily="34" charset="0"/>
                        </a:rPr>
                        <a:t>Pricing Strategy</a:t>
                      </a:r>
                    </a:p>
                  </a:txBody>
                  <a:tcPr marL="85725" marR="9525" marT="9525" marB="0" anchor="ctr">
                    <a:solidFill>
                      <a:schemeClr val="accent5">
                        <a:lumMod val="20000"/>
                        <a:lumOff val="80000"/>
                      </a:schemeClr>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bg2"/>
                    </a:solidFill>
                  </a:tcPr>
                </a:tc>
                <a:tc>
                  <a:txBody>
                    <a:bodyPr/>
                    <a:lstStyle/>
                    <a:p>
                      <a:pPr algn="l" fontAlgn="ctr"/>
                      <a:r>
                        <a:rPr lang="en-US" sz="1100" u="none" strike="noStrike" dirty="0">
                          <a:effectLst/>
                          <a:latin typeface="Century Gothic" panose="020B0502020202020204" pitchFamily="34" charset="0"/>
                        </a:rPr>
                        <a:t>In Progress</a:t>
                      </a: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rgbClr val="92D050"/>
                    </a:solidFill>
                  </a:tcPr>
                </a:tc>
                <a:extLst>
                  <a:ext uri="{0D108BD9-81ED-4DB2-BD59-A6C34878D82A}">
                    <a16:rowId xmlns:a16="http://schemas.microsoft.com/office/drawing/2014/main" val="3053290328"/>
                  </a:ext>
                </a:extLst>
              </a:tr>
              <a:tr h="837723">
                <a:tc>
                  <a:txBody>
                    <a:bodyPr/>
                    <a:lstStyle/>
                    <a:p>
                      <a:pPr algn="l" fontAlgn="ctr"/>
                      <a:r>
                        <a:rPr lang="en-US" sz="1100" u="none" strike="noStrike" dirty="0">
                          <a:effectLst/>
                          <a:latin typeface="Century Gothic" panose="020B0502020202020204" pitchFamily="34" charset="0"/>
                        </a:rPr>
                        <a:t>Product Positioning</a:t>
                      </a: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accent5">
                        <a:lumMod val="20000"/>
                        <a:lumOff val="80000"/>
                      </a:schemeClr>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bg2"/>
                    </a:solidFill>
                  </a:tcPr>
                </a:tc>
                <a:tc>
                  <a:txBody>
                    <a:bodyPr/>
                    <a:lstStyle/>
                    <a:p>
                      <a:pPr algn="l" fontAlgn="ctr"/>
                      <a:r>
                        <a:rPr lang="en-US" sz="1100" u="none" strike="noStrike" dirty="0">
                          <a:effectLst/>
                          <a:latin typeface="Century Gothic" panose="020B0502020202020204" pitchFamily="34" charset="0"/>
                        </a:rPr>
                        <a:t>On Hold</a:t>
                      </a: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bg2">
                        <a:lumMod val="75000"/>
                      </a:schemeClr>
                    </a:solidFill>
                  </a:tcPr>
                </a:tc>
                <a:extLst>
                  <a:ext uri="{0D108BD9-81ED-4DB2-BD59-A6C34878D82A}">
                    <a16:rowId xmlns:a16="http://schemas.microsoft.com/office/drawing/2014/main" val="1486483173"/>
                  </a:ext>
                </a:extLst>
              </a:tr>
              <a:tr h="837723">
                <a:tc>
                  <a:txBody>
                    <a:bodyPr/>
                    <a:lstStyle/>
                    <a:p>
                      <a:pPr algn="l" fontAlgn="ctr"/>
                      <a:r>
                        <a:rPr lang="en-US" sz="1100" u="none" strike="noStrike" dirty="0">
                          <a:effectLst/>
                          <a:latin typeface="Century Gothic" panose="020B0502020202020204" pitchFamily="34" charset="0"/>
                        </a:rPr>
                        <a:t>Define Audience</a:t>
                      </a: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accent5">
                        <a:lumMod val="20000"/>
                        <a:lumOff val="80000"/>
                      </a:schemeClr>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bg2"/>
                    </a:solidFill>
                  </a:tcPr>
                </a:tc>
                <a:tc>
                  <a:txBody>
                    <a:bodyPr/>
                    <a:lstStyle/>
                    <a:p>
                      <a:pPr algn="l" fontAlgn="ctr"/>
                      <a:r>
                        <a:rPr lang="en-US" sz="1100" u="none" strike="noStrike" dirty="0">
                          <a:effectLst/>
                          <a:latin typeface="Century Gothic" panose="020B0502020202020204" pitchFamily="34" charset="0"/>
                        </a:rPr>
                        <a:t>Overdue</a:t>
                      </a: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accent4"/>
                    </a:solidFill>
                  </a:tcPr>
                </a:tc>
                <a:extLst>
                  <a:ext uri="{0D108BD9-81ED-4DB2-BD59-A6C34878D82A}">
                    <a16:rowId xmlns:a16="http://schemas.microsoft.com/office/drawing/2014/main" val="4129017626"/>
                  </a:ext>
                </a:extLst>
              </a:tr>
              <a:tr h="837723">
                <a:tc>
                  <a:txBody>
                    <a:bodyPr/>
                    <a:lstStyle/>
                    <a:p>
                      <a:pPr algn="l" fontAlgn="ctr"/>
                      <a:r>
                        <a:rPr lang="en-US" sz="1100" u="none" strike="noStrike" dirty="0">
                          <a:effectLst/>
                          <a:latin typeface="Century Gothic" panose="020B0502020202020204" pitchFamily="34" charset="0"/>
                        </a:rPr>
                        <a:t>Core Messaging</a:t>
                      </a: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accent5">
                        <a:lumMod val="20000"/>
                        <a:lumOff val="80000"/>
                      </a:schemeClr>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bg2"/>
                    </a:solidFill>
                  </a:tcPr>
                </a:tc>
                <a:tc>
                  <a:txBody>
                    <a:bodyPr/>
                    <a:lstStyle/>
                    <a:p>
                      <a:pPr algn="l" fontAlgn="ctr"/>
                      <a:r>
                        <a:rPr lang="en-US" sz="1100" u="none" strike="noStrike" dirty="0">
                          <a:effectLst/>
                          <a:latin typeface="Century Gothic" panose="020B0502020202020204" pitchFamily="34" charset="0"/>
                        </a:rPr>
                        <a:t>Needs Review</a:t>
                      </a: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rgbClr val="9CF0F0"/>
                    </a:solidFill>
                  </a:tcPr>
                </a:tc>
                <a:extLst>
                  <a:ext uri="{0D108BD9-81ED-4DB2-BD59-A6C34878D82A}">
                    <a16:rowId xmlns:a16="http://schemas.microsoft.com/office/drawing/2014/main" val="104840080"/>
                  </a:ext>
                </a:extLst>
              </a:tr>
              <a:tr h="837723">
                <a:tc>
                  <a:txBody>
                    <a:bodyPr/>
                    <a:lstStyle/>
                    <a:p>
                      <a:pPr algn="l" fontAlgn="ctr"/>
                      <a:r>
                        <a:rPr lang="en-US" sz="1100" b="0" i="0" u="none" strike="noStrike" dirty="0">
                          <a:solidFill>
                            <a:srgbClr val="000000"/>
                          </a:solidFill>
                          <a:effectLst/>
                          <a:latin typeface="Century Gothic" panose="020B0502020202020204" pitchFamily="34" charset="0"/>
                        </a:rPr>
                        <a:t>Executive Approval</a:t>
                      </a:r>
                    </a:p>
                  </a:txBody>
                  <a:tcPr marL="85725" marR="9525" marT="9525" marB="0" anchor="ctr">
                    <a:solidFill>
                      <a:schemeClr val="accent5">
                        <a:lumMod val="20000"/>
                        <a:lumOff val="80000"/>
                      </a:schemeClr>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bg2"/>
                    </a:solidFill>
                  </a:tcPr>
                </a:tc>
                <a:tc>
                  <a:txBody>
                    <a:bodyPr/>
                    <a:lstStyle/>
                    <a:p>
                      <a:pPr algn="l" fontAlgn="ctr"/>
                      <a:r>
                        <a:rPr lang="en-US" sz="1100" u="none" strike="noStrike" dirty="0">
                          <a:effectLst/>
                          <a:latin typeface="Century Gothic" panose="020B0502020202020204" pitchFamily="34" charset="0"/>
                        </a:rPr>
                        <a:t>Overdue</a:t>
                      </a: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accent4"/>
                    </a:solidFill>
                  </a:tcPr>
                </a:tc>
                <a:extLst>
                  <a:ext uri="{0D108BD9-81ED-4DB2-BD59-A6C34878D82A}">
                    <a16:rowId xmlns:a16="http://schemas.microsoft.com/office/drawing/2014/main" val="1692078419"/>
                  </a:ext>
                </a:extLst>
              </a:tr>
            </a:tbl>
          </a:graphicData>
        </a:graphic>
      </p:graphicFrame>
    </p:spTree>
    <p:extLst>
      <p:ext uri="{BB962C8B-B14F-4D97-AF65-F5344CB8AC3E}">
        <p14:creationId xmlns:p14="http://schemas.microsoft.com/office/powerpoint/2010/main" val="2962643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SOCIAL</a:t>
            </a:r>
          </a:p>
        </p:txBody>
      </p:sp>
      <p:sp>
        <p:nvSpPr>
          <p:cNvPr id="10" name="TextBox 9">
            <a:extLst>
              <a:ext uri="{FF2B5EF4-FFF2-40B4-BE49-F238E27FC236}">
                <a16:creationId xmlns:a16="http://schemas.microsoft.com/office/drawing/2014/main" id="{9D71D7CE-6D3D-48B1-ACB9-8B53CA3F0E1B}"/>
              </a:ext>
            </a:extLst>
          </p:cNvPr>
          <p:cNvSpPr txBox="1"/>
          <p:nvPr/>
        </p:nvSpPr>
        <p:spPr>
          <a:xfrm>
            <a:off x="367747" y="209758"/>
            <a:ext cx="1635384"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4. SOCIAL</a:t>
            </a:r>
          </a:p>
        </p:txBody>
      </p:sp>
      <p:graphicFrame>
        <p:nvGraphicFramePr>
          <p:cNvPr id="11" name="Table 10">
            <a:extLst>
              <a:ext uri="{FF2B5EF4-FFF2-40B4-BE49-F238E27FC236}">
                <a16:creationId xmlns:a16="http://schemas.microsoft.com/office/drawing/2014/main" id="{C318BF43-F6DC-4591-9742-87DF066E7D9D}"/>
              </a:ext>
            </a:extLst>
          </p:cNvPr>
          <p:cNvGraphicFramePr>
            <a:graphicFrameLocks noGrp="1"/>
          </p:cNvGraphicFramePr>
          <p:nvPr>
            <p:extLst>
              <p:ext uri="{D42A27DB-BD31-4B8C-83A1-F6EECF244321}">
                <p14:modId xmlns:p14="http://schemas.microsoft.com/office/powerpoint/2010/main" val="3918608219"/>
              </p:ext>
            </p:extLst>
          </p:nvPr>
        </p:nvGraphicFramePr>
        <p:xfrm>
          <a:off x="480848" y="748861"/>
          <a:ext cx="10972800" cy="2318100"/>
        </p:xfrm>
        <a:graphic>
          <a:graphicData uri="http://schemas.openxmlformats.org/drawingml/2006/table">
            <a:tbl>
              <a:tblPr>
                <a:tableStyleId>{5C22544A-7EE6-4342-B048-85BDC9FD1C3A}</a:tableStyleId>
              </a:tblPr>
              <a:tblGrid>
                <a:gridCol w="2286000">
                  <a:extLst>
                    <a:ext uri="{9D8B030D-6E8A-4147-A177-3AD203B41FA5}">
                      <a16:colId xmlns:a16="http://schemas.microsoft.com/office/drawing/2014/main" val="753917027"/>
                    </a:ext>
                  </a:extLst>
                </a:gridCol>
                <a:gridCol w="7315200">
                  <a:extLst>
                    <a:ext uri="{9D8B030D-6E8A-4147-A177-3AD203B41FA5}">
                      <a16:colId xmlns:a16="http://schemas.microsoft.com/office/drawing/2014/main" val="3513882728"/>
                    </a:ext>
                  </a:extLst>
                </a:gridCol>
                <a:gridCol w="1371600">
                  <a:extLst>
                    <a:ext uri="{9D8B030D-6E8A-4147-A177-3AD203B41FA5}">
                      <a16:colId xmlns:a16="http://schemas.microsoft.com/office/drawing/2014/main" val="463280040"/>
                    </a:ext>
                  </a:extLst>
                </a:gridCol>
              </a:tblGrid>
              <a:tr h="457200">
                <a:tc>
                  <a:txBody>
                    <a:bodyPr/>
                    <a:lstStyle/>
                    <a:p>
                      <a:pPr algn="l" fontAlgn="ctr"/>
                      <a:r>
                        <a:rPr lang="en-US" sz="1400" b="0" i="0" u="none" strike="noStrike" dirty="0">
                          <a:solidFill>
                            <a:schemeClr val="bg1"/>
                          </a:solidFill>
                          <a:effectLst/>
                          <a:latin typeface="Century Gothic" panose="020B0502020202020204" pitchFamily="34" charset="0"/>
                        </a:rPr>
                        <a:t>TASK NAME</a:t>
                      </a:r>
                    </a:p>
                  </a:txBody>
                  <a:tcPr marL="85725" marR="9525" marT="9525" marB="0" anchor="ctr">
                    <a:solidFill>
                      <a:schemeClr val="accent5">
                        <a:lumMod val="75000"/>
                      </a:schemeClr>
                    </a:solidFill>
                  </a:tcPr>
                </a:tc>
                <a:tc>
                  <a:txBody>
                    <a:bodyPr/>
                    <a:lstStyle/>
                    <a:p>
                      <a:pPr algn="l" fontAlgn="ctr"/>
                      <a:r>
                        <a:rPr lang="en-US" sz="1400" b="0" i="0" u="none" strike="noStrike" dirty="0">
                          <a:solidFill>
                            <a:schemeClr val="bg1"/>
                          </a:solidFill>
                          <a:effectLst/>
                          <a:latin typeface="Century Gothic" panose="020B0502020202020204" pitchFamily="34" charset="0"/>
                        </a:rPr>
                        <a:t>DESCRIPTION</a:t>
                      </a:r>
                    </a:p>
                  </a:txBody>
                  <a:tcPr marL="85725" marR="9525" marT="9525" marB="0" anchor="ctr">
                    <a:solidFill>
                      <a:schemeClr val="accent5">
                        <a:lumMod val="75000"/>
                      </a:schemeClr>
                    </a:solidFill>
                  </a:tcPr>
                </a:tc>
                <a:tc>
                  <a:txBody>
                    <a:bodyPr/>
                    <a:lstStyle/>
                    <a:p>
                      <a:pPr algn="l" fontAlgn="ctr"/>
                      <a:r>
                        <a:rPr lang="en-US" sz="1400" b="0" i="0" u="none" strike="noStrike" dirty="0">
                          <a:solidFill>
                            <a:schemeClr val="bg1"/>
                          </a:solidFill>
                          <a:effectLst/>
                          <a:latin typeface="Century Gothic" panose="020B0502020202020204" pitchFamily="34" charset="0"/>
                        </a:rPr>
                        <a:t>STATUS</a:t>
                      </a:r>
                    </a:p>
                  </a:txBody>
                  <a:tcPr marL="85725" marR="9525" marT="9525" marB="0" anchor="ctr">
                    <a:solidFill>
                      <a:schemeClr val="accent5">
                        <a:lumMod val="75000"/>
                      </a:schemeClr>
                    </a:solidFill>
                  </a:tcPr>
                </a:tc>
                <a:extLst>
                  <a:ext uri="{0D108BD9-81ED-4DB2-BD59-A6C34878D82A}">
                    <a16:rowId xmlns:a16="http://schemas.microsoft.com/office/drawing/2014/main" val="2028175581"/>
                  </a:ext>
                </a:extLst>
              </a:tr>
              <a:tr h="930450">
                <a:tc>
                  <a:txBody>
                    <a:bodyPr/>
                    <a:lstStyle/>
                    <a:p>
                      <a:pPr algn="l" fontAlgn="ctr"/>
                      <a:r>
                        <a:rPr lang="en-US" sz="1100" b="0" i="0" u="none" strike="noStrike" dirty="0">
                          <a:solidFill>
                            <a:srgbClr val="000000"/>
                          </a:solidFill>
                          <a:effectLst/>
                          <a:latin typeface="Century Gothic" panose="020B0502020202020204" pitchFamily="34" charset="0"/>
                        </a:rPr>
                        <a:t>Define Social Media Strategy</a:t>
                      </a:r>
                    </a:p>
                  </a:txBody>
                  <a:tcPr marL="85725" marR="9525" marT="9525" marB="0" anchor="ctr">
                    <a:solidFill>
                      <a:schemeClr val="accent5">
                        <a:lumMod val="20000"/>
                        <a:lumOff val="80000"/>
                      </a:schemeClr>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bg2"/>
                    </a:solidFill>
                  </a:tcPr>
                </a:tc>
                <a:tc>
                  <a:txBody>
                    <a:bodyPr/>
                    <a:lstStyle/>
                    <a:p>
                      <a:pPr algn="l" fontAlgn="ctr"/>
                      <a:r>
                        <a:rPr lang="en-US" sz="1100" u="none" strike="noStrike" dirty="0">
                          <a:effectLst/>
                          <a:latin typeface="Century Gothic" panose="020B0502020202020204" pitchFamily="34" charset="0"/>
                        </a:rPr>
                        <a:t>On Hold</a:t>
                      </a: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bg2">
                        <a:lumMod val="75000"/>
                      </a:schemeClr>
                    </a:solidFill>
                  </a:tcPr>
                </a:tc>
                <a:extLst>
                  <a:ext uri="{0D108BD9-81ED-4DB2-BD59-A6C34878D82A}">
                    <a16:rowId xmlns:a16="http://schemas.microsoft.com/office/drawing/2014/main" val="3164627573"/>
                  </a:ext>
                </a:extLst>
              </a:tr>
              <a:tr h="930450">
                <a:tc>
                  <a:txBody>
                    <a:bodyPr/>
                    <a:lstStyle/>
                    <a:p>
                      <a:pPr algn="l" fontAlgn="ctr"/>
                      <a:r>
                        <a:rPr lang="en-US" sz="1100" b="0" i="0" u="none" strike="noStrike" dirty="0">
                          <a:solidFill>
                            <a:srgbClr val="000000"/>
                          </a:solidFill>
                          <a:effectLst/>
                          <a:latin typeface="Century Gothic" panose="020B0502020202020204" pitchFamily="34" charset="0"/>
                        </a:rPr>
                        <a:t>Schedule Social Media Posts</a:t>
                      </a:r>
                    </a:p>
                  </a:txBody>
                  <a:tcPr marL="85725" marR="9525" marT="9525" marB="0" anchor="ctr">
                    <a:solidFill>
                      <a:schemeClr val="accent5">
                        <a:lumMod val="20000"/>
                        <a:lumOff val="80000"/>
                      </a:schemeClr>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bg2"/>
                    </a:solidFill>
                  </a:tcPr>
                </a:tc>
                <a:tc>
                  <a:txBody>
                    <a:bodyPr/>
                    <a:lstStyle/>
                    <a:p>
                      <a:pPr algn="l" fontAlgn="ctr"/>
                      <a:r>
                        <a:rPr lang="en-US" sz="1100" u="none" strike="noStrike" dirty="0">
                          <a:effectLst/>
                          <a:latin typeface="Century Gothic" panose="020B0502020202020204" pitchFamily="34" charset="0"/>
                        </a:rPr>
                        <a:t>In Progress</a:t>
                      </a: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rgbClr val="92D050"/>
                    </a:solidFill>
                  </a:tcPr>
                </a:tc>
                <a:extLst>
                  <a:ext uri="{0D108BD9-81ED-4DB2-BD59-A6C34878D82A}">
                    <a16:rowId xmlns:a16="http://schemas.microsoft.com/office/drawing/2014/main" val="3053290328"/>
                  </a:ext>
                </a:extLst>
              </a:tr>
            </a:tbl>
          </a:graphicData>
        </a:graphic>
      </p:graphicFrame>
    </p:spTree>
    <p:extLst>
      <p:ext uri="{BB962C8B-B14F-4D97-AF65-F5344CB8AC3E}">
        <p14:creationId xmlns:p14="http://schemas.microsoft.com/office/powerpoint/2010/main" val="3261489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C5C9822A-2673-EF4B-83F8-7225B1732D23}"/>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40" name="Parallelogram 39">
            <a:extLst>
              <a:ext uri="{FF2B5EF4-FFF2-40B4-BE49-F238E27FC236}">
                <a16:creationId xmlns:a16="http://schemas.microsoft.com/office/drawing/2014/main" id="{CEEE06DA-2C33-C84F-940E-6D7DB4C078CD}"/>
              </a:ext>
            </a:extLst>
          </p:cNvPr>
          <p:cNvSpPr/>
          <p:nvPr/>
        </p:nvSpPr>
        <p:spPr>
          <a:xfrm>
            <a:off x="11793977" y="6479366"/>
            <a:ext cx="397211" cy="384048"/>
          </a:xfrm>
          <a:prstGeom prst="parallelogram">
            <a:avLst>
              <a:gd name="adj" fmla="val 6521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381A0FB2-B8D0-CA42-B368-F7E708F385C5}"/>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PRODUCT RELEASE</a:t>
            </a:r>
          </a:p>
        </p:txBody>
      </p:sp>
      <p:sp>
        <p:nvSpPr>
          <p:cNvPr id="42" name="TextBox 41">
            <a:extLst>
              <a:ext uri="{FF2B5EF4-FFF2-40B4-BE49-F238E27FC236}">
                <a16:creationId xmlns:a16="http://schemas.microsoft.com/office/drawing/2014/main" id="{2D07810B-0673-4E95-91B2-06B8BC60A615}"/>
              </a:ext>
            </a:extLst>
          </p:cNvPr>
          <p:cNvSpPr txBox="1"/>
          <p:nvPr/>
        </p:nvSpPr>
        <p:spPr>
          <a:xfrm>
            <a:off x="367747" y="209758"/>
            <a:ext cx="3267241"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5. PRODUCT RELEASE</a:t>
            </a:r>
          </a:p>
        </p:txBody>
      </p:sp>
      <p:graphicFrame>
        <p:nvGraphicFramePr>
          <p:cNvPr id="43" name="Table 42">
            <a:extLst>
              <a:ext uri="{FF2B5EF4-FFF2-40B4-BE49-F238E27FC236}">
                <a16:creationId xmlns:a16="http://schemas.microsoft.com/office/drawing/2014/main" id="{E9FC4BA3-2785-4209-8765-A5C23CBD1532}"/>
              </a:ext>
            </a:extLst>
          </p:cNvPr>
          <p:cNvGraphicFramePr>
            <a:graphicFrameLocks noGrp="1"/>
          </p:cNvGraphicFramePr>
          <p:nvPr>
            <p:extLst>
              <p:ext uri="{D42A27DB-BD31-4B8C-83A1-F6EECF244321}">
                <p14:modId xmlns:p14="http://schemas.microsoft.com/office/powerpoint/2010/main" val="2590750426"/>
              </p:ext>
            </p:extLst>
          </p:nvPr>
        </p:nvGraphicFramePr>
        <p:xfrm>
          <a:off x="472965" y="748861"/>
          <a:ext cx="10972800" cy="4179000"/>
        </p:xfrm>
        <a:graphic>
          <a:graphicData uri="http://schemas.openxmlformats.org/drawingml/2006/table">
            <a:tbl>
              <a:tblPr>
                <a:tableStyleId>{5C22544A-7EE6-4342-B048-85BDC9FD1C3A}</a:tableStyleId>
              </a:tblPr>
              <a:tblGrid>
                <a:gridCol w="2286000">
                  <a:extLst>
                    <a:ext uri="{9D8B030D-6E8A-4147-A177-3AD203B41FA5}">
                      <a16:colId xmlns:a16="http://schemas.microsoft.com/office/drawing/2014/main" val="753917027"/>
                    </a:ext>
                  </a:extLst>
                </a:gridCol>
                <a:gridCol w="7315200">
                  <a:extLst>
                    <a:ext uri="{9D8B030D-6E8A-4147-A177-3AD203B41FA5}">
                      <a16:colId xmlns:a16="http://schemas.microsoft.com/office/drawing/2014/main" val="3513882728"/>
                    </a:ext>
                  </a:extLst>
                </a:gridCol>
                <a:gridCol w="1371600">
                  <a:extLst>
                    <a:ext uri="{9D8B030D-6E8A-4147-A177-3AD203B41FA5}">
                      <a16:colId xmlns:a16="http://schemas.microsoft.com/office/drawing/2014/main" val="463280040"/>
                    </a:ext>
                  </a:extLst>
                </a:gridCol>
              </a:tblGrid>
              <a:tr h="457200">
                <a:tc>
                  <a:txBody>
                    <a:bodyPr/>
                    <a:lstStyle/>
                    <a:p>
                      <a:pPr algn="l" fontAlgn="ctr"/>
                      <a:r>
                        <a:rPr lang="en-US" sz="1400" b="0" i="0" u="none" strike="noStrike" dirty="0">
                          <a:solidFill>
                            <a:schemeClr val="bg1"/>
                          </a:solidFill>
                          <a:effectLst/>
                          <a:latin typeface="Century Gothic" panose="020B0502020202020204" pitchFamily="34" charset="0"/>
                        </a:rPr>
                        <a:t>TASK NAME</a:t>
                      </a:r>
                    </a:p>
                  </a:txBody>
                  <a:tcPr marL="85725" marR="9525" marT="9525" marB="0" anchor="ctr">
                    <a:solidFill>
                      <a:schemeClr val="accent5">
                        <a:lumMod val="75000"/>
                      </a:schemeClr>
                    </a:solidFill>
                  </a:tcPr>
                </a:tc>
                <a:tc>
                  <a:txBody>
                    <a:bodyPr/>
                    <a:lstStyle/>
                    <a:p>
                      <a:pPr algn="l" fontAlgn="ctr"/>
                      <a:r>
                        <a:rPr lang="en-US" sz="1400" b="0" i="0" u="none" strike="noStrike" dirty="0">
                          <a:solidFill>
                            <a:schemeClr val="bg1"/>
                          </a:solidFill>
                          <a:effectLst/>
                          <a:latin typeface="Century Gothic" panose="020B0502020202020204" pitchFamily="34" charset="0"/>
                        </a:rPr>
                        <a:t>DESCRIPTION</a:t>
                      </a:r>
                    </a:p>
                  </a:txBody>
                  <a:tcPr marL="85725" marR="9525" marT="9525" marB="0" anchor="ctr">
                    <a:solidFill>
                      <a:schemeClr val="accent5">
                        <a:lumMod val="75000"/>
                      </a:schemeClr>
                    </a:solidFill>
                  </a:tcPr>
                </a:tc>
                <a:tc>
                  <a:txBody>
                    <a:bodyPr/>
                    <a:lstStyle/>
                    <a:p>
                      <a:pPr algn="l" fontAlgn="ctr"/>
                      <a:r>
                        <a:rPr lang="en-US" sz="1400" b="0" i="0" u="none" strike="noStrike" dirty="0">
                          <a:solidFill>
                            <a:schemeClr val="bg1"/>
                          </a:solidFill>
                          <a:effectLst/>
                          <a:latin typeface="Century Gothic" panose="020B0502020202020204" pitchFamily="34" charset="0"/>
                        </a:rPr>
                        <a:t>STATUS</a:t>
                      </a:r>
                    </a:p>
                  </a:txBody>
                  <a:tcPr marL="85725" marR="9525" marT="9525" marB="0" anchor="ctr">
                    <a:solidFill>
                      <a:schemeClr val="accent5">
                        <a:lumMod val="75000"/>
                      </a:schemeClr>
                    </a:solidFill>
                  </a:tcPr>
                </a:tc>
                <a:extLst>
                  <a:ext uri="{0D108BD9-81ED-4DB2-BD59-A6C34878D82A}">
                    <a16:rowId xmlns:a16="http://schemas.microsoft.com/office/drawing/2014/main" val="2028175581"/>
                  </a:ext>
                </a:extLst>
              </a:tr>
              <a:tr h="930450">
                <a:tc>
                  <a:txBody>
                    <a:bodyPr/>
                    <a:lstStyle/>
                    <a:p>
                      <a:pPr algn="l" fontAlgn="ctr"/>
                      <a:r>
                        <a:rPr lang="en-US" sz="1100" b="0" i="0" u="none" strike="noStrike" dirty="0">
                          <a:solidFill>
                            <a:srgbClr val="000000"/>
                          </a:solidFill>
                          <a:effectLst/>
                          <a:latin typeface="Century Gothic" panose="020B0502020202020204" pitchFamily="34" charset="0"/>
                        </a:rPr>
                        <a:t>Alpha Release</a:t>
                      </a:r>
                    </a:p>
                  </a:txBody>
                  <a:tcPr marL="85725" marR="9525" marT="9525" marB="0" anchor="ctr">
                    <a:solidFill>
                      <a:schemeClr val="accent5">
                        <a:lumMod val="20000"/>
                        <a:lumOff val="80000"/>
                      </a:schemeClr>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bg2"/>
                    </a:solidFill>
                  </a:tcPr>
                </a:tc>
                <a:tc>
                  <a:txBody>
                    <a:bodyPr/>
                    <a:lstStyle/>
                    <a:p>
                      <a:pPr algn="l" fontAlgn="ctr"/>
                      <a:r>
                        <a:rPr lang="en-US" sz="1100" u="none" strike="noStrike" dirty="0">
                          <a:effectLst/>
                          <a:latin typeface="Century Gothic" panose="020B0502020202020204" pitchFamily="34" charset="0"/>
                        </a:rPr>
                        <a:t>In Progress</a:t>
                      </a: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rgbClr val="92D050"/>
                    </a:solidFill>
                  </a:tcPr>
                </a:tc>
                <a:extLst>
                  <a:ext uri="{0D108BD9-81ED-4DB2-BD59-A6C34878D82A}">
                    <a16:rowId xmlns:a16="http://schemas.microsoft.com/office/drawing/2014/main" val="3164627573"/>
                  </a:ext>
                </a:extLst>
              </a:tr>
              <a:tr h="930450">
                <a:tc>
                  <a:txBody>
                    <a:bodyPr/>
                    <a:lstStyle/>
                    <a:p>
                      <a:pPr algn="l" fontAlgn="ctr"/>
                      <a:r>
                        <a:rPr lang="en-US" sz="1100" u="none" strike="noStrike" dirty="0">
                          <a:effectLst/>
                          <a:latin typeface="Century Gothic" panose="020B0502020202020204" pitchFamily="34" charset="0"/>
                        </a:rPr>
                        <a:t>Beta Release</a:t>
                      </a: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accent5">
                        <a:lumMod val="20000"/>
                        <a:lumOff val="80000"/>
                      </a:schemeClr>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bg2"/>
                    </a:solidFill>
                  </a:tcPr>
                </a:tc>
                <a:tc>
                  <a:txBody>
                    <a:bodyPr/>
                    <a:lstStyle/>
                    <a:p>
                      <a:pPr algn="l" fontAlgn="ctr"/>
                      <a:r>
                        <a:rPr lang="en-US" sz="1100" u="none" strike="noStrike" dirty="0">
                          <a:effectLst/>
                          <a:latin typeface="Century Gothic" panose="020B0502020202020204" pitchFamily="34" charset="0"/>
                        </a:rPr>
                        <a:t>In Progress</a:t>
                      </a: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rgbClr val="92D050"/>
                    </a:solidFill>
                  </a:tcPr>
                </a:tc>
                <a:extLst>
                  <a:ext uri="{0D108BD9-81ED-4DB2-BD59-A6C34878D82A}">
                    <a16:rowId xmlns:a16="http://schemas.microsoft.com/office/drawing/2014/main" val="3053290328"/>
                  </a:ext>
                </a:extLst>
              </a:tr>
              <a:tr h="930450">
                <a:tc>
                  <a:txBody>
                    <a:bodyPr/>
                    <a:lstStyle/>
                    <a:p>
                      <a:pPr algn="l" fontAlgn="ctr"/>
                      <a:r>
                        <a:rPr lang="en-US" sz="1100" u="none" strike="noStrike" dirty="0">
                          <a:effectLst/>
                          <a:latin typeface="Century Gothic" panose="020B0502020202020204" pitchFamily="34" charset="0"/>
                        </a:rPr>
                        <a:t>V1 General Availability</a:t>
                      </a: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accent5">
                        <a:lumMod val="20000"/>
                        <a:lumOff val="80000"/>
                      </a:schemeClr>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bg2"/>
                    </a:solidFill>
                  </a:tcPr>
                </a:tc>
                <a:tc>
                  <a:txBody>
                    <a:bodyPr/>
                    <a:lstStyle/>
                    <a:p>
                      <a:pPr algn="l" fontAlgn="ctr"/>
                      <a:r>
                        <a:rPr lang="en-US" sz="1100" u="none" strike="noStrike" dirty="0">
                          <a:effectLst/>
                          <a:latin typeface="Century Gothic" panose="020B0502020202020204" pitchFamily="34" charset="0"/>
                        </a:rPr>
                        <a:t>On Hold</a:t>
                      </a: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bg2">
                        <a:lumMod val="75000"/>
                      </a:schemeClr>
                    </a:solidFill>
                  </a:tcPr>
                </a:tc>
                <a:extLst>
                  <a:ext uri="{0D108BD9-81ED-4DB2-BD59-A6C34878D82A}">
                    <a16:rowId xmlns:a16="http://schemas.microsoft.com/office/drawing/2014/main" val="1486483173"/>
                  </a:ext>
                </a:extLst>
              </a:tr>
              <a:tr h="930450">
                <a:tc>
                  <a:txBody>
                    <a:bodyPr/>
                    <a:lstStyle/>
                    <a:p>
                      <a:pPr algn="l" fontAlgn="ctr"/>
                      <a:r>
                        <a:rPr lang="en-US" sz="1100" u="none" strike="noStrike" dirty="0">
                          <a:effectLst/>
                          <a:latin typeface="Century Gothic" panose="020B0502020202020204" pitchFamily="34" charset="0"/>
                        </a:rPr>
                        <a:t>R2 Press Event</a:t>
                      </a: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accent5">
                        <a:lumMod val="20000"/>
                        <a:lumOff val="80000"/>
                      </a:schemeClr>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bg2"/>
                    </a:solidFill>
                  </a:tcPr>
                </a:tc>
                <a:tc>
                  <a:txBody>
                    <a:bodyPr/>
                    <a:lstStyle/>
                    <a:p>
                      <a:pPr algn="l" fontAlgn="ctr"/>
                      <a:r>
                        <a:rPr lang="en-US" sz="1100" u="none" strike="noStrike" dirty="0">
                          <a:effectLst/>
                          <a:latin typeface="Century Gothic" panose="020B0502020202020204" pitchFamily="34" charset="0"/>
                        </a:rPr>
                        <a:t>Overdue</a:t>
                      </a:r>
                      <a:endParaRPr lang="en-US" sz="1100" b="0" i="0" u="none" strike="noStrike" dirty="0">
                        <a:solidFill>
                          <a:srgbClr val="000000"/>
                        </a:solidFill>
                        <a:effectLst/>
                        <a:latin typeface="Century Gothic" panose="020B0502020202020204" pitchFamily="34" charset="0"/>
                      </a:endParaRPr>
                    </a:p>
                  </a:txBody>
                  <a:tcPr marL="85725" marR="9525" marT="9525" marB="0" anchor="ctr">
                    <a:solidFill>
                      <a:schemeClr val="accent4"/>
                    </a:solidFill>
                  </a:tcPr>
                </a:tc>
                <a:extLst>
                  <a:ext uri="{0D108BD9-81ED-4DB2-BD59-A6C34878D82A}">
                    <a16:rowId xmlns:a16="http://schemas.microsoft.com/office/drawing/2014/main" val="4129017626"/>
                  </a:ext>
                </a:extLst>
              </a:tr>
            </a:tbl>
          </a:graphicData>
        </a:graphic>
      </p:graphicFrame>
    </p:spTree>
    <p:extLst>
      <p:ext uri="{BB962C8B-B14F-4D97-AF65-F5344CB8AC3E}">
        <p14:creationId xmlns:p14="http://schemas.microsoft.com/office/powerpoint/2010/main" val="57605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V_IC-Product-Launch-PowerPoint-Checklist-Template_PowerPoint" id="{674D75A1-9A0C-E044-9F33-E32822C1186B}" vid="{9786E6DE-DAF2-5941-9DB0-AE13649301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IC-Product-Launch-PowerPoint-Checklist-Template_PowerPoint</Template>
  <TotalTime>39</TotalTime>
  <Words>297</Words>
  <Application>Microsoft Macintosh PowerPoint</Application>
  <PresentationFormat>Widescreen</PresentationFormat>
  <Paragraphs>102</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Heather Key</cp:lastModifiedBy>
  <cp:revision>4</cp:revision>
  <dcterms:created xsi:type="dcterms:W3CDTF">2021-10-28T17:12:22Z</dcterms:created>
  <dcterms:modified xsi:type="dcterms:W3CDTF">2024-01-30T01:46:27Z</dcterms:modified>
</cp:coreProperties>
</file>