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F7F4"/>
    <a:srgbClr val="F0F8F5"/>
    <a:srgbClr val="F2F9ED"/>
    <a:srgbClr val="FFF9E7"/>
    <a:srgbClr val="FFF2CC"/>
    <a:srgbClr val="9FE3DC"/>
    <a:srgbClr val="BEE3E1"/>
    <a:srgbClr val="E4EDD9"/>
    <a:srgbClr val="E9F6F4"/>
    <a:srgbClr val="FFD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00" autoAdjust="0"/>
    <p:restoredTop sz="96058"/>
  </p:normalViewPr>
  <p:slideViewPr>
    <p:cSldViewPr snapToGrid="0" snapToObjects="1">
      <p:cViewPr varScale="1">
        <p:scale>
          <a:sx n="128" d="100"/>
          <a:sy n="128" d="100"/>
        </p:scale>
        <p:origin x="96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0641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32&amp;utm_source=template-powerpoint&amp;utm_medium=content&amp;utm_campaign=Stakeholder+Engagement+Assessment+Matrix-powerpoint-11932&amp;lpa=Stakeholder+Engagement+Assessment+Matrix+powerpoint+1193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236233"/>
            <a:ext cx="8352276" cy="461665"/>
          </a:xfrm>
          <a:prstGeom prst="rect">
            <a:avLst/>
          </a:prstGeom>
          <a:noFill/>
          <a:effectLst/>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STAKEHOLDER ENGAGEMENT ASSESSMENT MATRIX</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7835" y="210520"/>
            <a:ext cx="3357554" cy="465946"/>
          </a:xfrm>
          <a:prstGeom prst="rect">
            <a:avLst/>
          </a:prstGeom>
        </p:spPr>
      </p:pic>
      <p:graphicFrame>
        <p:nvGraphicFramePr>
          <p:cNvPr id="2" name="Table 1">
            <a:extLst>
              <a:ext uri="{FF2B5EF4-FFF2-40B4-BE49-F238E27FC236}">
                <a16:creationId xmlns:a16="http://schemas.microsoft.com/office/drawing/2014/main" id="{ED44F6BB-51D6-D840-7F48-1F8C88AE0386}"/>
              </a:ext>
            </a:extLst>
          </p:cNvPr>
          <p:cNvGraphicFramePr>
            <a:graphicFrameLocks noGrp="1"/>
          </p:cNvGraphicFramePr>
          <p:nvPr>
            <p:extLst>
              <p:ext uri="{D42A27DB-BD31-4B8C-83A1-F6EECF244321}">
                <p14:modId xmlns:p14="http://schemas.microsoft.com/office/powerpoint/2010/main" val="1792135329"/>
              </p:ext>
            </p:extLst>
          </p:nvPr>
        </p:nvGraphicFramePr>
        <p:xfrm>
          <a:off x="271436" y="824555"/>
          <a:ext cx="3559419" cy="484079"/>
        </p:xfrm>
        <a:graphic>
          <a:graphicData uri="http://schemas.openxmlformats.org/drawingml/2006/table">
            <a:tbl>
              <a:tblPr firstRow="1" firstCol="1" bandRow="1">
                <a:effectLst>
                  <a:reflection blurRad="6350" stA="50000" endA="300" endPos="55000" dir="5400000" sy="-100000" algn="bl" rotWithShape="0"/>
                </a:effectLst>
                <a:tableStyleId>{5C22544A-7EE6-4342-B048-85BDC9FD1C3A}</a:tableStyleId>
              </a:tblPr>
              <a:tblGrid>
                <a:gridCol w="652561">
                  <a:extLst>
                    <a:ext uri="{9D8B030D-6E8A-4147-A177-3AD203B41FA5}">
                      <a16:colId xmlns:a16="http://schemas.microsoft.com/office/drawing/2014/main" val="1626814837"/>
                    </a:ext>
                  </a:extLst>
                </a:gridCol>
                <a:gridCol w="2906858">
                  <a:extLst>
                    <a:ext uri="{9D8B030D-6E8A-4147-A177-3AD203B41FA5}">
                      <a16:colId xmlns:a16="http://schemas.microsoft.com/office/drawing/2014/main" val="2708214311"/>
                    </a:ext>
                  </a:extLst>
                </a:gridCol>
              </a:tblGrid>
              <a:tr h="484079">
                <a:tc>
                  <a:txBody>
                    <a:bodyPr/>
                    <a:lstStyle/>
                    <a:p>
                      <a:pPr marL="0" marR="0" algn="ctr">
                        <a:lnSpc>
                          <a:spcPct val="115000"/>
                        </a:lnSpc>
                        <a:spcBef>
                          <a:spcPts val="0"/>
                        </a:spcBef>
                        <a:spcAft>
                          <a:spcPts val="0"/>
                        </a:spcAft>
                      </a:pPr>
                      <a:r>
                        <a:rPr lang="en-US" sz="1800" b="0" dirty="0">
                          <a:solidFill>
                            <a:sysClr val="windowText" lastClr="000000"/>
                          </a:solidFill>
                          <a:effectLst/>
                          <a:latin typeface="Century Gothic" panose="020B0502020202020204" pitchFamily="34" charset="0"/>
                        </a:rPr>
                        <a:t>C</a:t>
                      </a:r>
                      <a:endParaRPr lang="en-US" sz="1400" b="0" dirty="0">
                        <a:solidFill>
                          <a:sysClr val="windowText" lastClr="000000"/>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nSpc>
                          <a:spcPct val="115000"/>
                        </a:lnSpc>
                        <a:spcBef>
                          <a:spcPts val="0"/>
                        </a:spcBef>
                        <a:spcAft>
                          <a:spcPts val="0"/>
                        </a:spcAft>
                      </a:pPr>
                      <a:r>
                        <a:rPr lang="en-US" sz="1400" b="0" dirty="0">
                          <a:solidFill>
                            <a:sysClr val="windowText" lastClr="000000"/>
                          </a:solidFill>
                          <a:effectLst/>
                          <a:latin typeface="Century Gothic" panose="020B0502020202020204" pitchFamily="34" charset="0"/>
                        </a:rPr>
                        <a:t>Current Level of Engagement</a:t>
                      </a:r>
                      <a:endParaRPr lang="en-US" sz="1400" b="0" dirty="0">
                        <a:solidFill>
                          <a:sysClr val="windowText" lastClr="000000"/>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76597966"/>
                  </a:ext>
                </a:extLst>
              </a:tr>
            </a:tbl>
          </a:graphicData>
        </a:graphic>
      </p:graphicFrame>
      <p:graphicFrame>
        <p:nvGraphicFramePr>
          <p:cNvPr id="6" name="Table 5">
            <a:extLst>
              <a:ext uri="{FF2B5EF4-FFF2-40B4-BE49-F238E27FC236}">
                <a16:creationId xmlns:a16="http://schemas.microsoft.com/office/drawing/2014/main" id="{CE119E61-201A-30AE-4883-DD6350573A9F}"/>
              </a:ext>
            </a:extLst>
          </p:cNvPr>
          <p:cNvGraphicFramePr>
            <a:graphicFrameLocks noGrp="1"/>
          </p:cNvGraphicFramePr>
          <p:nvPr>
            <p:extLst>
              <p:ext uri="{D42A27DB-BD31-4B8C-83A1-F6EECF244321}">
                <p14:modId xmlns:p14="http://schemas.microsoft.com/office/powerpoint/2010/main" val="3261756253"/>
              </p:ext>
            </p:extLst>
          </p:nvPr>
        </p:nvGraphicFramePr>
        <p:xfrm>
          <a:off x="4014059" y="824555"/>
          <a:ext cx="3559419" cy="484079"/>
        </p:xfrm>
        <a:graphic>
          <a:graphicData uri="http://schemas.openxmlformats.org/drawingml/2006/table">
            <a:tbl>
              <a:tblPr firstRow="1" firstCol="1" bandRow="1">
                <a:effectLst>
                  <a:reflection blurRad="6350" stA="52000" endA="300" endPos="35000" dir="5400000" sy="-100000" algn="bl" rotWithShape="0"/>
                </a:effectLst>
                <a:tableStyleId>{5C22544A-7EE6-4342-B048-85BDC9FD1C3A}</a:tableStyleId>
              </a:tblPr>
              <a:tblGrid>
                <a:gridCol w="652561">
                  <a:extLst>
                    <a:ext uri="{9D8B030D-6E8A-4147-A177-3AD203B41FA5}">
                      <a16:colId xmlns:a16="http://schemas.microsoft.com/office/drawing/2014/main" val="1626814837"/>
                    </a:ext>
                  </a:extLst>
                </a:gridCol>
                <a:gridCol w="2906858">
                  <a:extLst>
                    <a:ext uri="{9D8B030D-6E8A-4147-A177-3AD203B41FA5}">
                      <a16:colId xmlns:a16="http://schemas.microsoft.com/office/drawing/2014/main" val="2708214311"/>
                    </a:ext>
                  </a:extLst>
                </a:gridCol>
              </a:tblGrid>
              <a:tr h="484079">
                <a:tc>
                  <a:txBody>
                    <a:bodyPr/>
                    <a:lstStyle/>
                    <a:p>
                      <a:pPr marL="0" marR="0" algn="ctr">
                        <a:lnSpc>
                          <a:spcPct val="115000"/>
                        </a:lnSpc>
                        <a:spcBef>
                          <a:spcPts val="0"/>
                        </a:spcBef>
                        <a:spcAft>
                          <a:spcPts val="0"/>
                        </a:spcAft>
                      </a:pPr>
                      <a:r>
                        <a:rPr lang="en-US" sz="1800" b="0" dirty="0">
                          <a:solidFill>
                            <a:sysClr val="windowText" lastClr="000000"/>
                          </a:solidFill>
                          <a:effectLst/>
                          <a:latin typeface="Century Gothic" panose="020B0502020202020204" pitchFamily="34" charset="0"/>
                        </a:rPr>
                        <a:t>D</a:t>
                      </a:r>
                      <a:endParaRPr lang="en-US" sz="1400" b="0" dirty="0">
                        <a:solidFill>
                          <a:sysClr val="windowText" lastClr="000000"/>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nSpc>
                          <a:spcPct val="115000"/>
                        </a:lnSpc>
                        <a:spcBef>
                          <a:spcPts val="0"/>
                        </a:spcBef>
                        <a:spcAft>
                          <a:spcPts val="0"/>
                        </a:spcAft>
                      </a:pPr>
                      <a:r>
                        <a:rPr lang="en-US" sz="1400" b="0" dirty="0">
                          <a:solidFill>
                            <a:sysClr val="windowText" lastClr="000000"/>
                          </a:solidFill>
                          <a:effectLst/>
                          <a:latin typeface="Century Gothic" panose="020B0502020202020204" pitchFamily="34" charset="0"/>
                        </a:rPr>
                        <a:t>Desired Level of Engagement</a:t>
                      </a:r>
                      <a:endParaRPr lang="en-US" sz="1400" b="0" dirty="0">
                        <a:solidFill>
                          <a:sysClr val="windowText" lastClr="000000"/>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834026422"/>
                  </a:ext>
                </a:extLst>
              </a:tr>
            </a:tbl>
          </a:graphicData>
        </a:graphic>
      </p:graphicFrame>
      <p:graphicFrame>
        <p:nvGraphicFramePr>
          <p:cNvPr id="8" name="Table 7">
            <a:extLst>
              <a:ext uri="{FF2B5EF4-FFF2-40B4-BE49-F238E27FC236}">
                <a16:creationId xmlns:a16="http://schemas.microsoft.com/office/drawing/2014/main" id="{50FA1800-C25B-77CC-F389-9043A5BEDE23}"/>
              </a:ext>
            </a:extLst>
          </p:cNvPr>
          <p:cNvGraphicFramePr>
            <a:graphicFrameLocks noGrp="1"/>
          </p:cNvGraphicFramePr>
          <p:nvPr>
            <p:extLst>
              <p:ext uri="{D42A27DB-BD31-4B8C-83A1-F6EECF244321}">
                <p14:modId xmlns:p14="http://schemas.microsoft.com/office/powerpoint/2010/main" val="3354297922"/>
              </p:ext>
            </p:extLst>
          </p:nvPr>
        </p:nvGraphicFramePr>
        <p:xfrm>
          <a:off x="7756682" y="824555"/>
          <a:ext cx="3559419" cy="484079"/>
        </p:xfrm>
        <a:graphic>
          <a:graphicData uri="http://schemas.openxmlformats.org/drawingml/2006/table">
            <a:tbl>
              <a:tblPr firstRow="1" firstCol="1" bandRow="1">
                <a:effectLst>
                  <a:reflection blurRad="6350" stA="52000" endA="300" endPos="35000" dir="5400000" sy="-100000" algn="bl" rotWithShape="0"/>
                </a:effectLst>
                <a:tableStyleId>{5C22544A-7EE6-4342-B048-85BDC9FD1C3A}</a:tableStyleId>
              </a:tblPr>
              <a:tblGrid>
                <a:gridCol w="652561">
                  <a:extLst>
                    <a:ext uri="{9D8B030D-6E8A-4147-A177-3AD203B41FA5}">
                      <a16:colId xmlns:a16="http://schemas.microsoft.com/office/drawing/2014/main" val="1626814837"/>
                    </a:ext>
                  </a:extLst>
                </a:gridCol>
                <a:gridCol w="2906858">
                  <a:extLst>
                    <a:ext uri="{9D8B030D-6E8A-4147-A177-3AD203B41FA5}">
                      <a16:colId xmlns:a16="http://schemas.microsoft.com/office/drawing/2014/main" val="2708214311"/>
                    </a:ext>
                  </a:extLst>
                </a:gridCol>
              </a:tblGrid>
              <a:tr h="484079">
                <a:tc>
                  <a:txBody>
                    <a:bodyPr/>
                    <a:lstStyle/>
                    <a:p>
                      <a:pPr marL="0" marR="0" algn="ctr">
                        <a:lnSpc>
                          <a:spcPct val="115000"/>
                        </a:lnSpc>
                        <a:spcBef>
                          <a:spcPts val="0"/>
                        </a:spcBef>
                        <a:spcAft>
                          <a:spcPts val="0"/>
                        </a:spcAft>
                      </a:pPr>
                      <a:r>
                        <a:rPr lang="en-US" sz="1800" b="0" dirty="0">
                          <a:solidFill>
                            <a:sysClr val="windowText" lastClr="000000"/>
                          </a:solidFill>
                          <a:effectLst/>
                          <a:latin typeface="Century Gothic" panose="020B0502020202020204" pitchFamily="34" charset="0"/>
                        </a:rPr>
                        <a:t>C D</a:t>
                      </a:r>
                      <a:endParaRPr lang="en-US" sz="1400" b="0" dirty="0">
                        <a:solidFill>
                          <a:sysClr val="windowText" lastClr="000000"/>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nSpc>
                          <a:spcPct val="115000"/>
                        </a:lnSpc>
                        <a:spcBef>
                          <a:spcPts val="0"/>
                        </a:spcBef>
                        <a:spcAft>
                          <a:spcPts val="0"/>
                        </a:spcAft>
                      </a:pPr>
                      <a:r>
                        <a:rPr lang="en-US" sz="1400" b="0" dirty="0">
                          <a:solidFill>
                            <a:sysClr val="windowText" lastClr="000000"/>
                          </a:solidFill>
                          <a:effectLst/>
                          <a:latin typeface="Century Gothic" panose="020B0502020202020204" pitchFamily="34" charset="0"/>
                        </a:rPr>
                        <a:t>Both Current and Desired</a:t>
                      </a:r>
                      <a:endParaRPr lang="en-US" sz="1400" b="0" dirty="0">
                        <a:solidFill>
                          <a:sysClr val="windowText" lastClr="000000"/>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136313746"/>
                  </a:ext>
                </a:extLst>
              </a:tr>
            </a:tbl>
          </a:graphicData>
        </a:graphic>
      </p:graphicFrame>
      <p:graphicFrame>
        <p:nvGraphicFramePr>
          <p:cNvPr id="9" name="Table 8">
            <a:extLst>
              <a:ext uri="{FF2B5EF4-FFF2-40B4-BE49-F238E27FC236}">
                <a16:creationId xmlns:a16="http://schemas.microsoft.com/office/drawing/2014/main" id="{F95683A5-BE88-D9C4-D777-DD2B68CA5602}"/>
              </a:ext>
            </a:extLst>
          </p:cNvPr>
          <p:cNvGraphicFramePr>
            <a:graphicFrameLocks noGrp="1"/>
          </p:cNvGraphicFramePr>
          <p:nvPr>
            <p:extLst>
              <p:ext uri="{D42A27DB-BD31-4B8C-83A1-F6EECF244321}">
                <p14:modId xmlns:p14="http://schemas.microsoft.com/office/powerpoint/2010/main" val="1129735761"/>
              </p:ext>
            </p:extLst>
          </p:nvPr>
        </p:nvGraphicFramePr>
        <p:xfrm>
          <a:off x="271435" y="1556609"/>
          <a:ext cx="11603955" cy="4882692"/>
        </p:xfrm>
        <a:graphic>
          <a:graphicData uri="http://schemas.openxmlformats.org/drawingml/2006/table">
            <a:tbl>
              <a:tblPr firstRow="1" firstCol="1" bandRow="1">
                <a:tableStyleId>{5C22544A-7EE6-4342-B048-85BDC9FD1C3A}</a:tableStyleId>
              </a:tblPr>
              <a:tblGrid>
                <a:gridCol w="3751925">
                  <a:extLst>
                    <a:ext uri="{9D8B030D-6E8A-4147-A177-3AD203B41FA5}">
                      <a16:colId xmlns:a16="http://schemas.microsoft.com/office/drawing/2014/main" val="950016492"/>
                    </a:ext>
                  </a:extLst>
                </a:gridCol>
                <a:gridCol w="1570406">
                  <a:extLst>
                    <a:ext uri="{9D8B030D-6E8A-4147-A177-3AD203B41FA5}">
                      <a16:colId xmlns:a16="http://schemas.microsoft.com/office/drawing/2014/main" val="77269152"/>
                    </a:ext>
                  </a:extLst>
                </a:gridCol>
                <a:gridCol w="1570406">
                  <a:extLst>
                    <a:ext uri="{9D8B030D-6E8A-4147-A177-3AD203B41FA5}">
                      <a16:colId xmlns:a16="http://schemas.microsoft.com/office/drawing/2014/main" val="3442810292"/>
                    </a:ext>
                  </a:extLst>
                </a:gridCol>
                <a:gridCol w="1570406">
                  <a:extLst>
                    <a:ext uri="{9D8B030D-6E8A-4147-A177-3AD203B41FA5}">
                      <a16:colId xmlns:a16="http://schemas.microsoft.com/office/drawing/2014/main" val="1801032249"/>
                    </a:ext>
                  </a:extLst>
                </a:gridCol>
                <a:gridCol w="1570406">
                  <a:extLst>
                    <a:ext uri="{9D8B030D-6E8A-4147-A177-3AD203B41FA5}">
                      <a16:colId xmlns:a16="http://schemas.microsoft.com/office/drawing/2014/main" val="968196950"/>
                    </a:ext>
                  </a:extLst>
                </a:gridCol>
                <a:gridCol w="1570406">
                  <a:extLst>
                    <a:ext uri="{9D8B030D-6E8A-4147-A177-3AD203B41FA5}">
                      <a16:colId xmlns:a16="http://schemas.microsoft.com/office/drawing/2014/main" val="1055521449"/>
                    </a:ext>
                  </a:extLst>
                </a:gridCol>
              </a:tblGrid>
              <a:tr h="514272">
                <a:tc>
                  <a:txBody>
                    <a:bodyPr/>
                    <a:lstStyle/>
                    <a:p>
                      <a:pPr marL="0" marR="0">
                        <a:lnSpc>
                          <a:spcPct val="115000"/>
                        </a:lnSpc>
                        <a:spcBef>
                          <a:spcPts val="0"/>
                        </a:spcBef>
                        <a:spcAft>
                          <a:spcPts val="0"/>
                        </a:spcAft>
                      </a:pPr>
                      <a:r>
                        <a:rPr lang="en-US" sz="1400" b="0" dirty="0">
                          <a:solidFill>
                            <a:schemeClr val="tx1"/>
                          </a:solidFill>
                          <a:effectLst/>
                          <a:latin typeface="Century Gothic" panose="020B0502020202020204" pitchFamily="34" charset="0"/>
                        </a:rPr>
                        <a:t>STAKEHOLDER</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1828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lnSpc>
                          <a:spcPct val="115000"/>
                        </a:lnSpc>
                        <a:spcBef>
                          <a:spcPts val="0"/>
                        </a:spcBef>
                        <a:spcAft>
                          <a:spcPts val="0"/>
                        </a:spcAft>
                      </a:pPr>
                      <a:r>
                        <a:rPr lang="en-US" sz="1600" b="0" dirty="0">
                          <a:solidFill>
                            <a:schemeClr val="tx1"/>
                          </a:solidFill>
                          <a:effectLst/>
                          <a:latin typeface="Century Gothic" panose="020B0502020202020204" pitchFamily="34" charset="0"/>
                        </a:rPr>
                        <a:t>Unaware</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accent4">
                        <a:lumMod val="60000"/>
                        <a:lumOff val="40000"/>
                      </a:schemeClr>
                    </a:solidFill>
                  </a:tcPr>
                </a:tc>
                <a:tc>
                  <a:txBody>
                    <a:bodyPr/>
                    <a:lstStyle/>
                    <a:p>
                      <a:pPr marL="0" marR="0" algn="ctr">
                        <a:lnSpc>
                          <a:spcPct val="115000"/>
                        </a:lnSpc>
                        <a:spcBef>
                          <a:spcPts val="0"/>
                        </a:spcBef>
                        <a:spcAft>
                          <a:spcPts val="0"/>
                        </a:spcAft>
                      </a:pPr>
                      <a:r>
                        <a:rPr lang="en-US" sz="1600" b="0" dirty="0">
                          <a:solidFill>
                            <a:schemeClr val="tx1"/>
                          </a:solidFill>
                          <a:effectLst/>
                          <a:latin typeface="Century Gothic" panose="020B0502020202020204" pitchFamily="34" charset="0"/>
                        </a:rPr>
                        <a:t>Resistant</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marL="0" marR="0" algn="ctr">
                        <a:lnSpc>
                          <a:spcPct val="115000"/>
                        </a:lnSpc>
                        <a:spcBef>
                          <a:spcPts val="0"/>
                        </a:spcBef>
                        <a:spcAft>
                          <a:spcPts val="0"/>
                        </a:spcAft>
                      </a:pPr>
                      <a:r>
                        <a:rPr lang="en-US" sz="1600" b="0" dirty="0">
                          <a:solidFill>
                            <a:schemeClr val="tx1"/>
                          </a:solidFill>
                          <a:effectLst/>
                          <a:latin typeface="Century Gothic" panose="020B0502020202020204" pitchFamily="34" charset="0"/>
                        </a:rPr>
                        <a:t>Neutral</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E4EDD9"/>
                    </a:solidFill>
                  </a:tcPr>
                </a:tc>
                <a:tc>
                  <a:txBody>
                    <a:bodyPr/>
                    <a:lstStyle/>
                    <a:p>
                      <a:pPr marL="0" marR="0" algn="ctr">
                        <a:lnSpc>
                          <a:spcPct val="115000"/>
                        </a:lnSpc>
                        <a:spcBef>
                          <a:spcPts val="0"/>
                        </a:spcBef>
                        <a:spcAft>
                          <a:spcPts val="0"/>
                        </a:spcAft>
                      </a:pPr>
                      <a:r>
                        <a:rPr lang="en-US" sz="1600" b="0" dirty="0">
                          <a:solidFill>
                            <a:schemeClr val="tx1"/>
                          </a:solidFill>
                          <a:effectLst/>
                          <a:latin typeface="Century Gothic" panose="020B0502020202020204" pitchFamily="34" charset="0"/>
                        </a:rPr>
                        <a:t>Supportive</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BEE3E1"/>
                    </a:solidFill>
                  </a:tcPr>
                </a:tc>
                <a:tc>
                  <a:txBody>
                    <a:bodyPr/>
                    <a:lstStyle/>
                    <a:p>
                      <a:pPr marL="0" marR="0" algn="ctr">
                        <a:lnSpc>
                          <a:spcPct val="115000"/>
                        </a:lnSpc>
                        <a:spcBef>
                          <a:spcPts val="0"/>
                        </a:spcBef>
                        <a:spcAft>
                          <a:spcPts val="0"/>
                        </a:spcAft>
                      </a:pPr>
                      <a:r>
                        <a:rPr lang="en-US" sz="1600" b="0" dirty="0">
                          <a:solidFill>
                            <a:schemeClr val="tx1"/>
                          </a:solidFill>
                          <a:effectLst/>
                          <a:latin typeface="Century Gothic" panose="020B0502020202020204" pitchFamily="34" charset="0"/>
                        </a:rPr>
                        <a:t>Leading</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9FE3DC"/>
                    </a:solidFill>
                  </a:tcPr>
                </a:tc>
                <a:extLst>
                  <a:ext uri="{0D108BD9-81ED-4DB2-BD59-A6C34878D82A}">
                    <a16:rowId xmlns:a16="http://schemas.microsoft.com/office/drawing/2014/main" val="1469784202"/>
                  </a:ext>
                </a:extLst>
              </a:tr>
              <a:tr h="728070">
                <a:tc>
                  <a:txBody>
                    <a:bodyPr/>
                    <a:lstStyle/>
                    <a:p>
                      <a:pPr>
                        <a:lnSpc>
                          <a:spcPct val="115000"/>
                        </a:lnSpc>
                      </a:pPr>
                      <a:endParaRPr lang="en-US" sz="1600" b="0" dirty="0">
                        <a:solidFill>
                          <a:schemeClr val="tx1"/>
                        </a:solidFill>
                        <a:effectLst/>
                        <a:latin typeface="Century Gothic" panose="020B0502020202020204" pitchFamily="34" charset="0"/>
                      </a:endParaRPr>
                    </a:p>
                  </a:txBody>
                  <a:tcPr marL="1828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9E7"/>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2F9ED"/>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0F8F5"/>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EAF7F4"/>
                    </a:solidFill>
                  </a:tcPr>
                </a:tc>
                <a:extLst>
                  <a:ext uri="{0D108BD9-81ED-4DB2-BD59-A6C34878D82A}">
                    <a16:rowId xmlns:a16="http://schemas.microsoft.com/office/drawing/2014/main" val="3119197812"/>
                  </a:ext>
                </a:extLst>
              </a:tr>
              <a:tr h="728070">
                <a:tc>
                  <a:txBody>
                    <a:bodyPr/>
                    <a:lstStyle/>
                    <a:p>
                      <a:pPr>
                        <a:lnSpc>
                          <a:spcPct val="115000"/>
                        </a:lnSpc>
                      </a:pPr>
                      <a:endParaRPr lang="en-US" sz="1600" b="0" dirty="0">
                        <a:solidFill>
                          <a:schemeClr val="tx1"/>
                        </a:solidFill>
                        <a:effectLst/>
                        <a:latin typeface="Century Gothic" panose="020B0502020202020204" pitchFamily="34" charset="0"/>
                      </a:endParaRPr>
                    </a:p>
                  </a:txBody>
                  <a:tcPr marL="1828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9E7"/>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2F9ED"/>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0F8F5"/>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EAF7F4"/>
                    </a:solidFill>
                  </a:tcPr>
                </a:tc>
                <a:extLst>
                  <a:ext uri="{0D108BD9-81ED-4DB2-BD59-A6C34878D82A}">
                    <a16:rowId xmlns:a16="http://schemas.microsoft.com/office/drawing/2014/main" val="881347281"/>
                  </a:ext>
                </a:extLst>
              </a:tr>
              <a:tr h="728070">
                <a:tc>
                  <a:txBody>
                    <a:bodyPr/>
                    <a:lstStyle/>
                    <a:p>
                      <a:pPr>
                        <a:lnSpc>
                          <a:spcPct val="115000"/>
                        </a:lnSpc>
                      </a:pPr>
                      <a:endParaRPr lang="en-US" sz="1600" b="0" dirty="0">
                        <a:solidFill>
                          <a:schemeClr val="tx1"/>
                        </a:solidFill>
                        <a:effectLst/>
                        <a:latin typeface="Century Gothic" panose="020B0502020202020204" pitchFamily="34" charset="0"/>
                      </a:endParaRPr>
                    </a:p>
                  </a:txBody>
                  <a:tcPr marL="1828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b="0">
                          <a:solidFill>
                            <a:schemeClr val="tx1"/>
                          </a:solidFill>
                          <a:effectLst/>
                          <a:latin typeface="Century Gothic" panose="020B0502020202020204" pitchFamily="34" charset="0"/>
                        </a:rPr>
                        <a:t> </a:t>
                      </a:r>
                      <a:endParaRPr lang="en-US" sz="16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9E7"/>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2F9ED"/>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0F8F5"/>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EAF7F4"/>
                    </a:solidFill>
                  </a:tcPr>
                </a:tc>
                <a:extLst>
                  <a:ext uri="{0D108BD9-81ED-4DB2-BD59-A6C34878D82A}">
                    <a16:rowId xmlns:a16="http://schemas.microsoft.com/office/drawing/2014/main" val="497656892"/>
                  </a:ext>
                </a:extLst>
              </a:tr>
              <a:tr h="728070">
                <a:tc>
                  <a:txBody>
                    <a:bodyPr/>
                    <a:lstStyle/>
                    <a:p>
                      <a:pPr>
                        <a:lnSpc>
                          <a:spcPct val="115000"/>
                        </a:lnSpc>
                      </a:pPr>
                      <a:endParaRPr lang="en-US" sz="1600" b="0" dirty="0">
                        <a:solidFill>
                          <a:schemeClr val="tx1"/>
                        </a:solidFill>
                        <a:effectLst/>
                        <a:latin typeface="Century Gothic" panose="020B0502020202020204" pitchFamily="34" charset="0"/>
                      </a:endParaRPr>
                    </a:p>
                  </a:txBody>
                  <a:tcPr marL="1828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9E7"/>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2F9ED"/>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0F8F5"/>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EAF7F4"/>
                    </a:solidFill>
                  </a:tcPr>
                </a:tc>
                <a:extLst>
                  <a:ext uri="{0D108BD9-81ED-4DB2-BD59-A6C34878D82A}">
                    <a16:rowId xmlns:a16="http://schemas.microsoft.com/office/drawing/2014/main" val="1529941824"/>
                  </a:ext>
                </a:extLst>
              </a:tr>
              <a:tr h="728070">
                <a:tc>
                  <a:txBody>
                    <a:bodyPr/>
                    <a:lstStyle/>
                    <a:p>
                      <a:pPr>
                        <a:lnSpc>
                          <a:spcPct val="115000"/>
                        </a:lnSpc>
                      </a:pPr>
                      <a:endParaRPr lang="en-US" sz="1600" b="0" dirty="0">
                        <a:solidFill>
                          <a:schemeClr val="tx1"/>
                        </a:solidFill>
                        <a:effectLst/>
                        <a:latin typeface="Century Gothic" panose="020B0502020202020204" pitchFamily="34" charset="0"/>
                      </a:endParaRPr>
                    </a:p>
                  </a:txBody>
                  <a:tcPr marL="1828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9E7"/>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2F9ED"/>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0F8F5"/>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EAF7F4"/>
                    </a:solidFill>
                  </a:tcPr>
                </a:tc>
                <a:extLst>
                  <a:ext uri="{0D108BD9-81ED-4DB2-BD59-A6C34878D82A}">
                    <a16:rowId xmlns:a16="http://schemas.microsoft.com/office/drawing/2014/main" val="1481134431"/>
                  </a:ext>
                </a:extLst>
              </a:tr>
              <a:tr h="728070">
                <a:tc>
                  <a:txBody>
                    <a:bodyPr/>
                    <a:lstStyle/>
                    <a:p>
                      <a:pPr marL="0" marR="0">
                        <a:lnSpc>
                          <a:spcPct val="115000"/>
                        </a:lnSpc>
                        <a:spcBef>
                          <a:spcPts val="0"/>
                        </a:spcBef>
                        <a:spcAft>
                          <a:spcPts val="0"/>
                        </a:spcAft>
                      </a:pPr>
                      <a:r>
                        <a:rPr lang="en-US" sz="16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1828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FF9E7"/>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2F9ED"/>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F0F8F5"/>
                    </a:solidFill>
                  </a:tcPr>
                </a:tc>
                <a:tc>
                  <a:txBody>
                    <a:bodyPr/>
                    <a:lstStyle/>
                    <a:p>
                      <a:pPr marL="0" marR="0" algn="ctr">
                        <a:lnSpc>
                          <a:spcPct val="115000"/>
                        </a:lnSpc>
                        <a:spcBef>
                          <a:spcPts val="0"/>
                        </a:spcBef>
                        <a:spcAft>
                          <a:spcPts val="0"/>
                        </a:spcAft>
                      </a:pPr>
                      <a:r>
                        <a:rPr lang="en-US" sz="2000" b="0" dirty="0">
                          <a:solidFill>
                            <a:schemeClr val="tx1"/>
                          </a:solidFill>
                          <a:effectLst/>
                          <a:latin typeface="Century Gothic" panose="020B0502020202020204" pitchFamily="34" charset="0"/>
                        </a:rPr>
                        <a:t> </a:t>
                      </a:r>
                      <a:endParaRPr lang="en-US" sz="16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905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solidFill>
                      <a:srgbClr val="EAF7F4"/>
                    </a:solidFill>
                  </a:tcPr>
                </a:tc>
                <a:extLst>
                  <a:ext uri="{0D108BD9-81ED-4DB2-BD59-A6C34878D82A}">
                    <a16:rowId xmlns:a16="http://schemas.microsoft.com/office/drawing/2014/main" val="1369934913"/>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7037</TotalTime>
  <Words>154</Words>
  <Application>Microsoft Macintosh PowerPoint</Application>
  <PresentationFormat>Widescreen</PresentationFormat>
  <Paragraphs>49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89</cp:revision>
  <cp:lastPrinted>2020-08-31T22:23:58Z</cp:lastPrinted>
  <dcterms:created xsi:type="dcterms:W3CDTF">2021-07-07T23:54:57Z</dcterms:created>
  <dcterms:modified xsi:type="dcterms:W3CDTF">2024-01-10T23:00:07Z</dcterms:modified>
</cp:coreProperties>
</file>