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E53E42-4ABB-4B45-ADE5-532FB818370B}" v="16" dt="2024-02-21T21:28:46.7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893EDC5E-96E8-4F21-AC8B-632ECF8C4FB1}"/>
    <pc:docChg chg="modSld">
      <pc:chgData name="Bess Dunlevy" userId="dd4b9a8537dbe9d0" providerId="LiveId" clId="{893EDC5E-96E8-4F21-AC8B-632ECF8C4FB1}" dt="2024-02-21T21:44:18.474" v="7" actId="20577"/>
      <pc:docMkLst>
        <pc:docMk/>
      </pc:docMkLst>
      <pc:sldChg chg="modSp mod">
        <pc:chgData name="Bess Dunlevy" userId="dd4b9a8537dbe9d0" providerId="LiveId" clId="{893EDC5E-96E8-4F21-AC8B-632ECF8C4FB1}" dt="2024-02-21T21:44:18.474" v="7" actId="20577"/>
        <pc:sldMkLst>
          <pc:docMk/>
          <pc:sldMk cId="1508588292" sldId="342"/>
        </pc:sldMkLst>
        <pc:spChg chg="mod">
          <ac:chgData name="Bess Dunlevy" userId="dd4b9a8537dbe9d0" providerId="LiveId" clId="{893EDC5E-96E8-4F21-AC8B-632ECF8C4FB1}" dt="2024-02-21T21:44:18.474" v="7" actId="20577"/>
          <ac:spMkLst>
            <pc:docMk/>
            <pc:sldMk cId="1508588292" sldId="342"/>
            <ac:spMk id="33" creationId="{143A449B-AAB7-994A-92CE-8F48E2CA7D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2/27/24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2/27/24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2/27/24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2/27/24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2/27/24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1976&amp;utm_source=template-powerpoint&amp;utm_medium=content&amp;utm_campaign=Multiple-Problem+Statement+and+Solution+Slide-powerpoint-11976&amp;lpa=Multiple-Problem+Statement+and+Solution+Slide+powerpoint+11976"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tretch>
            <a:fillRect/>
          </a:stretch>
        </p:blipFill>
        <p:spPr>
          <a:xfrm>
            <a:off x="9044411" y="521771"/>
            <a:ext cx="2948741" cy="409213"/>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8" y="400145"/>
            <a:ext cx="5474188" cy="892552"/>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MULTIPLE PROBLEM STATEMENT </a:t>
            </a:r>
            <a:br>
              <a:rPr lang="en-US" sz="2600" b="1" dirty="0">
                <a:solidFill>
                  <a:schemeClr val="tx1">
                    <a:lumMod val="65000"/>
                    <a:lumOff val="35000"/>
                  </a:schemeClr>
                </a:solidFill>
                <a:latin typeface="Century Gothic" panose="020B0502020202020204" pitchFamily="34" charset="0"/>
              </a:rPr>
            </a:br>
            <a:r>
              <a:rPr lang="en-US" sz="2600" b="1" dirty="0">
                <a:solidFill>
                  <a:schemeClr val="tx1">
                    <a:lumMod val="65000"/>
                    <a:lumOff val="35000"/>
                  </a:schemeClr>
                </a:solidFill>
                <a:latin typeface="Century Gothic" panose="020B0502020202020204" pitchFamily="34" charset="0"/>
              </a:rPr>
              <a:t>AND SOLUTION SLIDE TEMPLATE</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5444582"/>
            <a:ext cx="8138087" cy="1231106"/>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CREATED BY</a:t>
            </a:r>
          </a:p>
          <a:p>
            <a:r>
              <a:rPr lang="en-US" sz="1400" dirty="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Date Created: MM/DD/YY</a:t>
            </a:r>
          </a:p>
          <a:p>
            <a:r>
              <a:rPr lang="en-US" sz="1400" dirty="0">
                <a:solidFill>
                  <a:schemeClr val="bg1">
                    <a:lumMod val="50000"/>
                  </a:schemeClr>
                </a:solidFill>
                <a:latin typeface="Century Gothic" panose="020B0502020202020204" pitchFamily="34" charset="0"/>
              </a:rPr>
              <a:t> </a:t>
            </a:r>
          </a:p>
        </p:txBody>
      </p:sp>
      <p:pic>
        <p:nvPicPr>
          <p:cNvPr id="6" name="Picture 5" descr="A close up of a flower&#10;&#10;Description automatically generated">
            <a:extLst>
              <a:ext uri="{FF2B5EF4-FFF2-40B4-BE49-F238E27FC236}">
                <a16:creationId xmlns:a16="http://schemas.microsoft.com/office/drawing/2014/main" id="{7D2A100B-3CD7-75E6-422F-BC6CA975C797}"/>
              </a:ext>
            </a:extLst>
          </p:cNvPr>
          <p:cNvPicPr>
            <a:picLocks noChangeAspect="1"/>
          </p:cNvPicPr>
          <p:nvPr/>
        </p:nvPicPr>
        <p:blipFill>
          <a:blip r:embed="rId4"/>
          <a:stretch>
            <a:fillRect/>
          </a:stretch>
        </p:blipFill>
        <p:spPr>
          <a:xfrm>
            <a:off x="3206148" y="933395"/>
            <a:ext cx="5866180" cy="5513089"/>
          </a:xfrm>
          <a:prstGeom prst="rect">
            <a:avLst/>
          </a:prstGeom>
        </p:spPr>
      </p:pic>
      <p:pic>
        <p:nvPicPr>
          <p:cNvPr id="8" name="Picture 7" descr="A question mark and exclamation mark&#10;&#10;Description automatically generated">
            <a:extLst>
              <a:ext uri="{FF2B5EF4-FFF2-40B4-BE49-F238E27FC236}">
                <a16:creationId xmlns:a16="http://schemas.microsoft.com/office/drawing/2014/main" id="{0FB159FC-54C7-5361-63A0-C7D7C2EBE1E2}"/>
              </a:ext>
            </a:extLst>
          </p:cNvPr>
          <p:cNvPicPr>
            <a:picLocks noChangeAspect="1"/>
          </p:cNvPicPr>
          <p:nvPr/>
        </p:nvPicPr>
        <p:blipFill rotWithShape="1">
          <a:blip r:embed="rId5"/>
          <a:srcRect l="6776" t="17643" r="44945" b="28350"/>
          <a:stretch/>
        </p:blipFill>
        <p:spPr>
          <a:xfrm>
            <a:off x="1560950" y="2805720"/>
            <a:ext cx="1129299" cy="1634836"/>
          </a:xfrm>
          <a:prstGeom prst="rect">
            <a:avLst/>
          </a:prstGeom>
        </p:spPr>
      </p:pic>
      <p:pic>
        <p:nvPicPr>
          <p:cNvPr id="12" name="Picture 11" descr="A question mark and exclamation mark&#10;&#10;Description automatically generated">
            <a:extLst>
              <a:ext uri="{FF2B5EF4-FFF2-40B4-BE49-F238E27FC236}">
                <a16:creationId xmlns:a16="http://schemas.microsoft.com/office/drawing/2014/main" id="{56418D32-B0CD-EEF9-CF8F-5C2A7D9ED868}"/>
              </a:ext>
            </a:extLst>
          </p:cNvPr>
          <p:cNvPicPr>
            <a:picLocks noChangeAspect="1"/>
          </p:cNvPicPr>
          <p:nvPr/>
        </p:nvPicPr>
        <p:blipFill rotWithShape="1">
          <a:blip r:embed="rId5"/>
          <a:srcRect l="63635" t="17643" r="1419" b="28350"/>
          <a:stretch/>
        </p:blipFill>
        <p:spPr>
          <a:xfrm>
            <a:off x="9701363" y="2872521"/>
            <a:ext cx="817418" cy="1634836"/>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5393C6-2FB7-505A-5552-BDB59B59B9A2}"/>
              </a:ext>
            </a:extLst>
          </p:cNvPr>
          <p:cNvSpPr/>
          <p:nvPr/>
        </p:nvSpPr>
        <p:spPr>
          <a:xfrm>
            <a:off x="0" y="0"/>
            <a:ext cx="1542473" cy="6858000"/>
          </a:xfrm>
          <a:prstGeom prst="rect">
            <a:avLst/>
          </a:prstGeom>
          <a:pattFill prst="dkVert">
            <a:fgClr>
              <a:schemeClr val="accent2">
                <a:lumMod val="20000"/>
                <a:lumOff val="8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E760FD-6E50-FD4F-B597-7E228EDE51FD}"/>
              </a:ext>
            </a:extLst>
          </p:cNvPr>
          <p:cNvSpPr txBox="1"/>
          <p:nvPr/>
        </p:nvSpPr>
        <p:spPr>
          <a:xfrm>
            <a:off x="1542473" y="373927"/>
            <a:ext cx="4650508" cy="784830"/>
          </a:xfrm>
          <a:prstGeom prst="rect">
            <a:avLst/>
          </a:prstGeom>
          <a:noFill/>
        </p:spPr>
        <p:txBody>
          <a:bodyPr wrap="square" rtlCol="0">
            <a:spAutoFit/>
          </a:bodyPr>
          <a:lstStyle/>
          <a:p>
            <a:pPr algn="ctr"/>
            <a:r>
              <a:rPr lang="en-US" sz="4500" spc="700" dirty="0">
                <a:solidFill>
                  <a:schemeClr val="accent2">
                    <a:lumMod val="75000"/>
                  </a:schemeClr>
                </a:solidFill>
                <a:latin typeface="Century Gothic" panose="020B0502020202020204" pitchFamily="34" charset="0"/>
              </a:rPr>
              <a:t>PROBLEM</a:t>
            </a:r>
          </a:p>
        </p:txBody>
      </p:sp>
      <p:pic>
        <p:nvPicPr>
          <p:cNvPr id="9" name="Picture 8" descr="A question mark and exclamation mark&#10;&#10;Description automatically generated">
            <a:extLst>
              <a:ext uri="{FF2B5EF4-FFF2-40B4-BE49-F238E27FC236}">
                <a16:creationId xmlns:a16="http://schemas.microsoft.com/office/drawing/2014/main" id="{08FD7341-AA7D-1805-F960-B3156EC2875A}"/>
              </a:ext>
            </a:extLst>
          </p:cNvPr>
          <p:cNvPicPr>
            <a:picLocks noChangeAspect="1"/>
          </p:cNvPicPr>
          <p:nvPr/>
        </p:nvPicPr>
        <p:blipFill rotWithShape="1">
          <a:blip r:embed="rId3"/>
          <a:srcRect l="6776" t="17643" r="44945" b="28350"/>
          <a:stretch/>
        </p:blipFill>
        <p:spPr>
          <a:xfrm>
            <a:off x="212441" y="79729"/>
            <a:ext cx="1129299" cy="1634836"/>
          </a:xfrm>
          <a:prstGeom prst="rect">
            <a:avLst/>
          </a:prstGeom>
        </p:spPr>
      </p:pic>
      <p:sp>
        <p:nvSpPr>
          <p:cNvPr id="12" name="Rectangle 11">
            <a:extLst>
              <a:ext uri="{FF2B5EF4-FFF2-40B4-BE49-F238E27FC236}">
                <a16:creationId xmlns:a16="http://schemas.microsoft.com/office/drawing/2014/main" id="{93A4E565-0A14-83CF-98C0-DB8CC79D1EDB}"/>
              </a:ext>
            </a:extLst>
          </p:cNvPr>
          <p:cNvSpPr/>
          <p:nvPr/>
        </p:nvSpPr>
        <p:spPr>
          <a:xfrm>
            <a:off x="6192982" y="0"/>
            <a:ext cx="1542473" cy="6858000"/>
          </a:xfrm>
          <a:prstGeom prst="rect">
            <a:avLst/>
          </a:prstGeom>
          <a:pattFill prst="dkVert">
            <a:fgClr>
              <a:schemeClr val="accent6">
                <a:lumMod val="20000"/>
                <a:lumOff val="8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3052990-8280-7618-134D-72CECD60EA2F}"/>
              </a:ext>
            </a:extLst>
          </p:cNvPr>
          <p:cNvSpPr txBox="1"/>
          <p:nvPr/>
        </p:nvSpPr>
        <p:spPr>
          <a:xfrm>
            <a:off x="7735456" y="373927"/>
            <a:ext cx="4456544" cy="784830"/>
          </a:xfrm>
          <a:prstGeom prst="rect">
            <a:avLst/>
          </a:prstGeom>
          <a:noFill/>
        </p:spPr>
        <p:txBody>
          <a:bodyPr wrap="square" rtlCol="0">
            <a:spAutoFit/>
          </a:bodyPr>
          <a:lstStyle/>
          <a:p>
            <a:pPr algn="ctr"/>
            <a:r>
              <a:rPr lang="en-US" sz="4500" spc="700" dirty="0">
                <a:solidFill>
                  <a:schemeClr val="accent6">
                    <a:lumMod val="75000"/>
                  </a:schemeClr>
                </a:solidFill>
                <a:latin typeface="Century Gothic" panose="020B0502020202020204" pitchFamily="34" charset="0"/>
              </a:rPr>
              <a:t>SOLUTION</a:t>
            </a:r>
          </a:p>
        </p:txBody>
      </p:sp>
      <p:pic>
        <p:nvPicPr>
          <p:cNvPr id="14" name="Picture 13" descr="A question mark and exclamation mark&#10;&#10;Description automatically generated">
            <a:extLst>
              <a:ext uri="{FF2B5EF4-FFF2-40B4-BE49-F238E27FC236}">
                <a16:creationId xmlns:a16="http://schemas.microsoft.com/office/drawing/2014/main" id="{6A9A2703-9497-8119-741C-ACF4D96852FD}"/>
              </a:ext>
            </a:extLst>
          </p:cNvPr>
          <p:cNvPicPr>
            <a:picLocks noChangeAspect="1"/>
          </p:cNvPicPr>
          <p:nvPr/>
        </p:nvPicPr>
        <p:blipFill rotWithShape="1">
          <a:blip r:embed="rId3"/>
          <a:srcRect l="63635" t="17643" r="1419" b="28350"/>
          <a:stretch/>
        </p:blipFill>
        <p:spPr>
          <a:xfrm>
            <a:off x="6597074" y="79729"/>
            <a:ext cx="817418" cy="1634836"/>
          </a:xfrm>
          <a:prstGeom prst="rect">
            <a:avLst/>
          </a:prstGeom>
        </p:spPr>
      </p:pic>
      <p:sp>
        <p:nvSpPr>
          <p:cNvPr id="20" name="Rectangle 19">
            <a:extLst>
              <a:ext uri="{FF2B5EF4-FFF2-40B4-BE49-F238E27FC236}">
                <a16:creationId xmlns:a16="http://schemas.microsoft.com/office/drawing/2014/main" id="{C32302C0-E44B-2FBF-1B1F-DEFB39F93A43}"/>
              </a:ext>
            </a:extLst>
          </p:cNvPr>
          <p:cNvSpPr/>
          <p:nvPr/>
        </p:nvSpPr>
        <p:spPr>
          <a:xfrm>
            <a:off x="1634836" y="1557551"/>
            <a:ext cx="4461164" cy="1204126"/>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A8CB221-EB0D-9439-9D01-0B9F6FDC26C6}"/>
              </a:ext>
            </a:extLst>
          </p:cNvPr>
          <p:cNvSpPr txBox="1"/>
          <p:nvPr/>
        </p:nvSpPr>
        <p:spPr>
          <a:xfrm>
            <a:off x="1782618" y="1690259"/>
            <a:ext cx="4221018" cy="323165"/>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Description …</a:t>
            </a:r>
          </a:p>
        </p:txBody>
      </p:sp>
      <p:sp>
        <p:nvSpPr>
          <p:cNvPr id="22" name="Rectangle 21">
            <a:extLst>
              <a:ext uri="{FF2B5EF4-FFF2-40B4-BE49-F238E27FC236}">
                <a16:creationId xmlns:a16="http://schemas.microsoft.com/office/drawing/2014/main" id="{769CA55B-ED82-68F9-2B75-081200C047BC}"/>
              </a:ext>
            </a:extLst>
          </p:cNvPr>
          <p:cNvSpPr/>
          <p:nvPr/>
        </p:nvSpPr>
        <p:spPr>
          <a:xfrm>
            <a:off x="1634836" y="2871191"/>
            <a:ext cx="4461164" cy="1204126"/>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C208287-5D1D-86EE-7F76-60BA99577585}"/>
              </a:ext>
            </a:extLst>
          </p:cNvPr>
          <p:cNvSpPr txBox="1"/>
          <p:nvPr/>
        </p:nvSpPr>
        <p:spPr>
          <a:xfrm>
            <a:off x="1754909" y="2974221"/>
            <a:ext cx="4221018" cy="323165"/>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Description …</a:t>
            </a:r>
          </a:p>
        </p:txBody>
      </p:sp>
      <p:sp>
        <p:nvSpPr>
          <p:cNvPr id="24" name="Rectangle 23">
            <a:extLst>
              <a:ext uri="{FF2B5EF4-FFF2-40B4-BE49-F238E27FC236}">
                <a16:creationId xmlns:a16="http://schemas.microsoft.com/office/drawing/2014/main" id="{45800A13-CC7D-E860-CE1F-6F2752BBA4F0}"/>
              </a:ext>
            </a:extLst>
          </p:cNvPr>
          <p:cNvSpPr/>
          <p:nvPr/>
        </p:nvSpPr>
        <p:spPr>
          <a:xfrm>
            <a:off x="1634836" y="4208025"/>
            <a:ext cx="4461164" cy="1204126"/>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8DA9C80-8D54-8A13-26C5-6347F156702E}"/>
              </a:ext>
            </a:extLst>
          </p:cNvPr>
          <p:cNvSpPr txBox="1"/>
          <p:nvPr/>
        </p:nvSpPr>
        <p:spPr>
          <a:xfrm>
            <a:off x="1782618" y="4307856"/>
            <a:ext cx="4221018" cy="323165"/>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Description …</a:t>
            </a:r>
          </a:p>
        </p:txBody>
      </p:sp>
      <p:sp>
        <p:nvSpPr>
          <p:cNvPr id="27" name="Rectangle 26">
            <a:extLst>
              <a:ext uri="{FF2B5EF4-FFF2-40B4-BE49-F238E27FC236}">
                <a16:creationId xmlns:a16="http://schemas.microsoft.com/office/drawing/2014/main" id="{7C6B5067-57A7-1597-00C3-22DD4A6493B6}"/>
              </a:ext>
            </a:extLst>
          </p:cNvPr>
          <p:cNvSpPr/>
          <p:nvPr/>
        </p:nvSpPr>
        <p:spPr>
          <a:xfrm>
            <a:off x="1634836" y="5544859"/>
            <a:ext cx="4461164" cy="1204126"/>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C2BB6AF-8596-A73A-0635-500AEA710A9F}"/>
              </a:ext>
            </a:extLst>
          </p:cNvPr>
          <p:cNvSpPr txBox="1"/>
          <p:nvPr/>
        </p:nvSpPr>
        <p:spPr>
          <a:xfrm>
            <a:off x="1782618" y="5622992"/>
            <a:ext cx="4221018" cy="323165"/>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Description …</a:t>
            </a:r>
          </a:p>
        </p:txBody>
      </p:sp>
      <p:sp>
        <p:nvSpPr>
          <p:cNvPr id="35" name="Rectangle 34">
            <a:extLst>
              <a:ext uri="{FF2B5EF4-FFF2-40B4-BE49-F238E27FC236}">
                <a16:creationId xmlns:a16="http://schemas.microsoft.com/office/drawing/2014/main" id="{04F1F7F2-DACE-99C2-2F2B-D67BD66ED2FD}"/>
              </a:ext>
            </a:extLst>
          </p:cNvPr>
          <p:cNvSpPr/>
          <p:nvPr/>
        </p:nvSpPr>
        <p:spPr>
          <a:xfrm>
            <a:off x="7832437" y="1534083"/>
            <a:ext cx="4221018" cy="120412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D537591-0E8C-E38D-AC1F-9C9B7F657928}"/>
              </a:ext>
            </a:extLst>
          </p:cNvPr>
          <p:cNvSpPr txBox="1"/>
          <p:nvPr/>
        </p:nvSpPr>
        <p:spPr>
          <a:xfrm>
            <a:off x="7980219" y="1666791"/>
            <a:ext cx="4221018" cy="323165"/>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Description …</a:t>
            </a:r>
          </a:p>
        </p:txBody>
      </p:sp>
      <p:sp>
        <p:nvSpPr>
          <p:cNvPr id="37" name="Rectangle 36">
            <a:extLst>
              <a:ext uri="{FF2B5EF4-FFF2-40B4-BE49-F238E27FC236}">
                <a16:creationId xmlns:a16="http://schemas.microsoft.com/office/drawing/2014/main" id="{1B5E42E9-784F-CF82-2D74-1266F87AFBB7}"/>
              </a:ext>
            </a:extLst>
          </p:cNvPr>
          <p:cNvSpPr/>
          <p:nvPr/>
        </p:nvSpPr>
        <p:spPr>
          <a:xfrm>
            <a:off x="7832437" y="2847723"/>
            <a:ext cx="4221018" cy="120412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1216852-0495-4538-69FE-F45478DA940B}"/>
              </a:ext>
            </a:extLst>
          </p:cNvPr>
          <p:cNvSpPr txBox="1"/>
          <p:nvPr/>
        </p:nvSpPr>
        <p:spPr>
          <a:xfrm>
            <a:off x="7952510" y="2950753"/>
            <a:ext cx="4221018" cy="323165"/>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Description …</a:t>
            </a:r>
          </a:p>
        </p:txBody>
      </p:sp>
      <p:sp>
        <p:nvSpPr>
          <p:cNvPr id="39" name="Rectangle 38">
            <a:extLst>
              <a:ext uri="{FF2B5EF4-FFF2-40B4-BE49-F238E27FC236}">
                <a16:creationId xmlns:a16="http://schemas.microsoft.com/office/drawing/2014/main" id="{BA07B869-FC82-FD36-9843-9B49FF17CFA8}"/>
              </a:ext>
            </a:extLst>
          </p:cNvPr>
          <p:cNvSpPr/>
          <p:nvPr/>
        </p:nvSpPr>
        <p:spPr>
          <a:xfrm>
            <a:off x="7832437" y="4184557"/>
            <a:ext cx="4221018" cy="120412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F2367B46-43FB-FA3E-CD6A-F27390A0BE70}"/>
              </a:ext>
            </a:extLst>
          </p:cNvPr>
          <p:cNvSpPr txBox="1"/>
          <p:nvPr/>
        </p:nvSpPr>
        <p:spPr>
          <a:xfrm>
            <a:off x="7980219" y="4284388"/>
            <a:ext cx="4221018" cy="323165"/>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Description …</a:t>
            </a:r>
          </a:p>
        </p:txBody>
      </p:sp>
      <p:sp>
        <p:nvSpPr>
          <p:cNvPr id="41" name="Rectangle 40">
            <a:extLst>
              <a:ext uri="{FF2B5EF4-FFF2-40B4-BE49-F238E27FC236}">
                <a16:creationId xmlns:a16="http://schemas.microsoft.com/office/drawing/2014/main" id="{16C91CA9-17BB-9F78-390F-EDB46A36C89B}"/>
              </a:ext>
            </a:extLst>
          </p:cNvPr>
          <p:cNvSpPr/>
          <p:nvPr/>
        </p:nvSpPr>
        <p:spPr>
          <a:xfrm>
            <a:off x="7832437" y="5521391"/>
            <a:ext cx="4221018" cy="120412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505D3B5-E646-32CC-E0DC-FC54E55D760B}"/>
              </a:ext>
            </a:extLst>
          </p:cNvPr>
          <p:cNvSpPr txBox="1"/>
          <p:nvPr/>
        </p:nvSpPr>
        <p:spPr>
          <a:xfrm>
            <a:off x="7980219" y="5599524"/>
            <a:ext cx="4221018" cy="323165"/>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Description …</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190</TotalTime>
  <Words>135</Words>
  <Application>Microsoft Macintosh PowerPoint</Application>
  <PresentationFormat>Widescreen</PresentationFormat>
  <Paragraphs>21</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20</cp:revision>
  <dcterms:created xsi:type="dcterms:W3CDTF">2022-05-22T18:55:25Z</dcterms:created>
  <dcterms:modified xsi:type="dcterms:W3CDTF">2024-02-27T18:00:39Z</dcterms:modified>
</cp:coreProperties>
</file>