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63" r:id="rId3"/>
    <p:sldId id="258" r:id="rId4"/>
    <p:sldId id="264" r:id="rId5"/>
    <p:sldId id="320" r:id="rId6"/>
    <p:sldId id="324" r:id="rId7"/>
    <p:sldId id="321" r:id="rId8"/>
    <p:sldId id="322" r:id="rId9"/>
    <p:sldId id="323" r:id="rId10"/>
    <p:sldId id="261" r:id="rId11"/>
    <p:sldId id="259" r:id="rId12"/>
  </p:sldIdLst>
  <p:sldSz cx="12192000" cy="6858000"/>
  <p:notesSz cx="6858000" cy="9144000"/>
  <p:embeddedFontLst>
    <p:embeddedFont>
      <p:font typeface="Century Gothic" panose="020B0502020202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RrJzndjYdZm1XtQh8xahJNttP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8497B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92E5F-A6BE-4557-A66F-2C38D59C1289}" v="69" dt="2024-02-15T01:48:49.743"/>
  </p1510:revLst>
</p1510:revInfo>
</file>

<file path=ppt/tableStyles.xml><?xml version="1.0" encoding="utf-8"?>
<a:tblStyleLst xmlns:a="http://schemas.openxmlformats.org/drawingml/2006/main" def="{7349D2CA-157B-4E54-8D2B-F3891DF03DCB}">
  <a:tblStyle styleId="{7349D2CA-157B-4E54-8D2B-F3891DF03D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D492E5F-A6BE-4557-A66F-2C38D59C1289}"/>
    <pc:docChg chg="addSld modSld">
      <pc:chgData name="Bess Dunlevy" userId="dd4b9a8537dbe9d0" providerId="LiveId" clId="{BD492E5F-A6BE-4557-A66F-2C38D59C1289}" dt="2024-02-15T01:49:17.980" v="18" actId="20577"/>
      <pc:docMkLst>
        <pc:docMk/>
      </pc:docMkLst>
      <pc:sldChg chg="modSp mod">
        <pc:chgData name="Bess Dunlevy" userId="dd4b9a8537dbe9d0" providerId="LiveId" clId="{BD492E5F-A6BE-4557-A66F-2C38D59C1289}" dt="2024-02-15T01:49:17.980" v="18" actId="20577"/>
        <pc:sldMkLst>
          <pc:docMk/>
          <pc:sldMk cId="571252720" sldId="263"/>
        </pc:sldMkLst>
        <pc:spChg chg="mod">
          <ac:chgData name="Bess Dunlevy" userId="dd4b9a8537dbe9d0" providerId="LiveId" clId="{BD492E5F-A6BE-4557-A66F-2C38D59C1289}" dt="2024-02-15T01:49:17.980" v="18" actId="20577"/>
          <ac:spMkLst>
            <pc:docMk/>
            <pc:sldMk cId="571252720" sldId="263"/>
            <ac:spMk id="154" creationId="{4FE92432-6C88-AE82-4F04-580A44459ED3}"/>
          </ac:spMkLst>
        </pc:spChg>
      </pc:sldChg>
      <pc:sldChg chg="modSp add mod">
        <pc:chgData name="Bess Dunlevy" userId="dd4b9a8537dbe9d0" providerId="LiveId" clId="{BD492E5F-A6BE-4557-A66F-2C38D59C1289}" dt="2024-02-15T01:49:05.829" v="15" actId="20577"/>
        <pc:sldMkLst>
          <pc:docMk/>
          <pc:sldMk cId="185636761" sldId="324"/>
        </pc:sldMkLst>
        <pc:graphicFrameChg chg="modGraphic">
          <ac:chgData name="Bess Dunlevy" userId="dd4b9a8537dbe9d0" providerId="LiveId" clId="{BD492E5F-A6BE-4557-A66F-2C38D59C1289}" dt="2024-02-15T01:49:05.829" v="15" actId="20577"/>
          <ac:graphicFrameMkLst>
            <pc:docMk/>
            <pc:sldMk cId="185636761" sldId="324"/>
            <ac:graphicFrameMk id="2" creationId="{575B7DE7-7753-2A51-F67A-D449D80D132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60DE166-030B-EA13-DDB2-3F5A02104C83}"/>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8169D37A-0FA5-B7C8-1C10-7E3944BB7C6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a:extLst>
              <a:ext uri="{FF2B5EF4-FFF2-40B4-BE49-F238E27FC236}">
                <a16:creationId xmlns:a16="http://schemas.microsoft.com/office/drawing/2014/main" id="{7321E1F6-8EB7-86AB-BF60-FBC9C862C2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61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01171E48-A515-6C3A-283F-B7F016465334}"/>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5A58CB17-7228-AD56-635C-0B0D1524724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a:extLst>
              <a:ext uri="{FF2B5EF4-FFF2-40B4-BE49-F238E27FC236}">
                <a16:creationId xmlns:a16="http://schemas.microsoft.com/office/drawing/2014/main" id="{34745C4C-D2AA-CB53-C0A0-4E50F22AAB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34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701C2-B1C2-2580-B56E-AF39982CA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AD0F4-53F9-92A1-1497-C840F9627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21C07-7BBD-5095-BE54-C525759A6B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65866-D7C6-F697-8E0C-70D5A092535E}"/>
              </a:ext>
            </a:extLst>
          </p:cNvPr>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36765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B3A50268-D0B5-6E5C-876C-E566ECA6123A}"/>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357A0E63-5509-5F41-11F4-32806DF837D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a:extLst>
              <a:ext uri="{FF2B5EF4-FFF2-40B4-BE49-F238E27FC236}">
                <a16:creationId xmlns:a16="http://schemas.microsoft.com/office/drawing/2014/main" id="{A2D62456-68D7-E19D-3150-D8BD8A67A8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984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46B8F84-CBB2-7811-3E25-B5AEA151039E}"/>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98DC69BF-CF2A-15ED-3087-1AE74D7B7B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a:extLst>
              <a:ext uri="{FF2B5EF4-FFF2-40B4-BE49-F238E27FC236}">
                <a16:creationId xmlns:a16="http://schemas.microsoft.com/office/drawing/2014/main" id="{972F4347-4567-E539-F39B-F8E6339369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99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63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smartsheet.com/try-it?trp=11968&amp;utm_source=template-powerpoint&amp;utm_medium=content&amp;utm_campaign=Change+Management+Plan-powerpoint-11968&amp;lpa=Change+Management+Plan+powerpoint+11968"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Full frame shot of blank white paper"/>
          <p:cNvPicPr preferRelativeResize="0"/>
          <p:nvPr/>
        </p:nvPicPr>
        <p:blipFill>
          <a:blip r:embed="rId3">
            <a:alphaModFix amt="65000"/>
          </a:blip>
          <a:srcRect/>
          <a:stretch/>
        </p:blipFill>
        <p:spPr>
          <a:xfrm>
            <a:off x="1" y="0"/>
            <a:ext cx="12203372" cy="6858000"/>
          </a:xfrm>
          <a:prstGeom prst="rect">
            <a:avLst/>
          </a:prstGeom>
          <a:noFill/>
          <a:ln>
            <a:noFill/>
          </a:ln>
        </p:spPr>
      </p:pic>
      <p:pic>
        <p:nvPicPr>
          <p:cNvPr id="6" name="Picture 5" descr="A black background with a black square&#10;&#10;Description automatically generated with medium confidence">
            <a:extLst>
              <a:ext uri="{FF2B5EF4-FFF2-40B4-BE49-F238E27FC236}">
                <a16:creationId xmlns:a16="http://schemas.microsoft.com/office/drawing/2014/main" id="{E70E4805-C34E-3D7C-F762-335C52DF1BEA}"/>
              </a:ext>
            </a:extLst>
          </p:cNvPr>
          <p:cNvPicPr>
            <a:picLocks noChangeAspect="1"/>
          </p:cNvPicPr>
          <p:nvPr/>
        </p:nvPicPr>
        <p:blipFill rotWithShape="1">
          <a:blip r:embed="rId4">
            <a:duotone>
              <a:schemeClr val="accent4">
                <a:shade val="45000"/>
                <a:satMod val="135000"/>
              </a:schemeClr>
              <a:prstClr val="white"/>
            </a:duotone>
            <a:alphaModFix amt="22000"/>
          </a:blip>
          <a:srcRect t="6285" b="6192"/>
          <a:stretch/>
        </p:blipFill>
        <p:spPr>
          <a:xfrm>
            <a:off x="0" y="0"/>
            <a:ext cx="12203373" cy="6858000"/>
          </a:xfrm>
          <a:prstGeom prst="rect">
            <a:avLst/>
          </a:prstGeom>
        </p:spPr>
      </p:pic>
      <p:pic>
        <p:nvPicPr>
          <p:cNvPr id="89" name="Google Shape;89;p1">
            <a:hlinkClick r:id="rId5"/>
          </p:cNvPr>
          <p:cNvPicPr preferRelativeResize="0"/>
          <p:nvPr/>
        </p:nvPicPr>
        <p:blipFill rotWithShape="1">
          <a:blip r:embed="rId6">
            <a:alphaModFix/>
          </a:blip>
          <a:srcRect/>
          <a:stretch/>
        </p:blipFill>
        <p:spPr>
          <a:xfrm>
            <a:off x="7812388" y="317165"/>
            <a:ext cx="3981589" cy="552547"/>
          </a:xfrm>
          <a:prstGeom prst="rect">
            <a:avLst/>
          </a:prstGeom>
          <a:noFill/>
          <a:ln>
            <a:noFill/>
          </a:ln>
        </p:spPr>
      </p:pic>
      <p:sp>
        <p:nvSpPr>
          <p:cNvPr id="90" name="Google Shape;90;p1"/>
          <p:cNvSpPr txBox="1"/>
          <p:nvPr/>
        </p:nvSpPr>
        <p:spPr>
          <a:xfrm>
            <a:off x="300447" y="317165"/>
            <a:ext cx="637165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chemeClr val="tx1">
                    <a:lumMod val="65000"/>
                    <a:lumOff val="35000"/>
                  </a:schemeClr>
                </a:solidFill>
                <a:latin typeface="Century Gothic"/>
                <a:ea typeface="Century Gothic"/>
                <a:cs typeface="Century Gothic"/>
                <a:sym typeface="Century Gothic"/>
              </a:rPr>
              <a:t>POWERPOINT CHANGE MANAGEMENT PLAN TEMPLATE</a:t>
            </a:r>
            <a:endParaRPr dirty="0">
              <a:solidFill>
                <a:schemeClr val="tx1">
                  <a:lumMod val="65000"/>
                  <a:lumOff val="35000"/>
                </a:schemeClr>
              </a:solidFill>
            </a:endParaRPr>
          </a:p>
        </p:txBody>
      </p:sp>
      <p:sp>
        <p:nvSpPr>
          <p:cNvPr id="2" name="TextBox 1">
            <a:extLst>
              <a:ext uri="{FF2B5EF4-FFF2-40B4-BE49-F238E27FC236}">
                <a16:creationId xmlns:a16="http://schemas.microsoft.com/office/drawing/2014/main" id="{34A67099-4B3B-5561-7E10-A40FB9D590FB}"/>
              </a:ext>
            </a:extLst>
          </p:cNvPr>
          <p:cNvSpPr txBox="1"/>
          <p:nvPr/>
        </p:nvSpPr>
        <p:spPr>
          <a:xfrm>
            <a:off x="435825" y="4534511"/>
            <a:ext cx="5774056" cy="2059282"/>
          </a:xfrm>
          <a:prstGeom prst="rect">
            <a:avLst/>
          </a:prstGeom>
          <a:noFill/>
        </p:spPr>
        <p:txBody>
          <a:bodyPr wrap="square" rtlCol="0">
            <a:spAutoFit/>
          </a:bodyPr>
          <a:lstStyle/>
          <a:p>
            <a:pPr>
              <a:lnSpc>
                <a:spcPct val="150000"/>
              </a:lnSpc>
            </a:pPr>
            <a:r>
              <a:rPr lang="en-US" sz="2200" dirty="0">
                <a:solidFill>
                  <a:schemeClr val="tx1">
                    <a:lumMod val="65000"/>
                    <a:lumOff val="35000"/>
                  </a:schemeClr>
                </a:solidFill>
                <a:latin typeface="Century Gothic" panose="020B0502020202020204" pitchFamily="34" charset="0"/>
              </a:rPr>
              <a:t>PROJECT NAME: Name</a:t>
            </a:r>
          </a:p>
          <a:p>
            <a:pPr>
              <a:lnSpc>
                <a:spcPct val="150000"/>
              </a:lnSpc>
            </a:pPr>
            <a:r>
              <a:rPr lang="en-US" sz="2200" dirty="0">
                <a:solidFill>
                  <a:schemeClr val="tx1">
                    <a:lumMod val="65000"/>
                    <a:lumOff val="35000"/>
                  </a:schemeClr>
                </a:solidFill>
                <a:latin typeface="Century Gothic" panose="020B0502020202020204" pitchFamily="34" charset="0"/>
              </a:rPr>
              <a:t>Project Manager: Name</a:t>
            </a:r>
          </a:p>
          <a:p>
            <a:pPr>
              <a:lnSpc>
                <a:spcPct val="150000"/>
              </a:lnSpc>
            </a:pPr>
            <a:r>
              <a:rPr lang="en-US" sz="2200" dirty="0">
                <a:solidFill>
                  <a:schemeClr val="tx1">
                    <a:lumMod val="65000"/>
                    <a:lumOff val="35000"/>
                  </a:schemeClr>
                </a:solidFill>
                <a:latin typeface="Century Gothic" panose="020B0502020202020204" pitchFamily="34" charset="0"/>
              </a:rPr>
              <a:t>Start Date: MM/DD/YY</a:t>
            </a:r>
          </a:p>
          <a:p>
            <a:pPr>
              <a:lnSpc>
                <a:spcPct val="150000"/>
              </a:lnSpc>
            </a:pPr>
            <a:r>
              <a:rPr lang="en-US" sz="2200" dirty="0">
                <a:solidFill>
                  <a:schemeClr val="tx1">
                    <a:lumMod val="65000"/>
                    <a:lumOff val="35000"/>
                  </a:schemeClr>
                </a:solidFill>
                <a:latin typeface="Century Gothic" panose="020B0502020202020204" pitchFamily="34" charset="0"/>
              </a:rPr>
              <a:t>End Date: MM/DD/YY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9ADF5A64-69B8-7844-E65C-177ACC666DF6}"/>
              </a:ext>
            </a:extLst>
          </p:cNvPr>
          <p:cNvPicPr>
            <a:picLocks noChangeAspect="1"/>
          </p:cNvPicPr>
          <p:nvPr/>
        </p:nvPicPr>
        <p:blipFill rotWithShape="1">
          <a:blip r:embed="rId3">
            <a:duotone>
              <a:schemeClr val="accent4">
                <a:shade val="45000"/>
                <a:satMod val="135000"/>
              </a:schemeClr>
              <a:prstClr val="white"/>
            </a:duotone>
            <a:alphaModFix amt="5000"/>
          </a:blip>
          <a:srcRect t="6285" b="6192"/>
          <a:stretch/>
        </p:blipFill>
        <p:spPr>
          <a:xfrm>
            <a:off x="0" y="0"/>
            <a:ext cx="12203373" cy="6858000"/>
          </a:xfrm>
          <a:prstGeom prst="rect">
            <a:avLst/>
          </a:prstGeom>
        </p:spPr>
      </p:pic>
      <p:sp>
        <p:nvSpPr>
          <p:cNvPr id="182" name="Google Shape;182;p3"/>
          <p:cNvSpPr txBox="1"/>
          <p:nvPr/>
        </p:nvSpPr>
        <p:spPr>
          <a:xfrm>
            <a:off x="1788939" y="1865373"/>
            <a:ext cx="443649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595959"/>
                </a:solidFill>
                <a:latin typeface="Century Gothic"/>
                <a:ea typeface="Century Gothic"/>
                <a:cs typeface="Century Gothic"/>
                <a:sym typeface="Century Gothic"/>
              </a:rPr>
              <a:t>NOTES</a:t>
            </a:r>
            <a:endParaRPr dirty="0"/>
          </a:p>
        </p:txBody>
      </p:sp>
      <p:sp>
        <p:nvSpPr>
          <p:cNvPr id="183" name="Google Shape;183;p3"/>
          <p:cNvSpPr txBox="1"/>
          <p:nvPr/>
        </p:nvSpPr>
        <p:spPr>
          <a:xfrm>
            <a:off x="1788939" y="3996578"/>
            <a:ext cx="81380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Summary Information / Comments</a:t>
            </a:r>
            <a:endParaRPr dirty="0"/>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t>
            </a:r>
            <a:endParaRPr dirty="0"/>
          </a:p>
        </p:txBody>
      </p:sp>
      <p:sp>
        <p:nvSpPr>
          <p:cNvPr id="3" name="Rectangle 2">
            <a:extLst>
              <a:ext uri="{FF2B5EF4-FFF2-40B4-BE49-F238E27FC236}">
                <a16:creationId xmlns:a16="http://schemas.microsoft.com/office/drawing/2014/main" id="{89AB91BF-D749-1EAE-A0FE-B10F08A97AFE}"/>
              </a:ext>
            </a:extLst>
          </p:cNvPr>
          <p:cNvSpPr/>
          <p:nvPr/>
        </p:nvSpPr>
        <p:spPr>
          <a:xfrm>
            <a:off x="0" y="0"/>
            <a:ext cx="1007145" cy="6858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7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4"/>
          <p:cNvGraphicFramePr/>
          <p:nvPr>
            <p:extLst>
              <p:ext uri="{D42A27DB-BD31-4B8C-83A1-F6EECF244321}">
                <p14:modId xmlns:p14="http://schemas.microsoft.com/office/powerpoint/2010/main" val="2910099632"/>
              </p:ext>
            </p:extLst>
          </p:nvPr>
        </p:nvGraphicFramePr>
        <p:xfrm>
          <a:off x="787790" y="1050352"/>
          <a:ext cx="10227225" cy="2468350"/>
        </p:xfrm>
        <a:graphic>
          <a:graphicData uri="http://schemas.openxmlformats.org/drawingml/2006/table">
            <a:tbl>
              <a:tblPr firstRow="1" firstCol="1" bandRow="1">
                <a:noFill/>
                <a:tableStyleId>{7349D2CA-157B-4E54-8D2B-F3891DF03DCB}</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6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600" b="0" u="none" strike="noStrike" cap="none" dirty="0">
                        <a:solidFill>
                          <a:schemeClr val="dk1"/>
                        </a:solidFill>
                        <a:latin typeface="Century Gothic"/>
                        <a:ea typeface="Century Gothic"/>
                        <a:cs typeface="Century Gothic"/>
                        <a:sym typeface="Century Gothic"/>
                      </a:endParaRPr>
                    </a:p>
                  </a:txBody>
                  <a:tcPr marL="36575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22FA2EB2-2BDA-EAB0-055B-7F8E50FB42C5}"/>
            </a:ext>
          </a:extLst>
        </p:cNvPr>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F57D54D6-093F-7B73-3849-D88FF6A84380}"/>
              </a:ext>
            </a:extLst>
          </p:cNvPr>
          <p:cNvPicPr>
            <a:picLocks noChangeAspect="1"/>
          </p:cNvPicPr>
          <p:nvPr/>
        </p:nvPicPr>
        <p:blipFill rotWithShape="1">
          <a:blip r:embed="rId3">
            <a:duotone>
              <a:schemeClr val="accent4">
                <a:shade val="45000"/>
                <a:satMod val="135000"/>
              </a:schemeClr>
              <a:prstClr val="white"/>
            </a:duotone>
            <a:alphaModFix amt="5000"/>
          </a:blip>
          <a:srcRect t="6285" b="6192"/>
          <a:stretch/>
        </p:blipFill>
        <p:spPr>
          <a:xfrm>
            <a:off x="0" y="0"/>
            <a:ext cx="12203373" cy="6858000"/>
          </a:xfrm>
          <a:prstGeom prst="rect">
            <a:avLst/>
          </a:prstGeom>
        </p:spPr>
      </p:pic>
      <p:sp>
        <p:nvSpPr>
          <p:cNvPr id="148" name="Google Shape;90;p1">
            <a:extLst>
              <a:ext uri="{FF2B5EF4-FFF2-40B4-BE49-F238E27FC236}">
                <a16:creationId xmlns:a16="http://schemas.microsoft.com/office/drawing/2014/main" id="{89FFF83B-E0DC-E37F-CA3E-B2B6C873E286}"/>
              </a:ext>
            </a:extLst>
          </p:cNvPr>
          <p:cNvSpPr txBox="1"/>
          <p:nvPr/>
        </p:nvSpPr>
        <p:spPr>
          <a:xfrm>
            <a:off x="1418618" y="1087447"/>
            <a:ext cx="11196228"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dirty="0">
                <a:solidFill>
                  <a:srgbClr val="3F3F3F"/>
                </a:solidFill>
                <a:latin typeface="Century Gothic"/>
                <a:sym typeface="Century Gothic"/>
              </a:rPr>
              <a:t>TABLE OF CONTENTS</a:t>
            </a:r>
            <a:endParaRPr sz="4200" dirty="0"/>
          </a:p>
        </p:txBody>
      </p:sp>
      <p:sp>
        <p:nvSpPr>
          <p:cNvPr id="154" name="Google Shape;90;p1">
            <a:extLst>
              <a:ext uri="{FF2B5EF4-FFF2-40B4-BE49-F238E27FC236}">
                <a16:creationId xmlns:a16="http://schemas.microsoft.com/office/drawing/2014/main" id="{4FE92432-6C88-AE82-4F04-580A44459ED3}"/>
              </a:ext>
            </a:extLst>
          </p:cNvPr>
          <p:cNvSpPr txBox="1"/>
          <p:nvPr/>
        </p:nvSpPr>
        <p:spPr>
          <a:xfrm>
            <a:off x="1418618" y="2353903"/>
            <a:ext cx="11665884" cy="3724056"/>
          </a:xfrm>
          <a:prstGeom prst="rect">
            <a:avLst/>
          </a:prstGeom>
          <a:noFill/>
          <a:ln>
            <a:noFill/>
          </a:ln>
        </p:spPr>
        <p:txBody>
          <a:bodyPr spcFirstLastPara="1" wrap="square" lIns="91425" tIns="45700" rIns="91425" bIns="45700" anchor="t" anchorCtr="0">
            <a:spAutoFit/>
          </a:bodyPr>
          <a:lstStyle/>
          <a:p>
            <a:pPr marR="0" lvl="0" algn="l" rtl="0">
              <a:lnSpc>
                <a:spcPct val="200000"/>
              </a:lnSpc>
              <a:spcBef>
                <a:spcPts val="0"/>
              </a:spcBef>
              <a:spcAft>
                <a:spcPts val="0"/>
              </a:spcAft>
            </a:pPr>
            <a:r>
              <a:rPr lang="en-US" sz="3200" b="1" i="0" u="none" strike="noStrike" cap="none" dirty="0">
                <a:solidFill>
                  <a:schemeClr val="accent4">
                    <a:lumMod val="75000"/>
                  </a:schemeClr>
                </a:solidFill>
                <a:latin typeface="Century Gothic"/>
                <a:ea typeface="Century Gothic"/>
                <a:cs typeface="Century Gothic"/>
                <a:sym typeface="Century Gothic"/>
              </a:rPr>
              <a:t>Change Management Plan: </a:t>
            </a:r>
            <a:r>
              <a:rPr lang="en-US" sz="3200" i="0" u="none" strike="noStrike" cap="none" dirty="0">
                <a:solidFill>
                  <a:schemeClr val="accent4">
                    <a:lumMod val="75000"/>
                  </a:schemeClr>
                </a:solidFill>
                <a:latin typeface="Century Gothic"/>
                <a:ea typeface="Century Gothic"/>
                <a:cs typeface="Century Gothic"/>
                <a:sym typeface="Century Gothic"/>
              </a:rPr>
              <a:t>1-5</a:t>
            </a:r>
          </a:p>
          <a:p>
            <a:pPr marR="0" lvl="0" algn="l" rtl="0">
              <a:lnSpc>
                <a:spcPct val="200000"/>
              </a:lnSpc>
              <a:spcBef>
                <a:spcPts val="0"/>
              </a:spcBef>
              <a:spcAft>
                <a:spcPts val="0"/>
              </a:spcAft>
            </a:pPr>
            <a:r>
              <a:rPr lang="en-US" sz="3200" b="1" dirty="0">
                <a:solidFill>
                  <a:schemeClr val="accent4">
                    <a:lumMod val="75000"/>
                  </a:schemeClr>
                </a:solidFill>
                <a:latin typeface="Century Gothic"/>
                <a:ea typeface="Century Gothic"/>
                <a:cs typeface="Century Gothic"/>
                <a:sym typeface="Century Gothic"/>
              </a:rPr>
              <a:t>Change Management Plan Roadmap: </a:t>
            </a:r>
            <a:r>
              <a:rPr lang="en-US" sz="3200" dirty="0">
                <a:solidFill>
                  <a:schemeClr val="accent4">
                    <a:lumMod val="75000"/>
                  </a:schemeClr>
                </a:solidFill>
                <a:latin typeface="Century Gothic"/>
                <a:ea typeface="Century Gothic"/>
                <a:cs typeface="Century Gothic"/>
                <a:sym typeface="Century Gothic"/>
              </a:rPr>
              <a:t>6</a:t>
            </a:r>
          </a:p>
          <a:p>
            <a:pPr marR="0" lvl="0" algn="l" rtl="0">
              <a:lnSpc>
                <a:spcPct val="200000"/>
              </a:lnSpc>
              <a:spcBef>
                <a:spcPts val="0"/>
              </a:spcBef>
              <a:spcAft>
                <a:spcPts val="0"/>
              </a:spcAft>
            </a:pPr>
            <a:r>
              <a:rPr lang="en-US" sz="3200" b="1" dirty="0">
                <a:solidFill>
                  <a:schemeClr val="accent4">
                    <a:lumMod val="75000"/>
                  </a:schemeClr>
                </a:solidFill>
                <a:latin typeface="Century Gothic"/>
                <a:ea typeface="Century Gothic"/>
                <a:cs typeface="Century Gothic"/>
                <a:sym typeface="Century Gothic"/>
              </a:rPr>
              <a:t>Change Readiness Plan: </a:t>
            </a:r>
            <a:r>
              <a:rPr lang="en-US" sz="3200" dirty="0">
                <a:solidFill>
                  <a:schemeClr val="accent4">
                    <a:lumMod val="75000"/>
                  </a:schemeClr>
                </a:solidFill>
                <a:latin typeface="Century Gothic"/>
                <a:ea typeface="Century Gothic"/>
                <a:cs typeface="Century Gothic"/>
                <a:sym typeface="Century Gothic"/>
              </a:rPr>
              <a:t>7</a:t>
            </a:r>
          </a:p>
          <a:p>
            <a:pPr marR="0" lvl="0" algn="l" rtl="0">
              <a:spcBef>
                <a:spcPts val="0"/>
              </a:spcBef>
              <a:spcAft>
                <a:spcPts val="0"/>
              </a:spcAft>
            </a:pPr>
            <a:endParaRPr lang="en-US" sz="2200" i="0" u="none" strike="noStrike" cap="none" dirty="0">
              <a:solidFill>
                <a:schemeClr val="accent4">
                  <a:lumMod val="75000"/>
                </a:schemeClr>
              </a:solidFill>
              <a:latin typeface="Century Gothic"/>
              <a:ea typeface="Century Gothic"/>
              <a:cs typeface="Century Gothic"/>
              <a:sym typeface="Century Gothic"/>
            </a:endParaRPr>
          </a:p>
          <a:p>
            <a:pPr marL="457200" marR="0" lvl="0" indent="-457200" algn="l" rtl="0">
              <a:spcBef>
                <a:spcPts val="0"/>
              </a:spcBef>
              <a:spcAft>
                <a:spcPts val="0"/>
              </a:spcAft>
              <a:buAutoNum type="arabicPeriod"/>
            </a:pPr>
            <a:endParaRPr sz="2200" dirty="0">
              <a:solidFill>
                <a:schemeClr val="accent4">
                  <a:lumMod val="75000"/>
                </a:schemeClr>
              </a:solidFill>
            </a:endParaRPr>
          </a:p>
        </p:txBody>
      </p:sp>
      <p:sp>
        <p:nvSpPr>
          <p:cNvPr id="3" name="Rectangle 2">
            <a:extLst>
              <a:ext uri="{FF2B5EF4-FFF2-40B4-BE49-F238E27FC236}">
                <a16:creationId xmlns:a16="http://schemas.microsoft.com/office/drawing/2014/main" id="{A63DA8B1-5511-935F-3F33-72B1B8FB06FD}"/>
              </a:ext>
            </a:extLst>
          </p:cNvPr>
          <p:cNvSpPr/>
          <p:nvPr/>
        </p:nvSpPr>
        <p:spPr>
          <a:xfrm>
            <a:off x="0" y="0"/>
            <a:ext cx="1007145" cy="6858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125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3" name="Google Shape;88;p1" descr="Full frame shot of blank white paper">
            <a:extLst>
              <a:ext uri="{FF2B5EF4-FFF2-40B4-BE49-F238E27FC236}">
                <a16:creationId xmlns:a16="http://schemas.microsoft.com/office/drawing/2014/main" id="{6C772FE8-DF35-636C-2E88-2E622672B0DA}"/>
              </a:ext>
            </a:extLst>
          </p:cNvPr>
          <p:cNvPicPr preferRelativeResize="0"/>
          <p:nvPr/>
        </p:nvPicPr>
        <p:blipFill>
          <a:blip r:embed="rId3">
            <a:alphaModFix amt="65000"/>
          </a:blip>
          <a:srcRect/>
          <a:stretch/>
        </p:blipFill>
        <p:spPr>
          <a:xfrm>
            <a:off x="1" y="0"/>
            <a:ext cx="12203372" cy="6858000"/>
          </a:xfrm>
          <a:prstGeom prst="rect">
            <a:avLst/>
          </a:prstGeom>
          <a:noFill/>
          <a:ln>
            <a:noFill/>
          </a:ln>
        </p:spPr>
      </p:pic>
      <p:sp>
        <p:nvSpPr>
          <p:cNvPr id="148" name="Google Shape;90;p1">
            <a:extLst>
              <a:ext uri="{FF2B5EF4-FFF2-40B4-BE49-F238E27FC236}">
                <a16:creationId xmlns:a16="http://schemas.microsoft.com/office/drawing/2014/main" id="{1AB4449A-7ED2-B1E0-E99B-47E507B44F43}"/>
              </a:ext>
            </a:extLst>
          </p:cNvPr>
          <p:cNvSpPr txBox="1"/>
          <p:nvPr/>
        </p:nvSpPr>
        <p:spPr>
          <a:xfrm>
            <a:off x="114300" y="374015"/>
            <a:ext cx="1119622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rgbClr val="3F3F3F"/>
                </a:solidFill>
                <a:latin typeface="Century Gothic"/>
                <a:ea typeface="Century Gothic"/>
                <a:cs typeface="Century Gothic"/>
                <a:sym typeface="Century Gothic"/>
              </a:rPr>
              <a:t>CHANGE MANAGEMENT PLAN</a:t>
            </a:r>
            <a:endParaRPr sz="2200" dirty="0"/>
          </a:p>
        </p:txBody>
      </p:sp>
      <p:graphicFrame>
        <p:nvGraphicFramePr>
          <p:cNvPr id="2" name="Table 1">
            <a:extLst>
              <a:ext uri="{FF2B5EF4-FFF2-40B4-BE49-F238E27FC236}">
                <a16:creationId xmlns:a16="http://schemas.microsoft.com/office/drawing/2014/main" id="{70D933A5-FDAE-06FF-7ECD-52074A28CF60}"/>
              </a:ext>
            </a:extLst>
          </p:cNvPr>
          <p:cNvGraphicFramePr>
            <a:graphicFrameLocks noGrp="1"/>
          </p:cNvGraphicFramePr>
          <p:nvPr>
            <p:extLst>
              <p:ext uri="{D42A27DB-BD31-4B8C-83A1-F6EECF244321}">
                <p14:modId xmlns:p14="http://schemas.microsoft.com/office/powerpoint/2010/main" val="2942783998"/>
              </p:ext>
            </p:extLst>
          </p:nvPr>
        </p:nvGraphicFramePr>
        <p:xfrm>
          <a:off x="223296" y="920632"/>
          <a:ext cx="11714144" cy="5520711"/>
        </p:xfrm>
        <a:graphic>
          <a:graphicData uri="http://schemas.openxmlformats.org/drawingml/2006/table">
            <a:tbl>
              <a:tblPr firstRow="1" bandRow="1">
                <a:tableStyleId>{7349D2CA-157B-4E54-8D2B-F3891DF03DCB}</a:tableStyleId>
              </a:tblPr>
              <a:tblGrid>
                <a:gridCol w="2928536">
                  <a:extLst>
                    <a:ext uri="{9D8B030D-6E8A-4147-A177-3AD203B41FA5}">
                      <a16:colId xmlns:a16="http://schemas.microsoft.com/office/drawing/2014/main" val="3821275520"/>
                    </a:ext>
                  </a:extLst>
                </a:gridCol>
                <a:gridCol w="2928536">
                  <a:extLst>
                    <a:ext uri="{9D8B030D-6E8A-4147-A177-3AD203B41FA5}">
                      <a16:colId xmlns:a16="http://schemas.microsoft.com/office/drawing/2014/main" val="3226753618"/>
                    </a:ext>
                  </a:extLst>
                </a:gridCol>
                <a:gridCol w="2928536">
                  <a:extLst>
                    <a:ext uri="{9D8B030D-6E8A-4147-A177-3AD203B41FA5}">
                      <a16:colId xmlns:a16="http://schemas.microsoft.com/office/drawing/2014/main" val="695051084"/>
                    </a:ext>
                  </a:extLst>
                </a:gridCol>
                <a:gridCol w="2928536">
                  <a:extLst>
                    <a:ext uri="{9D8B030D-6E8A-4147-A177-3AD203B41FA5}">
                      <a16:colId xmlns:a16="http://schemas.microsoft.com/office/drawing/2014/main" val="2061756048"/>
                    </a:ext>
                  </a:extLst>
                </a:gridCol>
              </a:tblGrid>
              <a:tr h="428788">
                <a:tc>
                  <a:txBody>
                    <a:bodyPr/>
                    <a:lstStyle/>
                    <a:p>
                      <a:pPr algn="ctr"/>
                      <a:r>
                        <a:rPr lang="en-US" b="0" dirty="0">
                          <a:latin typeface="Century Gothic" panose="020B0502020202020204" pitchFamily="34" charset="0"/>
                        </a:rPr>
                        <a:t>IMPACTED STAKEHOLDERS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b="0" dirty="0">
                          <a:latin typeface="Century Gothic" panose="020B0502020202020204" pitchFamily="34" charset="0"/>
                        </a:rPr>
                        <a:t>DESCRIPTION OF CHANGE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b="0" dirty="0">
                          <a:latin typeface="Century Gothic" panose="020B0502020202020204" pitchFamily="34" charset="0"/>
                        </a:rPr>
                        <a:t>BUSINESS CASE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b="0" dirty="0">
                          <a:latin typeface="Century Gothic" panose="020B0502020202020204" pitchFamily="34" charset="0"/>
                        </a:rPr>
                        <a:t>EXPECTED RESULTS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4182153307"/>
                  </a:ext>
                </a:extLst>
              </a:tr>
              <a:tr h="2519195">
                <a:tc>
                  <a:txBody>
                    <a:bodyPr/>
                    <a:lstStyle/>
                    <a:p>
                      <a:r>
                        <a:rPr lang="en-US" sz="1200" dirty="0">
                          <a:solidFill>
                            <a:schemeClr val="tx1">
                              <a:lumMod val="65000"/>
                              <a:lumOff val="35000"/>
                            </a:schemeClr>
                          </a:solidFill>
                          <a:latin typeface="Century Gothic" panose="020B0502020202020204" pitchFamily="34" charset="0"/>
                        </a:rPr>
                        <a:t>Note names of impacted stakeholders.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dirty="0">
                          <a:solidFill>
                            <a:schemeClr val="tx1">
                              <a:lumMod val="65000"/>
                              <a:lumOff val="35000"/>
                            </a:schemeClr>
                          </a:solidFill>
                          <a:latin typeface="Century Gothic" panose="020B0502020202020204" pitchFamily="34" charset="0"/>
                        </a:rPr>
                        <a:t>Describe change.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dirty="0">
                          <a:solidFill>
                            <a:schemeClr val="tx1">
                              <a:lumMod val="65000"/>
                              <a:lumOff val="35000"/>
                            </a:schemeClr>
                          </a:solidFill>
                          <a:latin typeface="Century Gothic" panose="020B0502020202020204" pitchFamily="34" charset="0"/>
                        </a:rPr>
                        <a:t>Note business case.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dirty="0">
                          <a:solidFill>
                            <a:schemeClr val="tx1">
                              <a:lumMod val="65000"/>
                              <a:lumOff val="35000"/>
                            </a:schemeClr>
                          </a:solidFill>
                          <a:latin typeface="Century Gothic" panose="020B0502020202020204" pitchFamily="34" charset="0"/>
                        </a:rPr>
                        <a:t>Note all expected results.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5811089"/>
                  </a:ext>
                </a:extLst>
              </a:tr>
              <a:tr h="428788">
                <a:tc gridSpan="2">
                  <a:txBody>
                    <a:bodyPr/>
                    <a:lstStyle/>
                    <a:p>
                      <a:r>
                        <a:rPr lang="en-US" dirty="0">
                          <a:latin typeface="Century Gothic" panose="020B0502020202020204" pitchFamily="34" charset="0"/>
                        </a:rPr>
                        <a:t>MILESTONES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endParaRPr lang="en-US" dirty="0"/>
                    </a:p>
                  </a:txBody>
                  <a:tcPr/>
                </a:tc>
                <a:tc>
                  <a:txBody>
                    <a:bodyPr/>
                    <a:lstStyle/>
                    <a:p>
                      <a:r>
                        <a:rPr lang="en-US" dirty="0">
                          <a:latin typeface="Century Gothic" panose="020B0502020202020204" pitchFamily="34" charset="0"/>
                        </a:rPr>
                        <a:t>START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r>
                        <a:rPr lang="en-US" dirty="0">
                          <a:latin typeface="Century Gothic" panose="020B0502020202020204" pitchFamily="34" charset="0"/>
                        </a:rPr>
                        <a:t>END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933562"/>
                  </a:ext>
                </a:extLst>
              </a:tr>
              <a:tr h="428788">
                <a:tc gridSpan="2">
                  <a:txBody>
                    <a:bodyPr/>
                    <a:lstStyle/>
                    <a:p>
                      <a:r>
                        <a:rPr lang="en-US" sz="1200" dirty="0">
                          <a:solidFill>
                            <a:schemeClr val="tx1">
                              <a:lumMod val="65000"/>
                              <a:lumOff val="35000"/>
                            </a:schemeClr>
                          </a:solidFill>
                          <a:latin typeface="Century Gothic" panose="020B0502020202020204" pitchFamily="34" charset="0"/>
                        </a:rPr>
                        <a:t>Milestone 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235926"/>
                  </a:ext>
                </a:extLst>
              </a:tr>
              <a:tr h="428788">
                <a:tc gridSpan="2">
                  <a:txBody>
                    <a:bodyPr/>
                    <a:lstStyle/>
                    <a:p>
                      <a:r>
                        <a:rPr lang="en-US" sz="1200" dirty="0">
                          <a:solidFill>
                            <a:schemeClr val="tx1">
                              <a:lumMod val="65000"/>
                              <a:lumOff val="35000"/>
                            </a:schemeClr>
                          </a:solidFill>
                          <a:latin typeface="Century Gothic" panose="020B0502020202020204" pitchFamily="34" charset="0"/>
                        </a:rPr>
                        <a:t>Milestone 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9123463"/>
                  </a:ext>
                </a:extLst>
              </a:tr>
              <a:tr h="428788">
                <a:tc gridSpan="2">
                  <a:txBody>
                    <a:bodyPr/>
                    <a:lstStyle/>
                    <a:p>
                      <a:r>
                        <a:rPr lang="en-US" sz="1200" dirty="0">
                          <a:solidFill>
                            <a:schemeClr val="tx1">
                              <a:lumMod val="65000"/>
                              <a:lumOff val="35000"/>
                            </a:schemeClr>
                          </a:solidFill>
                          <a:latin typeface="Century Gothic" panose="020B0502020202020204" pitchFamily="34" charset="0"/>
                        </a:rPr>
                        <a:t>Milestone 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3935403"/>
                  </a:ext>
                </a:extLst>
              </a:tr>
              <a:tr h="428788">
                <a:tc gridSpan="2">
                  <a:txBody>
                    <a:bodyPr/>
                    <a:lstStyle/>
                    <a:p>
                      <a:r>
                        <a:rPr lang="en-US" sz="1200" dirty="0">
                          <a:solidFill>
                            <a:schemeClr val="tx1">
                              <a:lumMod val="65000"/>
                              <a:lumOff val="35000"/>
                            </a:schemeClr>
                          </a:solidFill>
                          <a:latin typeface="Century Gothic" panose="020B0502020202020204" pitchFamily="34" charset="0"/>
                        </a:rPr>
                        <a:t>Milestone 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6570012"/>
                  </a:ext>
                </a:extLst>
              </a:tr>
              <a:tr h="428788">
                <a:tc gridSpan="2">
                  <a:txBody>
                    <a:bodyPr/>
                    <a:lstStyle/>
                    <a:p>
                      <a:r>
                        <a:rPr lang="en-US" sz="1200" dirty="0">
                          <a:solidFill>
                            <a:schemeClr val="tx1">
                              <a:lumMod val="65000"/>
                              <a:lumOff val="35000"/>
                            </a:schemeClr>
                          </a:solidFill>
                          <a:latin typeface="Century Gothic" panose="020B0502020202020204" pitchFamily="34" charset="0"/>
                        </a:rPr>
                        <a:t>Milestone 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310368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B81E8066-5C76-F433-6F83-15E564D868E9}"/>
            </a:ext>
          </a:extLst>
        </p:cNvPr>
        <p:cNvGrpSpPr/>
        <p:nvPr/>
      </p:nvGrpSpPr>
      <p:grpSpPr>
        <a:xfrm>
          <a:off x="0" y="0"/>
          <a:ext cx="0" cy="0"/>
          <a:chOff x="0" y="0"/>
          <a:chExt cx="0" cy="0"/>
        </a:xfrm>
      </p:grpSpPr>
      <p:pic>
        <p:nvPicPr>
          <p:cNvPr id="3" name="Google Shape;88;p1" descr="Full frame shot of blank white paper">
            <a:extLst>
              <a:ext uri="{FF2B5EF4-FFF2-40B4-BE49-F238E27FC236}">
                <a16:creationId xmlns:a16="http://schemas.microsoft.com/office/drawing/2014/main" id="{B8783F98-0338-31DC-699F-A2BB03A6F02B}"/>
              </a:ext>
            </a:extLst>
          </p:cNvPr>
          <p:cNvPicPr preferRelativeResize="0"/>
          <p:nvPr/>
        </p:nvPicPr>
        <p:blipFill>
          <a:blip r:embed="rId3">
            <a:alphaModFix amt="65000"/>
          </a:blip>
          <a:srcRect/>
          <a:stretch/>
        </p:blipFill>
        <p:spPr>
          <a:xfrm>
            <a:off x="1" y="0"/>
            <a:ext cx="12203372" cy="6858000"/>
          </a:xfrm>
          <a:prstGeom prst="rect">
            <a:avLst/>
          </a:prstGeom>
          <a:noFill/>
          <a:ln>
            <a:noFill/>
          </a:ln>
        </p:spPr>
      </p:pic>
      <p:sp>
        <p:nvSpPr>
          <p:cNvPr id="148" name="Google Shape;90;p1">
            <a:extLst>
              <a:ext uri="{FF2B5EF4-FFF2-40B4-BE49-F238E27FC236}">
                <a16:creationId xmlns:a16="http://schemas.microsoft.com/office/drawing/2014/main" id="{3B601397-A18C-37FF-E807-EFCB3AB94EBB}"/>
              </a:ext>
            </a:extLst>
          </p:cNvPr>
          <p:cNvSpPr txBox="1"/>
          <p:nvPr/>
        </p:nvSpPr>
        <p:spPr>
          <a:xfrm>
            <a:off x="114300" y="374015"/>
            <a:ext cx="1119622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rgbClr val="3F3F3F"/>
                </a:solidFill>
                <a:latin typeface="Century Gothic"/>
                <a:ea typeface="Century Gothic"/>
                <a:cs typeface="Century Gothic"/>
                <a:sym typeface="Century Gothic"/>
              </a:rPr>
              <a:t>CHANGE MANAGEMENT PLAN</a:t>
            </a:r>
            <a:endParaRPr sz="2200" dirty="0"/>
          </a:p>
        </p:txBody>
      </p:sp>
      <p:graphicFrame>
        <p:nvGraphicFramePr>
          <p:cNvPr id="2" name="Table 1">
            <a:extLst>
              <a:ext uri="{FF2B5EF4-FFF2-40B4-BE49-F238E27FC236}">
                <a16:creationId xmlns:a16="http://schemas.microsoft.com/office/drawing/2014/main" id="{67281CF2-6BF3-90EC-25A6-014134768961}"/>
              </a:ext>
            </a:extLst>
          </p:cNvPr>
          <p:cNvGraphicFramePr>
            <a:graphicFrameLocks noGrp="1"/>
          </p:cNvGraphicFramePr>
          <p:nvPr>
            <p:extLst>
              <p:ext uri="{D42A27DB-BD31-4B8C-83A1-F6EECF244321}">
                <p14:modId xmlns:p14="http://schemas.microsoft.com/office/powerpoint/2010/main" val="3706870708"/>
              </p:ext>
            </p:extLst>
          </p:nvPr>
        </p:nvGraphicFramePr>
        <p:xfrm>
          <a:off x="223296" y="839678"/>
          <a:ext cx="11714144" cy="4698058"/>
        </p:xfrm>
        <a:graphic>
          <a:graphicData uri="http://schemas.openxmlformats.org/drawingml/2006/table">
            <a:tbl>
              <a:tblPr firstRow="1" bandRow="1">
                <a:tableStyleId>{7349D2CA-157B-4E54-8D2B-F3891DF03DCB}</a:tableStyleId>
              </a:tblPr>
              <a:tblGrid>
                <a:gridCol w="1464268">
                  <a:extLst>
                    <a:ext uri="{9D8B030D-6E8A-4147-A177-3AD203B41FA5}">
                      <a16:colId xmlns:a16="http://schemas.microsoft.com/office/drawing/2014/main" val="3821275520"/>
                    </a:ext>
                  </a:extLst>
                </a:gridCol>
                <a:gridCol w="1464268">
                  <a:extLst>
                    <a:ext uri="{9D8B030D-6E8A-4147-A177-3AD203B41FA5}">
                      <a16:colId xmlns:a16="http://schemas.microsoft.com/office/drawing/2014/main" val="3226753618"/>
                    </a:ext>
                  </a:extLst>
                </a:gridCol>
                <a:gridCol w="1464268">
                  <a:extLst>
                    <a:ext uri="{9D8B030D-6E8A-4147-A177-3AD203B41FA5}">
                      <a16:colId xmlns:a16="http://schemas.microsoft.com/office/drawing/2014/main" val="695051084"/>
                    </a:ext>
                  </a:extLst>
                </a:gridCol>
                <a:gridCol w="1464268">
                  <a:extLst>
                    <a:ext uri="{9D8B030D-6E8A-4147-A177-3AD203B41FA5}">
                      <a16:colId xmlns:a16="http://schemas.microsoft.com/office/drawing/2014/main" val="2061756048"/>
                    </a:ext>
                  </a:extLst>
                </a:gridCol>
                <a:gridCol w="1464268">
                  <a:extLst>
                    <a:ext uri="{9D8B030D-6E8A-4147-A177-3AD203B41FA5}">
                      <a16:colId xmlns:a16="http://schemas.microsoft.com/office/drawing/2014/main" val="2958960028"/>
                    </a:ext>
                  </a:extLst>
                </a:gridCol>
                <a:gridCol w="1464268">
                  <a:extLst>
                    <a:ext uri="{9D8B030D-6E8A-4147-A177-3AD203B41FA5}">
                      <a16:colId xmlns:a16="http://schemas.microsoft.com/office/drawing/2014/main" val="63924860"/>
                    </a:ext>
                  </a:extLst>
                </a:gridCol>
                <a:gridCol w="1464268">
                  <a:extLst>
                    <a:ext uri="{9D8B030D-6E8A-4147-A177-3AD203B41FA5}">
                      <a16:colId xmlns:a16="http://schemas.microsoft.com/office/drawing/2014/main" val="3246345851"/>
                    </a:ext>
                  </a:extLst>
                </a:gridCol>
                <a:gridCol w="1464268">
                  <a:extLst>
                    <a:ext uri="{9D8B030D-6E8A-4147-A177-3AD203B41FA5}">
                      <a16:colId xmlns:a16="http://schemas.microsoft.com/office/drawing/2014/main" val="1619952827"/>
                    </a:ext>
                  </a:extLst>
                </a:gridCol>
              </a:tblGrid>
              <a:tr h="485240">
                <a:tc>
                  <a:txBody>
                    <a:bodyPr/>
                    <a:lstStyle/>
                    <a:p>
                      <a:pPr algn="ctr"/>
                      <a:r>
                        <a:rPr lang="en-US" b="0" spc="600" dirty="0">
                          <a:latin typeface="Century Gothic" panose="020B0502020202020204" pitchFamily="34" charset="0"/>
                        </a:rPr>
                        <a:t>STEP </a:t>
                      </a:r>
                      <a:r>
                        <a:rPr lang="en-US" sz="2400" b="0" spc="600" dirty="0">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b="0" spc="600" dirty="0">
                          <a:latin typeface="Century Gothic" panose="020B0502020202020204" pitchFamily="34" charset="0"/>
                        </a:rPr>
                        <a:t>STEP </a:t>
                      </a:r>
                      <a:r>
                        <a:rPr lang="en-US" sz="2400" b="0" spc="600" dirty="0">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50000"/>
                      </a:schemeClr>
                    </a:solidFill>
                  </a:tcPr>
                </a:tc>
                <a:tc>
                  <a:txBody>
                    <a:bodyPr/>
                    <a:lstStyle/>
                    <a:p>
                      <a:pPr algn="ctr"/>
                      <a:r>
                        <a:rPr lang="en-US" b="0" spc="600" dirty="0">
                          <a:latin typeface="Century Gothic" panose="020B0502020202020204" pitchFamily="34" charset="0"/>
                        </a:rPr>
                        <a:t>STEP </a:t>
                      </a:r>
                      <a:r>
                        <a:rPr lang="en-US" sz="2400" b="0" spc="600" dirty="0">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b="0" spc="600" dirty="0">
                          <a:latin typeface="Century Gothic" panose="020B0502020202020204" pitchFamily="34" charset="0"/>
                        </a:rPr>
                        <a:t>STEP </a:t>
                      </a:r>
                      <a:r>
                        <a:rPr lang="en-US" sz="2400" b="0" spc="600" dirty="0">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50000"/>
                      </a:schemeClr>
                    </a:solidFill>
                  </a:tcPr>
                </a:tc>
                <a:tc>
                  <a:txBody>
                    <a:bodyPr/>
                    <a:lstStyle/>
                    <a:p>
                      <a:pPr algn="ctr"/>
                      <a:r>
                        <a:rPr lang="en-US" b="0" spc="600" dirty="0">
                          <a:latin typeface="Century Gothic" panose="020B0502020202020204" pitchFamily="34" charset="0"/>
                        </a:rPr>
                        <a:t>STEP </a:t>
                      </a:r>
                      <a:r>
                        <a:rPr lang="en-US" sz="2400" b="0" spc="6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b="0" spc="600" dirty="0">
                          <a:latin typeface="Century Gothic" panose="020B0502020202020204" pitchFamily="34" charset="0"/>
                        </a:rPr>
                        <a:t>STEP </a:t>
                      </a:r>
                      <a:r>
                        <a:rPr lang="en-US" sz="2400" b="0" spc="600" dirty="0">
                          <a:latin typeface="Century Gothic" panose="020B0502020202020204" pitchFamily="34"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50000"/>
                      </a:schemeClr>
                    </a:solidFill>
                  </a:tcPr>
                </a:tc>
                <a:tc>
                  <a:txBody>
                    <a:bodyPr/>
                    <a:lstStyle/>
                    <a:p>
                      <a:pPr algn="ctr"/>
                      <a:r>
                        <a:rPr lang="en-US" b="0" spc="600" dirty="0">
                          <a:latin typeface="Century Gothic" panose="020B0502020202020204" pitchFamily="34" charset="0"/>
                        </a:rPr>
                        <a:t>STEP </a:t>
                      </a:r>
                      <a:r>
                        <a:rPr lang="en-US" sz="2400" b="0" spc="600" dirty="0">
                          <a:latin typeface="Century Gothic" panose="020B0502020202020204" pitchFamily="34" charset="0"/>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b="0" spc="600" dirty="0">
                          <a:latin typeface="Century Gothic" panose="020B0502020202020204" pitchFamily="34" charset="0"/>
                        </a:rPr>
                        <a:t>STEP </a:t>
                      </a:r>
                      <a:r>
                        <a:rPr lang="en-US" sz="2400" b="0" spc="600" dirty="0">
                          <a:latin typeface="Century Gothic" panose="020B0502020202020204" pitchFamily="34"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182153307"/>
                  </a:ext>
                </a:extLst>
              </a:tr>
              <a:tr h="1539122">
                <a:tc>
                  <a:txBody>
                    <a:bodyPr/>
                    <a:lstStyle/>
                    <a:p>
                      <a:r>
                        <a:rPr lang="en-US" sz="1400" dirty="0">
                          <a:solidFill>
                            <a:schemeClr val="tx1">
                              <a:lumMod val="65000"/>
                              <a:lumOff val="35000"/>
                            </a:schemeClr>
                          </a:solidFill>
                          <a:latin typeface="Century Gothic" panose="020B0502020202020204" pitchFamily="34" charset="0"/>
                        </a:rPr>
                        <a:t>Establish  Change Scope and Goals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400" dirty="0">
                          <a:solidFill>
                            <a:schemeClr val="tx1">
                              <a:lumMod val="65000"/>
                              <a:lumOff val="35000"/>
                            </a:schemeClr>
                          </a:solidFill>
                          <a:latin typeface="Century Gothic" panose="020B0502020202020204" pitchFamily="34" charset="0"/>
                        </a:rPr>
                        <a:t>Explain Why Change Is Needed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r>
                        <a:rPr lang="en-US" sz="1400" dirty="0">
                          <a:solidFill>
                            <a:schemeClr val="tx1">
                              <a:lumMod val="65000"/>
                              <a:lumOff val="35000"/>
                            </a:schemeClr>
                          </a:solidFill>
                          <a:latin typeface="Century Gothic" panose="020B0502020202020204" pitchFamily="34" charset="0"/>
                        </a:rPr>
                        <a:t>Form Change Management Team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400" dirty="0">
                          <a:solidFill>
                            <a:schemeClr val="tx1">
                              <a:lumMod val="65000"/>
                              <a:lumOff val="35000"/>
                            </a:schemeClr>
                          </a:solidFill>
                          <a:latin typeface="Century Gothic" panose="020B0502020202020204" pitchFamily="34" charset="0"/>
                        </a:rPr>
                        <a:t>Strategize and Plan Change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r>
                        <a:rPr lang="en-US" sz="1400" dirty="0">
                          <a:solidFill>
                            <a:schemeClr val="tx1">
                              <a:lumMod val="65000"/>
                              <a:lumOff val="35000"/>
                            </a:schemeClr>
                          </a:solidFill>
                          <a:latin typeface="Century Gothic" panose="020B0502020202020204" pitchFamily="34" charset="0"/>
                        </a:rPr>
                        <a:t>Communicate Change Strategy and Plan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400" dirty="0">
                          <a:solidFill>
                            <a:schemeClr val="tx1">
                              <a:lumMod val="65000"/>
                              <a:lumOff val="35000"/>
                            </a:schemeClr>
                          </a:solidFill>
                          <a:latin typeface="Century Gothic" panose="020B0502020202020204" pitchFamily="34" charset="0"/>
                        </a:rPr>
                        <a:t>Establish Change Readiness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r>
                        <a:rPr lang="en-US" sz="1400" dirty="0">
                          <a:solidFill>
                            <a:schemeClr val="tx1">
                              <a:lumMod val="65000"/>
                              <a:lumOff val="35000"/>
                            </a:schemeClr>
                          </a:solidFill>
                          <a:latin typeface="Century Gothic" panose="020B0502020202020204" pitchFamily="34" charset="0"/>
                        </a:rPr>
                        <a:t>Evaluate Change Progress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400" dirty="0">
                          <a:solidFill>
                            <a:schemeClr val="tx1">
                              <a:lumMod val="65000"/>
                              <a:lumOff val="35000"/>
                            </a:schemeClr>
                          </a:solidFill>
                          <a:latin typeface="Century Gothic" panose="020B0502020202020204" pitchFamily="34" charset="0"/>
                        </a:rPr>
                        <a:t>Adjust, Improve, and Sustain Successful Change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395811089"/>
                  </a:ext>
                </a:extLst>
              </a:tr>
              <a:tr h="2673696">
                <a:tc>
                  <a:txBody>
                    <a:bodyPr/>
                    <a:lstStyle/>
                    <a:p>
                      <a:r>
                        <a:rPr lang="en-US" sz="1200" dirty="0">
                          <a:solidFill>
                            <a:schemeClr val="tx1">
                              <a:lumMod val="65000"/>
                              <a:lumOff val="35000"/>
                            </a:schemeClr>
                          </a:solidFill>
                          <a:latin typeface="Century Gothic" panose="020B0502020202020204" pitchFamily="34" charset="0"/>
                        </a:rPr>
                        <a:t>Notes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dirty="0">
                          <a:solidFill>
                            <a:schemeClr val="tx1">
                              <a:lumMod val="65000"/>
                              <a:lumOff val="35000"/>
                            </a:schemeClr>
                          </a:solidFill>
                          <a:latin typeface="Century Gothic" panose="020B0502020202020204" pitchFamily="34" charset="0"/>
                        </a:rPr>
                        <a:t>Notes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r>
                        <a:rPr lang="en-US" sz="1200" dirty="0">
                          <a:solidFill>
                            <a:schemeClr val="tx1">
                              <a:lumMod val="65000"/>
                              <a:lumOff val="35000"/>
                            </a:schemeClr>
                          </a:solidFill>
                          <a:latin typeface="Century Gothic" panose="020B0502020202020204" pitchFamily="34" charset="0"/>
                        </a:rPr>
                        <a:t>Notes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dirty="0">
                          <a:solidFill>
                            <a:schemeClr val="tx1">
                              <a:lumMod val="65000"/>
                              <a:lumOff val="35000"/>
                            </a:schemeClr>
                          </a:solidFill>
                          <a:latin typeface="Century Gothic" panose="020B0502020202020204" pitchFamily="34" charset="0"/>
                        </a:rPr>
                        <a:t>Notes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r>
                        <a:rPr lang="en-US" sz="1200" dirty="0">
                          <a:solidFill>
                            <a:schemeClr val="tx1">
                              <a:lumMod val="65000"/>
                              <a:lumOff val="35000"/>
                            </a:schemeClr>
                          </a:solidFill>
                          <a:latin typeface="Century Gothic" panose="020B0502020202020204" pitchFamily="34" charset="0"/>
                        </a:rPr>
                        <a:t>Notes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dirty="0">
                          <a:solidFill>
                            <a:schemeClr val="tx1">
                              <a:lumMod val="65000"/>
                              <a:lumOff val="35000"/>
                            </a:schemeClr>
                          </a:solidFill>
                          <a:latin typeface="Century Gothic" panose="020B0502020202020204" pitchFamily="34" charset="0"/>
                        </a:rPr>
                        <a:t>Notes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r>
                        <a:rPr lang="en-US" sz="1200" dirty="0">
                          <a:solidFill>
                            <a:schemeClr val="tx1">
                              <a:lumMod val="65000"/>
                              <a:lumOff val="35000"/>
                            </a:schemeClr>
                          </a:solidFill>
                          <a:latin typeface="Century Gothic" panose="020B0502020202020204" pitchFamily="34" charset="0"/>
                        </a:rPr>
                        <a:t>Notes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200" dirty="0">
                          <a:solidFill>
                            <a:schemeClr val="tx1">
                              <a:lumMod val="65000"/>
                              <a:lumOff val="35000"/>
                            </a:schemeClr>
                          </a:solidFill>
                          <a:latin typeface="Century Gothic" panose="020B0502020202020204" pitchFamily="34" charset="0"/>
                        </a:rPr>
                        <a:t>Notes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4687298"/>
                  </a:ext>
                </a:extLst>
              </a:tr>
            </a:tbl>
          </a:graphicData>
        </a:graphic>
      </p:graphicFrame>
      <p:grpSp>
        <p:nvGrpSpPr>
          <p:cNvPr id="31" name="Group 30">
            <a:extLst>
              <a:ext uri="{FF2B5EF4-FFF2-40B4-BE49-F238E27FC236}">
                <a16:creationId xmlns:a16="http://schemas.microsoft.com/office/drawing/2014/main" id="{95820249-0F69-4954-932A-56FCC0CCAF28}"/>
              </a:ext>
            </a:extLst>
          </p:cNvPr>
          <p:cNvGrpSpPr/>
          <p:nvPr/>
        </p:nvGrpSpPr>
        <p:grpSpPr>
          <a:xfrm>
            <a:off x="223296" y="5711356"/>
            <a:ext cx="12013292" cy="789160"/>
            <a:chOff x="223296" y="5331947"/>
            <a:chExt cx="12013292" cy="789160"/>
          </a:xfrm>
        </p:grpSpPr>
        <p:sp>
          <p:nvSpPr>
            <p:cNvPr id="7" name="Google Shape;90;p1">
              <a:extLst>
                <a:ext uri="{FF2B5EF4-FFF2-40B4-BE49-F238E27FC236}">
                  <a16:creationId xmlns:a16="http://schemas.microsoft.com/office/drawing/2014/main" id="{E3CE64BD-7657-3D9D-F4F2-6509FDC4F80C}"/>
                </a:ext>
              </a:extLst>
            </p:cNvPr>
            <p:cNvSpPr txBox="1"/>
            <p:nvPr/>
          </p:nvSpPr>
          <p:spPr>
            <a:xfrm>
              <a:off x="233344" y="5360270"/>
              <a:ext cx="2821355"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rgbClr val="5B9BD5"/>
                  </a:solidFill>
                  <a:latin typeface="Century Gothic"/>
                  <a:sym typeface="Century Gothic"/>
                </a:rPr>
                <a:t>INITIATE</a:t>
              </a:r>
              <a:endParaRPr sz="2200" dirty="0">
                <a:solidFill>
                  <a:srgbClr val="5B9BD5"/>
                </a:solidFill>
              </a:endParaRPr>
            </a:p>
          </p:txBody>
        </p:sp>
        <p:sp>
          <p:nvSpPr>
            <p:cNvPr id="12" name="Google Shape;90;p1">
              <a:extLst>
                <a:ext uri="{FF2B5EF4-FFF2-40B4-BE49-F238E27FC236}">
                  <a16:creationId xmlns:a16="http://schemas.microsoft.com/office/drawing/2014/main" id="{0CAC7853-209E-5DDB-7CA5-BCE743ADAE5C}"/>
                </a:ext>
              </a:extLst>
            </p:cNvPr>
            <p:cNvSpPr txBox="1"/>
            <p:nvPr/>
          </p:nvSpPr>
          <p:spPr>
            <a:xfrm>
              <a:off x="3238917" y="5331948"/>
              <a:ext cx="134480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rgbClr val="5B9BD5"/>
                  </a:solidFill>
                  <a:latin typeface="Century Gothic"/>
                  <a:sym typeface="Century Gothic"/>
                </a:rPr>
                <a:t>PLAN</a:t>
              </a:r>
              <a:endParaRPr sz="2200" dirty="0">
                <a:solidFill>
                  <a:srgbClr val="5B9BD5"/>
                </a:solidFill>
              </a:endParaRPr>
            </a:p>
          </p:txBody>
        </p:sp>
        <p:grpSp>
          <p:nvGrpSpPr>
            <p:cNvPr id="27" name="Group 26">
              <a:extLst>
                <a:ext uri="{FF2B5EF4-FFF2-40B4-BE49-F238E27FC236}">
                  <a16:creationId xmlns:a16="http://schemas.microsoft.com/office/drawing/2014/main" id="{DD320AD5-19F3-4451-4CC2-20C0D512D2F1}"/>
                </a:ext>
              </a:extLst>
            </p:cNvPr>
            <p:cNvGrpSpPr/>
            <p:nvPr/>
          </p:nvGrpSpPr>
          <p:grpSpPr>
            <a:xfrm>
              <a:off x="223296" y="5786713"/>
              <a:ext cx="2831403" cy="334394"/>
              <a:chOff x="223296" y="5786713"/>
              <a:chExt cx="2831403" cy="334394"/>
            </a:xfrm>
            <a:effectLst>
              <a:outerShdw blurRad="50800" dist="38100" dir="2700000" algn="tl" rotWithShape="0">
                <a:prstClr val="black">
                  <a:alpha val="40000"/>
                </a:prstClr>
              </a:outerShdw>
            </a:effectLst>
          </p:grpSpPr>
          <p:cxnSp>
            <p:nvCxnSpPr>
              <p:cNvPr id="14" name="Straight Arrow Connector 13">
                <a:extLst>
                  <a:ext uri="{FF2B5EF4-FFF2-40B4-BE49-F238E27FC236}">
                    <a16:creationId xmlns:a16="http://schemas.microsoft.com/office/drawing/2014/main" id="{521EE598-F3A2-C54A-510B-2521C99CEADD}"/>
                  </a:ext>
                </a:extLst>
              </p:cNvPr>
              <p:cNvCxnSpPr>
                <a:cxnSpLocks/>
              </p:cNvCxnSpPr>
              <p:nvPr/>
            </p:nvCxnSpPr>
            <p:spPr>
              <a:xfrm>
                <a:off x="381837" y="5947487"/>
                <a:ext cx="267286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E564D9D-2C33-F0EF-8594-B3E6FE35209C}"/>
                  </a:ext>
                </a:extLst>
              </p:cNvPr>
              <p:cNvSpPr/>
              <p:nvPr/>
            </p:nvSpPr>
            <p:spPr>
              <a:xfrm>
                <a:off x="223296" y="5786713"/>
                <a:ext cx="334394" cy="33439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0CBB7DA4-E042-9210-9300-C0E08C5C6E28}"/>
                </a:ext>
              </a:extLst>
            </p:cNvPr>
            <p:cNvGrpSpPr/>
            <p:nvPr/>
          </p:nvGrpSpPr>
          <p:grpSpPr>
            <a:xfrm>
              <a:off x="3228869" y="5742702"/>
              <a:ext cx="1262744" cy="334394"/>
              <a:chOff x="3228869" y="5742702"/>
              <a:chExt cx="1262744" cy="334394"/>
            </a:xfrm>
            <a:effectLst>
              <a:outerShdw blurRad="50800" dist="38100" dir="2700000" algn="tl" rotWithShape="0">
                <a:prstClr val="black">
                  <a:alpha val="40000"/>
                </a:prstClr>
              </a:outerShdw>
            </a:effectLst>
          </p:grpSpPr>
          <p:cxnSp>
            <p:nvCxnSpPr>
              <p:cNvPr id="16" name="Straight Arrow Connector 15">
                <a:extLst>
                  <a:ext uri="{FF2B5EF4-FFF2-40B4-BE49-F238E27FC236}">
                    <a16:creationId xmlns:a16="http://schemas.microsoft.com/office/drawing/2014/main" id="{8BE2631E-D050-7305-FC8B-3AB6CC03624C}"/>
                  </a:ext>
                </a:extLst>
              </p:cNvPr>
              <p:cNvCxnSpPr>
                <a:cxnSpLocks/>
              </p:cNvCxnSpPr>
              <p:nvPr/>
            </p:nvCxnSpPr>
            <p:spPr>
              <a:xfrm>
                <a:off x="3387410" y="5903476"/>
                <a:ext cx="110420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50216F3-F941-71E5-7907-504305397D12}"/>
                  </a:ext>
                </a:extLst>
              </p:cNvPr>
              <p:cNvSpPr/>
              <p:nvPr/>
            </p:nvSpPr>
            <p:spPr>
              <a:xfrm>
                <a:off x="3228869" y="5742702"/>
                <a:ext cx="334394" cy="33439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6EDCFE2F-CC2F-6A11-8E0F-90D5ECDA6F96}"/>
                </a:ext>
              </a:extLst>
            </p:cNvPr>
            <p:cNvGrpSpPr/>
            <p:nvPr/>
          </p:nvGrpSpPr>
          <p:grpSpPr>
            <a:xfrm>
              <a:off x="4650154" y="5770171"/>
              <a:ext cx="5649406" cy="334394"/>
              <a:chOff x="4650154" y="5770171"/>
              <a:chExt cx="5649406" cy="334394"/>
            </a:xfrm>
            <a:effectLst>
              <a:outerShdw blurRad="50800" dist="38100" dir="2700000" algn="tl" rotWithShape="0">
                <a:prstClr val="black">
                  <a:alpha val="40000"/>
                </a:prstClr>
              </a:outerShdw>
            </a:effectLst>
          </p:grpSpPr>
          <p:cxnSp>
            <p:nvCxnSpPr>
              <p:cNvPr id="20" name="Straight Arrow Connector 19">
                <a:extLst>
                  <a:ext uri="{FF2B5EF4-FFF2-40B4-BE49-F238E27FC236}">
                    <a16:creationId xmlns:a16="http://schemas.microsoft.com/office/drawing/2014/main" id="{6300B980-4A9C-FC6E-C57E-79CC5C7A933A}"/>
                  </a:ext>
                </a:extLst>
              </p:cNvPr>
              <p:cNvCxnSpPr>
                <a:cxnSpLocks/>
              </p:cNvCxnSpPr>
              <p:nvPr/>
            </p:nvCxnSpPr>
            <p:spPr>
              <a:xfrm>
                <a:off x="4808695" y="5930945"/>
                <a:ext cx="549086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96A0188-FCE7-BE11-1852-198A4CABDA4B}"/>
                  </a:ext>
                </a:extLst>
              </p:cNvPr>
              <p:cNvSpPr/>
              <p:nvPr/>
            </p:nvSpPr>
            <p:spPr>
              <a:xfrm>
                <a:off x="4650154" y="5770171"/>
                <a:ext cx="334394" cy="33439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Google Shape;90;p1">
              <a:extLst>
                <a:ext uri="{FF2B5EF4-FFF2-40B4-BE49-F238E27FC236}">
                  <a16:creationId xmlns:a16="http://schemas.microsoft.com/office/drawing/2014/main" id="{3A02591D-BC28-E51F-1654-36DDB8AE3BCF}"/>
                </a:ext>
              </a:extLst>
            </p:cNvPr>
            <p:cNvSpPr txBox="1"/>
            <p:nvPr/>
          </p:nvSpPr>
          <p:spPr>
            <a:xfrm>
              <a:off x="4650154" y="5360270"/>
              <a:ext cx="564940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rgbClr val="5B9BD5"/>
                  </a:solidFill>
                  <a:latin typeface="Century Gothic"/>
                  <a:sym typeface="Century Gothic"/>
                </a:rPr>
                <a:t>MANAGE</a:t>
              </a:r>
              <a:endParaRPr sz="2200" dirty="0">
                <a:solidFill>
                  <a:srgbClr val="5B9BD5"/>
                </a:solidFill>
              </a:endParaRPr>
            </a:p>
          </p:txBody>
        </p:sp>
        <p:grpSp>
          <p:nvGrpSpPr>
            <p:cNvPr id="30" name="Group 29">
              <a:extLst>
                <a:ext uri="{FF2B5EF4-FFF2-40B4-BE49-F238E27FC236}">
                  <a16:creationId xmlns:a16="http://schemas.microsoft.com/office/drawing/2014/main" id="{B1C3E196-5562-0260-04C3-EE6FCD5A5BC5}"/>
                </a:ext>
              </a:extLst>
            </p:cNvPr>
            <p:cNvGrpSpPr/>
            <p:nvPr/>
          </p:nvGrpSpPr>
          <p:grpSpPr>
            <a:xfrm>
              <a:off x="10555792" y="5746186"/>
              <a:ext cx="1262744" cy="334394"/>
              <a:chOff x="10555792" y="5746186"/>
              <a:chExt cx="1262744" cy="334394"/>
            </a:xfrm>
            <a:effectLst>
              <a:outerShdw blurRad="50800" dist="38100" dir="2700000" algn="tl" rotWithShape="0">
                <a:prstClr val="black">
                  <a:alpha val="40000"/>
                </a:prstClr>
              </a:outerShdw>
            </a:effectLst>
          </p:grpSpPr>
          <p:cxnSp>
            <p:nvCxnSpPr>
              <p:cNvPr id="24" name="Straight Arrow Connector 23">
                <a:extLst>
                  <a:ext uri="{FF2B5EF4-FFF2-40B4-BE49-F238E27FC236}">
                    <a16:creationId xmlns:a16="http://schemas.microsoft.com/office/drawing/2014/main" id="{2C40FA31-05EA-54EB-EB77-F1DA77424302}"/>
                  </a:ext>
                </a:extLst>
              </p:cNvPr>
              <p:cNvCxnSpPr>
                <a:cxnSpLocks/>
              </p:cNvCxnSpPr>
              <p:nvPr/>
            </p:nvCxnSpPr>
            <p:spPr>
              <a:xfrm>
                <a:off x="10714333" y="5906960"/>
                <a:ext cx="110420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30B9F54-A8F6-7C5C-1876-F32D5D86D354}"/>
                  </a:ext>
                </a:extLst>
              </p:cNvPr>
              <p:cNvSpPr/>
              <p:nvPr/>
            </p:nvSpPr>
            <p:spPr>
              <a:xfrm>
                <a:off x="10555792" y="5746186"/>
                <a:ext cx="334394" cy="33439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Google Shape;90;p1">
              <a:extLst>
                <a:ext uri="{FF2B5EF4-FFF2-40B4-BE49-F238E27FC236}">
                  <a16:creationId xmlns:a16="http://schemas.microsoft.com/office/drawing/2014/main" id="{50E09B2E-3540-6C13-AF00-FC8247503270}"/>
                </a:ext>
              </a:extLst>
            </p:cNvPr>
            <p:cNvSpPr txBox="1"/>
            <p:nvPr/>
          </p:nvSpPr>
          <p:spPr>
            <a:xfrm>
              <a:off x="10047165" y="5331947"/>
              <a:ext cx="218942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rgbClr val="5B9BD5"/>
                  </a:solidFill>
                  <a:latin typeface="Century Gothic"/>
                  <a:sym typeface="Century Gothic"/>
                </a:rPr>
                <a:t>REINFORCE</a:t>
              </a:r>
              <a:endParaRPr sz="2200" dirty="0">
                <a:solidFill>
                  <a:srgbClr val="5B9BD5"/>
                </a:solidFill>
              </a:endParaRPr>
            </a:p>
          </p:txBody>
        </p:sp>
      </p:grpSp>
    </p:spTree>
    <p:extLst>
      <p:ext uri="{BB962C8B-B14F-4D97-AF65-F5344CB8AC3E}">
        <p14:creationId xmlns:p14="http://schemas.microsoft.com/office/powerpoint/2010/main" val="307613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1089677437"/>
              </p:ext>
            </p:extLst>
          </p:nvPr>
        </p:nvGraphicFramePr>
        <p:xfrm>
          <a:off x="211015" y="824231"/>
          <a:ext cx="11683327" cy="4957800"/>
        </p:xfrm>
        <a:graphic>
          <a:graphicData uri="http://schemas.openxmlformats.org/drawingml/2006/table">
            <a:tbl>
              <a:tblPr firstRow="1" bandRow="1">
                <a:tableStyleId>{5C22544A-7EE6-4342-B048-85BDC9FD1C3A}</a:tableStyleId>
              </a:tblPr>
              <a:tblGrid>
                <a:gridCol w="3546209">
                  <a:extLst>
                    <a:ext uri="{9D8B030D-6E8A-4147-A177-3AD203B41FA5}">
                      <a16:colId xmlns:a16="http://schemas.microsoft.com/office/drawing/2014/main" val="602210714"/>
                    </a:ext>
                  </a:extLst>
                </a:gridCol>
                <a:gridCol w="1395075">
                  <a:extLst>
                    <a:ext uri="{9D8B030D-6E8A-4147-A177-3AD203B41FA5}">
                      <a16:colId xmlns:a16="http://schemas.microsoft.com/office/drawing/2014/main" val="745651107"/>
                    </a:ext>
                  </a:extLst>
                </a:gridCol>
                <a:gridCol w="1395075">
                  <a:extLst>
                    <a:ext uri="{9D8B030D-6E8A-4147-A177-3AD203B41FA5}">
                      <a16:colId xmlns:a16="http://schemas.microsoft.com/office/drawing/2014/main" val="3203644497"/>
                    </a:ext>
                  </a:extLst>
                </a:gridCol>
                <a:gridCol w="1336742">
                  <a:extLst>
                    <a:ext uri="{9D8B030D-6E8A-4147-A177-3AD203B41FA5}">
                      <a16:colId xmlns:a16="http://schemas.microsoft.com/office/drawing/2014/main" val="3839570682"/>
                    </a:ext>
                  </a:extLst>
                </a:gridCol>
                <a:gridCol w="1336742">
                  <a:extLst>
                    <a:ext uri="{9D8B030D-6E8A-4147-A177-3AD203B41FA5}">
                      <a16:colId xmlns:a16="http://schemas.microsoft.com/office/drawing/2014/main" val="436924813"/>
                    </a:ext>
                  </a:extLst>
                </a:gridCol>
                <a:gridCol w="1336742">
                  <a:extLst>
                    <a:ext uri="{9D8B030D-6E8A-4147-A177-3AD203B41FA5}">
                      <a16:colId xmlns:a16="http://schemas.microsoft.com/office/drawing/2014/main" val="3893106002"/>
                    </a:ext>
                  </a:extLst>
                </a:gridCol>
                <a:gridCol w="1336742">
                  <a:extLst>
                    <a:ext uri="{9D8B030D-6E8A-4147-A177-3AD203B41FA5}">
                      <a16:colId xmlns:a16="http://schemas.microsoft.com/office/drawing/2014/main" val="1896848035"/>
                    </a:ext>
                  </a:extLst>
                </a:gridCol>
              </a:tblGrid>
              <a:tr h="243926">
                <a:tc>
                  <a:txBody>
                    <a:bodyPr/>
                    <a:lstStyle/>
                    <a:p>
                      <a:pPr>
                        <a:lnSpc>
                          <a:spcPct val="100000"/>
                        </a:lnSpc>
                      </a:pPr>
                      <a:r>
                        <a:rPr lang="en-US" sz="900" dirty="0">
                          <a:solidFill>
                            <a:schemeClr val="tx1"/>
                          </a:solidFill>
                          <a:latin typeface="Century Gothic" panose="020B0502020202020204" pitchFamily="34" charset="0"/>
                        </a:rPr>
                        <a:t>TASKS</a:t>
                      </a:r>
                      <a:endParaRPr lang="en-US" sz="8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a:lnSpc>
                          <a:spcPct val="100000"/>
                        </a:lnSpc>
                      </a:pPr>
                      <a:r>
                        <a:rPr lang="en-US" sz="1000" b="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62613" y="1148707"/>
            <a:ext cx="1753154"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6" name="Rectangle 5">
            <a:extLst>
              <a:ext uri="{FF2B5EF4-FFF2-40B4-BE49-F238E27FC236}">
                <a16:creationId xmlns:a16="http://schemas.microsoft.com/office/drawing/2014/main" id="{45120421-B160-AC44-999E-CFB0721F467F}"/>
              </a:ext>
            </a:extLst>
          </p:cNvPr>
          <p:cNvSpPr/>
          <p:nvPr/>
        </p:nvSpPr>
        <p:spPr>
          <a:xfrm>
            <a:off x="3862613" y="1616680"/>
            <a:ext cx="1753153"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12" name="Rectangle 11">
            <a:extLst>
              <a:ext uri="{FF2B5EF4-FFF2-40B4-BE49-F238E27FC236}">
                <a16:creationId xmlns:a16="http://schemas.microsoft.com/office/drawing/2014/main" id="{4DA04FFA-D9F8-5249-A153-D5EAF58B72FE}"/>
              </a:ext>
            </a:extLst>
          </p:cNvPr>
          <p:cNvSpPr/>
          <p:nvPr/>
        </p:nvSpPr>
        <p:spPr>
          <a:xfrm>
            <a:off x="3862614" y="2084653"/>
            <a:ext cx="1753154"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Milestone 1</a:t>
            </a:r>
          </a:p>
        </p:txBody>
      </p:sp>
      <p:sp>
        <p:nvSpPr>
          <p:cNvPr id="42" name="Rectangle 41">
            <a:extLst>
              <a:ext uri="{FF2B5EF4-FFF2-40B4-BE49-F238E27FC236}">
                <a16:creationId xmlns:a16="http://schemas.microsoft.com/office/drawing/2014/main" id="{238344CB-F85E-EE49-8F53-13D357BD1514}"/>
              </a:ext>
            </a:extLst>
          </p:cNvPr>
          <p:cNvSpPr/>
          <p:nvPr/>
        </p:nvSpPr>
        <p:spPr>
          <a:xfrm>
            <a:off x="3862614" y="2552626"/>
            <a:ext cx="1753154"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Needs Review</a:t>
            </a:r>
          </a:p>
        </p:txBody>
      </p:sp>
      <p:sp>
        <p:nvSpPr>
          <p:cNvPr id="43" name="Rectangle 42">
            <a:extLst>
              <a:ext uri="{FF2B5EF4-FFF2-40B4-BE49-F238E27FC236}">
                <a16:creationId xmlns:a16="http://schemas.microsoft.com/office/drawing/2014/main" id="{BDF46762-DE84-6D48-99D5-CB3DE0793AB2}"/>
              </a:ext>
            </a:extLst>
          </p:cNvPr>
          <p:cNvSpPr/>
          <p:nvPr/>
        </p:nvSpPr>
        <p:spPr>
          <a:xfrm>
            <a:off x="5615766" y="3020599"/>
            <a:ext cx="2029565"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4" name="Rectangle 43">
            <a:extLst>
              <a:ext uri="{FF2B5EF4-FFF2-40B4-BE49-F238E27FC236}">
                <a16:creationId xmlns:a16="http://schemas.microsoft.com/office/drawing/2014/main" id="{BC327E30-6FC2-774C-84E7-84122B7DDF00}"/>
              </a:ext>
            </a:extLst>
          </p:cNvPr>
          <p:cNvSpPr/>
          <p:nvPr/>
        </p:nvSpPr>
        <p:spPr>
          <a:xfrm>
            <a:off x="3839628" y="3488572"/>
            <a:ext cx="1776140"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C6B6796C-A823-9B45-9C7B-E649DE201818}"/>
              </a:ext>
            </a:extLst>
          </p:cNvPr>
          <p:cNvSpPr/>
          <p:nvPr/>
        </p:nvSpPr>
        <p:spPr>
          <a:xfrm>
            <a:off x="3862614" y="3956545"/>
            <a:ext cx="1776141"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6" name="Rectangle 45">
            <a:extLst>
              <a:ext uri="{FF2B5EF4-FFF2-40B4-BE49-F238E27FC236}">
                <a16:creationId xmlns:a16="http://schemas.microsoft.com/office/drawing/2014/main" id="{3B60B896-37F2-1C41-A35B-FD3D0B568849}"/>
              </a:ext>
            </a:extLst>
          </p:cNvPr>
          <p:cNvSpPr/>
          <p:nvPr/>
        </p:nvSpPr>
        <p:spPr>
          <a:xfrm>
            <a:off x="3862615" y="4424518"/>
            <a:ext cx="1753153"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54" name="Rectangle 53">
            <a:extLst>
              <a:ext uri="{FF2B5EF4-FFF2-40B4-BE49-F238E27FC236}">
                <a16:creationId xmlns:a16="http://schemas.microsoft.com/office/drawing/2014/main" id="{C8FAABF7-CF44-A847-B0BC-190595132FDE}"/>
              </a:ext>
            </a:extLst>
          </p:cNvPr>
          <p:cNvSpPr/>
          <p:nvPr/>
        </p:nvSpPr>
        <p:spPr>
          <a:xfrm>
            <a:off x="3869408" y="4892491"/>
            <a:ext cx="175397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55" name="Rectangle 54">
            <a:extLst>
              <a:ext uri="{FF2B5EF4-FFF2-40B4-BE49-F238E27FC236}">
                <a16:creationId xmlns:a16="http://schemas.microsoft.com/office/drawing/2014/main" id="{90D21B74-0D4D-1541-A69C-58D3FB0DFCCE}"/>
              </a:ext>
            </a:extLst>
          </p:cNvPr>
          <p:cNvSpPr/>
          <p:nvPr/>
        </p:nvSpPr>
        <p:spPr>
          <a:xfrm>
            <a:off x="3877092" y="5360461"/>
            <a:ext cx="1753979"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6075570"/>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401178"/>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6075570"/>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401178"/>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6075570"/>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401178"/>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6075570"/>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401178"/>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6075570"/>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401178"/>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6075233"/>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400841"/>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6073495"/>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399103"/>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6073158"/>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398766"/>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grpSp>
        <p:nvGrpSpPr>
          <p:cNvPr id="53" name="Group 52">
            <a:extLst>
              <a:ext uri="{FF2B5EF4-FFF2-40B4-BE49-F238E27FC236}">
                <a16:creationId xmlns:a16="http://schemas.microsoft.com/office/drawing/2014/main" id="{2BB42450-87F2-6E45-A885-DBF3788CBB60}"/>
              </a:ext>
            </a:extLst>
          </p:cNvPr>
          <p:cNvGrpSpPr/>
          <p:nvPr/>
        </p:nvGrpSpPr>
        <p:grpSpPr>
          <a:xfrm>
            <a:off x="8724512" y="506544"/>
            <a:ext cx="548640" cy="5597491"/>
            <a:chOff x="5331873" y="127357"/>
            <a:chExt cx="548640" cy="5597491"/>
          </a:xfrm>
        </p:grpSpPr>
        <p:sp>
          <p:nvSpPr>
            <p:cNvPr id="83" name="Rectangle 82">
              <a:extLst>
                <a:ext uri="{FF2B5EF4-FFF2-40B4-BE49-F238E27FC236}">
                  <a16:creationId xmlns:a16="http://schemas.microsoft.com/office/drawing/2014/main" id="{66785142-9A91-8649-9983-281E30EEC83E}"/>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Century Gothic" panose="020B0502020202020204" pitchFamily="34" charset="0"/>
                </a:rPr>
                <a:t>TODAY</a:t>
              </a:r>
            </a:p>
          </p:txBody>
        </p:sp>
        <p:cxnSp>
          <p:nvCxnSpPr>
            <p:cNvPr id="40" name="Straight Connector 39">
              <a:extLst>
                <a:ext uri="{FF2B5EF4-FFF2-40B4-BE49-F238E27FC236}">
                  <a16:creationId xmlns:a16="http://schemas.microsoft.com/office/drawing/2014/main" id="{3504DA84-FA6A-C145-8C4B-D1F3A372A990}"/>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742824" y="3057840"/>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D5755D5-4DA7-844D-A71D-BC507D72C599}"/>
              </a:ext>
            </a:extLst>
          </p:cNvPr>
          <p:cNvSpPr/>
          <p:nvPr/>
        </p:nvSpPr>
        <p:spPr>
          <a:xfrm>
            <a:off x="3884776" y="3020111"/>
            <a:ext cx="1479269"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Century Gothic" panose="020B0502020202020204" pitchFamily="34" charset="0"/>
              </a:rPr>
              <a:t>Milestone 1 – 00/00</a:t>
            </a:r>
          </a:p>
        </p:txBody>
      </p:sp>
      <p:sp>
        <p:nvSpPr>
          <p:cNvPr id="10" name="Google Shape;90;p1">
            <a:extLst>
              <a:ext uri="{FF2B5EF4-FFF2-40B4-BE49-F238E27FC236}">
                <a16:creationId xmlns:a16="http://schemas.microsoft.com/office/drawing/2014/main" id="{02D0648A-D423-938B-6A43-A2E83DEBE7D9}"/>
              </a:ext>
            </a:extLst>
          </p:cNvPr>
          <p:cNvSpPr txBox="1"/>
          <p:nvPr/>
        </p:nvSpPr>
        <p:spPr>
          <a:xfrm>
            <a:off x="114300" y="374015"/>
            <a:ext cx="1119622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rgbClr val="3F3F3F"/>
                </a:solidFill>
                <a:latin typeface="Century Gothic"/>
                <a:ea typeface="Century Gothic"/>
                <a:cs typeface="Century Gothic"/>
                <a:sym typeface="Century Gothic"/>
              </a:rPr>
              <a:t>CHANGE MANAGEMENT PLAN</a:t>
            </a:r>
            <a:endParaRPr sz="2200" dirty="0"/>
          </a:p>
        </p:txBody>
      </p:sp>
    </p:spTree>
    <p:extLst>
      <p:ext uri="{BB962C8B-B14F-4D97-AF65-F5344CB8AC3E}">
        <p14:creationId xmlns:p14="http://schemas.microsoft.com/office/powerpoint/2010/main" val="103672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0061F-0E39-1AEB-D82C-0272D7F1A9F0}"/>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75B7DE7-7753-2A51-F67A-D449D80D132B}"/>
              </a:ext>
            </a:extLst>
          </p:cNvPr>
          <p:cNvGraphicFramePr>
            <a:graphicFrameLocks noGrp="1"/>
          </p:cNvGraphicFramePr>
          <p:nvPr>
            <p:extLst>
              <p:ext uri="{D42A27DB-BD31-4B8C-83A1-F6EECF244321}">
                <p14:modId xmlns:p14="http://schemas.microsoft.com/office/powerpoint/2010/main" val="821108768"/>
              </p:ext>
            </p:extLst>
          </p:nvPr>
        </p:nvGraphicFramePr>
        <p:xfrm>
          <a:off x="211015" y="824231"/>
          <a:ext cx="11683327" cy="4957800"/>
        </p:xfrm>
        <a:graphic>
          <a:graphicData uri="http://schemas.openxmlformats.org/drawingml/2006/table">
            <a:tbl>
              <a:tblPr firstRow="1" bandRow="1">
                <a:tableStyleId>{5C22544A-7EE6-4342-B048-85BDC9FD1C3A}</a:tableStyleId>
              </a:tblPr>
              <a:tblGrid>
                <a:gridCol w="3546209">
                  <a:extLst>
                    <a:ext uri="{9D8B030D-6E8A-4147-A177-3AD203B41FA5}">
                      <a16:colId xmlns:a16="http://schemas.microsoft.com/office/drawing/2014/main" val="602210714"/>
                    </a:ext>
                  </a:extLst>
                </a:gridCol>
                <a:gridCol w="1395075">
                  <a:extLst>
                    <a:ext uri="{9D8B030D-6E8A-4147-A177-3AD203B41FA5}">
                      <a16:colId xmlns:a16="http://schemas.microsoft.com/office/drawing/2014/main" val="745651107"/>
                    </a:ext>
                  </a:extLst>
                </a:gridCol>
                <a:gridCol w="1395075">
                  <a:extLst>
                    <a:ext uri="{9D8B030D-6E8A-4147-A177-3AD203B41FA5}">
                      <a16:colId xmlns:a16="http://schemas.microsoft.com/office/drawing/2014/main" val="3203644497"/>
                    </a:ext>
                  </a:extLst>
                </a:gridCol>
                <a:gridCol w="1336742">
                  <a:extLst>
                    <a:ext uri="{9D8B030D-6E8A-4147-A177-3AD203B41FA5}">
                      <a16:colId xmlns:a16="http://schemas.microsoft.com/office/drawing/2014/main" val="3839570682"/>
                    </a:ext>
                  </a:extLst>
                </a:gridCol>
                <a:gridCol w="1336742">
                  <a:extLst>
                    <a:ext uri="{9D8B030D-6E8A-4147-A177-3AD203B41FA5}">
                      <a16:colId xmlns:a16="http://schemas.microsoft.com/office/drawing/2014/main" val="436924813"/>
                    </a:ext>
                  </a:extLst>
                </a:gridCol>
                <a:gridCol w="1336742">
                  <a:extLst>
                    <a:ext uri="{9D8B030D-6E8A-4147-A177-3AD203B41FA5}">
                      <a16:colId xmlns:a16="http://schemas.microsoft.com/office/drawing/2014/main" val="3893106002"/>
                    </a:ext>
                  </a:extLst>
                </a:gridCol>
                <a:gridCol w="1336742">
                  <a:extLst>
                    <a:ext uri="{9D8B030D-6E8A-4147-A177-3AD203B41FA5}">
                      <a16:colId xmlns:a16="http://schemas.microsoft.com/office/drawing/2014/main" val="1896848035"/>
                    </a:ext>
                  </a:extLst>
                </a:gridCol>
              </a:tblGrid>
              <a:tr h="243926">
                <a:tc>
                  <a:txBody>
                    <a:bodyPr/>
                    <a:lstStyle/>
                    <a:p>
                      <a:pPr>
                        <a:lnSpc>
                          <a:spcPct val="100000"/>
                        </a:lnSpc>
                      </a:pPr>
                      <a:r>
                        <a:rPr lang="en-US" sz="900" dirty="0">
                          <a:solidFill>
                            <a:schemeClr val="tx1"/>
                          </a:solidFill>
                          <a:latin typeface="Century Gothic" panose="020B0502020202020204" pitchFamily="34" charset="0"/>
                        </a:rPr>
                        <a:t>TASKS</a:t>
                      </a:r>
                      <a:endParaRPr lang="en-US" sz="8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11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12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a:lnSpc>
                          <a:spcPct val="100000"/>
                        </a:lnSpc>
                      </a:pPr>
                      <a:r>
                        <a:rPr lang="en-US" sz="1000" b="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0FA4E2C6-F3C3-216A-11EE-DE9369663403}"/>
              </a:ext>
            </a:extLst>
          </p:cNvPr>
          <p:cNvSpPr/>
          <p:nvPr/>
        </p:nvSpPr>
        <p:spPr>
          <a:xfrm>
            <a:off x="3862613" y="1148707"/>
            <a:ext cx="1753154"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6" name="Rectangle 5">
            <a:extLst>
              <a:ext uri="{FF2B5EF4-FFF2-40B4-BE49-F238E27FC236}">
                <a16:creationId xmlns:a16="http://schemas.microsoft.com/office/drawing/2014/main" id="{82957A48-3444-1104-DFD2-4BDC7B33E563}"/>
              </a:ext>
            </a:extLst>
          </p:cNvPr>
          <p:cNvSpPr/>
          <p:nvPr/>
        </p:nvSpPr>
        <p:spPr>
          <a:xfrm>
            <a:off x="3862613" y="1616680"/>
            <a:ext cx="1753153"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12" name="Rectangle 11">
            <a:extLst>
              <a:ext uri="{FF2B5EF4-FFF2-40B4-BE49-F238E27FC236}">
                <a16:creationId xmlns:a16="http://schemas.microsoft.com/office/drawing/2014/main" id="{664893BB-A9DC-9DDE-1AFC-EF157DD9EC36}"/>
              </a:ext>
            </a:extLst>
          </p:cNvPr>
          <p:cNvSpPr/>
          <p:nvPr/>
        </p:nvSpPr>
        <p:spPr>
          <a:xfrm>
            <a:off x="3862614" y="2084653"/>
            <a:ext cx="1753154"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Milestone 1</a:t>
            </a:r>
          </a:p>
        </p:txBody>
      </p:sp>
      <p:sp>
        <p:nvSpPr>
          <p:cNvPr id="42" name="Rectangle 41">
            <a:extLst>
              <a:ext uri="{FF2B5EF4-FFF2-40B4-BE49-F238E27FC236}">
                <a16:creationId xmlns:a16="http://schemas.microsoft.com/office/drawing/2014/main" id="{915BB731-A6BE-EC48-52FF-3C2A95EE9AD4}"/>
              </a:ext>
            </a:extLst>
          </p:cNvPr>
          <p:cNvSpPr/>
          <p:nvPr/>
        </p:nvSpPr>
        <p:spPr>
          <a:xfrm>
            <a:off x="3862614" y="2552626"/>
            <a:ext cx="1753154"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Needs Review</a:t>
            </a:r>
          </a:p>
        </p:txBody>
      </p:sp>
      <p:sp>
        <p:nvSpPr>
          <p:cNvPr id="43" name="Rectangle 42">
            <a:extLst>
              <a:ext uri="{FF2B5EF4-FFF2-40B4-BE49-F238E27FC236}">
                <a16:creationId xmlns:a16="http://schemas.microsoft.com/office/drawing/2014/main" id="{2D15211E-39A7-A305-B148-AD3CF1D69A7A}"/>
              </a:ext>
            </a:extLst>
          </p:cNvPr>
          <p:cNvSpPr/>
          <p:nvPr/>
        </p:nvSpPr>
        <p:spPr>
          <a:xfrm>
            <a:off x="5615766" y="3020599"/>
            <a:ext cx="2029565"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4" name="Rectangle 43">
            <a:extLst>
              <a:ext uri="{FF2B5EF4-FFF2-40B4-BE49-F238E27FC236}">
                <a16:creationId xmlns:a16="http://schemas.microsoft.com/office/drawing/2014/main" id="{B4E723A4-EF6F-4D9C-55FB-6F449EA190D1}"/>
              </a:ext>
            </a:extLst>
          </p:cNvPr>
          <p:cNvSpPr/>
          <p:nvPr/>
        </p:nvSpPr>
        <p:spPr>
          <a:xfrm>
            <a:off x="3839628" y="3488572"/>
            <a:ext cx="1776140"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E6ACCDC1-475D-6594-B42B-29891B3B9C57}"/>
              </a:ext>
            </a:extLst>
          </p:cNvPr>
          <p:cNvSpPr/>
          <p:nvPr/>
        </p:nvSpPr>
        <p:spPr>
          <a:xfrm>
            <a:off x="3862614" y="3956545"/>
            <a:ext cx="1776141"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6" name="Rectangle 45">
            <a:extLst>
              <a:ext uri="{FF2B5EF4-FFF2-40B4-BE49-F238E27FC236}">
                <a16:creationId xmlns:a16="http://schemas.microsoft.com/office/drawing/2014/main" id="{5782CBC7-E0FC-3BB9-0357-F2EA091A3740}"/>
              </a:ext>
            </a:extLst>
          </p:cNvPr>
          <p:cNvSpPr/>
          <p:nvPr/>
        </p:nvSpPr>
        <p:spPr>
          <a:xfrm>
            <a:off x="3862615" y="4424518"/>
            <a:ext cx="1753153"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54" name="Rectangle 53">
            <a:extLst>
              <a:ext uri="{FF2B5EF4-FFF2-40B4-BE49-F238E27FC236}">
                <a16:creationId xmlns:a16="http://schemas.microsoft.com/office/drawing/2014/main" id="{060C8E20-D0B2-AECD-4EEC-0486BA282665}"/>
              </a:ext>
            </a:extLst>
          </p:cNvPr>
          <p:cNvSpPr/>
          <p:nvPr/>
        </p:nvSpPr>
        <p:spPr>
          <a:xfrm>
            <a:off x="3869408" y="4892491"/>
            <a:ext cx="175397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55" name="Rectangle 54">
            <a:extLst>
              <a:ext uri="{FF2B5EF4-FFF2-40B4-BE49-F238E27FC236}">
                <a16:creationId xmlns:a16="http://schemas.microsoft.com/office/drawing/2014/main" id="{5DCCEF76-073A-752D-A630-15C5643BC82F}"/>
              </a:ext>
            </a:extLst>
          </p:cNvPr>
          <p:cNvSpPr/>
          <p:nvPr/>
        </p:nvSpPr>
        <p:spPr>
          <a:xfrm>
            <a:off x="3877092" y="5360461"/>
            <a:ext cx="1753979"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64" name="Rectangle 63">
            <a:extLst>
              <a:ext uri="{FF2B5EF4-FFF2-40B4-BE49-F238E27FC236}">
                <a16:creationId xmlns:a16="http://schemas.microsoft.com/office/drawing/2014/main" id="{26E4C896-EBEF-3F21-B4E1-52134B930314}"/>
              </a:ext>
            </a:extLst>
          </p:cNvPr>
          <p:cNvSpPr/>
          <p:nvPr/>
        </p:nvSpPr>
        <p:spPr>
          <a:xfrm>
            <a:off x="439907" y="6075570"/>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84CEB2D4-CBE7-5B01-F6F9-C97B3C943625}"/>
              </a:ext>
            </a:extLst>
          </p:cNvPr>
          <p:cNvSpPr/>
          <p:nvPr/>
        </p:nvSpPr>
        <p:spPr>
          <a:xfrm>
            <a:off x="439907" y="6401178"/>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546FC45A-1EC1-C5C7-63BF-4C44766B73DE}"/>
              </a:ext>
            </a:extLst>
          </p:cNvPr>
          <p:cNvSpPr/>
          <p:nvPr/>
        </p:nvSpPr>
        <p:spPr>
          <a:xfrm>
            <a:off x="3401228" y="6075570"/>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0A7445B-756B-CA15-B184-7E51734E07E8}"/>
              </a:ext>
            </a:extLst>
          </p:cNvPr>
          <p:cNvSpPr/>
          <p:nvPr/>
        </p:nvSpPr>
        <p:spPr>
          <a:xfrm>
            <a:off x="3401228" y="6401178"/>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C20D464-DA36-D59E-D384-3CF2078A1B5F}"/>
              </a:ext>
            </a:extLst>
          </p:cNvPr>
          <p:cNvSpPr/>
          <p:nvPr/>
        </p:nvSpPr>
        <p:spPr>
          <a:xfrm>
            <a:off x="6362549" y="6075570"/>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C3DB03C-4C93-E310-9361-59DBA691CE38}"/>
              </a:ext>
            </a:extLst>
          </p:cNvPr>
          <p:cNvSpPr/>
          <p:nvPr/>
        </p:nvSpPr>
        <p:spPr>
          <a:xfrm>
            <a:off x="6362549" y="6401178"/>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8402D4BE-8960-F5DF-7C10-0FDD9DC23326}"/>
              </a:ext>
            </a:extLst>
          </p:cNvPr>
          <p:cNvSpPr/>
          <p:nvPr/>
        </p:nvSpPr>
        <p:spPr>
          <a:xfrm>
            <a:off x="9323871" y="6075570"/>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6E084BDF-E149-F385-869A-55D3B311D23F}"/>
              </a:ext>
            </a:extLst>
          </p:cNvPr>
          <p:cNvSpPr/>
          <p:nvPr/>
        </p:nvSpPr>
        <p:spPr>
          <a:xfrm>
            <a:off x="9323871" y="6401178"/>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9CD4B396-B24A-E713-1B43-8F4DB9F5EEC3}"/>
              </a:ext>
            </a:extLst>
          </p:cNvPr>
          <p:cNvSpPr txBox="1"/>
          <p:nvPr/>
        </p:nvSpPr>
        <p:spPr>
          <a:xfrm>
            <a:off x="714226" y="6075570"/>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75" name="TextBox 74">
            <a:extLst>
              <a:ext uri="{FF2B5EF4-FFF2-40B4-BE49-F238E27FC236}">
                <a16:creationId xmlns:a16="http://schemas.microsoft.com/office/drawing/2014/main" id="{A41DA653-3E3B-B720-AF46-715EEA93E307}"/>
              </a:ext>
            </a:extLst>
          </p:cNvPr>
          <p:cNvSpPr txBox="1"/>
          <p:nvPr/>
        </p:nvSpPr>
        <p:spPr>
          <a:xfrm>
            <a:off x="714226" y="6401178"/>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76" name="TextBox 75">
            <a:extLst>
              <a:ext uri="{FF2B5EF4-FFF2-40B4-BE49-F238E27FC236}">
                <a16:creationId xmlns:a16="http://schemas.microsoft.com/office/drawing/2014/main" id="{92E2FE28-092B-6C3A-575E-71CE82757DD5}"/>
              </a:ext>
            </a:extLst>
          </p:cNvPr>
          <p:cNvSpPr txBox="1"/>
          <p:nvPr/>
        </p:nvSpPr>
        <p:spPr>
          <a:xfrm>
            <a:off x="3668794" y="6075233"/>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77" name="TextBox 76">
            <a:extLst>
              <a:ext uri="{FF2B5EF4-FFF2-40B4-BE49-F238E27FC236}">
                <a16:creationId xmlns:a16="http://schemas.microsoft.com/office/drawing/2014/main" id="{738E584A-E668-7097-7885-E351166DB2D5}"/>
              </a:ext>
            </a:extLst>
          </p:cNvPr>
          <p:cNvSpPr txBox="1"/>
          <p:nvPr/>
        </p:nvSpPr>
        <p:spPr>
          <a:xfrm>
            <a:off x="3668794" y="6400841"/>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78" name="TextBox 77">
            <a:extLst>
              <a:ext uri="{FF2B5EF4-FFF2-40B4-BE49-F238E27FC236}">
                <a16:creationId xmlns:a16="http://schemas.microsoft.com/office/drawing/2014/main" id="{EB95666A-6D1A-938A-F6FB-F6A4CF74F789}"/>
              </a:ext>
            </a:extLst>
          </p:cNvPr>
          <p:cNvSpPr txBox="1"/>
          <p:nvPr/>
        </p:nvSpPr>
        <p:spPr>
          <a:xfrm>
            <a:off x="6621454" y="6073495"/>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79" name="TextBox 78">
            <a:extLst>
              <a:ext uri="{FF2B5EF4-FFF2-40B4-BE49-F238E27FC236}">
                <a16:creationId xmlns:a16="http://schemas.microsoft.com/office/drawing/2014/main" id="{B5F9A57A-1829-6A5D-CB80-7BB42347F822}"/>
              </a:ext>
            </a:extLst>
          </p:cNvPr>
          <p:cNvSpPr txBox="1"/>
          <p:nvPr/>
        </p:nvSpPr>
        <p:spPr>
          <a:xfrm>
            <a:off x="6621454" y="6399103"/>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80" name="TextBox 79">
            <a:extLst>
              <a:ext uri="{FF2B5EF4-FFF2-40B4-BE49-F238E27FC236}">
                <a16:creationId xmlns:a16="http://schemas.microsoft.com/office/drawing/2014/main" id="{8275BB67-84BA-4212-AD76-4CD798E3A4C8}"/>
              </a:ext>
            </a:extLst>
          </p:cNvPr>
          <p:cNvSpPr txBox="1"/>
          <p:nvPr/>
        </p:nvSpPr>
        <p:spPr>
          <a:xfrm>
            <a:off x="9576022" y="6073158"/>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81" name="TextBox 80">
            <a:extLst>
              <a:ext uri="{FF2B5EF4-FFF2-40B4-BE49-F238E27FC236}">
                <a16:creationId xmlns:a16="http://schemas.microsoft.com/office/drawing/2014/main" id="{CA2225D5-CFEE-F711-38B3-CD479AEE69BE}"/>
              </a:ext>
            </a:extLst>
          </p:cNvPr>
          <p:cNvSpPr txBox="1"/>
          <p:nvPr/>
        </p:nvSpPr>
        <p:spPr>
          <a:xfrm>
            <a:off x="9576022" y="6398766"/>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grpSp>
        <p:nvGrpSpPr>
          <p:cNvPr id="53" name="Group 52">
            <a:extLst>
              <a:ext uri="{FF2B5EF4-FFF2-40B4-BE49-F238E27FC236}">
                <a16:creationId xmlns:a16="http://schemas.microsoft.com/office/drawing/2014/main" id="{FC116100-9DAC-93CE-CE4E-362EBE5C414F}"/>
              </a:ext>
            </a:extLst>
          </p:cNvPr>
          <p:cNvGrpSpPr/>
          <p:nvPr/>
        </p:nvGrpSpPr>
        <p:grpSpPr>
          <a:xfrm>
            <a:off x="8724512" y="506544"/>
            <a:ext cx="548640" cy="5597491"/>
            <a:chOff x="5331873" y="127357"/>
            <a:chExt cx="548640" cy="5597491"/>
          </a:xfrm>
        </p:grpSpPr>
        <p:sp>
          <p:nvSpPr>
            <p:cNvPr id="83" name="Rectangle 82">
              <a:extLst>
                <a:ext uri="{FF2B5EF4-FFF2-40B4-BE49-F238E27FC236}">
                  <a16:creationId xmlns:a16="http://schemas.microsoft.com/office/drawing/2014/main" id="{9EDB2E2A-7489-518C-3BA7-DFD7EC8AA269}"/>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Century Gothic" panose="020B0502020202020204" pitchFamily="34" charset="0"/>
                </a:rPr>
                <a:t>TODAY</a:t>
              </a:r>
            </a:p>
          </p:txBody>
        </p:sp>
        <p:cxnSp>
          <p:nvCxnSpPr>
            <p:cNvPr id="40" name="Straight Connector 39">
              <a:extLst>
                <a:ext uri="{FF2B5EF4-FFF2-40B4-BE49-F238E27FC236}">
                  <a16:creationId xmlns:a16="http://schemas.microsoft.com/office/drawing/2014/main" id="{35D8A281-6562-0271-D324-9700D8327B2B}"/>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1" name="Diamond 70">
            <a:extLst>
              <a:ext uri="{FF2B5EF4-FFF2-40B4-BE49-F238E27FC236}">
                <a16:creationId xmlns:a16="http://schemas.microsoft.com/office/drawing/2014/main" id="{E20CB8BF-4EDC-B334-6D60-919C9A8B8699}"/>
              </a:ext>
            </a:extLst>
          </p:cNvPr>
          <p:cNvSpPr>
            <a:spLocks noChangeAspect="1"/>
          </p:cNvSpPr>
          <p:nvPr/>
        </p:nvSpPr>
        <p:spPr>
          <a:xfrm>
            <a:off x="5742824" y="3057840"/>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B30082D3-E650-7625-B73A-8E2C89B8B748}"/>
              </a:ext>
            </a:extLst>
          </p:cNvPr>
          <p:cNvSpPr/>
          <p:nvPr/>
        </p:nvSpPr>
        <p:spPr>
          <a:xfrm>
            <a:off x="3884776" y="3020111"/>
            <a:ext cx="1479269"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Century Gothic" panose="020B0502020202020204" pitchFamily="34" charset="0"/>
              </a:rPr>
              <a:t>Milestone 1 – 00/00</a:t>
            </a:r>
          </a:p>
        </p:txBody>
      </p:sp>
      <p:sp>
        <p:nvSpPr>
          <p:cNvPr id="10" name="Google Shape;90;p1">
            <a:extLst>
              <a:ext uri="{FF2B5EF4-FFF2-40B4-BE49-F238E27FC236}">
                <a16:creationId xmlns:a16="http://schemas.microsoft.com/office/drawing/2014/main" id="{A3C95EE7-4695-AE95-8487-488147ED54BE}"/>
              </a:ext>
            </a:extLst>
          </p:cNvPr>
          <p:cNvSpPr txBox="1"/>
          <p:nvPr/>
        </p:nvSpPr>
        <p:spPr>
          <a:xfrm>
            <a:off x="114300" y="374015"/>
            <a:ext cx="1119622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rgbClr val="3F3F3F"/>
                </a:solidFill>
                <a:latin typeface="Century Gothic"/>
                <a:ea typeface="Century Gothic"/>
                <a:cs typeface="Century Gothic"/>
                <a:sym typeface="Century Gothic"/>
              </a:rPr>
              <a:t>CHANGE MANAGEMENT PLAN</a:t>
            </a:r>
            <a:endParaRPr sz="2200" dirty="0"/>
          </a:p>
        </p:txBody>
      </p:sp>
    </p:spTree>
    <p:extLst>
      <p:ext uri="{BB962C8B-B14F-4D97-AF65-F5344CB8AC3E}">
        <p14:creationId xmlns:p14="http://schemas.microsoft.com/office/powerpoint/2010/main" val="18563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6B428377-8185-45ED-B1B2-EB1DC221B5CF}"/>
            </a:ext>
          </a:extLst>
        </p:cNvPr>
        <p:cNvGrpSpPr/>
        <p:nvPr/>
      </p:nvGrpSpPr>
      <p:grpSpPr>
        <a:xfrm>
          <a:off x="0" y="0"/>
          <a:ext cx="0" cy="0"/>
          <a:chOff x="0" y="0"/>
          <a:chExt cx="0" cy="0"/>
        </a:xfrm>
      </p:grpSpPr>
      <p:pic>
        <p:nvPicPr>
          <p:cNvPr id="3" name="Google Shape;88;p1" descr="Full frame shot of blank white paper">
            <a:extLst>
              <a:ext uri="{FF2B5EF4-FFF2-40B4-BE49-F238E27FC236}">
                <a16:creationId xmlns:a16="http://schemas.microsoft.com/office/drawing/2014/main" id="{13BD489E-2850-7FAF-A873-5E646F766022}"/>
              </a:ext>
            </a:extLst>
          </p:cNvPr>
          <p:cNvPicPr preferRelativeResize="0"/>
          <p:nvPr/>
        </p:nvPicPr>
        <p:blipFill>
          <a:blip r:embed="rId3">
            <a:alphaModFix amt="65000"/>
          </a:blip>
          <a:srcRect/>
          <a:stretch/>
        </p:blipFill>
        <p:spPr>
          <a:xfrm>
            <a:off x="1" y="0"/>
            <a:ext cx="12203372" cy="6858000"/>
          </a:xfrm>
          <a:prstGeom prst="rect">
            <a:avLst/>
          </a:prstGeom>
          <a:noFill/>
          <a:ln>
            <a:noFill/>
          </a:ln>
        </p:spPr>
      </p:pic>
      <p:sp>
        <p:nvSpPr>
          <p:cNvPr id="148" name="Google Shape;90;p1">
            <a:extLst>
              <a:ext uri="{FF2B5EF4-FFF2-40B4-BE49-F238E27FC236}">
                <a16:creationId xmlns:a16="http://schemas.microsoft.com/office/drawing/2014/main" id="{C84AFD40-F4D3-A905-E665-D62FC8B32064}"/>
              </a:ext>
            </a:extLst>
          </p:cNvPr>
          <p:cNvSpPr txBox="1"/>
          <p:nvPr/>
        </p:nvSpPr>
        <p:spPr>
          <a:xfrm>
            <a:off x="114300" y="374015"/>
            <a:ext cx="1119622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rgbClr val="3F3F3F"/>
                </a:solidFill>
                <a:latin typeface="Century Gothic"/>
                <a:ea typeface="Century Gothic"/>
                <a:cs typeface="Century Gothic"/>
                <a:sym typeface="Century Gothic"/>
              </a:rPr>
              <a:t>CHANGE MANAGEMENT PLAN</a:t>
            </a:r>
            <a:endParaRPr sz="2200" dirty="0"/>
          </a:p>
        </p:txBody>
      </p:sp>
      <p:graphicFrame>
        <p:nvGraphicFramePr>
          <p:cNvPr id="2" name="Table 1">
            <a:extLst>
              <a:ext uri="{FF2B5EF4-FFF2-40B4-BE49-F238E27FC236}">
                <a16:creationId xmlns:a16="http://schemas.microsoft.com/office/drawing/2014/main" id="{84FF234B-6BB6-9CBC-2B9A-12DF99B2C55D}"/>
              </a:ext>
            </a:extLst>
          </p:cNvPr>
          <p:cNvGraphicFramePr>
            <a:graphicFrameLocks noGrp="1"/>
          </p:cNvGraphicFramePr>
          <p:nvPr>
            <p:extLst>
              <p:ext uri="{D42A27DB-BD31-4B8C-83A1-F6EECF244321}">
                <p14:modId xmlns:p14="http://schemas.microsoft.com/office/powerpoint/2010/main" val="2444280033"/>
              </p:ext>
            </p:extLst>
          </p:nvPr>
        </p:nvGraphicFramePr>
        <p:xfrm>
          <a:off x="223296" y="839678"/>
          <a:ext cx="11714148" cy="5307406"/>
        </p:xfrm>
        <a:graphic>
          <a:graphicData uri="http://schemas.openxmlformats.org/drawingml/2006/table">
            <a:tbl>
              <a:tblPr firstRow="1" bandRow="1">
                <a:tableStyleId>{7349D2CA-157B-4E54-8D2B-F3891DF03DCB}</a:tableStyleId>
              </a:tblPr>
              <a:tblGrid>
                <a:gridCol w="1301572">
                  <a:extLst>
                    <a:ext uri="{9D8B030D-6E8A-4147-A177-3AD203B41FA5}">
                      <a16:colId xmlns:a16="http://schemas.microsoft.com/office/drawing/2014/main" val="3821275520"/>
                    </a:ext>
                  </a:extLst>
                </a:gridCol>
                <a:gridCol w="1301572">
                  <a:extLst>
                    <a:ext uri="{9D8B030D-6E8A-4147-A177-3AD203B41FA5}">
                      <a16:colId xmlns:a16="http://schemas.microsoft.com/office/drawing/2014/main" val="3226753618"/>
                    </a:ext>
                  </a:extLst>
                </a:gridCol>
                <a:gridCol w="1301572">
                  <a:extLst>
                    <a:ext uri="{9D8B030D-6E8A-4147-A177-3AD203B41FA5}">
                      <a16:colId xmlns:a16="http://schemas.microsoft.com/office/drawing/2014/main" val="695051084"/>
                    </a:ext>
                  </a:extLst>
                </a:gridCol>
                <a:gridCol w="1301572">
                  <a:extLst>
                    <a:ext uri="{9D8B030D-6E8A-4147-A177-3AD203B41FA5}">
                      <a16:colId xmlns:a16="http://schemas.microsoft.com/office/drawing/2014/main" val="2061756048"/>
                    </a:ext>
                  </a:extLst>
                </a:gridCol>
                <a:gridCol w="1301572">
                  <a:extLst>
                    <a:ext uri="{9D8B030D-6E8A-4147-A177-3AD203B41FA5}">
                      <a16:colId xmlns:a16="http://schemas.microsoft.com/office/drawing/2014/main" val="2958960028"/>
                    </a:ext>
                  </a:extLst>
                </a:gridCol>
                <a:gridCol w="1301572">
                  <a:extLst>
                    <a:ext uri="{9D8B030D-6E8A-4147-A177-3AD203B41FA5}">
                      <a16:colId xmlns:a16="http://schemas.microsoft.com/office/drawing/2014/main" val="63924860"/>
                    </a:ext>
                  </a:extLst>
                </a:gridCol>
                <a:gridCol w="1301572">
                  <a:extLst>
                    <a:ext uri="{9D8B030D-6E8A-4147-A177-3AD203B41FA5}">
                      <a16:colId xmlns:a16="http://schemas.microsoft.com/office/drawing/2014/main" val="3246345851"/>
                    </a:ext>
                  </a:extLst>
                </a:gridCol>
                <a:gridCol w="1301572">
                  <a:extLst>
                    <a:ext uri="{9D8B030D-6E8A-4147-A177-3AD203B41FA5}">
                      <a16:colId xmlns:a16="http://schemas.microsoft.com/office/drawing/2014/main" val="1619952827"/>
                    </a:ext>
                  </a:extLst>
                </a:gridCol>
                <a:gridCol w="1301572">
                  <a:extLst>
                    <a:ext uri="{9D8B030D-6E8A-4147-A177-3AD203B41FA5}">
                      <a16:colId xmlns:a16="http://schemas.microsoft.com/office/drawing/2014/main" val="1820194552"/>
                    </a:ext>
                  </a:extLst>
                </a:gridCol>
              </a:tblGrid>
              <a:tr h="459624">
                <a:tc>
                  <a:txBody>
                    <a:bodyPr/>
                    <a:lstStyle/>
                    <a:p>
                      <a:pPr algn="ctr"/>
                      <a:r>
                        <a:rPr lang="en-US" sz="1400" b="0" spc="0" dirty="0">
                          <a:latin typeface="Century Gothic" panose="020B0502020202020204" pitchFamily="34" charset="0"/>
                        </a:rPr>
                        <a:t>NUMBER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sz="1400" b="0" spc="0" dirty="0">
                          <a:latin typeface="Century Gothic" panose="020B0502020202020204" pitchFamily="34" charset="0"/>
                        </a:rPr>
                        <a:t>CHANGE REQUEST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sz="1400" b="0" spc="0" dirty="0">
                          <a:latin typeface="Century Gothic" panose="020B0502020202020204" pitchFamily="34" charset="0"/>
                        </a:rPr>
                        <a:t>PRIORITY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sz="1400" b="0" spc="0" dirty="0">
                          <a:latin typeface="Century Gothic" panose="020B0502020202020204" pitchFamily="34" charset="0"/>
                        </a:rPr>
                        <a:t>IMPACT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sz="1400" b="0" spc="0" dirty="0">
                          <a:latin typeface="Century Gothic" panose="020B0502020202020204" pitchFamily="34" charset="0"/>
                        </a:rPr>
                        <a:t>EFFORT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sz="1400" b="0" spc="0" dirty="0">
                          <a:latin typeface="Century Gothic" panose="020B0502020202020204" pitchFamily="34" charset="0"/>
                        </a:rPr>
                        <a:t>HOURS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sz="1400" b="0" spc="0" dirty="0">
                          <a:latin typeface="Century Gothic" panose="020B0502020202020204" pitchFamily="34" charset="0"/>
                        </a:rPr>
                        <a:t>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1400" b="0" spc="0" dirty="0">
                          <a:latin typeface="Century Gothic" panose="020B0502020202020204" pitchFamily="34" charset="0"/>
                        </a:rPr>
                        <a:t>TOTAL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1400" b="0" spc="0" dirty="0">
                          <a:latin typeface="Century Gothic" panose="020B0502020202020204" pitchFamily="34" charset="0"/>
                        </a:rPr>
                        <a:t>APPROVAL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4182153307"/>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95811089"/>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687298"/>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0267808"/>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24825941"/>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70645295"/>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55076477"/>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70330323"/>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15555124"/>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81172298"/>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486825"/>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50801246"/>
                  </a:ext>
                </a:extLst>
              </a:tr>
            </a:tbl>
          </a:graphicData>
        </a:graphic>
      </p:graphicFrame>
    </p:spTree>
    <p:extLst>
      <p:ext uri="{BB962C8B-B14F-4D97-AF65-F5344CB8AC3E}">
        <p14:creationId xmlns:p14="http://schemas.microsoft.com/office/powerpoint/2010/main" val="232757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
            <a:extLst>
              <a:ext uri="{FF2B5EF4-FFF2-40B4-BE49-F238E27FC236}">
                <a16:creationId xmlns:a16="http://schemas.microsoft.com/office/drawing/2014/main" id="{43E15AF0-A1B5-5B33-A2DD-9DC3C964641C}"/>
              </a:ext>
            </a:extLst>
          </p:cNvPr>
          <p:cNvSpPr txBox="1"/>
          <p:nvPr/>
        </p:nvSpPr>
        <p:spPr>
          <a:xfrm>
            <a:off x="114300" y="374015"/>
            <a:ext cx="1119622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rgbClr val="3F3F3F"/>
                </a:solidFill>
                <a:latin typeface="Century Gothic"/>
                <a:ea typeface="Century Gothic"/>
                <a:cs typeface="Century Gothic"/>
                <a:sym typeface="Century Gothic"/>
              </a:rPr>
              <a:t>CHANGE MANAGEMENT ROADMAP</a:t>
            </a:r>
            <a:endParaRPr sz="2200" dirty="0"/>
          </a:p>
        </p:txBody>
      </p:sp>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3695529427"/>
              </p:ext>
            </p:extLst>
          </p:nvPr>
        </p:nvGraphicFramePr>
        <p:xfrm>
          <a:off x="114300" y="944545"/>
          <a:ext cx="11903553" cy="3838464"/>
        </p:xfrm>
        <a:graphic>
          <a:graphicData uri="http://schemas.openxmlformats.org/drawingml/2006/table">
            <a:tbl>
              <a:tblPr/>
              <a:tblGrid>
                <a:gridCol w="780003">
                  <a:extLst>
                    <a:ext uri="{9D8B030D-6E8A-4147-A177-3AD203B41FA5}">
                      <a16:colId xmlns:a16="http://schemas.microsoft.com/office/drawing/2014/main" val="947410094"/>
                    </a:ext>
                  </a:extLst>
                </a:gridCol>
                <a:gridCol w="1239510">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225792">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225792">
                <a:tc>
                  <a:txBody>
                    <a:bodyPr/>
                    <a:lstStyle/>
                    <a:p>
                      <a:pPr algn="l" fontAlgn="ctr"/>
                      <a:r>
                        <a:rPr lang="en-US" sz="800" b="1" i="0" u="none" strike="noStrike" dirty="0">
                          <a:solidFill>
                            <a:srgbClr val="000000"/>
                          </a:solidFill>
                          <a:effectLst/>
                          <a:latin typeface="Century Gothic" panose="020B0502020202020204" pitchFamily="34" charset="0"/>
                        </a:rPr>
                        <a:t>CATEGORY</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800" b="1" i="0" u="none" strike="noStrike" dirty="0">
                          <a:solidFill>
                            <a:srgbClr val="000000"/>
                          </a:solidFill>
                          <a:effectLst/>
                          <a:latin typeface="Century Gothic" panose="020B0502020202020204" pitchFamily="34" charset="0"/>
                        </a:rPr>
                        <a:t>TASK</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225792">
                <a:tc rowSpan="5">
                  <a:txBody>
                    <a:bodyPr/>
                    <a:lstStyle/>
                    <a:p>
                      <a:pPr algn="ctr" fontAlgn="ctr"/>
                      <a:r>
                        <a:rPr lang="en-US" sz="800" b="0" i="0" u="none" strike="noStrike" dirty="0">
                          <a:solidFill>
                            <a:srgbClr val="000000"/>
                          </a:solidFill>
                          <a:effectLst/>
                          <a:latin typeface="Century Gothic" panose="020B0502020202020204" pitchFamily="34" charset="0"/>
                        </a:rPr>
                        <a:t>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Task 1</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91503640"/>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2</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500276"/>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3</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95675131"/>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4</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32053635"/>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5</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13605806"/>
                  </a:ext>
                </a:extLst>
              </a:tr>
              <a:tr h="225792">
                <a:tc rowSpan="5">
                  <a:txBody>
                    <a:bodyPr/>
                    <a:lstStyle/>
                    <a:p>
                      <a:pPr algn="ctr" fontAlgn="ctr"/>
                      <a:r>
                        <a:rPr lang="en-US" sz="800" b="0" i="0" u="none" strike="noStrike" dirty="0">
                          <a:solidFill>
                            <a:srgbClr val="000000"/>
                          </a:solidFill>
                          <a:effectLst/>
                          <a:latin typeface="Century Gothic" panose="020B0502020202020204" pitchFamily="34" charset="0"/>
                        </a:rPr>
                        <a:t>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Task 6</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045280902"/>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7</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E"/>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E"/>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E"/>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E"/>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E"/>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66242439"/>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8</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66199972"/>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9</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57270753"/>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10</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2054966"/>
                  </a:ext>
                </a:extLst>
              </a:tr>
              <a:tr h="225792">
                <a:tc rowSpan="5">
                  <a:txBody>
                    <a:bodyPr/>
                    <a:lstStyle/>
                    <a:p>
                      <a:pPr algn="ctr" fontAlgn="ctr"/>
                      <a:r>
                        <a:rPr lang="en-US" sz="800" b="0" i="0" u="none" strike="noStrike" dirty="0">
                          <a:solidFill>
                            <a:srgbClr val="000000"/>
                          </a:solidFill>
                          <a:effectLst/>
                          <a:latin typeface="Century Gothic" panose="020B0502020202020204" pitchFamily="34" charset="0"/>
                        </a:rPr>
                        <a:t>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Task 11</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74550538"/>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12</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81422437"/>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13</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80133257"/>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14</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29139222"/>
                  </a:ext>
                </a:extLst>
              </a:tr>
              <a:tr h="225792">
                <a:tc vMerge="1">
                  <a:txBody>
                    <a:bodyPr/>
                    <a:lstStyle/>
                    <a:p>
                      <a:endParaRPr lang="en-US"/>
                    </a:p>
                  </a:txBody>
                  <a:tcPr/>
                </a:tc>
                <a:tc>
                  <a:txBody>
                    <a:bodyPr/>
                    <a:lstStyle/>
                    <a:p>
                      <a:pPr algn="l" fontAlgn="ctr"/>
                      <a:r>
                        <a:rPr lang="en-US" sz="800" b="0" i="0" u="none" strike="noStrike" dirty="0">
                          <a:solidFill>
                            <a:srgbClr val="000000"/>
                          </a:solidFill>
                          <a:effectLst/>
                          <a:latin typeface="Century Gothic" panose="020B0502020202020204" pitchFamily="34" charset="0"/>
                        </a:rPr>
                        <a:t>Task 15</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73727534"/>
                  </a:ext>
                </a:extLst>
              </a:tr>
            </a:tbl>
          </a:graphicData>
        </a:graphic>
      </p:graphicFrame>
      <p:sp>
        <p:nvSpPr>
          <p:cNvPr id="5" name="Rectangle 4">
            <a:extLst>
              <a:ext uri="{FF2B5EF4-FFF2-40B4-BE49-F238E27FC236}">
                <a16:creationId xmlns:a16="http://schemas.microsoft.com/office/drawing/2014/main" id="{DB6A28C5-0F4F-46F1-89A9-84ED43D235C3}"/>
              </a:ext>
            </a:extLst>
          </p:cNvPr>
          <p:cNvSpPr/>
          <p:nvPr/>
        </p:nvSpPr>
        <p:spPr>
          <a:xfrm>
            <a:off x="439907" y="6075570"/>
            <a:ext cx="274320" cy="2286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94D9C83E-AC10-80DB-2E7C-D28D4913EC86}"/>
              </a:ext>
            </a:extLst>
          </p:cNvPr>
          <p:cNvSpPr/>
          <p:nvPr/>
        </p:nvSpPr>
        <p:spPr>
          <a:xfrm>
            <a:off x="439907" y="6401178"/>
            <a:ext cx="274320" cy="22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7893467D-5793-6227-9740-F90421FEA261}"/>
              </a:ext>
            </a:extLst>
          </p:cNvPr>
          <p:cNvSpPr txBox="1"/>
          <p:nvPr/>
        </p:nvSpPr>
        <p:spPr>
          <a:xfrm>
            <a:off x="714226" y="6075570"/>
            <a:ext cx="2194560" cy="246221"/>
          </a:xfrm>
          <a:prstGeom prst="rect">
            <a:avLst/>
          </a:prstGeom>
          <a:noFill/>
        </p:spPr>
        <p:txBody>
          <a:bodyPr wrap="square" rtlCol="0">
            <a:spAutoFit/>
          </a:bodyPr>
          <a:lstStyle/>
          <a:p>
            <a:r>
              <a:rPr lang="en-US" sz="1000" dirty="0">
                <a:latin typeface="Century Gothic" panose="020B0502020202020204" pitchFamily="34" charset="0"/>
              </a:rPr>
              <a:t>Title</a:t>
            </a:r>
          </a:p>
        </p:txBody>
      </p:sp>
      <p:sp>
        <p:nvSpPr>
          <p:cNvPr id="8" name="TextBox 7">
            <a:extLst>
              <a:ext uri="{FF2B5EF4-FFF2-40B4-BE49-F238E27FC236}">
                <a16:creationId xmlns:a16="http://schemas.microsoft.com/office/drawing/2014/main" id="{9B4D2370-1C25-903D-B829-D9C32F39228E}"/>
              </a:ext>
            </a:extLst>
          </p:cNvPr>
          <p:cNvSpPr txBox="1"/>
          <p:nvPr/>
        </p:nvSpPr>
        <p:spPr>
          <a:xfrm>
            <a:off x="714226" y="6401178"/>
            <a:ext cx="2194560" cy="246221"/>
          </a:xfrm>
          <a:prstGeom prst="rect">
            <a:avLst/>
          </a:prstGeom>
          <a:noFill/>
        </p:spPr>
        <p:txBody>
          <a:bodyPr wrap="square" rtlCol="0">
            <a:spAutoFit/>
          </a:bodyPr>
          <a:lstStyle/>
          <a:p>
            <a:r>
              <a:rPr lang="en-US" sz="1000" dirty="0">
                <a:latin typeface="Century Gothic" panose="020B0502020202020204" pitchFamily="34" charset="0"/>
              </a:rPr>
              <a:t>Title</a:t>
            </a:r>
          </a:p>
        </p:txBody>
      </p:sp>
      <p:sp>
        <p:nvSpPr>
          <p:cNvPr id="9" name="Rectangle 8">
            <a:extLst>
              <a:ext uri="{FF2B5EF4-FFF2-40B4-BE49-F238E27FC236}">
                <a16:creationId xmlns:a16="http://schemas.microsoft.com/office/drawing/2014/main" id="{27310719-E049-3255-A791-6EB3A117F563}"/>
              </a:ext>
            </a:extLst>
          </p:cNvPr>
          <p:cNvSpPr/>
          <p:nvPr/>
        </p:nvSpPr>
        <p:spPr>
          <a:xfrm>
            <a:off x="1537187" y="6075570"/>
            <a:ext cx="274320" cy="228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id="{82622E94-90C7-8A45-2262-153BE3A90CFE}"/>
              </a:ext>
            </a:extLst>
          </p:cNvPr>
          <p:cNvSpPr txBox="1"/>
          <p:nvPr/>
        </p:nvSpPr>
        <p:spPr>
          <a:xfrm>
            <a:off x="1811506" y="6075570"/>
            <a:ext cx="2194560" cy="246221"/>
          </a:xfrm>
          <a:prstGeom prst="rect">
            <a:avLst/>
          </a:prstGeom>
          <a:noFill/>
        </p:spPr>
        <p:txBody>
          <a:bodyPr wrap="square" rtlCol="0">
            <a:spAutoFit/>
          </a:bodyPr>
          <a:lstStyle/>
          <a:p>
            <a:r>
              <a:rPr lang="en-US" sz="1000" dirty="0">
                <a:latin typeface="Century Gothic" panose="020B0502020202020204" pitchFamily="34" charset="0"/>
              </a:rPr>
              <a:t>Title</a:t>
            </a:r>
          </a:p>
        </p:txBody>
      </p:sp>
      <p:sp>
        <p:nvSpPr>
          <p:cNvPr id="11" name="Rectangle 10">
            <a:extLst>
              <a:ext uri="{FF2B5EF4-FFF2-40B4-BE49-F238E27FC236}">
                <a16:creationId xmlns:a16="http://schemas.microsoft.com/office/drawing/2014/main" id="{E86A68A9-36BE-078B-D4A3-713AD16727CD}"/>
              </a:ext>
            </a:extLst>
          </p:cNvPr>
          <p:cNvSpPr/>
          <p:nvPr/>
        </p:nvSpPr>
        <p:spPr>
          <a:xfrm>
            <a:off x="1537187" y="6440750"/>
            <a:ext cx="274320" cy="22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12" name="TextBox 11">
            <a:extLst>
              <a:ext uri="{FF2B5EF4-FFF2-40B4-BE49-F238E27FC236}">
                <a16:creationId xmlns:a16="http://schemas.microsoft.com/office/drawing/2014/main" id="{6EED7526-C45E-9F5B-26FC-BE9134CBD3ED}"/>
              </a:ext>
            </a:extLst>
          </p:cNvPr>
          <p:cNvSpPr txBox="1"/>
          <p:nvPr/>
        </p:nvSpPr>
        <p:spPr>
          <a:xfrm>
            <a:off x="1811506" y="6440750"/>
            <a:ext cx="2194560" cy="246221"/>
          </a:xfrm>
          <a:prstGeom prst="rect">
            <a:avLst/>
          </a:prstGeom>
          <a:noFill/>
        </p:spPr>
        <p:txBody>
          <a:bodyPr wrap="square" rtlCol="0">
            <a:spAutoFit/>
          </a:bodyPr>
          <a:lstStyle/>
          <a:p>
            <a:r>
              <a:rPr lang="en-US" sz="1000" dirty="0">
                <a:latin typeface="Century Gothic" panose="020B0502020202020204" pitchFamily="34" charset="0"/>
              </a:rPr>
              <a:t>Title</a:t>
            </a:r>
          </a:p>
        </p:txBody>
      </p:sp>
    </p:spTree>
    <p:extLst>
      <p:ext uri="{BB962C8B-B14F-4D97-AF65-F5344CB8AC3E}">
        <p14:creationId xmlns:p14="http://schemas.microsoft.com/office/powerpoint/2010/main" val="206095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2668B486-BB6E-9B12-CC8D-2B294A3E9456}"/>
            </a:ext>
          </a:extLst>
        </p:cNvPr>
        <p:cNvGrpSpPr/>
        <p:nvPr/>
      </p:nvGrpSpPr>
      <p:grpSpPr>
        <a:xfrm>
          <a:off x="0" y="0"/>
          <a:ext cx="0" cy="0"/>
          <a:chOff x="0" y="0"/>
          <a:chExt cx="0" cy="0"/>
        </a:xfrm>
      </p:grpSpPr>
      <p:pic>
        <p:nvPicPr>
          <p:cNvPr id="3" name="Google Shape;88;p1" descr="Full frame shot of blank white paper">
            <a:extLst>
              <a:ext uri="{FF2B5EF4-FFF2-40B4-BE49-F238E27FC236}">
                <a16:creationId xmlns:a16="http://schemas.microsoft.com/office/drawing/2014/main" id="{2F9B6A63-DDC9-F096-FB20-23E43D7DF574}"/>
              </a:ext>
            </a:extLst>
          </p:cNvPr>
          <p:cNvPicPr preferRelativeResize="0"/>
          <p:nvPr/>
        </p:nvPicPr>
        <p:blipFill>
          <a:blip r:embed="rId3">
            <a:alphaModFix amt="65000"/>
          </a:blip>
          <a:srcRect/>
          <a:stretch/>
        </p:blipFill>
        <p:spPr>
          <a:xfrm>
            <a:off x="1" y="0"/>
            <a:ext cx="12203372" cy="6858000"/>
          </a:xfrm>
          <a:prstGeom prst="rect">
            <a:avLst/>
          </a:prstGeom>
          <a:noFill/>
          <a:ln>
            <a:noFill/>
          </a:ln>
        </p:spPr>
      </p:pic>
      <p:sp>
        <p:nvSpPr>
          <p:cNvPr id="148" name="Google Shape;90;p1">
            <a:extLst>
              <a:ext uri="{FF2B5EF4-FFF2-40B4-BE49-F238E27FC236}">
                <a16:creationId xmlns:a16="http://schemas.microsoft.com/office/drawing/2014/main" id="{32E5D2AF-9840-9243-7CA4-2445E36F252E}"/>
              </a:ext>
            </a:extLst>
          </p:cNvPr>
          <p:cNvSpPr txBox="1"/>
          <p:nvPr/>
        </p:nvSpPr>
        <p:spPr>
          <a:xfrm>
            <a:off x="114300" y="374015"/>
            <a:ext cx="1119622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dirty="0">
                <a:solidFill>
                  <a:srgbClr val="3F3F3F"/>
                </a:solidFill>
                <a:latin typeface="Century Gothic"/>
                <a:ea typeface="Century Gothic"/>
                <a:cs typeface="Century Gothic"/>
                <a:sym typeface="Century Gothic"/>
              </a:rPr>
              <a:t>CHANGE READINESS PLAN</a:t>
            </a:r>
            <a:endParaRPr sz="2200" dirty="0"/>
          </a:p>
        </p:txBody>
      </p:sp>
      <p:graphicFrame>
        <p:nvGraphicFramePr>
          <p:cNvPr id="2" name="Table 1">
            <a:extLst>
              <a:ext uri="{FF2B5EF4-FFF2-40B4-BE49-F238E27FC236}">
                <a16:creationId xmlns:a16="http://schemas.microsoft.com/office/drawing/2014/main" id="{32456CC3-7963-31F9-B252-65226F3F0C80}"/>
              </a:ext>
            </a:extLst>
          </p:cNvPr>
          <p:cNvGraphicFramePr>
            <a:graphicFrameLocks noGrp="1"/>
          </p:cNvGraphicFramePr>
          <p:nvPr>
            <p:extLst>
              <p:ext uri="{D42A27DB-BD31-4B8C-83A1-F6EECF244321}">
                <p14:modId xmlns:p14="http://schemas.microsoft.com/office/powerpoint/2010/main" val="3656968907"/>
              </p:ext>
            </p:extLst>
          </p:nvPr>
        </p:nvGraphicFramePr>
        <p:xfrm>
          <a:off x="203758" y="2264757"/>
          <a:ext cx="11784484" cy="4513387"/>
        </p:xfrm>
        <a:graphic>
          <a:graphicData uri="http://schemas.openxmlformats.org/drawingml/2006/table">
            <a:tbl>
              <a:tblPr firstRow="1" bandRow="1">
                <a:tableStyleId>{7349D2CA-157B-4E54-8D2B-F3891DF03DCB}</a:tableStyleId>
              </a:tblPr>
              <a:tblGrid>
                <a:gridCol w="1987341">
                  <a:extLst>
                    <a:ext uri="{9D8B030D-6E8A-4147-A177-3AD203B41FA5}">
                      <a16:colId xmlns:a16="http://schemas.microsoft.com/office/drawing/2014/main" val="3821275520"/>
                    </a:ext>
                  </a:extLst>
                </a:gridCol>
                <a:gridCol w="3104941">
                  <a:extLst>
                    <a:ext uri="{9D8B030D-6E8A-4147-A177-3AD203B41FA5}">
                      <a16:colId xmlns:a16="http://schemas.microsoft.com/office/drawing/2014/main" val="3226753618"/>
                    </a:ext>
                  </a:extLst>
                </a:gridCol>
                <a:gridCol w="1396721">
                  <a:extLst>
                    <a:ext uri="{9D8B030D-6E8A-4147-A177-3AD203B41FA5}">
                      <a16:colId xmlns:a16="http://schemas.microsoft.com/office/drawing/2014/main" val="695051084"/>
                    </a:ext>
                  </a:extLst>
                </a:gridCol>
                <a:gridCol w="2210637">
                  <a:extLst>
                    <a:ext uri="{9D8B030D-6E8A-4147-A177-3AD203B41FA5}">
                      <a16:colId xmlns:a16="http://schemas.microsoft.com/office/drawing/2014/main" val="2061756048"/>
                    </a:ext>
                  </a:extLst>
                </a:gridCol>
                <a:gridCol w="1256044">
                  <a:extLst>
                    <a:ext uri="{9D8B030D-6E8A-4147-A177-3AD203B41FA5}">
                      <a16:colId xmlns:a16="http://schemas.microsoft.com/office/drawing/2014/main" val="2958960028"/>
                    </a:ext>
                  </a:extLst>
                </a:gridCol>
                <a:gridCol w="1828800">
                  <a:extLst>
                    <a:ext uri="{9D8B030D-6E8A-4147-A177-3AD203B41FA5}">
                      <a16:colId xmlns:a16="http://schemas.microsoft.com/office/drawing/2014/main" val="63924860"/>
                    </a:ext>
                  </a:extLst>
                </a:gridCol>
              </a:tblGrid>
              <a:tr h="290113">
                <a:tc>
                  <a:txBody>
                    <a:bodyPr/>
                    <a:lstStyle/>
                    <a:p>
                      <a:pPr algn="ctr"/>
                      <a:r>
                        <a:rPr lang="en-US" sz="1400" b="0" spc="0" dirty="0">
                          <a:latin typeface="Century Gothic" panose="020B0502020202020204" pitchFamily="34" charset="0"/>
                        </a:rPr>
                        <a:t>WHO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gridSpan="3">
                  <a:txBody>
                    <a:bodyPr/>
                    <a:lstStyle/>
                    <a:p>
                      <a:pPr algn="ctr"/>
                      <a:r>
                        <a:rPr lang="en-US" sz="1400" b="0" spc="0" dirty="0">
                          <a:latin typeface="Century Gothic" panose="020B0502020202020204" pitchFamily="34" charset="0"/>
                        </a:rPr>
                        <a:t>WHAT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hMerge="1">
                  <a:txBody>
                    <a:bodyPr/>
                    <a:lstStyle/>
                    <a:p>
                      <a:pPr algn="ctr"/>
                      <a:endParaRPr lang="en-US" sz="1400" b="0" spc="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B9BD5"/>
                    </a:solidFill>
                  </a:tcPr>
                </a:tc>
                <a:tc hMerge="1">
                  <a:txBody>
                    <a:bodyPr/>
                    <a:lstStyle/>
                    <a:p>
                      <a:pPr algn="ctr"/>
                      <a:endParaRPr lang="en-US" sz="1400" b="0" spc="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sz="1400" b="0" spc="0" dirty="0">
                          <a:latin typeface="Century Gothic" panose="020B0502020202020204" pitchFamily="34" charset="0"/>
                        </a:rPr>
                        <a:t>WHEN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a:r>
                        <a:rPr lang="en-US" sz="1400" b="0" spc="0" dirty="0">
                          <a:latin typeface="Century Gothic" panose="020B0502020202020204" pitchFamily="34" charset="0"/>
                        </a:rPr>
                        <a:t>OTHER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2790785143"/>
                  </a:ext>
                </a:extLst>
              </a:tr>
              <a:tr h="290113">
                <a:tc>
                  <a:txBody>
                    <a:bodyPr/>
                    <a:lstStyle/>
                    <a:p>
                      <a:pPr algn="ctr"/>
                      <a:r>
                        <a:rPr lang="en-US" sz="1200" b="0" spc="0" dirty="0">
                          <a:solidFill>
                            <a:schemeClr val="tx1">
                              <a:lumMod val="65000"/>
                              <a:lumOff val="35000"/>
                            </a:schemeClr>
                          </a:solidFill>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200" b="0" spc="0" dirty="0">
                          <a:solidFill>
                            <a:schemeClr val="tx1">
                              <a:lumMod val="65000"/>
                              <a:lumOff val="35000"/>
                            </a:schemeClr>
                          </a:solidFill>
                          <a:latin typeface="Century Gothic" panose="020B0502020202020204" pitchFamily="34" charset="0"/>
                        </a:rPr>
                        <a:t>READINESS ELEMENT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200" b="0" spc="0" dirty="0">
                          <a:solidFill>
                            <a:schemeClr val="tx1">
                              <a:lumMod val="65000"/>
                              <a:lumOff val="35000"/>
                            </a:schemeClr>
                          </a:solidFill>
                          <a:latin typeface="Century Gothic" panose="020B0502020202020204" pitchFamily="34" charset="0"/>
                        </a:rPr>
                        <a:t>REQUIRED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200" b="0" spc="0" dirty="0">
                          <a:solidFill>
                            <a:schemeClr val="tx1">
                              <a:lumMod val="65000"/>
                              <a:lumOff val="35000"/>
                            </a:schemeClr>
                          </a:solidFill>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200" b="0" spc="0" dirty="0">
                          <a:solidFill>
                            <a:schemeClr val="tx1">
                              <a:lumMod val="65000"/>
                              <a:lumOff val="35000"/>
                            </a:schemeClr>
                          </a:solidFill>
                          <a:latin typeface="Century Gothic" panose="020B0502020202020204" pitchFamily="34" charset="0"/>
                        </a:rPr>
                        <a:t>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200" b="0" spc="0" dirty="0">
                          <a:solidFill>
                            <a:schemeClr val="tx1">
                              <a:lumMod val="65000"/>
                              <a:lumOff val="35000"/>
                            </a:schemeClr>
                          </a:solidFill>
                          <a:latin typeface="Century Gothic" panose="020B0502020202020204" pitchFamily="34" charset="0"/>
                        </a:rPr>
                        <a:t>COMMENTS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82153307"/>
                  </a:ext>
                </a:extLst>
              </a:tr>
              <a:tr h="435386">
                <a:tc>
                  <a:txBody>
                    <a:bodyPr/>
                    <a:lstStyle/>
                    <a:p>
                      <a:r>
                        <a:rPr lang="en-US" sz="1000" dirty="0">
                          <a:solidFill>
                            <a:schemeClr val="tx1">
                              <a:lumMod val="65000"/>
                              <a:lumOff val="35000"/>
                            </a:schemeClr>
                          </a:solidFill>
                          <a:latin typeface="Century Gothic" panose="020B0502020202020204" pitchFamily="34" charset="0"/>
                        </a:rPr>
                        <a:t>Name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lumMod val="65000"/>
                              <a:lumOff val="35000"/>
                            </a:schemeClr>
                          </a:solidFill>
                          <a:latin typeface="Century Gothic" panose="020B0502020202020204" pitchFamily="34" charset="0"/>
                        </a:rPr>
                        <a:t>Element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lumMod val="65000"/>
                              <a:lumOff val="35000"/>
                            </a:schemeClr>
                          </a:solidFill>
                          <a:latin typeface="Century Gothic" panose="020B0502020202020204" pitchFamily="34" charset="0"/>
                        </a:rPr>
                        <a:t>Yes/No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lumMod val="65000"/>
                              <a:lumOff val="35000"/>
                            </a:schemeClr>
                          </a:solidFill>
                          <a:latin typeface="Century Gothic" panose="020B0502020202020204" pitchFamily="34" charset="0"/>
                        </a:rPr>
                        <a:t>In Progress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5811089"/>
                  </a:ext>
                </a:extLst>
              </a:tr>
              <a:tr h="435386">
                <a:tc>
                  <a:txBody>
                    <a:bodyPr/>
                    <a:lstStyle/>
                    <a:p>
                      <a:r>
                        <a:rPr lang="en-US" sz="1000" dirty="0">
                          <a:solidFill>
                            <a:schemeClr val="tx1">
                              <a:lumMod val="65000"/>
                              <a:lumOff val="35000"/>
                            </a:schemeClr>
                          </a:solidFill>
                          <a:latin typeface="Century Gothic" panose="020B0502020202020204" pitchFamily="34" charset="0"/>
                        </a:rPr>
                        <a:t>Name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lumMod val="65000"/>
                              <a:lumOff val="35000"/>
                            </a:schemeClr>
                          </a:solidFill>
                          <a:latin typeface="Century Gothic" panose="020B0502020202020204" pitchFamily="34" charset="0"/>
                        </a:rPr>
                        <a:t>Element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lumMod val="65000"/>
                              <a:lumOff val="35000"/>
                            </a:schemeClr>
                          </a:solidFill>
                          <a:latin typeface="Century Gothic" panose="020B0502020202020204" pitchFamily="34" charset="0"/>
                        </a:rPr>
                        <a:t>Yes/No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lumMod val="65000"/>
                              <a:lumOff val="35000"/>
                            </a:schemeClr>
                          </a:solidFill>
                          <a:latin typeface="Century Gothic" panose="020B0502020202020204" pitchFamily="34" charset="0"/>
                        </a:rPr>
                        <a:t>Complete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687298"/>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267808"/>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24825941"/>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0645295"/>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5076477"/>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0330323"/>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5555124"/>
                  </a:ext>
                </a:extLst>
              </a:tr>
              <a:tr h="435386">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0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1172298"/>
                  </a:ext>
                </a:extLst>
              </a:tr>
            </a:tbl>
          </a:graphicData>
        </a:graphic>
      </p:graphicFrame>
      <p:sp>
        <p:nvSpPr>
          <p:cNvPr id="4" name="TextBox 3">
            <a:extLst>
              <a:ext uri="{FF2B5EF4-FFF2-40B4-BE49-F238E27FC236}">
                <a16:creationId xmlns:a16="http://schemas.microsoft.com/office/drawing/2014/main" id="{D538EB0A-39CD-F432-8D9A-A30786DA63AB}"/>
              </a:ext>
            </a:extLst>
          </p:cNvPr>
          <p:cNvSpPr txBox="1"/>
          <p:nvPr/>
        </p:nvSpPr>
        <p:spPr>
          <a:xfrm>
            <a:off x="203758" y="804862"/>
            <a:ext cx="10516577" cy="1344022"/>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Century Gothic" panose="020B0502020202020204" pitchFamily="34" charset="0"/>
              </a:rPr>
              <a:t>PROJECT NAME: Name</a:t>
            </a:r>
          </a:p>
          <a:p>
            <a:pPr>
              <a:lnSpc>
                <a:spcPct val="150000"/>
              </a:lnSpc>
            </a:pPr>
            <a:r>
              <a:rPr lang="en-US" dirty="0">
                <a:solidFill>
                  <a:schemeClr val="tx1">
                    <a:lumMod val="65000"/>
                    <a:lumOff val="35000"/>
                  </a:schemeClr>
                </a:solidFill>
                <a:latin typeface="Century Gothic" panose="020B0502020202020204" pitchFamily="34" charset="0"/>
              </a:rPr>
              <a:t>Project Manager: Name</a:t>
            </a:r>
          </a:p>
          <a:p>
            <a:pPr>
              <a:lnSpc>
                <a:spcPct val="150000"/>
              </a:lnSpc>
            </a:pPr>
            <a:r>
              <a:rPr lang="en-US" dirty="0">
                <a:solidFill>
                  <a:schemeClr val="tx1">
                    <a:lumMod val="65000"/>
                    <a:lumOff val="35000"/>
                  </a:schemeClr>
                </a:solidFill>
                <a:latin typeface="Century Gothic" panose="020B0502020202020204" pitchFamily="34" charset="0"/>
              </a:rPr>
              <a:t>Date: MM/DD/YY</a:t>
            </a:r>
          </a:p>
          <a:p>
            <a:pPr>
              <a:lnSpc>
                <a:spcPct val="150000"/>
              </a:lnSpc>
            </a:pPr>
            <a:r>
              <a:rPr lang="en-US" dirty="0">
                <a:solidFill>
                  <a:schemeClr val="tx1">
                    <a:lumMod val="65000"/>
                    <a:lumOff val="35000"/>
                  </a:schemeClr>
                </a:solidFill>
                <a:latin typeface="Century Gothic" panose="020B0502020202020204" pitchFamily="34" charset="0"/>
              </a:rPr>
              <a:t>Change Description: Description</a:t>
            </a:r>
          </a:p>
        </p:txBody>
      </p:sp>
    </p:spTree>
    <p:extLst>
      <p:ext uri="{BB962C8B-B14F-4D97-AF65-F5344CB8AC3E}">
        <p14:creationId xmlns:p14="http://schemas.microsoft.com/office/powerpoint/2010/main" val="27130536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1515</Words>
  <Application>Microsoft Macintosh PowerPoint</Application>
  <PresentationFormat>Widescreen</PresentationFormat>
  <Paragraphs>1126</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Calibri</vt:lpstr>
      <vt:lpstr>Arial</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5</cp:revision>
  <dcterms:created xsi:type="dcterms:W3CDTF">2022-05-22T18:55:25Z</dcterms:created>
  <dcterms:modified xsi:type="dcterms:W3CDTF">2024-02-24T00:36:09Z</dcterms:modified>
</cp:coreProperties>
</file>