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FB"/>
    <a:srgbClr val="FFDE4C"/>
    <a:srgbClr val="F0A622"/>
    <a:srgbClr val="4CEDF0"/>
    <a:srgbClr val="EAEEF3"/>
    <a:srgbClr val="00BD3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9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9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7966&amp;utm_language=JP&amp;utm_source=template-powerpoint&amp;utm_medium=content&amp;utm_campaign=ic-Construction+Project+Execution+Plan-powerpoint-77966-jp&amp;lpa=ic+Construction+Project+Execution+Plan+powerpoint+77966+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建設プロジェクト実行計画テンプレート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建設プロジェクト実行計画テンプレート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0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プロジェクト名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16144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667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917002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マネージャー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全体の進捗率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プロジェクト成果物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テキストの入力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作業範囲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テキストの入力</a:t>
            </a:r>
          </a:p>
        </p:txBody>
      </p:sp>
      <p:pic>
        <p:nvPicPr>
          <p:cNvPr id="4" name="Picture 3" descr="A blue background with white text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060843B9-730E-1E4F-3953-4EDB43D1F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0474" y="149870"/>
            <a:ext cx="2008683" cy="39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640896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768637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993622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611019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928077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3821372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タスク名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割り当て先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開始日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終了日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期間 </a:t>
                      </a:r>
                    </a:p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(日数)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コメント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1 - 独自のテキストをここに入力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01/18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2 - 独自のテキストをここに入力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保留中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01/31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タイムライン テーブル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541"/>
              </p:ext>
            </p:extLst>
          </p:nvPr>
        </p:nvGraphicFramePr>
        <p:xfrm>
          <a:off x="312737" y="336823"/>
          <a:ext cx="11492578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タスク名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1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2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3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4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5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1 - 独自のテキストをここに入力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   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2 - 独自のテキストをここに入力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スケジュールより早い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4555890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4816180" y="5941723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6827449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7087739" y="5941723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リスクあり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タイムライン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57624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テキストの入力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コメント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68927"/>
              </p:ext>
            </p:extLst>
          </p:nvPr>
        </p:nvGraphicFramePr>
        <p:xfrm>
          <a:off x="787791" y="1050352"/>
          <a:ext cx="993276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276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nstruction-Project-Execution-Plan-Template_PowerPoint" id="{0641483D-22B4-BB4D-85AF-D5B4FC7DC282}" vid="{E6F4D1A7-706F-6740-BEC2-630336242D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IC-Construction-Project-Execution-Plan-Template_PowerPoint</Template>
  <TotalTime>4</TotalTime>
  <Words>1045</Words>
  <Application>Microsoft Macintosh PowerPoint</Application>
  <PresentationFormat>Widescreen</PresentationFormat>
  <Paragraphs>200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4</cp:revision>
  <dcterms:created xsi:type="dcterms:W3CDTF">2021-06-29T16:48:34Z</dcterms:created>
  <dcterms:modified xsi:type="dcterms:W3CDTF">2024-03-11T15:06:29Z</dcterms:modified>
</cp:coreProperties>
</file>