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4/21/24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05&amp;utm_source=template-powerpoint&amp;utm_medium=content&amp;utm_campaign=Sample+Customer-Focused+Business+Model+Canvas-powerpoint-12005&amp;lpa=Sample+Customer-Focused+Business+Model+Canvas+powerpoint+1200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44190" y="497537"/>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636545"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CUSTOMER-FOCUSED CANVAS TEMPLATE EXAMPLE</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a:lnSpc>
                <a:spcPct val="107000"/>
              </a:lnSpc>
              <a:spcBef>
                <a:spcPts val="0"/>
              </a:spcBef>
              <a:spcAft>
                <a:spcPts val="800"/>
              </a:spcAft>
            </a:pPr>
            <a:r>
              <a:rPr lang="en-US" sz="18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These instructions will guide you through filling out the template, helping you to focus on understanding and meeting the needs of your customers.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close-up of a chart&#10;&#10;Description automatically generated">
            <a:extLst>
              <a:ext uri="{FF2B5EF4-FFF2-40B4-BE49-F238E27FC236}">
                <a16:creationId xmlns:a16="http://schemas.microsoft.com/office/drawing/2014/main" id="{1C14EAAC-A429-A0D7-8729-E3AAAA829519}"/>
              </a:ext>
            </a:extLst>
          </p:cNvPr>
          <p:cNvPicPr>
            <a:picLocks noChangeAspect="1"/>
          </p:cNvPicPr>
          <p:nvPr/>
        </p:nvPicPr>
        <p:blipFill>
          <a:blip r:embed="rId5"/>
          <a:stretch>
            <a:fillRect/>
          </a:stretch>
        </p:blipFill>
        <p:spPr>
          <a:xfrm>
            <a:off x="1248156" y="2135016"/>
            <a:ext cx="9695688" cy="2741628"/>
          </a:xfrm>
          <a:prstGeom prst="rect">
            <a:avLst/>
          </a:prstGeom>
          <a:ln w="285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 EXAMPLE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SEGMENTS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JOBS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PAINS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GAINS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50660"/>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VALUE PROPOSITIONS</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Individual EV owners, commercial EV fleets, and residents of urban areas with limited charging infrastructure.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Seeking convenient, fast, and reliable EV charging solutions; managing fleet charging efficiently.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Difficulty finding available charging stations, long charging times, inconsistent pricing, and quality.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Quick and easy access to charging, affordable and transparent pricing, enhanced charging technology.</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8146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Providing fast, eco-friendly, and widely accessible EV charging solutions.</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This includes innovative technology for efficient fleet charging management.</a:t>
            </a:r>
            <a:endParaRPr lang="en-US" sz="1200" kern="1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CUSTOMER-FOCUSED CANVAS TEMPLATE EXAMPLE</a:t>
            </a:r>
            <a:endParaRPr lang="en-US" sz="1600" dirty="0">
              <a:solidFill>
                <a:schemeClr val="tx1">
                  <a:lumMod val="65000"/>
                  <a:lumOff val="35000"/>
                </a:schemeClr>
              </a:solidFill>
              <a:latin typeface="Century Gothic" panose="020B0502020202020204" pitchFamily="34" charset="0"/>
            </a:endParaRP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RELATIONSHIPS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69332"/>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CHANNELS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CUSTOMER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FEEDBACK</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KEY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RESOURCES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50660"/>
            <a:ext cx="2240858" cy="646331"/>
          </a:xfrm>
          <a:prstGeom prst="rect">
            <a:avLst/>
          </a:prstGeom>
          <a:noFill/>
        </p:spPr>
        <p:txBody>
          <a:bodyPr wrap="square" rtlCol="0">
            <a:spAutoFit/>
          </a:bodyPr>
          <a:lstStyle/>
          <a:p>
            <a:r>
              <a:rPr lang="en-US" dirty="0">
                <a:solidFill>
                  <a:schemeClr val="tx1">
                    <a:lumMod val="65000"/>
                    <a:lumOff val="35000"/>
                  </a:schemeClr>
                </a:solidFill>
                <a:latin typeface="Century Gothic" panose="020B0502020202020204" pitchFamily="34" charset="0"/>
              </a:rPr>
              <a:t>COST </a:t>
            </a:r>
            <a:br>
              <a:rPr lang="en-US" dirty="0">
                <a:solidFill>
                  <a:schemeClr val="tx1">
                    <a:lumMod val="65000"/>
                    <a:lumOff val="35000"/>
                  </a:schemeClr>
                </a:solidFill>
                <a:latin typeface="Century Gothic" panose="020B0502020202020204" pitchFamily="34" charset="0"/>
              </a:rPr>
            </a:br>
            <a:r>
              <a:rPr lang="en-US" dirty="0">
                <a:solidFill>
                  <a:schemeClr val="tx1">
                    <a:lumMod val="65000"/>
                    <a:lumOff val="35000"/>
                  </a:schemeClr>
                </a:solidFill>
                <a:latin typeface="Century Gothic" panose="020B0502020202020204" pitchFamily="34" charset="0"/>
              </a:rPr>
              <a:t>STRUCTURE</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200" b="1" kern="100" dirty="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Building loyalty through a user-friendly mobile app, responsive customer service, and community engagement.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Mobile app for locating and accessing charging stations, online platform for account management, customer service hotline.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Regular customer surveys via email and app, feedback section on the website, monitoring social media channels.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Network of strategically located charging stations, advanced charging technology, dedicated customer support team.</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8695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Investment in charging station infrastructure, technology development and maintenance, marketing, and customer support expenses.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720</TotalTime>
  <Words>347</Words>
  <Application>Microsoft Macintosh PowerPoint</Application>
  <PresentationFormat>Widescreen</PresentationFormat>
  <Paragraphs>39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36</cp:revision>
  <dcterms:created xsi:type="dcterms:W3CDTF">2022-05-22T18:55:25Z</dcterms:created>
  <dcterms:modified xsi:type="dcterms:W3CDTF">2024-04-22T05:57:17Z</dcterms:modified>
</cp:coreProperties>
</file>