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342" r:id="rId2"/>
    <p:sldId id="355" r:id="rId3"/>
    <p:sldId id="356" r:id="rId4"/>
    <p:sldId id="357" r:id="rId5"/>
    <p:sldId id="365" r:id="rId6"/>
    <p:sldId id="367" r:id="rId7"/>
    <p:sldId id="359" r:id="rId8"/>
    <p:sldId id="360" r:id="rId9"/>
    <p:sldId id="361" r:id="rId10"/>
    <p:sldId id="368" r:id="rId11"/>
    <p:sldId id="363" r:id="rId12"/>
    <p:sldId id="364"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4F2"/>
    <a:srgbClr val="2B8D84"/>
    <a:srgbClr val="A1E3DD"/>
    <a:srgbClr val="39BDB0"/>
    <a:srgbClr val="013064"/>
    <a:srgbClr val="9CA58C"/>
    <a:srgbClr val="CBD6B5"/>
    <a:srgbClr val="EBD9B6"/>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8FF470-223C-4BDC-9C4A-384FD418894C}" v="7" dt="2024-04-23T00:18:01.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86447"/>
  </p:normalViewPr>
  <p:slideViewPr>
    <p:cSldViewPr snapToGrid="0" snapToObjects="1">
      <p:cViewPr varScale="1">
        <p:scale>
          <a:sx n="123" d="100"/>
          <a:sy n="123" d="100"/>
        </p:scale>
        <p:origin x="232" y="2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338FF470-223C-4BDC-9C4A-384FD418894C}"/>
    <pc:docChg chg="undo custSel addSld delSld modSld">
      <pc:chgData name="Bess Dunlevy" userId="dd4b9a8537dbe9d0" providerId="LiveId" clId="{338FF470-223C-4BDC-9C4A-384FD418894C}" dt="2024-04-23T00:22:14.660" v="694" actId="20577"/>
      <pc:docMkLst>
        <pc:docMk/>
      </pc:docMkLst>
      <pc:sldChg chg="modSp mod">
        <pc:chgData name="Bess Dunlevy" userId="dd4b9a8537dbe9d0" providerId="LiveId" clId="{338FF470-223C-4BDC-9C4A-384FD418894C}" dt="2024-04-23T00:07:37.133" v="95" actId="1076"/>
        <pc:sldMkLst>
          <pc:docMk/>
          <pc:sldMk cId="1508588292" sldId="342"/>
        </pc:sldMkLst>
        <pc:spChg chg="mod">
          <ac:chgData name="Bess Dunlevy" userId="dd4b9a8537dbe9d0" providerId="LiveId" clId="{338FF470-223C-4BDC-9C4A-384FD418894C}" dt="2024-04-23T00:07:13.348" v="73" actId="14100"/>
          <ac:spMkLst>
            <pc:docMk/>
            <pc:sldMk cId="1508588292" sldId="342"/>
            <ac:spMk id="9" creationId="{6045839C-986E-CB74-52B0-8750B55F87D5}"/>
          </ac:spMkLst>
        </pc:spChg>
        <pc:spChg chg="mod">
          <ac:chgData name="Bess Dunlevy" userId="dd4b9a8537dbe9d0" providerId="LiveId" clId="{338FF470-223C-4BDC-9C4A-384FD418894C}" dt="2024-04-23T00:07:37.133" v="95" actId="1076"/>
          <ac:spMkLst>
            <pc:docMk/>
            <pc:sldMk cId="1508588292" sldId="342"/>
            <ac:spMk id="11" creationId="{8E3A385E-9AB6-1C86-AC94-21AF80EBF1EB}"/>
          </ac:spMkLst>
        </pc:spChg>
        <pc:spChg chg="mod">
          <ac:chgData name="Bess Dunlevy" userId="dd4b9a8537dbe9d0" providerId="LiveId" clId="{338FF470-223C-4BDC-9C4A-384FD418894C}" dt="2024-04-23T00:05:59.936" v="7" actId="20577"/>
          <ac:spMkLst>
            <pc:docMk/>
            <pc:sldMk cId="1508588292" sldId="342"/>
            <ac:spMk id="33" creationId="{143A449B-AAB7-994A-92CE-8F48E2CA7DF6}"/>
          </ac:spMkLst>
        </pc:spChg>
      </pc:sldChg>
      <pc:sldChg chg="addSp modSp mod">
        <pc:chgData name="Bess Dunlevy" userId="dd4b9a8537dbe9d0" providerId="LiveId" clId="{338FF470-223C-4BDC-9C4A-384FD418894C}" dt="2024-04-23T00:14:54.749" v="558" actId="20577"/>
        <pc:sldMkLst>
          <pc:docMk/>
          <pc:sldMk cId="3611836273" sldId="355"/>
        </pc:sldMkLst>
        <pc:spChg chg="mod">
          <ac:chgData name="Bess Dunlevy" userId="dd4b9a8537dbe9d0" providerId="LiveId" clId="{338FF470-223C-4BDC-9C4A-384FD418894C}" dt="2024-04-23T00:14:25.673" v="513" actId="1076"/>
          <ac:spMkLst>
            <pc:docMk/>
            <pc:sldMk cId="3611836273" sldId="355"/>
            <ac:spMk id="3" creationId="{16AFC671-44F1-FB00-95BA-5872B76E1980}"/>
          </ac:spMkLst>
        </pc:spChg>
        <pc:spChg chg="mod">
          <ac:chgData name="Bess Dunlevy" userId="dd4b9a8537dbe9d0" providerId="LiveId" clId="{338FF470-223C-4BDC-9C4A-384FD418894C}" dt="2024-04-23T00:14:29.002" v="515"/>
          <ac:spMkLst>
            <pc:docMk/>
            <pc:sldMk cId="3611836273" sldId="355"/>
            <ac:spMk id="4" creationId="{F33E3D6C-B9FA-60EF-2FD9-EFFE58E9F38B}"/>
          </ac:spMkLst>
        </pc:spChg>
        <pc:spChg chg="add mod">
          <ac:chgData name="Bess Dunlevy" userId="dd4b9a8537dbe9d0" providerId="LiveId" clId="{338FF470-223C-4BDC-9C4A-384FD418894C}" dt="2024-04-23T00:14:42.516" v="525" actId="14100"/>
          <ac:spMkLst>
            <pc:docMk/>
            <pc:sldMk cId="3611836273" sldId="355"/>
            <ac:spMk id="8" creationId="{A107A6A7-E72A-3E4B-3238-AA18AD3385C9}"/>
          </ac:spMkLst>
        </pc:spChg>
        <pc:spChg chg="add mod">
          <ac:chgData name="Bess Dunlevy" userId="dd4b9a8537dbe9d0" providerId="LiveId" clId="{338FF470-223C-4BDC-9C4A-384FD418894C}" dt="2024-04-23T00:14:54.749" v="558" actId="20577"/>
          <ac:spMkLst>
            <pc:docMk/>
            <pc:sldMk cId="3611836273" sldId="355"/>
            <ac:spMk id="9" creationId="{2C0A5057-FDAE-3EA9-1C52-ADF5A72B4660}"/>
          </ac:spMkLst>
        </pc:spChg>
        <pc:spChg chg="mod">
          <ac:chgData name="Bess Dunlevy" userId="dd4b9a8537dbe9d0" providerId="LiveId" clId="{338FF470-223C-4BDC-9C4A-384FD418894C}" dt="2024-04-23T00:14:25.673" v="513" actId="1076"/>
          <ac:spMkLst>
            <pc:docMk/>
            <pc:sldMk cId="3611836273" sldId="355"/>
            <ac:spMk id="26" creationId="{08FDF008-2795-C96D-2D64-F92887AD3AC3}"/>
          </ac:spMkLst>
        </pc:spChg>
      </pc:sldChg>
      <pc:sldChg chg="modSp mod">
        <pc:chgData name="Bess Dunlevy" userId="dd4b9a8537dbe9d0" providerId="LiveId" clId="{338FF470-223C-4BDC-9C4A-384FD418894C}" dt="2024-04-23T00:16:15.492" v="597" actId="20577"/>
        <pc:sldMkLst>
          <pc:docMk/>
          <pc:sldMk cId="796655034" sldId="356"/>
        </pc:sldMkLst>
        <pc:spChg chg="mod">
          <ac:chgData name="Bess Dunlevy" userId="dd4b9a8537dbe9d0" providerId="LiveId" clId="{338FF470-223C-4BDC-9C4A-384FD418894C}" dt="2024-04-23T00:16:15.492" v="597" actId="20577"/>
          <ac:spMkLst>
            <pc:docMk/>
            <pc:sldMk cId="796655034" sldId="356"/>
            <ac:spMk id="4" creationId="{6A04BA55-891D-AEDD-1E97-921613986F9D}"/>
          </ac:spMkLst>
        </pc:spChg>
        <pc:spChg chg="mod">
          <ac:chgData name="Bess Dunlevy" userId="dd4b9a8537dbe9d0" providerId="LiveId" clId="{338FF470-223C-4BDC-9C4A-384FD418894C}" dt="2024-04-23T00:07:47.121" v="98" actId="1076"/>
          <ac:spMkLst>
            <pc:docMk/>
            <pc:sldMk cId="796655034" sldId="356"/>
            <ac:spMk id="12" creationId="{BA3E8393-36EE-5420-2BF9-39D2448E2607}"/>
          </ac:spMkLst>
        </pc:spChg>
        <pc:spChg chg="mod">
          <ac:chgData name="Bess Dunlevy" userId="dd4b9a8537dbe9d0" providerId="LiveId" clId="{338FF470-223C-4BDC-9C4A-384FD418894C}" dt="2024-04-23T00:08:23.069" v="156" actId="20577"/>
          <ac:spMkLst>
            <pc:docMk/>
            <pc:sldMk cId="796655034" sldId="356"/>
            <ac:spMk id="21" creationId="{8F774514-D7D5-87B2-0183-7A2D817DAAD2}"/>
          </ac:spMkLst>
        </pc:spChg>
      </pc:sldChg>
      <pc:sldChg chg="delSp modSp mod">
        <pc:chgData name="Bess Dunlevy" userId="dd4b9a8537dbe9d0" providerId="LiveId" clId="{338FF470-223C-4BDC-9C4A-384FD418894C}" dt="2024-04-23T00:09:50.848" v="229" actId="1076"/>
        <pc:sldMkLst>
          <pc:docMk/>
          <pc:sldMk cId="3043765362" sldId="357"/>
        </pc:sldMkLst>
        <pc:spChg chg="mod">
          <ac:chgData name="Bess Dunlevy" userId="dd4b9a8537dbe9d0" providerId="LiveId" clId="{338FF470-223C-4BDC-9C4A-384FD418894C}" dt="2024-04-23T00:08:58.924" v="184" actId="20577"/>
          <ac:spMkLst>
            <pc:docMk/>
            <pc:sldMk cId="3043765362" sldId="357"/>
            <ac:spMk id="4" creationId="{02ED95E9-C76F-CFF9-1CE5-70D66622345F}"/>
          </ac:spMkLst>
        </pc:spChg>
        <pc:spChg chg="mod">
          <ac:chgData name="Bess Dunlevy" userId="dd4b9a8537dbe9d0" providerId="LiveId" clId="{338FF470-223C-4BDC-9C4A-384FD418894C}" dt="2024-04-23T00:09:45.776" v="227" actId="1076"/>
          <ac:spMkLst>
            <pc:docMk/>
            <pc:sldMk cId="3043765362" sldId="357"/>
            <ac:spMk id="8" creationId="{AFB64256-DE03-B17A-E5E3-34E15348FDE4}"/>
          </ac:spMkLst>
        </pc:spChg>
        <pc:spChg chg="mod">
          <ac:chgData name="Bess Dunlevy" userId="dd4b9a8537dbe9d0" providerId="LiveId" clId="{338FF470-223C-4BDC-9C4A-384FD418894C}" dt="2024-04-23T00:09:50.848" v="229" actId="1076"/>
          <ac:spMkLst>
            <pc:docMk/>
            <pc:sldMk cId="3043765362" sldId="357"/>
            <ac:spMk id="9" creationId="{D808D4AC-AD40-FF14-5AB1-1C6C388B8632}"/>
          </ac:spMkLst>
        </pc:spChg>
        <pc:spChg chg="mod">
          <ac:chgData name="Bess Dunlevy" userId="dd4b9a8537dbe9d0" providerId="LiveId" clId="{338FF470-223C-4BDC-9C4A-384FD418894C}" dt="2024-04-23T00:09:47.848" v="228" actId="1076"/>
          <ac:spMkLst>
            <pc:docMk/>
            <pc:sldMk cId="3043765362" sldId="357"/>
            <ac:spMk id="11" creationId="{8A163B42-68DF-C880-DEEF-C987196AFAEC}"/>
          </ac:spMkLst>
        </pc:spChg>
        <pc:spChg chg="mod">
          <ac:chgData name="Bess Dunlevy" userId="dd4b9a8537dbe9d0" providerId="LiveId" clId="{338FF470-223C-4BDC-9C4A-384FD418894C}" dt="2024-04-23T00:09:32.599" v="224" actId="1076"/>
          <ac:spMkLst>
            <pc:docMk/>
            <pc:sldMk cId="3043765362" sldId="357"/>
            <ac:spMk id="13" creationId="{775D794B-14BF-2901-DF95-9D4157666300}"/>
          </ac:spMkLst>
        </pc:spChg>
        <pc:spChg chg="del mod">
          <ac:chgData name="Bess Dunlevy" userId="dd4b9a8537dbe9d0" providerId="LiveId" clId="{338FF470-223C-4BDC-9C4A-384FD418894C}" dt="2024-04-23T00:09:28.271" v="222" actId="478"/>
          <ac:spMkLst>
            <pc:docMk/>
            <pc:sldMk cId="3043765362" sldId="357"/>
            <ac:spMk id="14" creationId="{E3DCEE63-6A26-4A45-CC74-B6CF7DB89D01}"/>
          </ac:spMkLst>
        </pc:spChg>
        <pc:spChg chg="del mod">
          <ac:chgData name="Bess Dunlevy" userId="dd4b9a8537dbe9d0" providerId="LiveId" clId="{338FF470-223C-4BDC-9C4A-384FD418894C}" dt="2024-04-23T00:09:28.271" v="222" actId="478"/>
          <ac:spMkLst>
            <pc:docMk/>
            <pc:sldMk cId="3043765362" sldId="357"/>
            <ac:spMk id="15" creationId="{C2FB2BF5-7296-ECF3-59AC-A7A6A4A9530E}"/>
          </ac:spMkLst>
        </pc:spChg>
        <pc:spChg chg="del mod">
          <ac:chgData name="Bess Dunlevy" userId="dd4b9a8537dbe9d0" providerId="LiveId" clId="{338FF470-223C-4BDC-9C4A-384FD418894C}" dt="2024-04-23T00:09:28.271" v="222" actId="478"/>
          <ac:spMkLst>
            <pc:docMk/>
            <pc:sldMk cId="3043765362" sldId="357"/>
            <ac:spMk id="16" creationId="{0BF33F3D-1C36-35F4-1D7B-492FABD55BF5}"/>
          </ac:spMkLst>
        </pc:spChg>
        <pc:spChg chg="del">
          <ac:chgData name="Bess Dunlevy" userId="dd4b9a8537dbe9d0" providerId="LiveId" clId="{338FF470-223C-4BDC-9C4A-384FD418894C}" dt="2024-04-23T00:09:28.271" v="222" actId="478"/>
          <ac:spMkLst>
            <pc:docMk/>
            <pc:sldMk cId="3043765362" sldId="357"/>
            <ac:spMk id="29" creationId="{A4766616-F5BF-546E-E2FB-7AF6DEB3765C}"/>
          </ac:spMkLst>
        </pc:spChg>
      </pc:sldChg>
      <pc:sldChg chg="delSp modSp add del mod">
        <pc:chgData name="Bess Dunlevy" userId="dd4b9a8537dbe9d0" providerId="LiveId" clId="{338FF470-223C-4BDC-9C4A-384FD418894C}" dt="2024-04-23T00:18:12.079" v="622" actId="47"/>
        <pc:sldMkLst>
          <pc:docMk/>
          <pc:sldMk cId="3888793118" sldId="358"/>
        </pc:sldMkLst>
        <pc:spChg chg="mod">
          <ac:chgData name="Bess Dunlevy" userId="dd4b9a8537dbe9d0" providerId="LiveId" clId="{338FF470-223C-4BDC-9C4A-384FD418894C}" dt="2024-04-23T00:17:21.303" v="619" actId="20577"/>
          <ac:spMkLst>
            <pc:docMk/>
            <pc:sldMk cId="3888793118" sldId="358"/>
            <ac:spMk id="4" creationId="{F3BDBB21-04DE-351F-D748-F4DF94CC8C0F}"/>
          </ac:spMkLst>
        </pc:spChg>
        <pc:spChg chg="del">
          <ac:chgData name="Bess Dunlevy" userId="dd4b9a8537dbe9d0" providerId="LiveId" clId="{338FF470-223C-4BDC-9C4A-384FD418894C}" dt="2024-04-23T00:17:07.210" v="605" actId="478"/>
          <ac:spMkLst>
            <pc:docMk/>
            <pc:sldMk cId="3888793118" sldId="358"/>
            <ac:spMk id="5" creationId="{E5FEE304-C1DB-8EC5-5CEF-CB45B3BFB2AC}"/>
          </ac:spMkLst>
        </pc:spChg>
        <pc:spChg chg="mod">
          <ac:chgData name="Bess Dunlevy" userId="dd4b9a8537dbe9d0" providerId="LiveId" clId="{338FF470-223C-4BDC-9C4A-384FD418894C}" dt="2024-04-23T00:15:59.311" v="591" actId="20577"/>
          <ac:spMkLst>
            <pc:docMk/>
            <pc:sldMk cId="3888793118" sldId="358"/>
            <ac:spMk id="6" creationId="{3203D4A6-A0CD-7389-A392-55B15D6B1B7C}"/>
          </ac:spMkLst>
        </pc:spChg>
        <pc:graphicFrameChg chg="modGraphic">
          <ac:chgData name="Bess Dunlevy" userId="dd4b9a8537dbe9d0" providerId="LiveId" clId="{338FF470-223C-4BDC-9C4A-384FD418894C}" dt="2024-04-23T00:17:13.214" v="612" actId="20577"/>
          <ac:graphicFrameMkLst>
            <pc:docMk/>
            <pc:sldMk cId="3888793118" sldId="358"/>
            <ac:graphicFrameMk id="2" creationId="{0F4960FC-D0B3-29F5-227E-9DD04A0BAB09}"/>
          </ac:graphicFrameMkLst>
        </pc:graphicFrameChg>
        <pc:picChg chg="del">
          <ac:chgData name="Bess Dunlevy" userId="dd4b9a8537dbe9d0" providerId="LiveId" clId="{338FF470-223C-4BDC-9C4A-384FD418894C}" dt="2024-04-23T00:17:08.181" v="606" actId="478"/>
          <ac:picMkLst>
            <pc:docMk/>
            <pc:sldMk cId="3888793118" sldId="358"/>
            <ac:picMk id="7" creationId="{EDE08FE2-63D7-3A18-1724-257970867840}"/>
          </ac:picMkLst>
        </pc:picChg>
      </pc:sldChg>
      <pc:sldChg chg="modSp mod">
        <pc:chgData name="Bess Dunlevy" userId="dd4b9a8537dbe9d0" providerId="LiveId" clId="{338FF470-223C-4BDC-9C4A-384FD418894C}" dt="2024-04-23T00:16:56.511" v="602" actId="20577"/>
        <pc:sldMkLst>
          <pc:docMk/>
          <pc:sldMk cId="1710487080" sldId="359"/>
        </pc:sldMkLst>
        <pc:spChg chg="mod">
          <ac:chgData name="Bess Dunlevy" userId="dd4b9a8537dbe9d0" providerId="LiveId" clId="{338FF470-223C-4BDC-9C4A-384FD418894C}" dt="2024-04-23T00:16:56.511" v="602" actId="20577"/>
          <ac:spMkLst>
            <pc:docMk/>
            <pc:sldMk cId="1710487080" sldId="359"/>
            <ac:spMk id="3" creationId="{8965AB95-8984-CD54-0126-5B69ADB6BE63}"/>
          </ac:spMkLst>
        </pc:spChg>
      </pc:sldChg>
      <pc:sldChg chg="addSp delSp modSp mod">
        <pc:chgData name="Bess Dunlevy" userId="dd4b9a8537dbe9d0" providerId="LiveId" clId="{338FF470-223C-4BDC-9C4A-384FD418894C}" dt="2024-04-23T00:19:24.948" v="636" actId="1076"/>
        <pc:sldMkLst>
          <pc:docMk/>
          <pc:sldMk cId="1387154715" sldId="360"/>
        </pc:sldMkLst>
        <pc:spChg chg="mod">
          <ac:chgData name="Bess Dunlevy" userId="dd4b9a8537dbe9d0" providerId="LiveId" clId="{338FF470-223C-4BDC-9C4A-384FD418894C}" dt="2024-04-23T00:16:59.096" v="603" actId="20577"/>
          <ac:spMkLst>
            <pc:docMk/>
            <pc:sldMk cId="1387154715" sldId="360"/>
            <ac:spMk id="3" creationId="{8965AB95-8984-CD54-0126-5B69ADB6BE63}"/>
          </ac:spMkLst>
        </pc:spChg>
        <pc:spChg chg="add del mod">
          <ac:chgData name="Bess Dunlevy" userId="dd4b9a8537dbe9d0" providerId="LiveId" clId="{338FF470-223C-4BDC-9C4A-384FD418894C}" dt="2024-04-23T00:13:12.803" v="503" actId="478"/>
          <ac:spMkLst>
            <pc:docMk/>
            <pc:sldMk cId="1387154715" sldId="360"/>
            <ac:spMk id="5" creationId="{00458541-0233-0275-286D-C89F969216A8}"/>
          </ac:spMkLst>
        </pc:spChg>
        <pc:spChg chg="add del mod">
          <ac:chgData name="Bess Dunlevy" userId="dd4b9a8537dbe9d0" providerId="LiveId" clId="{338FF470-223C-4BDC-9C4A-384FD418894C}" dt="2024-04-23T00:19:24.948" v="636" actId="1076"/>
          <ac:spMkLst>
            <pc:docMk/>
            <pc:sldMk cId="1387154715" sldId="360"/>
            <ac:spMk id="6" creationId="{8485983F-E200-0370-2458-379037D0373C}"/>
          </ac:spMkLst>
        </pc:spChg>
        <pc:spChg chg="mod">
          <ac:chgData name="Bess Dunlevy" userId="dd4b9a8537dbe9d0" providerId="LiveId" clId="{338FF470-223C-4BDC-9C4A-384FD418894C}" dt="2024-04-23T00:19:19.396" v="634" actId="14100"/>
          <ac:spMkLst>
            <pc:docMk/>
            <pc:sldMk cId="1387154715" sldId="360"/>
            <ac:spMk id="8" creationId="{6AD3C837-F103-DAC3-7308-CF97CA213E4A}"/>
          </ac:spMkLst>
        </pc:spChg>
        <pc:spChg chg="del">
          <ac:chgData name="Bess Dunlevy" userId="dd4b9a8537dbe9d0" providerId="LiveId" clId="{338FF470-223C-4BDC-9C4A-384FD418894C}" dt="2024-04-23T00:18:22.144" v="623" actId="478"/>
          <ac:spMkLst>
            <pc:docMk/>
            <pc:sldMk cId="1387154715" sldId="360"/>
            <ac:spMk id="13" creationId="{15653CB3-EB94-6701-0B9A-C76AC5CC7822}"/>
          </ac:spMkLst>
        </pc:spChg>
        <pc:picChg chg="mod">
          <ac:chgData name="Bess Dunlevy" userId="dd4b9a8537dbe9d0" providerId="LiveId" clId="{338FF470-223C-4BDC-9C4A-384FD418894C}" dt="2024-04-23T00:18:24.734" v="624" actId="1076"/>
          <ac:picMkLst>
            <pc:docMk/>
            <pc:sldMk cId="1387154715" sldId="360"/>
            <ac:picMk id="4" creationId="{D966F667-908F-4CB5-239D-0B513622CAA9}"/>
          </ac:picMkLst>
        </pc:picChg>
      </pc:sldChg>
      <pc:sldChg chg="modSp mod">
        <pc:chgData name="Bess Dunlevy" userId="dd4b9a8537dbe9d0" providerId="LiveId" clId="{338FF470-223C-4BDC-9C4A-384FD418894C}" dt="2024-04-23T00:17:03.319" v="604" actId="20577"/>
        <pc:sldMkLst>
          <pc:docMk/>
          <pc:sldMk cId="3656165722" sldId="361"/>
        </pc:sldMkLst>
        <pc:spChg chg="mod">
          <ac:chgData name="Bess Dunlevy" userId="dd4b9a8537dbe9d0" providerId="LiveId" clId="{338FF470-223C-4BDC-9C4A-384FD418894C}" dt="2024-04-23T00:17:03.319" v="604" actId="20577"/>
          <ac:spMkLst>
            <pc:docMk/>
            <pc:sldMk cId="3656165722" sldId="361"/>
            <ac:spMk id="3" creationId="{8965AB95-8984-CD54-0126-5B69ADB6BE63}"/>
          </ac:spMkLst>
        </pc:spChg>
        <pc:spChg chg="mod">
          <ac:chgData name="Bess Dunlevy" userId="dd4b9a8537dbe9d0" providerId="LiveId" clId="{338FF470-223C-4BDC-9C4A-384FD418894C}" dt="2024-04-23T00:13:42.134" v="512" actId="1076"/>
          <ac:spMkLst>
            <pc:docMk/>
            <pc:sldMk cId="3656165722" sldId="361"/>
            <ac:spMk id="4" creationId="{6A04BA55-891D-AEDD-1E97-921613986F9D}"/>
          </ac:spMkLst>
        </pc:spChg>
      </pc:sldChg>
      <pc:sldChg chg="modSp mod">
        <pc:chgData name="Bess Dunlevy" userId="dd4b9a8537dbe9d0" providerId="LiveId" clId="{338FF470-223C-4BDC-9C4A-384FD418894C}" dt="2024-04-23T00:22:14.660" v="694" actId="20577"/>
        <pc:sldMkLst>
          <pc:docMk/>
          <pc:sldMk cId="2802085455" sldId="363"/>
        </pc:sldMkLst>
        <pc:spChg chg="mod">
          <ac:chgData name="Bess Dunlevy" userId="dd4b9a8537dbe9d0" providerId="LiveId" clId="{338FF470-223C-4BDC-9C4A-384FD418894C}" dt="2024-04-23T00:19:35.231" v="637" actId="20577"/>
          <ac:spMkLst>
            <pc:docMk/>
            <pc:sldMk cId="2802085455" sldId="363"/>
            <ac:spMk id="3" creationId="{8965AB95-8984-CD54-0126-5B69ADB6BE63}"/>
          </ac:spMkLst>
        </pc:spChg>
        <pc:spChg chg="mod">
          <ac:chgData name="Bess Dunlevy" userId="dd4b9a8537dbe9d0" providerId="LiveId" clId="{338FF470-223C-4BDC-9C4A-384FD418894C}" dt="2024-04-23T00:21:35.213" v="671" actId="6549"/>
          <ac:spMkLst>
            <pc:docMk/>
            <pc:sldMk cId="2802085455" sldId="363"/>
            <ac:spMk id="4" creationId="{6A04BA55-891D-AEDD-1E97-921613986F9D}"/>
          </ac:spMkLst>
        </pc:spChg>
        <pc:spChg chg="mod">
          <ac:chgData name="Bess Dunlevy" userId="dd4b9a8537dbe9d0" providerId="LiveId" clId="{338FF470-223C-4BDC-9C4A-384FD418894C}" dt="2024-04-23T00:22:14.660" v="694" actId="20577"/>
          <ac:spMkLst>
            <pc:docMk/>
            <pc:sldMk cId="2802085455" sldId="363"/>
            <ac:spMk id="10" creationId="{B67AC8D1-2CC7-0E8B-D659-D5EE0157852B}"/>
          </ac:spMkLst>
        </pc:spChg>
      </pc:sldChg>
      <pc:sldChg chg="modSp mod">
        <pc:chgData name="Bess Dunlevy" userId="dd4b9a8537dbe9d0" providerId="LiveId" clId="{338FF470-223C-4BDC-9C4A-384FD418894C}" dt="2024-04-23T00:19:40.472" v="639" actId="20577"/>
        <pc:sldMkLst>
          <pc:docMk/>
          <pc:sldMk cId="2442841606" sldId="364"/>
        </pc:sldMkLst>
        <pc:spChg chg="mod">
          <ac:chgData name="Bess Dunlevy" userId="dd4b9a8537dbe9d0" providerId="LiveId" clId="{338FF470-223C-4BDC-9C4A-384FD418894C}" dt="2024-04-23T00:19:40.472" v="639" actId="20577"/>
          <ac:spMkLst>
            <pc:docMk/>
            <pc:sldMk cId="2442841606" sldId="364"/>
            <ac:spMk id="7" creationId="{BD11F34D-B8C6-9C8B-71D2-BC0EBAFA67AF}"/>
          </ac:spMkLst>
        </pc:spChg>
      </pc:sldChg>
      <pc:sldChg chg="modSp mod">
        <pc:chgData name="Bess Dunlevy" userId="dd4b9a8537dbe9d0" providerId="LiveId" clId="{338FF470-223C-4BDC-9C4A-384FD418894C}" dt="2024-04-23T00:11:01.548" v="350" actId="20577"/>
        <pc:sldMkLst>
          <pc:docMk/>
          <pc:sldMk cId="852827101" sldId="365"/>
        </pc:sldMkLst>
        <pc:spChg chg="mod">
          <ac:chgData name="Bess Dunlevy" userId="dd4b9a8537dbe9d0" providerId="LiveId" clId="{338FF470-223C-4BDC-9C4A-384FD418894C}" dt="2024-04-23T00:10:08.569" v="230"/>
          <ac:spMkLst>
            <pc:docMk/>
            <pc:sldMk cId="852827101" sldId="365"/>
            <ac:spMk id="4" creationId="{02ED95E9-C76F-CFF9-1CE5-70D66622345F}"/>
          </ac:spMkLst>
        </pc:spChg>
        <pc:spChg chg="mod">
          <ac:chgData name="Bess Dunlevy" userId="dd4b9a8537dbe9d0" providerId="LiveId" clId="{338FF470-223C-4BDC-9C4A-384FD418894C}" dt="2024-04-23T00:11:01.548" v="350" actId="20577"/>
          <ac:spMkLst>
            <pc:docMk/>
            <pc:sldMk cId="852827101" sldId="365"/>
            <ac:spMk id="18" creationId="{94BD41C1-1A75-57B9-1539-9B89CC0A16D1}"/>
          </ac:spMkLst>
        </pc:spChg>
        <pc:spChg chg="mod">
          <ac:chgData name="Bess Dunlevy" userId="dd4b9a8537dbe9d0" providerId="LiveId" clId="{338FF470-223C-4BDC-9C4A-384FD418894C}" dt="2024-04-23T00:10:55.739" v="347" actId="20577"/>
          <ac:spMkLst>
            <pc:docMk/>
            <pc:sldMk cId="852827101" sldId="365"/>
            <ac:spMk id="22" creationId="{A5D31ED5-64F2-79BF-0546-D80F78E004B4}"/>
          </ac:spMkLst>
        </pc:spChg>
      </pc:sldChg>
      <pc:sldChg chg="modSp mod">
        <pc:chgData name="Bess Dunlevy" userId="dd4b9a8537dbe9d0" providerId="LiveId" clId="{338FF470-223C-4BDC-9C4A-384FD418894C}" dt="2024-04-23T00:12:43.010" v="500" actId="20577"/>
        <pc:sldMkLst>
          <pc:docMk/>
          <pc:sldMk cId="2533281481" sldId="367"/>
        </pc:sldMkLst>
        <pc:spChg chg="mod">
          <ac:chgData name="Bess Dunlevy" userId="dd4b9a8537dbe9d0" providerId="LiveId" clId="{338FF470-223C-4BDC-9C4A-384FD418894C}" dt="2024-04-23T00:11:17.476" v="359" actId="20577"/>
          <ac:spMkLst>
            <pc:docMk/>
            <pc:sldMk cId="2533281481" sldId="367"/>
            <ac:spMk id="4" creationId="{0B134BFD-C1C2-5DD9-8B99-D430E258FD51}"/>
          </ac:spMkLst>
        </pc:spChg>
        <pc:spChg chg="mod">
          <ac:chgData name="Bess Dunlevy" userId="dd4b9a8537dbe9d0" providerId="LiveId" clId="{338FF470-223C-4BDC-9C4A-384FD418894C}" dt="2024-04-23T00:11:43.463" v="387" actId="20577"/>
          <ac:spMkLst>
            <pc:docMk/>
            <pc:sldMk cId="2533281481" sldId="367"/>
            <ac:spMk id="124" creationId="{6C6C3764-A00D-A53D-6800-9BF22D89F726}"/>
          </ac:spMkLst>
        </pc:spChg>
        <pc:spChg chg="mod">
          <ac:chgData name="Bess Dunlevy" userId="dd4b9a8537dbe9d0" providerId="LiveId" clId="{338FF470-223C-4BDC-9C4A-384FD418894C}" dt="2024-04-23T00:11:53.682" v="413" actId="20577"/>
          <ac:spMkLst>
            <pc:docMk/>
            <pc:sldMk cId="2533281481" sldId="367"/>
            <ac:spMk id="125" creationId="{A31F4CE8-1C8F-70BF-789C-D496047051C3}"/>
          </ac:spMkLst>
        </pc:spChg>
        <pc:spChg chg="mod">
          <ac:chgData name="Bess Dunlevy" userId="dd4b9a8537dbe9d0" providerId="LiveId" clId="{338FF470-223C-4BDC-9C4A-384FD418894C}" dt="2024-04-23T00:12:06.430" v="436" actId="20577"/>
          <ac:spMkLst>
            <pc:docMk/>
            <pc:sldMk cId="2533281481" sldId="367"/>
            <ac:spMk id="126" creationId="{AA3B2BD6-8A49-A879-3E56-5376041733BD}"/>
          </ac:spMkLst>
        </pc:spChg>
        <pc:spChg chg="mod">
          <ac:chgData name="Bess Dunlevy" userId="dd4b9a8537dbe9d0" providerId="LiveId" clId="{338FF470-223C-4BDC-9C4A-384FD418894C}" dt="2024-04-23T00:12:23.882" v="471" actId="20577"/>
          <ac:spMkLst>
            <pc:docMk/>
            <pc:sldMk cId="2533281481" sldId="367"/>
            <ac:spMk id="127" creationId="{0CD165B8-19CE-1C67-1DA3-68105EE4ABDB}"/>
          </ac:spMkLst>
        </pc:spChg>
        <pc:spChg chg="mod">
          <ac:chgData name="Bess Dunlevy" userId="dd4b9a8537dbe9d0" providerId="LiveId" clId="{338FF470-223C-4BDC-9C4A-384FD418894C}" dt="2024-04-23T00:12:29.824" v="477" actId="20577"/>
          <ac:spMkLst>
            <pc:docMk/>
            <pc:sldMk cId="2533281481" sldId="367"/>
            <ac:spMk id="128" creationId="{4508A140-55B5-D27F-A2E2-D336DEC1B0D6}"/>
          </ac:spMkLst>
        </pc:spChg>
        <pc:spChg chg="mod">
          <ac:chgData name="Bess Dunlevy" userId="dd4b9a8537dbe9d0" providerId="LiveId" clId="{338FF470-223C-4BDC-9C4A-384FD418894C}" dt="2024-04-23T00:12:43.010" v="500" actId="20577"/>
          <ac:spMkLst>
            <pc:docMk/>
            <pc:sldMk cId="2533281481" sldId="367"/>
            <ac:spMk id="129" creationId="{0032A1CD-787C-D4FA-596C-2951E3165267}"/>
          </ac:spMkLst>
        </pc:spChg>
      </pc:sldChg>
      <pc:sldChg chg="modSp add mod">
        <pc:chgData name="Bess Dunlevy" userId="dd4b9a8537dbe9d0" providerId="LiveId" clId="{338FF470-223C-4BDC-9C4A-384FD418894C}" dt="2024-04-23T00:18:09.303" v="621"/>
        <pc:sldMkLst>
          <pc:docMk/>
          <pc:sldMk cId="1615786777" sldId="368"/>
        </pc:sldMkLst>
        <pc:spChg chg="mod">
          <ac:chgData name="Bess Dunlevy" userId="dd4b9a8537dbe9d0" providerId="LiveId" clId="{338FF470-223C-4BDC-9C4A-384FD418894C}" dt="2024-04-23T00:18:09.303" v="621"/>
          <ac:spMkLst>
            <pc:docMk/>
            <pc:sldMk cId="1615786777" sldId="368"/>
            <ac:spMk id="3" creationId="{8965AB95-8984-CD54-0126-5B69ADB6BE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15&amp;utm_source=template-powerpoint&amp;utm_medium=content&amp;utm_campaign=Event+Management+Proposal+Example-powerpoint-12015&amp;lpa=Event+Management+Proposal+Example+powerpoint+12015"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sv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lorful overlapping people icons">
            <a:extLst>
              <a:ext uri="{FF2B5EF4-FFF2-40B4-BE49-F238E27FC236}">
                <a16:creationId xmlns:a16="http://schemas.microsoft.com/office/drawing/2014/main" id="{7D547EB1-1706-F587-68FF-AAB17A4009C2}"/>
              </a:ext>
            </a:extLst>
          </p:cNvPr>
          <p:cNvPicPr>
            <a:picLocks noChangeAspect="1"/>
          </p:cNvPicPr>
          <p:nvPr/>
        </p:nvPicPr>
        <p:blipFill rotWithShape="1">
          <a:blip r:embed="rId2" cstate="hqprint">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Management Proposal Template Example</a:t>
            </a:r>
          </a:p>
        </p:txBody>
      </p:sp>
      <p:sp>
        <p:nvSpPr>
          <p:cNvPr id="3" name="Rectangle 2">
            <a:extLst>
              <a:ext uri="{FF2B5EF4-FFF2-40B4-BE49-F238E27FC236}">
                <a16:creationId xmlns:a16="http://schemas.microsoft.com/office/drawing/2014/main" id="{C4F6FE1B-A3A0-F6CC-3FB6-6588D3B2F1FD}"/>
              </a:ext>
            </a:extLst>
          </p:cNvPr>
          <p:cNvSpPr/>
          <p:nvPr/>
        </p:nvSpPr>
        <p:spPr>
          <a:xfrm>
            <a:off x="0" y="5067563"/>
            <a:ext cx="12263718" cy="649188"/>
          </a:xfrm>
          <a:prstGeom prst="rect">
            <a:avLst/>
          </a:prstGeom>
          <a:solidFill>
            <a:srgbClr val="A1E3DD">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289434" y="4710485"/>
            <a:ext cx="1690429" cy="1363341"/>
            <a:chOff x="8633626" y="4358064"/>
            <a:chExt cx="1690429" cy="1363341"/>
          </a:xfrm>
          <a:solidFill>
            <a:schemeClr val="bg1">
              <a:lumMod val="7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721938" y="4358064"/>
              <a:ext cx="1513806" cy="1363341"/>
            </a:xfrm>
            <a:prstGeom prst="ellipse">
              <a:avLst/>
            </a:prstGeom>
            <a:solidFill>
              <a:srgbClr val="2B8D84"/>
            </a:solid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633626" y="4680814"/>
              <a:ext cx="1690429"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EVENT PRO INNOVATORS</a:t>
              </a:r>
            </a:p>
          </p:txBody>
        </p:sp>
      </p:grpSp>
      <p:sp>
        <p:nvSpPr>
          <p:cNvPr id="9" name="TextBox 8">
            <a:extLst>
              <a:ext uri="{FF2B5EF4-FFF2-40B4-BE49-F238E27FC236}">
                <a16:creationId xmlns:a16="http://schemas.microsoft.com/office/drawing/2014/main" id="{6045839C-986E-CB74-52B0-8750B55F87D5}"/>
              </a:ext>
            </a:extLst>
          </p:cNvPr>
          <p:cNvSpPr txBox="1"/>
          <p:nvPr/>
        </p:nvSpPr>
        <p:spPr>
          <a:xfrm>
            <a:off x="300448" y="5161322"/>
            <a:ext cx="9434102" cy="461665"/>
          </a:xfrm>
          <a:prstGeom prst="rect">
            <a:avLst/>
          </a:prstGeom>
          <a:noFill/>
        </p:spPr>
        <p:txBody>
          <a:bodyPr wrap="square" rtlCol="0">
            <a:spAutoFit/>
          </a:bodyPr>
          <a:lstStyle/>
          <a:p>
            <a:r>
              <a:rPr lang="en-US" sz="2400" dirty="0">
                <a:solidFill>
                  <a:srgbClr val="2B8D84"/>
                </a:solidFill>
                <a:latin typeface="Century Gothic" panose="020B0502020202020204" pitchFamily="34" charset="0"/>
              </a:rPr>
              <a:t>ELEVATE EVENT MANAGEMENT  |  Submission Date: MM/DD/YY</a:t>
            </a:r>
          </a:p>
        </p:txBody>
      </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TIMELINE AND MILESTONES</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Task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Task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1615786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TESTIMONIALS AND CLIENT FEEDBACK</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11687037" cy="155665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multiple quotes.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6145" y="1053651"/>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4097547" y="2101144"/>
            <a:ext cx="5330930" cy="430887"/>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This management team delivers!</a:t>
            </a:r>
          </a:p>
        </p:txBody>
      </p:sp>
      <p:sp>
        <p:nvSpPr>
          <p:cNvPr id="10" name="TextBox 9">
            <a:extLst>
              <a:ext uri="{FF2B5EF4-FFF2-40B4-BE49-F238E27FC236}">
                <a16:creationId xmlns:a16="http://schemas.microsoft.com/office/drawing/2014/main" id="{B67AC8D1-2CC7-0E8B-D659-D5EE0157852B}"/>
              </a:ext>
            </a:extLst>
          </p:cNvPr>
          <p:cNvSpPr txBox="1"/>
          <p:nvPr/>
        </p:nvSpPr>
        <p:spPr>
          <a:xfrm>
            <a:off x="5739082" y="2732502"/>
            <a:ext cx="6261463"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Romy B. Tech Con 20XX</a:t>
            </a:r>
          </a:p>
        </p:txBody>
      </p:sp>
      <p:pic>
        <p:nvPicPr>
          <p:cNvPr id="21" name="Graphic 20" descr="A grid with small circles">
            <a:extLst>
              <a:ext uri="{FF2B5EF4-FFF2-40B4-BE49-F238E27FC236}">
                <a16:creationId xmlns:a16="http://schemas.microsoft.com/office/drawing/2014/main" id="{6312630A-97B7-C97A-5D50-E04F268DC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pic>
        <p:nvPicPr>
          <p:cNvPr id="8" name="Picture 7" descr="Audience enjoying a performance">
            <a:extLst>
              <a:ext uri="{FF2B5EF4-FFF2-40B4-BE49-F238E27FC236}">
                <a16:creationId xmlns:a16="http://schemas.microsoft.com/office/drawing/2014/main" id="{1AE90BF6-B6CA-ED0D-E6B8-6115062BDD96}"/>
              </a:ext>
            </a:extLst>
          </p:cNvPr>
          <p:cNvPicPr>
            <a:picLocks noChangeAspect="1"/>
          </p:cNvPicPr>
          <p:nvPr/>
        </p:nvPicPr>
        <p:blipFill>
          <a:blip r:embed="rId6"/>
          <a:stretch>
            <a:fillRect/>
          </a:stretch>
        </p:blipFill>
        <p:spPr>
          <a:xfrm>
            <a:off x="1922214" y="3344970"/>
            <a:ext cx="4333234" cy="2891928"/>
          </a:xfrm>
          <a:prstGeom prst="rect">
            <a:avLst/>
          </a:prstGeom>
        </p:spPr>
      </p:pic>
      <p:pic>
        <p:nvPicPr>
          <p:cNvPr id="13" name="Picture 12" descr="DJ performing on rooftop">
            <a:extLst>
              <a:ext uri="{FF2B5EF4-FFF2-40B4-BE49-F238E27FC236}">
                <a16:creationId xmlns:a16="http://schemas.microsoft.com/office/drawing/2014/main" id="{B3B3F47C-215E-C357-D720-AA8776B99D86}"/>
              </a:ext>
            </a:extLst>
          </p:cNvPr>
          <p:cNvPicPr>
            <a:picLocks noChangeAspect="1"/>
          </p:cNvPicPr>
          <p:nvPr/>
        </p:nvPicPr>
        <p:blipFill>
          <a:blip r:embed="rId7"/>
          <a:stretch>
            <a:fillRect/>
          </a:stretch>
        </p:blipFill>
        <p:spPr>
          <a:xfrm>
            <a:off x="379561" y="1570927"/>
            <a:ext cx="2237855" cy="1491320"/>
          </a:xfrm>
          <a:prstGeom prst="rect">
            <a:avLst/>
          </a:prstGeom>
        </p:spPr>
      </p:pic>
      <p:pic>
        <p:nvPicPr>
          <p:cNvPr id="15" name="Picture 14" descr="Crowd throwing colored powder into air">
            <a:extLst>
              <a:ext uri="{FF2B5EF4-FFF2-40B4-BE49-F238E27FC236}">
                <a16:creationId xmlns:a16="http://schemas.microsoft.com/office/drawing/2014/main" id="{25803640-D496-6836-B8EB-6231CF900CD7}"/>
              </a:ext>
            </a:extLst>
          </p:cNvPr>
          <p:cNvPicPr>
            <a:picLocks noChangeAspect="1"/>
          </p:cNvPicPr>
          <p:nvPr/>
        </p:nvPicPr>
        <p:blipFill>
          <a:blip r:embed="rId8"/>
          <a:stretch>
            <a:fillRect/>
          </a:stretch>
        </p:blipFill>
        <p:spPr>
          <a:xfrm>
            <a:off x="6547973" y="3344970"/>
            <a:ext cx="4337892" cy="2891928"/>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10. CALL TO ACTION</a:t>
            </a:r>
            <a:endParaRPr lang="en-US" sz="1600" dirty="0">
              <a:solidFill>
                <a:schemeClr val="tx1">
                  <a:lumMod val="65000"/>
                  <a:lumOff val="35000"/>
                </a:schemeClr>
              </a:solidFill>
              <a:latin typeface="Century Gothic" panose="020B0502020202020204" pitchFamily="34" charset="0"/>
            </a:endParaRPr>
          </a:p>
        </p:txBody>
      </p:sp>
      <p:grpSp>
        <p:nvGrpSpPr>
          <p:cNvPr id="8" name="Group 7">
            <a:extLst>
              <a:ext uri="{FF2B5EF4-FFF2-40B4-BE49-F238E27FC236}">
                <a16:creationId xmlns:a16="http://schemas.microsoft.com/office/drawing/2014/main" id="{27F32661-8F75-CEAC-08CC-DB43886FABD0}"/>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9" name="Hexagon 9">
              <a:extLst>
                <a:ext uri="{FF2B5EF4-FFF2-40B4-BE49-F238E27FC236}">
                  <a16:creationId xmlns:a16="http://schemas.microsoft.com/office/drawing/2014/main" id="{60364359-289C-E4AE-7856-7BEB56BDC67D}"/>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577BB0-23DD-E2CD-4E0D-1141E9B64343}"/>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8D84"/>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Address</a:t>
            </a:r>
          </a:p>
        </p:txBody>
      </p:sp>
    </p:spTree>
    <p:extLst>
      <p:ext uri="{BB962C8B-B14F-4D97-AF65-F5344CB8AC3E}">
        <p14:creationId xmlns:p14="http://schemas.microsoft.com/office/powerpoint/2010/main" val="244284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COMPANY INTRODUCTION</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PREVIOUS SUCCESSES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PROPOSAL OVERVIEW</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STRATEGY AND EXECUTION</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2481943" y="6279326"/>
            <a:ext cx="290920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OPTIONS</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895147" y="620238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60" y="1735565"/>
            <a:ext cx="279192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ESTIMATION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5132693"/>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CLIENT FEEDBACK</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900039" y="6220141"/>
            <a:ext cx="287261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A107A6A7-E72A-3E4B-3238-AA18AD3385C9}"/>
              </a:ext>
            </a:extLst>
          </p:cNvPr>
          <p:cNvSpPr txBox="1"/>
          <p:nvPr/>
        </p:nvSpPr>
        <p:spPr>
          <a:xfrm>
            <a:off x="6166615" y="6165317"/>
            <a:ext cx="73065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10</a:t>
            </a:r>
            <a:endParaRPr lang="en-US" sz="1600" b="1" dirty="0">
              <a:solidFill>
                <a:schemeClr val="tx1">
                  <a:lumMod val="65000"/>
                  <a:lumOff val="3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2C0A5057-FDAE-3EA9-1C52-ADF5A72B4660}"/>
              </a:ext>
            </a:extLst>
          </p:cNvPr>
          <p:cNvSpPr txBox="1"/>
          <p:nvPr/>
        </p:nvSpPr>
        <p:spPr>
          <a:xfrm>
            <a:off x="6902860" y="3965153"/>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TIMELINE AND MILESTONES</a:t>
            </a:r>
          </a:p>
        </p:txBody>
      </p:sp>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51ADF-EA62-2019-693E-922FC8CF4F9B}"/>
              </a:ext>
            </a:extLst>
          </p:cNvPr>
          <p:cNvSpPr/>
          <p:nvPr/>
        </p:nvSpPr>
        <p:spPr>
          <a:xfrm>
            <a:off x="0" y="1785101"/>
            <a:ext cx="12192000" cy="4404683"/>
          </a:xfrm>
          <a:prstGeom prst="rect">
            <a:avLst/>
          </a:prstGeom>
          <a:solidFill>
            <a:srgbClr val="A1E3DD">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COMPANY INTRODUCTION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9605554"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Introduction to Event Pro Innovators, with a focus on our decade-long experience and commitment to creating unforgettable events.</a:t>
            </a:r>
          </a:p>
        </p:txBody>
      </p:sp>
      <p:grpSp>
        <p:nvGrpSpPr>
          <p:cNvPr id="2" name="Group 1">
            <a:extLst>
              <a:ext uri="{FF2B5EF4-FFF2-40B4-BE49-F238E27FC236}">
                <a16:creationId xmlns:a16="http://schemas.microsoft.com/office/drawing/2014/main" id="{C04CCC6F-48E1-640F-6E0B-E9AC3A128B32}"/>
              </a:ext>
            </a:extLst>
          </p:cNvPr>
          <p:cNvGrpSpPr/>
          <p:nvPr/>
        </p:nvGrpSpPr>
        <p:grpSpPr>
          <a:xfrm>
            <a:off x="10375555" y="5325208"/>
            <a:ext cx="1671867" cy="1363341"/>
            <a:chOff x="8642907" y="4358064"/>
            <a:chExt cx="1671867" cy="1363341"/>
          </a:xfrm>
          <a:solidFill>
            <a:schemeClr val="bg1">
              <a:lumMod val="75000"/>
            </a:schemeClr>
          </a:solidFill>
          <a:effectLst>
            <a:outerShdw blurRad="50800" dist="38100" algn="l" rotWithShape="0">
              <a:prstClr val="black">
                <a:alpha val="40000"/>
              </a:prstClr>
            </a:outerShdw>
          </a:effectLst>
        </p:grpSpPr>
        <p:sp>
          <p:nvSpPr>
            <p:cNvPr id="5" name="Hexagon 9">
              <a:extLst>
                <a:ext uri="{FF2B5EF4-FFF2-40B4-BE49-F238E27FC236}">
                  <a16:creationId xmlns:a16="http://schemas.microsoft.com/office/drawing/2014/main" id="{AEB7D4DD-95BD-14D8-13DA-24C36BB66973}"/>
                </a:ext>
              </a:extLst>
            </p:cNvPr>
            <p:cNvSpPr/>
            <p:nvPr/>
          </p:nvSpPr>
          <p:spPr>
            <a:xfrm>
              <a:off x="8721938" y="4358064"/>
              <a:ext cx="1513806" cy="1363341"/>
            </a:xfrm>
            <a:prstGeom prst="ellipse">
              <a:avLst/>
            </a:prstGeom>
            <a:solidFill>
              <a:srgbClr val="2B8D84"/>
            </a:solid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A3E8393-36EE-5420-2BF9-39D2448E2607}"/>
                </a:ext>
              </a:extLst>
            </p:cNvPr>
            <p:cNvSpPr txBox="1"/>
            <p:nvPr/>
          </p:nvSpPr>
          <p:spPr>
            <a:xfrm>
              <a:off x="8642907" y="4715140"/>
              <a:ext cx="1671867"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EVENT PRO INNOVATORS</a:t>
              </a:r>
            </a:p>
          </p:txBody>
        </p:sp>
      </p:grpSp>
      <p:sp>
        <p:nvSpPr>
          <p:cNvPr id="20" name="TextBox 19">
            <a:extLst>
              <a:ext uri="{FF2B5EF4-FFF2-40B4-BE49-F238E27FC236}">
                <a16:creationId xmlns:a16="http://schemas.microsoft.com/office/drawing/2014/main" id="{550437AA-F7C1-B54E-D90D-9335927DC01A}"/>
              </a:ext>
            </a:extLst>
          </p:cNvPr>
          <p:cNvSpPr txBox="1"/>
          <p:nvPr/>
        </p:nvSpPr>
        <p:spPr>
          <a:xfrm>
            <a:off x="300448" y="1878861"/>
            <a:ext cx="3349337" cy="461665"/>
          </a:xfrm>
          <a:prstGeom prst="rect">
            <a:avLst/>
          </a:prstGeom>
          <a:noFill/>
        </p:spPr>
        <p:txBody>
          <a:bodyPr wrap="square" rtlCol="0">
            <a:spAutoFit/>
          </a:bodyPr>
          <a:lstStyle/>
          <a:p>
            <a:r>
              <a:rPr lang="en-US" sz="2400" dirty="0">
                <a:solidFill>
                  <a:srgbClr val="2B8D84"/>
                </a:solidFill>
                <a:latin typeface="Century Gothic" panose="020B0502020202020204" pitchFamily="34" charset="0"/>
              </a:rPr>
              <a:t>SERVICES OFFERED</a:t>
            </a:r>
          </a:p>
        </p:txBody>
      </p:sp>
      <p:sp>
        <p:nvSpPr>
          <p:cNvPr id="21" name="TextBox 20">
            <a:extLst>
              <a:ext uri="{FF2B5EF4-FFF2-40B4-BE49-F238E27FC236}">
                <a16:creationId xmlns:a16="http://schemas.microsoft.com/office/drawing/2014/main" id="{8F774514-D7D5-87B2-0183-7A2D817DAAD2}"/>
              </a:ext>
            </a:extLst>
          </p:cNvPr>
          <p:cNvSpPr txBox="1"/>
          <p:nvPr/>
        </p:nvSpPr>
        <p:spPr>
          <a:xfrm>
            <a:off x="313510" y="2515026"/>
            <a:ext cx="960555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Key logistics</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Creative design</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Tech integration</a:t>
            </a:r>
          </a:p>
        </p:txBody>
      </p:sp>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9E79D-CDEF-7FEF-2E37-25389DA41D9D}"/>
              </a:ext>
            </a:extLst>
          </p:cNvPr>
          <p:cNvSpPr/>
          <p:nvPr/>
        </p:nvSpPr>
        <p:spPr>
          <a:xfrm rot="16200000">
            <a:off x="5104690" y="-204886"/>
            <a:ext cx="1982622" cy="12192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49678"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PREVIOUS SUCCESSES</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02ED95E9-C76F-CFF9-1CE5-70D66622345F}"/>
              </a:ext>
            </a:extLst>
          </p:cNvPr>
          <p:cNvSpPr txBox="1"/>
          <p:nvPr/>
        </p:nvSpPr>
        <p:spPr>
          <a:xfrm>
            <a:off x="313510" y="634072"/>
            <a:ext cx="9605554"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Highlights from Tech Con 20XX with a 95% attendee satisfaction rate and Green Summit 20XX, which had a 30% year-on-year growth in participation.</a:t>
            </a:r>
          </a:p>
        </p:txBody>
      </p:sp>
      <p:sp>
        <p:nvSpPr>
          <p:cNvPr id="7" name="TextBox 6">
            <a:extLst>
              <a:ext uri="{FF2B5EF4-FFF2-40B4-BE49-F238E27FC236}">
                <a16:creationId xmlns:a16="http://schemas.microsoft.com/office/drawing/2014/main" id="{892FE6F9-3E94-3810-9713-4E056C9B1180}"/>
              </a:ext>
            </a:extLst>
          </p:cNvPr>
          <p:cNvSpPr txBox="1"/>
          <p:nvPr/>
        </p:nvSpPr>
        <p:spPr>
          <a:xfrm>
            <a:off x="-26848" y="4389636"/>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and photos related to your past event experience.</a:t>
            </a:r>
          </a:p>
        </p:txBody>
      </p:sp>
      <p:sp>
        <p:nvSpPr>
          <p:cNvPr id="8" name="TextBox 7">
            <a:extLst>
              <a:ext uri="{FF2B5EF4-FFF2-40B4-BE49-F238E27FC236}">
                <a16:creationId xmlns:a16="http://schemas.microsoft.com/office/drawing/2014/main" id="{AFB64256-DE03-B17A-E5E3-34E15348FDE4}"/>
              </a:ext>
            </a:extLst>
          </p:cNvPr>
          <p:cNvSpPr txBox="1"/>
          <p:nvPr/>
        </p:nvSpPr>
        <p:spPr>
          <a:xfrm>
            <a:off x="3723820" y="5214005"/>
            <a:ext cx="1204020"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95%</a:t>
            </a:r>
          </a:p>
        </p:txBody>
      </p:sp>
      <p:sp>
        <p:nvSpPr>
          <p:cNvPr id="9" name="TextBox 8">
            <a:extLst>
              <a:ext uri="{FF2B5EF4-FFF2-40B4-BE49-F238E27FC236}">
                <a16:creationId xmlns:a16="http://schemas.microsoft.com/office/drawing/2014/main" id="{D808D4AC-AD40-FF14-5AB1-1C6C388B8632}"/>
              </a:ext>
            </a:extLst>
          </p:cNvPr>
          <p:cNvSpPr txBox="1"/>
          <p:nvPr/>
        </p:nvSpPr>
        <p:spPr>
          <a:xfrm>
            <a:off x="3699533" y="6010626"/>
            <a:ext cx="192360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ATTENDEE SATISFACTION</a:t>
            </a:r>
          </a:p>
        </p:txBody>
      </p:sp>
      <p:sp>
        <p:nvSpPr>
          <p:cNvPr id="11" name="TextBox 10">
            <a:extLst>
              <a:ext uri="{FF2B5EF4-FFF2-40B4-BE49-F238E27FC236}">
                <a16:creationId xmlns:a16="http://schemas.microsoft.com/office/drawing/2014/main" id="{8A163B42-68DF-C880-DEEF-C987196AFAEC}"/>
              </a:ext>
            </a:extLst>
          </p:cNvPr>
          <p:cNvSpPr txBox="1"/>
          <p:nvPr/>
        </p:nvSpPr>
        <p:spPr>
          <a:xfrm>
            <a:off x="6860960" y="5238851"/>
            <a:ext cx="1204019"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30%</a:t>
            </a:r>
          </a:p>
        </p:txBody>
      </p:sp>
      <p:sp>
        <p:nvSpPr>
          <p:cNvPr id="13" name="TextBox 12">
            <a:extLst>
              <a:ext uri="{FF2B5EF4-FFF2-40B4-BE49-F238E27FC236}">
                <a16:creationId xmlns:a16="http://schemas.microsoft.com/office/drawing/2014/main" id="{775D794B-14BF-2901-DF95-9D4157666300}"/>
              </a:ext>
            </a:extLst>
          </p:cNvPr>
          <p:cNvSpPr txBox="1"/>
          <p:nvPr/>
        </p:nvSpPr>
        <p:spPr>
          <a:xfrm>
            <a:off x="6860960" y="6149126"/>
            <a:ext cx="192360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GROWTH</a:t>
            </a:r>
          </a:p>
        </p:txBody>
      </p:sp>
      <p:pic>
        <p:nvPicPr>
          <p:cNvPr id="32" name="Picture 31" descr="People clapping and cheering outside">
            <a:extLst>
              <a:ext uri="{FF2B5EF4-FFF2-40B4-BE49-F238E27FC236}">
                <a16:creationId xmlns:a16="http://schemas.microsoft.com/office/drawing/2014/main" id="{BB7D069A-E2F2-6E06-2AC7-CEE4AE297A3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1440414"/>
            <a:ext cx="4108931" cy="2739287"/>
          </a:xfrm>
          <a:prstGeom prst="rect">
            <a:avLst/>
          </a:prstGeom>
        </p:spPr>
      </p:pic>
      <p:pic>
        <p:nvPicPr>
          <p:cNvPr id="34" name="Picture 33" descr="Person smiling in city">
            <a:extLst>
              <a:ext uri="{FF2B5EF4-FFF2-40B4-BE49-F238E27FC236}">
                <a16:creationId xmlns:a16="http://schemas.microsoft.com/office/drawing/2014/main" id="{449D556D-A333-CEDF-435B-4A479A3DDE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14338" y="1440414"/>
            <a:ext cx="4111039" cy="2739287"/>
          </a:xfrm>
          <a:prstGeom prst="rect">
            <a:avLst/>
          </a:prstGeom>
        </p:spPr>
      </p:pic>
      <p:pic>
        <p:nvPicPr>
          <p:cNvPr id="36" name="Picture 35" descr="Silhouettes of people at concert, seen from behind, one man with arms outstretched, looking at performers under stage lights">
            <a:extLst>
              <a:ext uri="{FF2B5EF4-FFF2-40B4-BE49-F238E27FC236}">
                <a16:creationId xmlns:a16="http://schemas.microsoft.com/office/drawing/2014/main" id="{411E1646-8FBB-214A-D6C8-403AFA495D2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30843" y="1440077"/>
            <a:ext cx="3761158" cy="2764252"/>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730F74-7DE8-29F3-B4B4-80CEEFD784B6}"/>
              </a:ext>
            </a:extLst>
          </p:cNvPr>
          <p:cNvSpPr/>
          <p:nvPr/>
        </p:nvSpPr>
        <p:spPr>
          <a:xfrm>
            <a:off x="4689755" y="669189"/>
            <a:ext cx="3518263" cy="607780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49678"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PROPOSAL OVERVIEW</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02ED95E9-C76F-CFF9-1CE5-70D66622345F}"/>
              </a:ext>
            </a:extLst>
          </p:cNvPr>
          <p:cNvSpPr txBox="1"/>
          <p:nvPr/>
        </p:nvSpPr>
        <p:spPr>
          <a:xfrm>
            <a:off x="313510" y="3061759"/>
            <a:ext cx="4020419" cy="1200329"/>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Overview of the proposed event, aiming to connect industry leaders and foster innovation in the tech sector.</a:t>
            </a:r>
          </a:p>
        </p:txBody>
      </p:sp>
      <p:sp>
        <p:nvSpPr>
          <p:cNvPr id="5" name="Rectangle 4">
            <a:extLst>
              <a:ext uri="{FF2B5EF4-FFF2-40B4-BE49-F238E27FC236}">
                <a16:creationId xmlns:a16="http://schemas.microsoft.com/office/drawing/2014/main" id="{70F09A4F-CFA1-9B25-4DA3-63FDDD8CACF1}"/>
              </a:ext>
            </a:extLst>
          </p:cNvPr>
          <p:cNvSpPr/>
          <p:nvPr/>
        </p:nvSpPr>
        <p:spPr>
          <a:xfrm>
            <a:off x="8470364" y="669189"/>
            <a:ext cx="3518263" cy="6077802"/>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BCCAEB9-B9C4-B84B-7B49-80C8B1B70E7A}"/>
              </a:ext>
            </a:extLst>
          </p:cNvPr>
          <p:cNvSpPr txBox="1"/>
          <p:nvPr/>
        </p:nvSpPr>
        <p:spPr>
          <a:xfrm>
            <a:off x="4689755" y="1015416"/>
            <a:ext cx="3518263" cy="430887"/>
          </a:xfrm>
          <a:prstGeom prst="rect">
            <a:avLst/>
          </a:prstGeom>
          <a:noFill/>
        </p:spPr>
        <p:txBody>
          <a:bodyPr wrap="square" rtlCol="0">
            <a:spAutoFit/>
          </a:bodyPr>
          <a:lstStyle/>
          <a:p>
            <a:pPr algn="ctr"/>
            <a:r>
              <a:rPr lang="en-US" sz="2200" b="1" dirty="0">
                <a:solidFill>
                  <a:schemeClr val="tx1">
                    <a:lumMod val="65000"/>
                    <a:lumOff val="35000"/>
                  </a:schemeClr>
                </a:solidFill>
                <a:latin typeface="Century Gothic" panose="020B0502020202020204" pitchFamily="34" charset="0"/>
              </a:rPr>
              <a:t>Event Objectives</a:t>
            </a:r>
          </a:p>
        </p:txBody>
      </p:sp>
      <p:sp>
        <p:nvSpPr>
          <p:cNvPr id="12" name="Rectangle 11">
            <a:extLst>
              <a:ext uri="{FF2B5EF4-FFF2-40B4-BE49-F238E27FC236}">
                <a16:creationId xmlns:a16="http://schemas.microsoft.com/office/drawing/2014/main" id="{A623F02E-8E01-0A67-418F-1D159BF11047}"/>
              </a:ext>
            </a:extLst>
          </p:cNvPr>
          <p:cNvSpPr/>
          <p:nvPr/>
        </p:nvSpPr>
        <p:spPr>
          <a:xfrm>
            <a:off x="4689755" y="6535832"/>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86E7E4-0E07-7F45-2984-BF1C10E46820}"/>
              </a:ext>
            </a:extLst>
          </p:cNvPr>
          <p:cNvSpPr/>
          <p:nvPr/>
        </p:nvSpPr>
        <p:spPr>
          <a:xfrm>
            <a:off x="4689755" y="671624"/>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4BD41C1-1A75-57B9-1539-9B89CC0A16D1}"/>
              </a:ext>
            </a:extLst>
          </p:cNvPr>
          <p:cNvSpPr txBox="1"/>
          <p:nvPr/>
        </p:nvSpPr>
        <p:spPr>
          <a:xfrm>
            <a:off x="4756161" y="2498771"/>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Connecting industry leaders.</a:t>
            </a:r>
          </a:p>
        </p:txBody>
      </p:sp>
      <p:sp>
        <p:nvSpPr>
          <p:cNvPr id="19" name="Rectangle 18">
            <a:extLst>
              <a:ext uri="{FF2B5EF4-FFF2-40B4-BE49-F238E27FC236}">
                <a16:creationId xmlns:a16="http://schemas.microsoft.com/office/drawing/2014/main" id="{9BB47F17-B948-FA64-391C-E7DE5A8E91C8}"/>
              </a:ext>
            </a:extLst>
          </p:cNvPr>
          <p:cNvSpPr/>
          <p:nvPr/>
        </p:nvSpPr>
        <p:spPr>
          <a:xfrm>
            <a:off x="8470364" y="6530962"/>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E6A81E5-90B2-A884-AB54-C45D54BC23CF}"/>
              </a:ext>
            </a:extLst>
          </p:cNvPr>
          <p:cNvSpPr/>
          <p:nvPr/>
        </p:nvSpPr>
        <p:spPr>
          <a:xfrm>
            <a:off x="8470364" y="66918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F12ED45-845F-5260-442B-F21F2688E96F}"/>
              </a:ext>
            </a:extLst>
          </p:cNvPr>
          <p:cNvSpPr txBox="1"/>
          <p:nvPr/>
        </p:nvSpPr>
        <p:spPr>
          <a:xfrm>
            <a:off x="8470364" y="1015415"/>
            <a:ext cx="3518263" cy="430887"/>
          </a:xfrm>
          <a:prstGeom prst="rect">
            <a:avLst/>
          </a:prstGeom>
          <a:noFill/>
        </p:spPr>
        <p:txBody>
          <a:bodyPr wrap="square" rtlCol="0">
            <a:spAutoFit/>
          </a:bodyPr>
          <a:lstStyle/>
          <a:p>
            <a:pPr algn="ctr"/>
            <a:r>
              <a:rPr lang="en-US" sz="2200" b="1" dirty="0">
                <a:solidFill>
                  <a:schemeClr val="tx1">
                    <a:lumMod val="65000"/>
                    <a:lumOff val="35000"/>
                  </a:schemeClr>
                </a:solidFill>
                <a:latin typeface="Century Gothic" panose="020B0502020202020204" pitchFamily="34" charset="0"/>
              </a:rPr>
              <a:t>Event Goals</a:t>
            </a:r>
          </a:p>
        </p:txBody>
      </p:sp>
      <p:sp>
        <p:nvSpPr>
          <p:cNvPr id="22" name="TextBox 21">
            <a:extLst>
              <a:ext uri="{FF2B5EF4-FFF2-40B4-BE49-F238E27FC236}">
                <a16:creationId xmlns:a16="http://schemas.microsoft.com/office/drawing/2014/main" id="{A5D31ED5-64F2-79BF-0546-D80F78E004B4}"/>
              </a:ext>
            </a:extLst>
          </p:cNvPr>
          <p:cNvSpPr txBox="1"/>
          <p:nvPr/>
        </p:nvSpPr>
        <p:spPr>
          <a:xfrm>
            <a:off x="8563844" y="2497282"/>
            <a:ext cx="3096031" cy="523220"/>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Fusing technology, networking, and development goals.</a:t>
            </a:r>
          </a:p>
        </p:txBody>
      </p:sp>
      <p:pic>
        <p:nvPicPr>
          <p:cNvPr id="24" name="Graphic 23" descr="Bullseye with solid fill">
            <a:extLst>
              <a:ext uri="{FF2B5EF4-FFF2-40B4-BE49-F238E27FC236}">
                <a16:creationId xmlns:a16="http://schemas.microsoft.com/office/drawing/2014/main" id="{089E7ABB-4EDF-A688-C6AB-EF16819A05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9755" y="5515112"/>
            <a:ext cx="914400" cy="914400"/>
          </a:xfrm>
          <a:prstGeom prst="rect">
            <a:avLst/>
          </a:prstGeom>
        </p:spPr>
      </p:pic>
      <p:pic>
        <p:nvPicPr>
          <p:cNvPr id="25" name="Graphic 24" descr="Bullseye with solid fill">
            <a:extLst>
              <a:ext uri="{FF2B5EF4-FFF2-40B4-BE49-F238E27FC236}">
                <a16:creationId xmlns:a16="http://schemas.microsoft.com/office/drawing/2014/main" id="{A9583E18-76C0-D6EB-7B71-58971A0018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0364" y="5515112"/>
            <a:ext cx="914400" cy="914400"/>
          </a:xfrm>
          <a:prstGeom prst="rect">
            <a:avLst/>
          </a:prstGeom>
        </p:spPr>
      </p:pic>
    </p:spTree>
    <p:extLst>
      <p:ext uri="{BB962C8B-B14F-4D97-AF65-F5344CB8AC3E}">
        <p14:creationId xmlns:p14="http://schemas.microsoft.com/office/powerpoint/2010/main" val="85282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rgbClr val="DCF4F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 Objectives</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1</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Pre-event marketing</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2</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Event stakeholder meeting</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3</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Venue promotions begin</a:t>
            </a:r>
            <a:endParaRPr lang="en-US" sz="800" dirty="0">
              <a:solidFill>
                <a:schemeClr val="tx1">
                  <a:lumMod val="65000"/>
                  <a:lumOff val="35000"/>
                </a:schemeClr>
              </a:solidFill>
              <a:latin typeface="Century Gothic" panose="020B0502020202020204" pitchFamily="34" charset="0"/>
            </a:endParaRP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4</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Release ticket sales</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60280"/>
            <a:ext cx="1516992"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5</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Event</a:t>
            </a:r>
            <a:endParaRPr lang="en-US" sz="800" dirty="0">
              <a:solidFill>
                <a:schemeClr val="tx1">
                  <a:lumMod val="65000"/>
                  <a:lumOff val="35000"/>
                </a:schemeClr>
              </a:solidFill>
              <a:latin typeface="Century Gothic" panose="020B0502020202020204" pitchFamily="34" charset="0"/>
            </a:endParaRP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46166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6</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Post-event follow-up</a:t>
            </a:r>
            <a:endParaRPr lang="en-US" sz="800" dirty="0">
              <a:solidFill>
                <a:schemeClr val="tx1">
                  <a:lumMod val="65000"/>
                  <a:lumOff val="35000"/>
                </a:schemeClr>
              </a:solidFill>
              <a:latin typeface="Century Gothic" panose="020B0502020202020204" pitchFamily="34" charset="0"/>
            </a:endParaRP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B134BFD-C1C2-5DD9-8B99-D430E258FD51}"/>
              </a:ext>
            </a:extLst>
          </p:cNvPr>
          <p:cNvSpPr txBox="1"/>
          <p:nvPr/>
        </p:nvSpPr>
        <p:spPr>
          <a:xfrm>
            <a:off x="231827" y="3307428"/>
            <a:ext cx="6159336"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Strategy includes thematic development, participant engagement, and seamless logistical execution for Elevate 20XX.</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6184917"/>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illustrating the event’s flow.</a:t>
            </a:r>
          </a:p>
        </p:txBody>
      </p:sp>
      <p:sp>
        <p:nvSpPr>
          <p:cNvPr id="2" name="TextBox 1">
            <a:extLst>
              <a:ext uri="{FF2B5EF4-FFF2-40B4-BE49-F238E27FC236}">
                <a16:creationId xmlns:a16="http://schemas.microsoft.com/office/drawing/2014/main" id="{EE081505-FFE3-7410-E2A6-31DE1CB545C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EVENT STRATEGY AND EXECUTION</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533281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VENUE OPTIONS</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Information about potential event venues, including pros and cons for each</a:t>
            </a:r>
          </a:p>
        </p:txBody>
      </p:sp>
      <p:graphicFrame>
        <p:nvGraphicFramePr>
          <p:cNvPr id="2" name="Table 1">
            <a:extLst>
              <a:ext uri="{FF2B5EF4-FFF2-40B4-BE49-F238E27FC236}">
                <a16:creationId xmlns:a16="http://schemas.microsoft.com/office/drawing/2014/main" id="{5A4092B0-D808-E906-922A-2323D61CDBC4}"/>
              </a:ext>
            </a:extLst>
          </p:cNvPr>
          <p:cNvGraphicFramePr>
            <a:graphicFrameLocks noGrp="1"/>
          </p:cNvGraphicFramePr>
          <p:nvPr>
            <p:extLst>
              <p:ext uri="{D42A27DB-BD31-4B8C-83A1-F6EECF244321}">
                <p14:modId xmlns:p14="http://schemas.microsoft.com/office/powerpoint/2010/main" val="1354752910"/>
              </p:ext>
            </p:extLst>
          </p:nvPr>
        </p:nvGraphicFramePr>
        <p:xfrm>
          <a:off x="313510" y="1211271"/>
          <a:ext cx="11687037" cy="4871664"/>
        </p:xfrm>
        <a:graphic>
          <a:graphicData uri="http://schemas.openxmlformats.org/drawingml/2006/table">
            <a:tbl>
              <a:tblPr firstRow="1" bandRow="1">
                <a:tableStyleId>{5C22544A-7EE6-4342-B048-85BDC9FD1C3A}</a:tableStyleId>
              </a:tblPr>
              <a:tblGrid>
                <a:gridCol w="3895679">
                  <a:extLst>
                    <a:ext uri="{9D8B030D-6E8A-4147-A177-3AD203B41FA5}">
                      <a16:colId xmlns:a16="http://schemas.microsoft.com/office/drawing/2014/main" val="2892694568"/>
                    </a:ext>
                  </a:extLst>
                </a:gridCol>
                <a:gridCol w="3895679">
                  <a:extLst>
                    <a:ext uri="{9D8B030D-6E8A-4147-A177-3AD203B41FA5}">
                      <a16:colId xmlns:a16="http://schemas.microsoft.com/office/drawing/2014/main" val="3455389508"/>
                    </a:ext>
                  </a:extLst>
                </a:gridCol>
                <a:gridCol w="3895679">
                  <a:extLst>
                    <a:ext uri="{9D8B030D-6E8A-4147-A177-3AD203B41FA5}">
                      <a16:colId xmlns:a16="http://schemas.microsoft.com/office/drawing/2014/main" val="3394309880"/>
                    </a:ext>
                  </a:extLst>
                </a:gridCol>
              </a:tblGrid>
              <a:tr h="811944">
                <a:tc>
                  <a:txBody>
                    <a:bodyPr/>
                    <a:lstStyle/>
                    <a:p>
                      <a:r>
                        <a:rPr lang="en-US" dirty="0">
                          <a:solidFill>
                            <a:schemeClr val="tx1">
                              <a:lumMod val="65000"/>
                              <a:lumOff val="35000"/>
                            </a:schemeClr>
                          </a:solidFill>
                          <a:latin typeface="Century Gothic" panose="020B0502020202020204" pitchFamily="34" charset="0"/>
                        </a:rPr>
                        <a:t>VENUE NAME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r>
                        <a:rPr lang="en-US" dirty="0">
                          <a:solidFill>
                            <a:schemeClr val="tx1">
                              <a:lumMod val="65000"/>
                              <a:lumOff val="35000"/>
                            </a:schemeClr>
                          </a:solidFill>
                          <a:latin typeface="Century Gothic" panose="020B0502020202020204" pitchFamily="34" charset="0"/>
                        </a:rPr>
                        <a:t>PROs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r>
                        <a:rPr lang="en-US" dirty="0">
                          <a:solidFill>
                            <a:schemeClr val="tx1">
                              <a:lumMod val="65000"/>
                              <a:lumOff val="35000"/>
                            </a:schemeClr>
                          </a:solidFill>
                          <a:latin typeface="Century Gothic" panose="020B0502020202020204" pitchFamily="34" charset="0"/>
                        </a:rPr>
                        <a:t>CONs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31994739"/>
                  </a:ext>
                </a:extLst>
              </a:tr>
              <a:tr h="811944">
                <a:tc>
                  <a:txBody>
                    <a:bodyPr/>
                    <a:lstStyle/>
                    <a:p>
                      <a:r>
                        <a:rPr lang="en-US" dirty="0">
                          <a:solidFill>
                            <a:schemeClr val="tx1">
                              <a:lumMod val="65000"/>
                              <a:lumOff val="35000"/>
                            </a:schemeClr>
                          </a:solidFill>
                          <a:latin typeface="Century Gothic" panose="020B0502020202020204" pitchFamily="34" charset="0"/>
                        </a:rPr>
                        <a:t>Venue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7919634"/>
                  </a:ext>
                </a:extLst>
              </a:tr>
              <a:tr h="811944">
                <a:tc>
                  <a:txBody>
                    <a:bodyPr/>
                    <a:lstStyle/>
                    <a:p>
                      <a:r>
                        <a:rPr lang="en-US" dirty="0">
                          <a:solidFill>
                            <a:schemeClr val="tx1">
                              <a:lumMod val="65000"/>
                              <a:lumOff val="35000"/>
                            </a:schemeClr>
                          </a:solidFill>
                          <a:latin typeface="Century Gothic" panose="020B0502020202020204" pitchFamily="34" charset="0"/>
                        </a:rPr>
                        <a:t>Venue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9753784"/>
                  </a:ext>
                </a:extLst>
              </a:tr>
              <a:tr h="811944">
                <a:tc>
                  <a:txBody>
                    <a:bodyPr/>
                    <a:lstStyle/>
                    <a:p>
                      <a:r>
                        <a:rPr lang="en-US" dirty="0">
                          <a:solidFill>
                            <a:schemeClr val="tx1">
                              <a:lumMod val="65000"/>
                              <a:lumOff val="35000"/>
                            </a:schemeClr>
                          </a:solidFill>
                          <a:latin typeface="Century Gothic" panose="020B0502020202020204" pitchFamily="34" charset="0"/>
                        </a:rPr>
                        <a:t>Venue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1220142"/>
                  </a:ext>
                </a:extLst>
              </a:tr>
              <a:tr h="811944">
                <a:tc>
                  <a:txBody>
                    <a:bodyPr/>
                    <a:lstStyle/>
                    <a:p>
                      <a:r>
                        <a:rPr lang="en-US" dirty="0">
                          <a:solidFill>
                            <a:schemeClr val="tx1">
                              <a:lumMod val="65000"/>
                              <a:lumOff val="35000"/>
                            </a:schemeClr>
                          </a:solidFill>
                          <a:latin typeface="Century Gothic" panose="020B0502020202020204" pitchFamily="34" charset="0"/>
                        </a:rPr>
                        <a:t>Venue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69297479"/>
                  </a:ext>
                </a:extLst>
              </a:tr>
              <a:tr h="811944">
                <a:tc>
                  <a:txBody>
                    <a:bodyPr/>
                    <a:lstStyle/>
                    <a:p>
                      <a:r>
                        <a:rPr lang="en-US" dirty="0">
                          <a:solidFill>
                            <a:schemeClr val="tx1">
                              <a:lumMod val="65000"/>
                              <a:lumOff val="35000"/>
                            </a:schemeClr>
                          </a:solidFill>
                          <a:latin typeface="Century Gothic" panose="020B0502020202020204" pitchFamily="34" charset="0"/>
                        </a:rPr>
                        <a:t>Venue 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0124966"/>
                  </a:ext>
                </a:extLst>
              </a:tr>
            </a:tbl>
          </a:graphicData>
        </a:graphic>
      </p:graphicFrame>
    </p:spTree>
    <p:extLst>
      <p:ext uri="{BB962C8B-B14F-4D97-AF65-F5344CB8AC3E}">
        <p14:creationId xmlns:p14="http://schemas.microsoft.com/office/powerpoint/2010/main" val="171048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BUDGET ESTIMATION</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90581" y="695192"/>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870366" y="5731327"/>
            <a:ext cx="3690262" cy="1015663"/>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itemized event budget spreadsheet in Excel, with tables, charts, etc. Then, embed the file here and/or include a static image of the Excel spreadsheet. Include flexible options based on the scale of the event.</a:t>
            </a:r>
          </a:p>
        </p:txBody>
      </p:sp>
      <p:sp>
        <p:nvSpPr>
          <p:cNvPr id="6" name="TextBox 5">
            <a:extLst>
              <a:ext uri="{FF2B5EF4-FFF2-40B4-BE49-F238E27FC236}">
                <a16:creationId xmlns:a16="http://schemas.microsoft.com/office/drawing/2014/main" id="{8485983F-E200-0370-2458-379037D0373C}"/>
              </a:ext>
            </a:extLst>
          </p:cNvPr>
          <p:cNvSpPr txBox="1"/>
          <p:nvPr/>
        </p:nvSpPr>
        <p:spPr>
          <a:xfrm>
            <a:off x="7402554" y="698729"/>
            <a:ext cx="2855872" cy="2031325"/>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Estimated budget outlining venue costs, speaker fees, and interactive tech setups, with customizable options for various event scales.</a:t>
            </a:r>
          </a:p>
        </p:txBody>
      </p:sp>
    </p:spTree>
    <p:extLst>
      <p:ext uri="{BB962C8B-B14F-4D97-AF65-F5344CB8AC3E}">
        <p14:creationId xmlns:p14="http://schemas.microsoft.com/office/powerpoint/2010/main" val="1387154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21743"/>
            <a:ext cx="1168703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Multi-channel marketing strategy using social media, industry partnerships, and influencer engagements.</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spTree>
    <p:extLst>
      <p:ext uri="{BB962C8B-B14F-4D97-AF65-F5344CB8AC3E}">
        <p14:creationId xmlns:p14="http://schemas.microsoft.com/office/powerpoint/2010/main" val="3656165722"/>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365</TotalTime>
  <Words>667</Words>
  <Application>Microsoft Macintosh PowerPoint</Application>
  <PresentationFormat>Widescreen</PresentationFormat>
  <Paragraphs>145</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27</cp:revision>
  <dcterms:created xsi:type="dcterms:W3CDTF">2022-05-22T18:55:25Z</dcterms:created>
  <dcterms:modified xsi:type="dcterms:W3CDTF">2024-04-30T19:34:04Z</dcterms:modified>
</cp:coreProperties>
</file>