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D6F1FB"/>
    <a:srgbClr val="AFFAFF"/>
    <a:srgbClr val="FFD63F"/>
    <a:srgbClr val="FFEA86"/>
    <a:srgbClr val="FFBEA0"/>
    <a:srgbClr val="FFC574"/>
    <a:srgbClr val="E0F6C0"/>
    <a:srgbClr val="EEFFCA"/>
    <a:srgbClr val="C1D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79" autoAdjust="0"/>
    <p:restoredTop sz="96058"/>
  </p:normalViewPr>
  <p:slideViewPr>
    <p:cSldViewPr snapToGrid="0" snapToObjects="1">
      <p:cViewPr varScale="1">
        <p:scale>
          <a:sx n="128" d="100"/>
          <a:sy n="128" d="100"/>
        </p:scale>
        <p:origin x="3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41&amp;utm_source=template-powerpoint&amp;utm_medium=content&amp;utm_campaign=Bold+Fishbone+Diagram-powerpoint-12041&amp;lpa=Bold+Fishbone+Diagram+powerpoint+1204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Bold Fishbone Diagram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398126" cy="4255396"/>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Use this fishbone template in strategic planning sessions where clarity on the factors contributing to a business challenge is critical. Brainstorm with team members to drill down into specific elements of a larger problem and uncover the root causes of issues.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offers bold lines that clearly separate different categories or causes and enhance readability, keeping team members focused and engaged. The slide includes ample space for text so that teams can articulate and map out complex issues.</a:t>
            </a:r>
          </a:p>
          <a:p>
            <a:pPr algn="l" rtl="0">
              <a:lnSpc>
                <a:spcPct val="150000"/>
              </a:lnSpc>
              <a:spcBef>
                <a:spcPts val="0"/>
              </a:spcBef>
              <a:spcAft>
                <a:spcPts val="0"/>
              </a:spcAft>
            </a:pP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088835" y="1580089"/>
            <a:ext cx="6820954" cy="3846888"/>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ounded Rectangle 49">
            <a:extLst>
              <a:ext uri="{FF2B5EF4-FFF2-40B4-BE49-F238E27FC236}">
                <a16:creationId xmlns:a16="http://schemas.microsoft.com/office/drawing/2014/main" id="{94AD5568-9B71-5A1F-EC5F-900CA4FBA0B1}"/>
              </a:ext>
            </a:extLst>
          </p:cNvPr>
          <p:cNvSpPr/>
          <p:nvPr/>
        </p:nvSpPr>
        <p:spPr>
          <a:xfrm>
            <a:off x="6628074" y="5894354"/>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a:extLst>
              <a:ext uri="{FF2B5EF4-FFF2-40B4-BE49-F238E27FC236}">
                <a16:creationId xmlns:a16="http://schemas.microsoft.com/office/drawing/2014/main" id="{D4AF3CF3-B1FC-AA42-1F51-9075AA3BBB0D}"/>
              </a:ext>
            </a:extLst>
          </p:cNvPr>
          <p:cNvSpPr/>
          <p:nvPr/>
        </p:nvSpPr>
        <p:spPr>
          <a:xfrm>
            <a:off x="3455848" y="5894354"/>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ounded Rectangle 51">
            <a:extLst>
              <a:ext uri="{FF2B5EF4-FFF2-40B4-BE49-F238E27FC236}">
                <a16:creationId xmlns:a16="http://schemas.microsoft.com/office/drawing/2014/main" id="{609D9F56-016F-2173-33B6-940547BDCBF6}"/>
              </a:ext>
            </a:extLst>
          </p:cNvPr>
          <p:cNvSpPr/>
          <p:nvPr/>
        </p:nvSpPr>
        <p:spPr>
          <a:xfrm>
            <a:off x="283624" y="5894354"/>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le 1">
            <a:extLst>
              <a:ext uri="{FF2B5EF4-FFF2-40B4-BE49-F238E27FC236}">
                <a16:creationId xmlns:a16="http://schemas.microsoft.com/office/drawing/2014/main" id="{A98AC425-58B2-924D-B31F-C5242E906AD2}"/>
              </a:ext>
            </a:extLst>
          </p:cNvPr>
          <p:cNvSpPr/>
          <p:nvPr/>
        </p:nvSpPr>
        <p:spPr>
          <a:xfrm>
            <a:off x="6628074" y="450872"/>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B85FD8F0-FEA1-1C70-6195-1837BB7A7D2E}"/>
              </a:ext>
            </a:extLst>
          </p:cNvPr>
          <p:cNvSpPr/>
          <p:nvPr/>
        </p:nvSpPr>
        <p:spPr>
          <a:xfrm>
            <a:off x="3455848" y="450872"/>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a:extLst>
              <a:ext uri="{FF2B5EF4-FFF2-40B4-BE49-F238E27FC236}">
                <a16:creationId xmlns:a16="http://schemas.microsoft.com/office/drawing/2014/main" id="{E8A3D416-6277-4E99-3A35-A1E2F19A156F}"/>
              </a:ext>
            </a:extLst>
          </p:cNvPr>
          <p:cNvSpPr/>
          <p:nvPr/>
        </p:nvSpPr>
        <p:spPr>
          <a:xfrm>
            <a:off x="283624" y="450872"/>
            <a:ext cx="2963119" cy="509286"/>
          </a:xfrm>
          <a:prstGeom prst="roundRect">
            <a:avLst>
              <a:gd name="adj" fmla="val 50000"/>
            </a:avLst>
          </a:prstGeom>
          <a:solidFill>
            <a:schemeClr val="bg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3E3777FC-9770-BF58-09B8-D81CD5106C7D}"/>
              </a:ext>
            </a:extLst>
          </p:cNvPr>
          <p:cNvCxnSpPr/>
          <p:nvPr/>
        </p:nvCxnSpPr>
        <p:spPr>
          <a:xfrm flipV="1">
            <a:off x="8563889" y="3662164"/>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35E6780-DCEC-6B7B-775E-DF939074BB19}"/>
              </a:ext>
            </a:extLst>
          </p:cNvPr>
          <p:cNvCxnSpPr>
            <a:cxnSpLocks/>
          </p:cNvCxnSpPr>
          <p:nvPr/>
        </p:nvCxnSpPr>
        <p:spPr>
          <a:xfrm>
            <a:off x="8569678" y="879676"/>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FB1894B-0EA3-9B20-E08D-1E513206FC98}"/>
              </a:ext>
            </a:extLst>
          </p:cNvPr>
          <p:cNvCxnSpPr>
            <a:cxnSpLocks/>
          </p:cNvCxnSpPr>
          <p:nvPr/>
        </p:nvCxnSpPr>
        <p:spPr>
          <a:xfrm>
            <a:off x="5397452" y="881210"/>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67210A83-5CAB-F204-B685-59396D886903}"/>
              </a:ext>
            </a:extLst>
          </p:cNvPr>
          <p:cNvCxnSpPr>
            <a:cxnSpLocks/>
          </p:cNvCxnSpPr>
          <p:nvPr/>
        </p:nvCxnSpPr>
        <p:spPr>
          <a:xfrm>
            <a:off x="2194853" y="879676"/>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F9D092A-0C8D-48F1-40B4-6AC9DF53FEC1}"/>
              </a:ext>
            </a:extLst>
          </p:cNvPr>
          <p:cNvCxnSpPr/>
          <p:nvPr/>
        </p:nvCxnSpPr>
        <p:spPr>
          <a:xfrm flipV="1">
            <a:off x="5391663" y="3660630"/>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3B4D86E6-9BD4-83D9-BC42-4769FD581DD0}"/>
              </a:ext>
            </a:extLst>
          </p:cNvPr>
          <p:cNvCxnSpPr/>
          <p:nvPr/>
        </p:nvCxnSpPr>
        <p:spPr>
          <a:xfrm flipV="1">
            <a:off x="2189064" y="3662164"/>
            <a:ext cx="2314937" cy="2314937"/>
          </a:xfrm>
          <a:prstGeom prst="line">
            <a:avLst/>
          </a:prstGeom>
          <a:ln w="38100" cap="rnd">
            <a:gradFill>
              <a:gsLst>
                <a:gs pos="0">
                  <a:schemeClr val="bg2">
                    <a:lumMod val="75000"/>
                  </a:schemeClr>
                </a:gs>
                <a:gs pos="100000">
                  <a:schemeClr val="bg2">
                    <a:lumMod val="25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 name="Rounded Rectangle 5">
            <a:extLst>
              <a:ext uri="{FF2B5EF4-FFF2-40B4-BE49-F238E27FC236}">
                <a16:creationId xmlns:a16="http://schemas.microsoft.com/office/drawing/2014/main" id="{7B6859D5-09CB-6BBA-3ABC-C3F978496DEF}"/>
              </a:ext>
            </a:extLst>
          </p:cNvPr>
          <p:cNvSpPr/>
          <p:nvPr/>
        </p:nvSpPr>
        <p:spPr>
          <a:xfrm>
            <a:off x="1213337" y="3313659"/>
            <a:ext cx="9970319" cy="214902"/>
          </a:xfrm>
          <a:prstGeom prst="roundRect">
            <a:avLst>
              <a:gd name="adj" fmla="val 50000"/>
            </a:avLst>
          </a:prstGeom>
          <a:gradFill>
            <a:gsLst>
              <a:gs pos="35000">
                <a:schemeClr val="tx1">
                  <a:lumMod val="65000"/>
                  <a:lumOff val="35000"/>
                </a:schemeClr>
              </a:gs>
              <a:gs pos="0">
                <a:schemeClr val="bg2">
                  <a:lumMod val="75000"/>
                </a:schemeClr>
              </a:gs>
              <a:gs pos="89000">
                <a:schemeClr val="bg2">
                  <a:lumMod val="10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Right Triangle 133">
            <a:extLst>
              <a:ext uri="{FF2B5EF4-FFF2-40B4-BE49-F238E27FC236}">
                <a16:creationId xmlns:a16="http://schemas.microsoft.com/office/drawing/2014/main" id="{8AF392FB-000D-3094-6972-9ADD72A12DDF}"/>
              </a:ext>
            </a:extLst>
          </p:cNvPr>
          <p:cNvSpPr/>
          <p:nvPr/>
        </p:nvSpPr>
        <p:spPr>
          <a:xfrm rot="13500000">
            <a:off x="-771896" y="2447802"/>
            <a:ext cx="1985223" cy="1991129"/>
          </a:xfrm>
          <a:custGeom>
            <a:avLst/>
            <a:gdLst>
              <a:gd name="connsiteX0" fmla="*/ 0 w 1689094"/>
              <a:gd name="connsiteY0" fmla="*/ 1689094 h 1689094"/>
              <a:gd name="connsiteX1" fmla="*/ 0 w 1689094"/>
              <a:gd name="connsiteY1" fmla="*/ 0 h 1689094"/>
              <a:gd name="connsiteX2" fmla="*/ 1689094 w 1689094"/>
              <a:gd name="connsiteY2" fmla="*/ 1689094 h 1689094"/>
              <a:gd name="connsiteX3" fmla="*/ 0 w 1689094"/>
              <a:gd name="connsiteY3" fmla="*/ 1689094 h 1689094"/>
              <a:gd name="connsiteX0" fmla="*/ 0 w 1689094"/>
              <a:gd name="connsiteY0" fmla="*/ 1689094 h 1689094"/>
              <a:gd name="connsiteX1" fmla="*/ 0 w 1689094"/>
              <a:gd name="connsiteY1" fmla="*/ 0 h 1689094"/>
              <a:gd name="connsiteX2" fmla="*/ 867990 w 1689094"/>
              <a:gd name="connsiteY2" fmla="*/ 852972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689094"/>
              <a:gd name="connsiteX1" fmla="*/ 0 w 1689094"/>
              <a:gd name="connsiteY1" fmla="*/ 0 h 1689094"/>
              <a:gd name="connsiteX2" fmla="*/ 638823 w 1689094"/>
              <a:gd name="connsiteY2" fmla="*/ 1131246 h 1689094"/>
              <a:gd name="connsiteX3" fmla="*/ 1689094 w 1689094"/>
              <a:gd name="connsiteY3" fmla="*/ 1689094 h 1689094"/>
              <a:gd name="connsiteX4" fmla="*/ 0 w 1689094"/>
              <a:gd name="connsiteY4" fmla="*/ 1689094 h 1689094"/>
              <a:gd name="connsiteX0" fmla="*/ 0 w 1689094"/>
              <a:gd name="connsiteY0" fmla="*/ 1689094 h 1779515"/>
              <a:gd name="connsiteX1" fmla="*/ 0 w 1689094"/>
              <a:gd name="connsiteY1" fmla="*/ 0 h 1779515"/>
              <a:gd name="connsiteX2" fmla="*/ 638823 w 1689094"/>
              <a:gd name="connsiteY2" fmla="*/ 1131246 h 1779515"/>
              <a:gd name="connsiteX3" fmla="*/ 1689094 w 1689094"/>
              <a:gd name="connsiteY3" fmla="*/ 1689094 h 1779515"/>
              <a:gd name="connsiteX4" fmla="*/ 0 w 1689094"/>
              <a:gd name="connsiteY4" fmla="*/ 1689094 h 1779515"/>
              <a:gd name="connsiteX0" fmla="*/ 26184 w 1715278"/>
              <a:gd name="connsiteY0" fmla="*/ 1689094 h 1779515"/>
              <a:gd name="connsiteX1" fmla="*/ 26184 w 1715278"/>
              <a:gd name="connsiteY1" fmla="*/ 0 h 1779515"/>
              <a:gd name="connsiteX2" fmla="*/ 665007 w 1715278"/>
              <a:gd name="connsiteY2" fmla="*/ 1131246 h 1779515"/>
              <a:gd name="connsiteX3" fmla="*/ 1715278 w 1715278"/>
              <a:gd name="connsiteY3" fmla="*/ 1689094 h 1779515"/>
              <a:gd name="connsiteX4" fmla="*/ 26184 w 1715278"/>
              <a:gd name="connsiteY4" fmla="*/ 1689094 h 1779515"/>
              <a:gd name="connsiteX0" fmla="*/ 20970 w 1710064"/>
              <a:gd name="connsiteY0" fmla="*/ 1689094 h 1779515"/>
              <a:gd name="connsiteX1" fmla="*/ 20970 w 1710064"/>
              <a:gd name="connsiteY1" fmla="*/ 0 h 1779515"/>
              <a:gd name="connsiteX2" fmla="*/ 659793 w 1710064"/>
              <a:gd name="connsiteY2" fmla="*/ 1131246 h 1779515"/>
              <a:gd name="connsiteX3" fmla="*/ 1710064 w 1710064"/>
              <a:gd name="connsiteY3" fmla="*/ 1689094 h 1779515"/>
              <a:gd name="connsiteX4" fmla="*/ 20970 w 1710064"/>
              <a:gd name="connsiteY4" fmla="*/ 1689094 h 1779515"/>
              <a:gd name="connsiteX0" fmla="*/ 85143 w 1774237"/>
              <a:gd name="connsiteY0" fmla="*/ 1689094 h 1779515"/>
              <a:gd name="connsiteX1" fmla="*/ 85143 w 1774237"/>
              <a:gd name="connsiteY1" fmla="*/ 0 h 1779515"/>
              <a:gd name="connsiteX2" fmla="*/ 723966 w 1774237"/>
              <a:gd name="connsiteY2" fmla="*/ 1131246 h 1779515"/>
              <a:gd name="connsiteX3" fmla="*/ 1774237 w 1774237"/>
              <a:gd name="connsiteY3" fmla="*/ 1689094 h 1779515"/>
              <a:gd name="connsiteX4" fmla="*/ 85143 w 1774237"/>
              <a:gd name="connsiteY4" fmla="*/ 1689094 h 1779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4237" h="1779515">
                <a:moveTo>
                  <a:pt x="85143" y="1689094"/>
                </a:moveTo>
                <a:cubicBezTo>
                  <a:pt x="344795" y="1122385"/>
                  <a:pt x="-200130" y="877563"/>
                  <a:pt x="85143" y="0"/>
                </a:cubicBezTo>
                <a:cubicBezTo>
                  <a:pt x="298084" y="377082"/>
                  <a:pt x="723822" y="459520"/>
                  <a:pt x="723966" y="1131246"/>
                </a:cubicBezTo>
                <a:cubicBezTo>
                  <a:pt x="1188640" y="1088027"/>
                  <a:pt x="1424147" y="1503145"/>
                  <a:pt x="1774237" y="1689094"/>
                </a:cubicBezTo>
                <a:cubicBezTo>
                  <a:pt x="1079542" y="1937794"/>
                  <a:pt x="961876" y="1583052"/>
                  <a:pt x="85143" y="1689094"/>
                </a:cubicBezTo>
                <a:close/>
              </a:path>
            </a:pathLst>
          </a:custGeom>
          <a:gradFill>
            <a:gsLst>
              <a:gs pos="18000">
                <a:schemeClr val="bg2">
                  <a:lumMod val="25000"/>
                </a:schemeClr>
              </a:gs>
              <a:gs pos="80000">
                <a:schemeClr val="bg2">
                  <a:lumMod val="75000"/>
                </a:schemeClr>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8" name="Group 137">
            <a:extLst>
              <a:ext uri="{FF2B5EF4-FFF2-40B4-BE49-F238E27FC236}">
                <a16:creationId xmlns:a16="http://schemas.microsoft.com/office/drawing/2014/main" id="{1F3C1A05-2C90-C47E-95E8-455266213106}"/>
              </a:ext>
            </a:extLst>
          </p:cNvPr>
          <p:cNvGrpSpPr/>
          <p:nvPr/>
        </p:nvGrpSpPr>
        <p:grpSpPr>
          <a:xfrm>
            <a:off x="9433859" y="2186711"/>
            <a:ext cx="2336573" cy="2373825"/>
            <a:chOff x="9905048" y="2422210"/>
            <a:chExt cx="1966453" cy="1997804"/>
          </a:xfrm>
        </p:grpSpPr>
        <p:sp>
          <p:nvSpPr>
            <p:cNvPr id="135" name="Right Triangle 134">
              <a:extLst>
                <a:ext uri="{FF2B5EF4-FFF2-40B4-BE49-F238E27FC236}">
                  <a16:creationId xmlns:a16="http://schemas.microsoft.com/office/drawing/2014/main" id="{4DF128F1-6D12-522F-DEA2-768A58E554DF}"/>
                </a:ext>
              </a:extLst>
            </p:cNvPr>
            <p:cNvSpPr/>
            <p:nvPr/>
          </p:nvSpPr>
          <p:spPr>
            <a:xfrm rot="13500000">
              <a:off x="9889373" y="2437885"/>
              <a:ext cx="1997804" cy="1966453"/>
            </a:xfrm>
            <a:custGeom>
              <a:avLst/>
              <a:gdLst>
                <a:gd name="connsiteX0" fmla="*/ 0 w 2098210"/>
                <a:gd name="connsiteY0" fmla="*/ 2098210 h 2098210"/>
                <a:gd name="connsiteX1" fmla="*/ 0 w 2098210"/>
                <a:gd name="connsiteY1" fmla="*/ 0 h 2098210"/>
                <a:gd name="connsiteX2" fmla="*/ 2098210 w 2098210"/>
                <a:gd name="connsiteY2" fmla="*/ 2098210 h 2098210"/>
                <a:gd name="connsiteX3" fmla="*/ 0 w 2098210"/>
                <a:gd name="connsiteY3" fmla="*/ 2098210 h 2098210"/>
                <a:gd name="connsiteX0" fmla="*/ 0 w 2747897"/>
                <a:gd name="connsiteY0" fmla="*/ 2766548 h 2766548"/>
                <a:gd name="connsiteX1" fmla="*/ 649687 w 2747897"/>
                <a:gd name="connsiteY1" fmla="*/ 0 h 2766548"/>
                <a:gd name="connsiteX2" fmla="*/ 2747897 w 2747897"/>
                <a:gd name="connsiteY2" fmla="*/ 2098210 h 2766548"/>
                <a:gd name="connsiteX3" fmla="*/ 0 w 2747897"/>
                <a:gd name="connsiteY3" fmla="*/ 2766548 h 2766548"/>
                <a:gd name="connsiteX0" fmla="*/ 78500 w 2826397"/>
                <a:gd name="connsiteY0" fmla="*/ 2766548 h 2766548"/>
                <a:gd name="connsiteX1" fmla="*/ 728187 w 2826397"/>
                <a:gd name="connsiteY1" fmla="*/ 0 h 2766548"/>
                <a:gd name="connsiteX2" fmla="*/ 2826397 w 2826397"/>
                <a:gd name="connsiteY2" fmla="*/ 2098210 h 2766548"/>
                <a:gd name="connsiteX3" fmla="*/ 78500 w 2826397"/>
                <a:gd name="connsiteY3" fmla="*/ 2766548 h 2766548"/>
                <a:gd name="connsiteX0" fmla="*/ 78500 w 2826397"/>
                <a:gd name="connsiteY0" fmla="*/ 2766548 h 2856205"/>
                <a:gd name="connsiteX1" fmla="*/ 728187 w 2826397"/>
                <a:gd name="connsiteY1" fmla="*/ 0 h 2856205"/>
                <a:gd name="connsiteX2" fmla="*/ 2826397 w 2826397"/>
                <a:gd name="connsiteY2" fmla="*/ 2098210 h 2856205"/>
                <a:gd name="connsiteX3" fmla="*/ 78500 w 2826397"/>
                <a:gd name="connsiteY3" fmla="*/ 2766548 h 2856205"/>
                <a:gd name="connsiteX0" fmla="*/ 134934 w 2882831"/>
                <a:gd name="connsiteY0" fmla="*/ 2766548 h 2856205"/>
                <a:gd name="connsiteX1" fmla="*/ 784621 w 2882831"/>
                <a:gd name="connsiteY1" fmla="*/ 0 h 2856205"/>
                <a:gd name="connsiteX2" fmla="*/ 2882831 w 2882831"/>
                <a:gd name="connsiteY2" fmla="*/ 2098210 h 2856205"/>
                <a:gd name="connsiteX3" fmla="*/ 134934 w 2882831"/>
                <a:gd name="connsiteY3" fmla="*/ 2766548 h 2856205"/>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2899461"/>
                <a:gd name="connsiteX1" fmla="*/ 784621 w 2882831"/>
                <a:gd name="connsiteY1" fmla="*/ 0 h 2899461"/>
                <a:gd name="connsiteX2" fmla="*/ 2882831 w 2882831"/>
                <a:gd name="connsiteY2" fmla="*/ 2098210 h 2899461"/>
                <a:gd name="connsiteX3" fmla="*/ 134934 w 2882831"/>
                <a:gd name="connsiteY3" fmla="*/ 2766548 h 2899461"/>
                <a:gd name="connsiteX0" fmla="*/ 134934 w 2882831"/>
                <a:gd name="connsiteY0" fmla="*/ 2766548 h 3017556"/>
                <a:gd name="connsiteX1" fmla="*/ 784621 w 2882831"/>
                <a:gd name="connsiteY1" fmla="*/ 0 h 3017556"/>
                <a:gd name="connsiteX2" fmla="*/ 2882831 w 2882831"/>
                <a:gd name="connsiteY2" fmla="*/ 2098210 h 3017556"/>
                <a:gd name="connsiteX3" fmla="*/ 347285 w 2882831"/>
                <a:gd name="connsiteY3" fmla="*/ 2813085 h 3017556"/>
                <a:gd name="connsiteX4" fmla="*/ 134934 w 2882831"/>
                <a:gd name="connsiteY4" fmla="*/ 2766548 h 3017556"/>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34934 w 2882831"/>
                <a:gd name="connsiteY0" fmla="*/ 2766548 h 2894973"/>
                <a:gd name="connsiteX1" fmla="*/ 784621 w 2882831"/>
                <a:gd name="connsiteY1" fmla="*/ 0 h 2894973"/>
                <a:gd name="connsiteX2" fmla="*/ 2882831 w 2882831"/>
                <a:gd name="connsiteY2" fmla="*/ 2098210 h 2894973"/>
                <a:gd name="connsiteX3" fmla="*/ 347285 w 2882831"/>
                <a:gd name="connsiteY3" fmla="*/ 2813085 h 2894973"/>
                <a:gd name="connsiteX4" fmla="*/ 134934 w 2882831"/>
                <a:gd name="connsiteY4" fmla="*/ 2766548 h 2894973"/>
                <a:gd name="connsiteX0" fmla="*/ 106979 w 2854876"/>
                <a:gd name="connsiteY0" fmla="*/ 2766548 h 2894973"/>
                <a:gd name="connsiteX1" fmla="*/ 42670 w 2854876"/>
                <a:gd name="connsiteY1" fmla="*/ 2486687 h 2894973"/>
                <a:gd name="connsiteX2" fmla="*/ 756666 w 2854876"/>
                <a:gd name="connsiteY2" fmla="*/ 0 h 2894973"/>
                <a:gd name="connsiteX3" fmla="*/ 2854876 w 2854876"/>
                <a:gd name="connsiteY3" fmla="*/ 2098210 h 2894973"/>
                <a:gd name="connsiteX4" fmla="*/ 319330 w 2854876"/>
                <a:gd name="connsiteY4" fmla="*/ 2813085 h 2894973"/>
                <a:gd name="connsiteX5" fmla="*/ 106979 w 2854876"/>
                <a:gd name="connsiteY5" fmla="*/ 2766548 h 2894973"/>
                <a:gd name="connsiteX0" fmla="*/ 108925 w 2856822"/>
                <a:gd name="connsiteY0" fmla="*/ 2766548 h 2894973"/>
                <a:gd name="connsiteX1" fmla="*/ 44616 w 2856822"/>
                <a:gd name="connsiteY1" fmla="*/ 2486687 h 2894973"/>
                <a:gd name="connsiteX2" fmla="*/ 758612 w 2856822"/>
                <a:gd name="connsiteY2" fmla="*/ 0 h 2894973"/>
                <a:gd name="connsiteX3" fmla="*/ 2856822 w 2856822"/>
                <a:gd name="connsiteY3" fmla="*/ 2098210 h 2894973"/>
                <a:gd name="connsiteX4" fmla="*/ 321276 w 2856822"/>
                <a:gd name="connsiteY4" fmla="*/ 2813085 h 2894973"/>
                <a:gd name="connsiteX5" fmla="*/ 108925 w 2856822"/>
                <a:gd name="connsiteY5" fmla="*/ 2766548 h 2894973"/>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385586 w 2856822"/>
                <a:gd name="connsiteY0" fmla="*/ 2427716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385586 w 2856822"/>
                <a:gd name="connsiteY5" fmla="*/ 2427716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16672 w 2856822"/>
                <a:gd name="connsiteY0" fmla="*/ 2458802 h 2846252"/>
                <a:gd name="connsiteX1" fmla="*/ 44616 w 2856822"/>
                <a:gd name="connsiteY1" fmla="*/ 2486687 h 2846252"/>
                <a:gd name="connsiteX2" fmla="*/ 758612 w 2856822"/>
                <a:gd name="connsiteY2" fmla="*/ 0 h 2846252"/>
                <a:gd name="connsiteX3" fmla="*/ 2856822 w 2856822"/>
                <a:gd name="connsiteY3" fmla="*/ 2098210 h 2846252"/>
                <a:gd name="connsiteX4" fmla="*/ 321276 w 2856822"/>
                <a:gd name="connsiteY4" fmla="*/ 2813085 h 2846252"/>
                <a:gd name="connsiteX5" fmla="*/ 416672 w 2856822"/>
                <a:gd name="connsiteY5" fmla="*/ 2458802 h 2846252"/>
                <a:gd name="connsiteX0" fmla="*/ 461171 w 2901321"/>
                <a:gd name="connsiteY0" fmla="*/ 2458802 h 2846252"/>
                <a:gd name="connsiteX1" fmla="*/ 89115 w 2901321"/>
                <a:gd name="connsiteY1" fmla="*/ 2486687 h 2846252"/>
                <a:gd name="connsiteX2" fmla="*/ 803111 w 2901321"/>
                <a:gd name="connsiteY2" fmla="*/ 0 h 2846252"/>
                <a:gd name="connsiteX3" fmla="*/ 2901321 w 2901321"/>
                <a:gd name="connsiteY3" fmla="*/ 2098210 h 2846252"/>
                <a:gd name="connsiteX4" fmla="*/ 365775 w 2901321"/>
                <a:gd name="connsiteY4" fmla="*/ 2813085 h 2846252"/>
                <a:gd name="connsiteX5" fmla="*/ 461171 w 2901321"/>
                <a:gd name="connsiteY5" fmla="*/ 2458802 h 2846252"/>
                <a:gd name="connsiteX0" fmla="*/ 477010 w 2917160"/>
                <a:gd name="connsiteY0" fmla="*/ 2458802 h 2846252"/>
                <a:gd name="connsiteX1" fmla="*/ 104954 w 2917160"/>
                <a:gd name="connsiteY1" fmla="*/ 2486687 h 2846252"/>
                <a:gd name="connsiteX2" fmla="*/ 818950 w 2917160"/>
                <a:gd name="connsiteY2" fmla="*/ 0 h 2846252"/>
                <a:gd name="connsiteX3" fmla="*/ 2917160 w 2917160"/>
                <a:gd name="connsiteY3" fmla="*/ 2098210 h 2846252"/>
                <a:gd name="connsiteX4" fmla="*/ 381614 w 2917160"/>
                <a:gd name="connsiteY4" fmla="*/ 2813085 h 2846252"/>
                <a:gd name="connsiteX5" fmla="*/ 477010 w 2917160"/>
                <a:gd name="connsiteY5" fmla="*/ 2458802 h 2846252"/>
                <a:gd name="connsiteX0" fmla="*/ 477010 w 2917160"/>
                <a:gd name="connsiteY0" fmla="*/ 2458802 h 2866120"/>
                <a:gd name="connsiteX1" fmla="*/ 104954 w 2917160"/>
                <a:gd name="connsiteY1" fmla="*/ 2486687 h 2866120"/>
                <a:gd name="connsiteX2" fmla="*/ 818950 w 2917160"/>
                <a:gd name="connsiteY2" fmla="*/ 0 h 2866120"/>
                <a:gd name="connsiteX3" fmla="*/ 2917160 w 2917160"/>
                <a:gd name="connsiteY3" fmla="*/ 2098210 h 2866120"/>
                <a:gd name="connsiteX4" fmla="*/ 381614 w 2917160"/>
                <a:gd name="connsiteY4" fmla="*/ 2813085 h 2866120"/>
                <a:gd name="connsiteX5" fmla="*/ 477010 w 2917160"/>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 name="connsiteX0" fmla="*/ 471664 w 2911814"/>
                <a:gd name="connsiteY0" fmla="*/ 2458802 h 2866120"/>
                <a:gd name="connsiteX1" fmla="*/ 105824 w 2911814"/>
                <a:gd name="connsiteY1" fmla="*/ 2542641 h 2866120"/>
                <a:gd name="connsiteX2" fmla="*/ 813604 w 2911814"/>
                <a:gd name="connsiteY2" fmla="*/ 0 h 2866120"/>
                <a:gd name="connsiteX3" fmla="*/ 2911814 w 2911814"/>
                <a:gd name="connsiteY3" fmla="*/ 2098210 h 2866120"/>
                <a:gd name="connsiteX4" fmla="*/ 376268 w 2911814"/>
                <a:gd name="connsiteY4" fmla="*/ 2813085 h 2866120"/>
                <a:gd name="connsiteX5" fmla="*/ 471664 w 2911814"/>
                <a:gd name="connsiteY5" fmla="*/ 2458802 h 2866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11814" h="2866120">
                  <a:moveTo>
                    <a:pt x="471664" y="2458802"/>
                  </a:moveTo>
                  <a:cubicBezTo>
                    <a:pt x="357166" y="2385749"/>
                    <a:pt x="174730" y="2490822"/>
                    <a:pt x="105824" y="2542641"/>
                  </a:cubicBezTo>
                  <a:cubicBezTo>
                    <a:pt x="-202440" y="2050465"/>
                    <a:pt x="201909" y="618068"/>
                    <a:pt x="813604" y="0"/>
                  </a:cubicBezTo>
                  <a:cubicBezTo>
                    <a:pt x="1404208" y="1243400"/>
                    <a:pt x="1761671" y="1495172"/>
                    <a:pt x="2911814" y="2098210"/>
                  </a:cubicBezTo>
                  <a:cubicBezTo>
                    <a:pt x="2183022" y="2806416"/>
                    <a:pt x="887096" y="2965922"/>
                    <a:pt x="376268" y="2813085"/>
                  </a:cubicBezTo>
                  <a:cubicBezTo>
                    <a:pt x="452956" y="2694443"/>
                    <a:pt x="495139" y="2601251"/>
                    <a:pt x="471664" y="2458802"/>
                  </a:cubicBezTo>
                  <a:close/>
                </a:path>
              </a:pathLst>
            </a:custGeom>
            <a:gradFill>
              <a:gsLst>
                <a:gs pos="96000">
                  <a:schemeClr val="bg2">
                    <a:lumMod val="25000"/>
                  </a:schemeClr>
                </a:gs>
                <a:gs pos="33000">
                  <a:schemeClr val="bg2">
                    <a:lumMod val="10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 name="Oval 135">
              <a:extLst>
                <a:ext uri="{FF2B5EF4-FFF2-40B4-BE49-F238E27FC236}">
                  <a16:creationId xmlns:a16="http://schemas.microsoft.com/office/drawing/2014/main" id="{3F4B6089-947F-BA44-6244-0DBC3998FC7A}"/>
                </a:ext>
              </a:extLst>
            </p:cNvPr>
            <p:cNvSpPr/>
            <p:nvPr/>
          </p:nvSpPr>
          <p:spPr>
            <a:xfrm>
              <a:off x="10961141" y="2945608"/>
              <a:ext cx="285226" cy="285226"/>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ounded Rectangle 44">
            <a:extLst>
              <a:ext uri="{FF2B5EF4-FFF2-40B4-BE49-F238E27FC236}">
                <a16:creationId xmlns:a16="http://schemas.microsoft.com/office/drawing/2014/main" id="{51F1A4AE-7731-B4D5-4E6B-E970799ED27C}"/>
              </a:ext>
            </a:extLst>
          </p:cNvPr>
          <p:cNvSpPr/>
          <p:nvPr/>
        </p:nvSpPr>
        <p:spPr>
          <a:xfrm>
            <a:off x="6506496" y="298472"/>
            <a:ext cx="2963119" cy="509286"/>
          </a:xfrm>
          <a:prstGeom prst="roundRect">
            <a:avLst>
              <a:gd name="adj" fmla="val 5000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a:extLst>
              <a:ext uri="{FF2B5EF4-FFF2-40B4-BE49-F238E27FC236}">
                <a16:creationId xmlns:a16="http://schemas.microsoft.com/office/drawing/2014/main" id="{6F10979A-941C-9B54-650F-BB83575B7D57}"/>
              </a:ext>
            </a:extLst>
          </p:cNvPr>
          <p:cNvSpPr/>
          <p:nvPr/>
        </p:nvSpPr>
        <p:spPr>
          <a:xfrm>
            <a:off x="3334270" y="298472"/>
            <a:ext cx="2963119" cy="509286"/>
          </a:xfrm>
          <a:prstGeom prst="roundRect">
            <a:avLst>
              <a:gd name="adj" fmla="val 50000"/>
            </a:avLst>
          </a:prstGeom>
          <a:solidFill>
            <a:srgbClr val="FFEA8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a:extLst>
              <a:ext uri="{FF2B5EF4-FFF2-40B4-BE49-F238E27FC236}">
                <a16:creationId xmlns:a16="http://schemas.microsoft.com/office/drawing/2014/main" id="{62DB82EC-ED07-32E9-768D-4ADA67D46C20}"/>
              </a:ext>
            </a:extLst>
          </p:cNvPr>
          <p:cNvSpPr/>
          <p:nvPr/>
        </p:nvSpPr>
        <p:spPr>
          <a:xfrm>
            <a:off x="162046" y="298472"/>
            <a:ext cx="2963119" cy="509286"/>
          </a:xfrm>
          <a:prstGeom prst="roundRect">
            <a:avLst>
              <a:gd name="adj" fmla="val 50000"/>
            </a:avLst>
          </a:prstGeom>
          <a:solidFill>
            <a:srgbClr val="FFD6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a:extLst>
              <a:ext uri="{FF2B5EF4-FFF2-40B4-BE49-F238E27FC236}">
                <a16:creationId xmlns:a16="http://schemas.microsoft.com/office/drawing/2014/main" id="{1B559353-1AEE-4A06-D3F2-38D4986FC1EA}"/>
              </a:ext>
            </a:extLst>
          </p:cNvPr>
          <p:cNvSpPr/>
          <p:nvPr/>
        </p:nvSpPr>
        <p:spPr>
          <a:xfrm flipV="1">
            <a:off x="162045" y="6039968"/>
            <a:ext cx="2963119" cy="509286"/>
          </a:xfrm>
          <a:prstGeom prst="roundRect">
            <a:avLst>
              <a:gd name="adj" fmla="val 50000"/>
            </a:avLst>
          </a:prstGeom>
          <a:solidFill>
            <a:srgbClr val="AFFA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a:extLst>
              <a:ext uri="{FF2B5EF4-FFF2-40B4-BE49-F238E27FC236}">
                <a16:creationId xmlns:a16="http://schemas.microsoft.com/office/drawing/2014/main" id="{6FA3427B-E334-30AF-C6F7-841836E05147}"/>
              </a:ext>
            </a:extLst>
          </p:cNvPr>
          <p:cNvSpPr/>
          <p:nvPr/>
        </p:nvSpPr>
        <p:spPr>
          <a:xfrm flipV="1">
            <a:off x="3334270" y="6039968"/>
            <a:ext cx="2963119" cy="509286"/>
          </a:xfrm>
          <a:prstGeom prst="roundRect">
            <a:avLst>
              <a:gd name="adj" fmla="val 50000"/>
            </a:avLst>
          </a:prstGeom>
          <a:solidFill>
            <a:srgbClr val="D6F1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a:extLst>
              <a:ext uri="{FF2B5EF4-FFF2-40B4-BE49-F238E27FC236}">
                <a16:creationId xmlns:a16="http://schemas.microsoft.com/office/drawing/2014/main" id="{F32B9A55-2FBC-D031-DA6A-8485F0201CD5}"/>
              </a:ext>
            </a:extLst>
          </p:cNvPr>
          <p:cNvSpPr/>
          <p:nvPr/>
        </p:nvSpPr>
        <p:spPr>
          <a:xfrm flipV="1">
            <a:off x="6506494" y="6039968"/>
            <a:ext cx="2963119" cy="509286"/>
          </a:xfrm>
          <a:prstGeom prst="roundRect">
            <a:avLst>
              <a:gd name="adj" fmla="val 50000"/>
            </a:avLst>
          </a:prstGeom>
          <a:solidFill>
            <a:srgbClr val="C1DA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8C7BD71A-2412-3957-C52F-4260353E64C3}"/>
              </a:ext>
            </a:extLst>
          </p:cNvPr>
          <p:cNvSpPr txBox="1"/>
          <p:nvPr/>
        </p:nvSpPr>
        <p:spPr>
          <a:xfrm>
            <a:off x="6538324" y="117619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56" name="TextBox 55">
            <a:extLst>
              <a:ext uri="{FF2B5EF4-FFF2-40B4-BE49-F238E27FC236}">
                <a16:creationId xmlns:a16="http://schemas.microsoft.com/office/drawing/2014/main" id="{4C29924B-0EED-4458-F042-7533CB0C16C2}"/>
              </a:ext>
            </a:extLst>
          </p:cNvPr>
          <p:cNvSpPr txBox="1"/>
          <p:nvPr/>
        </p:nvSpPr>
        <p:spPr>
          <a:xfrm>
            <a:off x="7248717" y="186331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58" name="TextBox 57">
            <a:extLst>
              <a:ext uri="{FF2B5EF4-FFF2-40B4-BE49-F238E27FC236}">
                <a16:creationId xmlns:a16="http://schemas.microsoft.com/office/drawing/2014/main" id="{D0DAB3E5-7504-9A6D-4E14-3607870C11EB}"/>
              </a:ext>
            </a:extLst>
          </p:cNvPr>
          <p:cNvSpPr txBox="1"/>
          <p:nvPr/>
        </p:nvSpPr>
        <p:spPr>
          <a:xfrm>
            <a:off x="7956704" y="2579492"/>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37" name="TextBox 36">
            <a:extLst>
              <a:ext uri="{FF2B5EF4-FFF2-40B4-BE49-F238E27FC236}">
                <a16:creationId xmlns:a16="http://schemas.microsoft.com/office/drawing/2014/main" id="{8B67434E-2833-5FC7-9A7C-6D46C02CC30C}"/>
              </a:ext>
            </a:extLst>
          </p:cNvPr>
          <p:cNvSpPr txBox="1"/>
          <p:nvPr/>
        </p:nvSpPr>
        <p:spPr>
          <a:xfrm>
            <a:off x="295608" y="383838"/>
            <a:ext cx="2696900" cy="337331"/>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43" name="TextBox 42">
            <a:extLst>
              <a:ext uri="{FF2B5EF4-FFF2-40B4-BE49-F238E27FC236}">
                <a16:creationId xmlns:a16="http://schemas.microsoft.com/office/drawing/2014/main" id="{5133449A-446C-6F9C-C1B7-C0FFF70C83BB}"/>
              </a:ext>
            </a:extLst>
          </p:cNvPr>
          <p:cNvSpPr txBox="1"/>
          <p:nvPr/>
        </p:nvSpPr>
        <p:spPr>
          <a:xfrm>
            <a:off x="3467831" y="383838"/>
            <a:ext cx="2696901"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46" name="TextBox 45">
            <a:extLst>
              <a:ext uri="{FF2B5EF4-FFF2-40B4-BE49-F238E27FC236}">
                <a16:creationId xmlns:a16="http://schemas.microsoft.com/office/drawing/2014/main" id="{86304543-D712-4F30-9300-CCB3F3456E84}"/>
              </a:ext>
            </a:extLst>
          </p:cNvPr>
          <p:cNvSpPr txBox="1"/>
          <p:nvPr/>
        </p:nvSpPr>
        <p:spPr>
          <a:xfrm>
            <a:off x="6640057" y="383838"/>
            <a:ext cx="2696901"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41" name="TextBox 40">
            <a:extLst>
              <a:ext uri="{FF2B5EF4-FFF2-40B4-BE49-F238E27FC236}">
                <a16:creationId xmlns:a16="http://schemas.microsoft.com/office/drawing/2014/main" id="{97FD14BA-8341-4F57-F499-D472EA1B0A84}"/>
              </a:ext>
            </a:extLst>
          </p:cNvPr>
          <p:cNvSpPr txBox="1"/>
          <p:nvPr/>
        </p:nvSpPr>
        <p:spPr>
          <a:xfrm>
            <a:off x="295606" y="6125334"/>
            <a:ext cx="2696901"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44" name="TextBox 43">
            <a:extLst>
              <a:ext uri="{FF2B5EF4-FFF2-40B4-BE49-F238E27FC236}">
                <a16:creationId xmlns:a16="http://schemas.microsoft.com/office/drawing/2014/main" id="{1871F2F7-9F41-3352-4133-E656E307304E}"/>
              </a:ext>
            </a:extLst>
          </p:cNvPr>
          <p:cNvSpPr txBox="1"/>
          <p:nvPr/>
        </p:nvSpPr>
        <p:spPr>
          <a:xfrm>
            <a:off x="3467830" y="6125334"/>
            <a:ext cx="2696901"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47" name="TextBox 46">
            <a:extLst>
              <a:ext uri="{FF2B5EF4-FFF2-40B4-BE49-F238E27FC236}">
                <a16:creationId xmlns:a16="http://schemas.microsoft.com/office/drawing/2014/main" id="{71A5D1F6-0555-0C2B-165D-3CC88B0F9AC9}"/>
              </a:ext>
            </a:extLst>
          </p:cNvPr>
          <p:cNvSpPr txBox="1"/>
          <p:nvPr/>
        </p:nvSpPr>
        <p:spPr>
          <a:xfrm>
            <a:off x="6640056" y="6125334"/>
            <a:ext cx="2696901" cy="338554"/>
          </a:xfrm>
          <a:prstGeom prst="rect">
            <a:avLst/>
          </a:prstGeom>
          <a:noFill/>
        </p:spPr>
        <p:txBody>
          <a:bodyPr wrap="square" lIns="0" tIns="0" rIns="0" bIns="0" rtlCol="0">
            <a:spAutoFit/>
          </a:bodyPr>
          <a:lstStyle/>
          <a:p>
            <a:r>
              <a:rPr lang="en-US" sz="2200" dirty="0">
                <a:latin typeface="Century Gothic" panose="020B0502020202020204" pitchFamily="34" charset="0"/>
              </a:rPr>
              <a:t>TEXT</a:t>
            </a:r>
          </a:p>
        </p:txBody>
      </p:sp>
      <p:sp>
        <p:nvSpPr>
          <p:cNvPr id="70" name="TextBox 69">
            <a:extLst>
              <a:ext uri="{FF2B5EF4-FFF2-40B4-BE49-F238E27FC236}">
                <a16:creationId xmlns:a16="http://schemas.microsoft.com/office/drawing/2014/main" id="{A3A18558-2690-884A-3199-47858BFDDAFF}"/>
              </a:ext>
            </a:extLst>
          </p:cNvPr>
          <p:cNvSpPr txBox="1"/>
          <p:nvPr/>
        </p:nvSpPr>
        <p:spPr>
          <a:xfrm>
            <a:off x="3366098" y="117773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1" name="TextBox 70">
            <a:extLst>
              <a:ext uri="{FF2B5EF4-FFF2-40B4-BE49-F238E27FC236}">
                <a16:creationId xmlns:a16="http://schemas.microsoft.com/office/drawing/2014/main" id="{D5725808-7267-5A3C-69B8-7384F5C4ADCD}"/>
              </a:ext>
            </a:extLst>
          </p:cNvPr>
          <p:cNvSpPr txBox="1"/>
          <p:nvPr/>
        </p:nvSpPr>
        <p:spPr>
          <a:xfrm>
            <a:off x="4076491" y="186485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2" name="TextBox 71">
            <a:extLst>
              <a:ext uri="{FF2B5EF4-FFF2-40B4-BE49-F238E27FC236}">
                <a16:creationId xmlns:a16="http://schemas.microsoft.com/office/drawing/2014/main" id="{76E49127-AC1B-311F-3A81-070189FD1A62}"/>
              </a:ext>
            </a:extLst>
          </p:cNvPr>
          <p:cNvSpPr txBox="1"/>
          <p:nvPr/>
        </p:nvSpPr>
        <p:spPr>
          <a:xfrm>
            <a:off x="4784478" y="2581026"/>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7" name="TextBox 76">
            <a:extLst>
              <a:ext uri="{FF2B5EF4-FFF2-40B4-BE49-F238E27FC236}">
                <a16:creationId xmlns:a16="http://schemas.microsoft.com/office/drawing/2014/main" id="{EF35F95C-CF2B-DCD3-0808-38AA745DCE8F}"/>
              </a:ext>
            </a:extLst>
          </p:cNvPr>
          <p:cNvSpPr txBox="1"/>
          <p:nvPr/>
        </p:nvSpPr>
        <p:spPr>
          <a:xfrm>
            <a:off x="163499" y="117619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8" name="TextBox 77">
            <a:extLst>
              <a:ext uri="{FF2B5EF4-FFF2-40B4-BE49-F238E27FC236}">
                <a16:creationId xmlns:a16="http://schemas.microsoft.com/office/drawing/2014/main" id="{CB1200BB-8112-1900-F861-59A9A1EEE78C}"/>
              </a:ext>
            </a:extLst>
          </p:cNvPr>
          <p:cNvSpPr txBox="1"/>
          <p:nvPr/>
        </p:nvSpPr>
        <p:spPr>
          <a:xfrm>
            <a:off x="873892" y="186331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9" name="TextBox 78">
            <a:extLst>
              <a:ext uri="{FF2B5EF4-FFF2-40B4-BE49-F238E27FC236}">
                <a16:creationId xmlns:a16="http://schemas.microsoft.com/office/drawing/2014/main" id="{996A07B3-319B-FDC4-E939-BB5AAD107B42}"/>
              </a:ext>
            </a:extLst>
          </p:cNvPr>
          <p:cNvSpPr txBox="1"/>
          <p:nvPr/>
        </p:nvSpPr>
        <p:spPr>
          <a:xfrm>
            <a:off x="1581879" y="2579492"/>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6" name="TextBox 85">
            <a:extLst>
              <a:ext uri="{FF2B5EF4-FFF2-40B4-BE49-F238E27FC236}">
                <a16:creationId xmlns:a16="http://schemas.microsoft.com/office/drawing/2014/main" id="{AABCC653-5E0D-1548-A5E0-000A3CC364A3}"/>
              </a:ext>
            </a:extLst>
          </p:cNvPr>
          <p:cNvSpPr txBox="1"/>
          <p:nvPr/>
        </p:nvSpPr>
        <p:spPr>
          <a:xfrm rot="10800000" flipV="1">
            <a:off x="6532535" y="543435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7" name="TextBox 86">
            <a:extLst>
              <a:ext uri="{FF2B5EF4-FFF2-40B4-BE49-F238E27FC236}">
                <a16:creationId xmlns:a16="http://schemas.microsoft.com/office/drawing/2014/main" id="{1D4F84B0-1D1B-E4CA-CA21-25C43B291C0C}"/>
              </a:ext>
            </a:extLst>
          </p:cNvPr>
          <p:cNvSpPr txBox="1"/>
          <p:nvPr/>
        </p:nvSpPr>
        <p:spPr>
          <a:xfrm rot="10800000" flipV="1">
            <a:off x="7242928" y="474723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8" name="TextBox 87">
            <a:extLst>
              <a:ext uri="{FF2B5EF4-FFF2-40B4-BE49-F238E27FC236}">
                <a16:creationId xmlns:a16="http://schemas.microsoft.com/office/drawing/2014/main" id="{032BB44D-7A47-4FF6-7728-33BDA4DCED42}"/>
              </a:ext>
            </a:extLst>
          </p:cNvPr>
          <p:cNvSpPr txBox="1"/>
          <p:nvPr/>
        </p:nvSpPr>
        <p:spPr>
          <a:xfrm rot="10800000" flipV="1">
            <a:off x="7950915" y="4031064"/>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3" name="TextBox 92">
            <a:extLst>
              <a:ext uri="{FF2B5EF4-FFF2-40B4-BE49-F238E27FC236}">
                <a16:creationId xmlns:a16="http://schemas.microsoft.com/office/drawing/2014/main" id="{258D869E-E066-6C0E-5DD2-98482F016054}"/>
              </a:ext>
            </a:extLst>
          </p:cNvPr>
          <p:cNvSpPr txBox="1"/>
          <p:nvPr/>
        </p:nvSpPr>
        <p:spPr>
          <a:xfrm rot="10800000" flipV="1">
            <a:off x="3360309" y="543282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4" name="TextBox 93">
            <a:extLst>
              <a:ext uri="{FF2B5EF4-FFF2-40B4-BE49-F238E27FC236}">
                <a16:creationId xmlns:a16="http://schemas.microsoft.com/office/drawing/2014/main" id="{3589DB05-2E29-AA0A-C783-4451014399A7}"/>
              </a:ext>
            </a:extLst>
          </p:cNvPr>
          <p:cNvSpPr txBox="1"/>
          <p:nvPr/>
        </p:nvSpPr>
        <p:spPr>
          <a:xfrm rot="10800000" flipV="1">
            <a:off x="4070702" y="474570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5" name="TextBox 94">
            <a:extLst>
              <a:ext uri="{FF2B5EF4-FFF2-40B4-BE49-F238E27FC236}">
                <a16:creationId xmlns:a16="http://schemas.microsoft.com/office/drawing/2014/main" id="{A3AB1D6C-823F-D800-1546-2E95F29A457E}"/>
              </a:ext>
            </a:extLst>
          </p:cNvPr>
          <p:cNvSpPr txBox="1"/>
          <p:nvPr/>
        </p:nvSpPr>
        <p:spPr>
          <a:xfrm rot="10800000" flipV="1">
            <a:off x="4778689" y="4029530"/>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0" name="TextBox 99">
            <a:extLst>
              <a:ext uri="{FF2B5EF4-FFF2-40B4-BE49-F238E27FC236}">
                <a16:creationId xmlns:a16="http://schemas.microsoft.com/office/drawing/2014/main" id="{D4ECA409-E72F-9CBC-F272-61E8D9C63875}"/>
              </a:ext>
            </a:extLst>
          </p:cNvPr>
          <p:cNvSpPr txBox="1"/>
          <p:nvPr/>
        </p:nvSpPr>
        <p:spPr>
          <a:xfrm rot="10800000" flipV="1">
            <a:off x="157710" y="543435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1" name="TextBox 100">
            <a:extLst>
              <a:ext uri="{FF2B5EF4-FFF2-40B4-BE49-F238E27FC236}">
                <a16:creationId xmlns:a16="http://schemas.microsoft.com/office/drawing/2014/main" id="{BAF9985C-792B-0459-A44B-A98C2E2AC010}"/>
              </a:ext>
            </a:extLst>
          </p:cNvPr>
          <p:cNvSpPr txBox="1"/>
          <p:nvPr/>
        </p:nvSpPr>
        <p:spPr>
          <a:xfrm rot="10800000" flipV="1">
            <a:off x="868103" y="474723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2" name="TextBox 101">
            <a:extLst>
              <a:ext uri="{FF2B5EF4-FFF2-40B4-BE49-F238E27FC236}">
                <a16:creationId xmlns:a16="http://schemas.microsoft.com/office/drawing/2014/main" id="{B9081245-8C32-A49F-BB06-AA45DBFCDCDB}"/>
              </a:ext>
            </a:extLst>
          </p:cNvPr>
          <p:cNvSpPr txBox="1"/>
          <p:nvPr/>
        </p:nvSpPr>
        <p:spPr>
          <a:xfrm rot="10800000" flipV="1">
            <a:off x="1576090" y="4029530"/>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12478</TotalTime>
  <Words>221</Words>
  <Application>Microsoft Macintosh PowerPoint</Application>
  <PresentationFormat>Widescreen</PresentationFormat>
  <Paragraphs>34</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181</cp:revision>
  <cp:lastPrinted>2024-02-20T23:48:17Z</cp:lastPrinted>
  <dcterms:created xsi:type="dcterms:W3CDTF">2021-07-07T23:54:57Z</dcterms:created>
  <dcterms:modified xsi:type="dcterms:W3CDTF">2024-05-13T15:33:17Z</dcterms:modified>
</cp:coreProperties>
</file>