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2" r:id="rId2"/>
    <p:sldId id="356" r:id="rId3"/>
    <p:sldId id="365"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6AFF0C-8945-458F-8B6B-57683D9405FD}" v="1" dt="2024-04-05T03:02:30.7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9E6AFF0C-8945-458F-8B6B-57683D9405FD}"/>
    <pc:docChg chg="modSld">
      <pc:chgData name="Bess Dunlevy" userId="dd4b9a8537dbe9d0" providerId="LiveId" clId="{9E6AFF0C-8945-458F-8B6B-57683D9405FD}" dt="2024-04-05T03:02:44.603" v="7" actId="1076"/>
      <pc:docMkLst>
        <pc:docMk/>
      </pc:docMkLst>
      <pc:sldChg chg="addSp modSp mod">
        <pc:chgData name="Bess Dunlevy" userId="dd4b9a8537dbe9d0" providerId="LiveId" clId="{9E6AFF0C-8945-458F-8B6B-57683D9405FD}" dt="2024-04-05T03:02:44.603" v="7" actId="1076"/>
        <pc:sldMkLst>
          <pc:docMk/>
          <pc:sldMk cId="1508588292" sldId="342"/>
        </pc:sldMkLst>
        <pc:picChg chg="add mod">
          <ac:chgData name="Bess Dunlevy" userId="dd4b9a8537dbe9d0" providerId="LiveId" clId="{9E6AFF0C-8945-458F-8B6B-57683D9405FD}" dt="2024-04-05T03:02:44.603" v="7" actId="1076"/>
          <ac:picMkLst>
            <pc:docMk/>
            <pc:sldMk cId="1508588292" sldId="342"/>
            <ac:picMk id="3" creationId="{74F47639-DEFD-8D13-91A6-EE6603BF656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049&amp;utm_source=template-powerpoint&amp;utm_medium=content&amp;utm_campaign=Sample+Business+Capability+Roadmap-powerpoint-12049&amp;lpa=Sample+Business+Capability+Roadmap+powerpoint+12049"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BUSINESS CAPABILITY ROADMAP TEMPLATE </a:t>
            </a:r>
            <a:br>
              <a:rPr lang="en-US" sz="2400" b="1" dirty="0">
                <a:solidFill>
                  <a:schemeClr val="tx1">
                    <a:lumMod val="65000"/>
                    <a:lumOff val="35000"/>
                  </a:schemeClr>
                </a:solidFill>
                <a:latin typeface="Century Gothic" panose="020B0502020202020204" pitchFamily="34" charset="0"/>
              </a:rPr>
            </a:br>
            <a:r>
              <a:rPr lang="en-US" sz="2400" b="1" dirty="0">
                <a:solidFill>
                  <a:schemeClr val="tx1">
                    <a:lumMod val="65000"/>
                    <a:lumOff val="35000"/>
                  </a:schemeClr>
                </a:solidFill>
                <a:latin typeface="Century Gothic" panose="020B0502020202020204" pitchFamily="34" charset="0"/>
              </a:rPr>
              <a:t>EXAMPLE</a:t>
            </a:r>
          </a:p>
        </p:txBody>
      </p:sp>
      <p:pic>
        <p:nvPicPr>
          <p:cNvPr id="3" name="Picture 2" descr="A screenshot of a computer screen&#10;&#10;Description automatically generated">
            <a:extLst>
              <a:ext uri="{FF2B5EF4-FFF2-40B4-BE49-F238E27FC236}">
                <a16:creationId xmlns:a16="http://schemas.microsoft.com/office/drawing/2014/main" id="{74F47639-DEFD-8D13-91A6-EE6603BF656A}"/>
              </a:ext>
            </a:extLst>
          </p:cNvPr>
          <p:cNvPicPr>
            <a:picLocks noChangeAspect="1"/>
          </p:cNvPicPr>
          <p:nvPr/>
        </p:nvPicPr>
        <p:blipFill>
          <a:blip r:embed="rId5"/>
          <a:stretch>
            <a:fillRect/>
          </a:stretch>
        </p:blipFill>
        <p:spPr>
          <a:xfrm>
            <a:off x="3446227" y="2353912"/>
            <a:ext cx="8347750" cy="403826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1B3AD3-9404-13EA-A2BE-04CBD2B2168A}"/>
              </a:ext>
            </a:extLst>
          </p:cNvPr>
          <p:cNvSpPr/>
          <p:nvPr/>
        </p:nvSpPr>
        <p:spPr>
          <a:xfrm rot="5400000">
            <a:off x="5716351" y="-3548781"/>
            <a:ext cx="726679" cy="1187063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1" name="Group 170">
            <a:extLst>
              <a:ext uri="{FF2B5EF4-FFF2-40B4-BE49-F238E27FC236}">
                <a16:creationId xmlns:a16="http://schemas.microsoft.com/office/drawing/2014/main" id="{64B42E3E-C7BB-7736-E2EB-290327E64C74}"/>
              </a:ext>
            </a:extLst>
          </p:cNvPr>
          <p:cNvGrpSpPr/>
          <p:nvPr/>
        </p:nvGrpSpPr>
        <p:grpSpPr>
          <a:xfrm>
            <a:off x="3228240" y="2193416"/>
            <a:ext cx="8672614" cy="83402"/>
            <a:chOff x="3228240" y="2193416"/>
            <a:chExt cx="8672614" cy="83402"/>
          </a:xfrm>
        </p:grpSpPr>
        <p:cxnSp>
          <p:nvCxnSpPr>
            <p:cNvPr id="49" name="Straight Connector 48">
              <a:extLst>
                <a:ext uri="{FF2B5EF4-FFF2-40B4-BE49-F238E27FC236}">
                  <a16:creationId xmlns:a16="http://schemas.microsoft.com/office/drawing/2014/main" id="{20958B65-D802-EDD2-0DFB-39D0814E40D3}"/>
                </a:ext>
              </a:extLst>
            </p:cNvPr>
            <p:cNvCxnSpPr>
              <a:cxnSpLocks/>
            </p:cNvCxnSpPr>
            <p:nvPr/>
          </p:nvCxnSpPr>
          <p:spPr>
            <a:xfrm>
              <a:off x="3298849" y="2241571"/>
              <a:ext cx="8585370" cy="0"/>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6" name="Oval 155">
              <a:extLst>
                <a:ext uri="{FF2B5EF4-FFF2-40B4-BE49-F238E27FC236}">
                  <a16:creationId xmlns:a16="http://schemas.microsoft.com/office/drawing/2014/main" id="{84E8BE92-4A0B-CB45-FC18-FE616689B3C5}"/>
                </a:ext>
              </a:extLst>
            </p:cNvPr>
            <p:cNvSpPr/>
            <p:nvPr/>
          </p:nvSpPr>
          <p:spPr>
            <a:xfrm>
              <a:off x="3228240" y="2196893"/>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Oval 159">
              <a:extLst>
                <a:ext uri="{FF2B5EF4-FFF2-40B4-BE49-F238E27FC236}">
                  <a16:creationId xmlns:a16="http://schemas.microsoft.com/office/drawing/2014/main" id="{E89A49BD-8A01-2393-54B2-E5C2BD484C03}"/>
                </a:ext>
              </a:extLst>
            </p:cNvPr>
            <p:cNvSpPr/>
            <p:nvPr/>
          </p:nvSpPr>
          <p:spPr>
            <a:xfrm>
              <a:off x="11820929" y="2193416"/>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0" name="Group 169">
            <a:extLst>
              <a:ext uri="{FF2B5EF4-FFF2-40B4-BE49-F238E27FC236}">
                <a16:creationId xmlns:a16="http://schemas.microsoft.com/office/drawing/2014/main" id="{F9F40CE9-D988-8107-38C4-092E8BDE399E}"/>
              </a:ext>
            </a:extLst>
          </p:cNvPr>
          <p:cNvGrpSpPr/>
          <p:nvPr/>
        </p:nvGrpSpPr>
        <p:grpSpPr>
          <a:xfrm>
            <a:off x="3231711" y="2499095"/>
            <a:ext cx="8676087" cy="79925"/>
            <a:chOff x="3231711" y="2499095"/>
            <a:chExt cx="8676087" cy="79925"/>
          </a:xfrm>
        </p:grpSpPr>
        <p:cxnSp>
          <p:nvCxnSpPr>
            <p:cNvPr id="32" name="Straight Connector 31">
              <a:extLst>
                <a:ext uri="{FF2B5EF4-FFF2-40B4-BE49-F238E27FC236}">
                  <a16:creationId xmlns:a16="http://schemas.microsoft.com/office/drawing/2014/main" id="{54937751-14AD-D52E-F93E-72FEDDA20603}"/>
                </a:ext>
              </a:extLst>
            </p:cNvPr>
            <p:cNvCxnSpPr>
              <a:cxnSpLocks/>
            </p:cNvCxnSpPr>
            <p:nvPr/>
          </p:nvCxnSpPr>
          <p:spPr>
            <a:xfrm>
              <a:off x="3320118" y="2536360"/>
              <a:ext cx="8585370" cy="0"/>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5" name="Oval 154">
              <a:extLst>
                <a:ext uri="{FF2B5EF4-FFF2-40B4-BE49-F238E27FC236}">
                  <a16:creationId xmlns:a16="http://schemas.microsoft.com/office/drawing/2014/main" id="{B7A9D674-68C7-43E5-EFB4-B8E51F61FEEF}"/>
                </a:ext>
              </a:extLst>
            </p:cNvPr>
            <p:cNvSpPr/>
            <p:nvPr/>
          </p:nvSpPr>
          <p:spPr>
            <a:xfrm>
              <a:off x="3231711" y="2499095"/>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Oval 160">
              <a:extLst>
                <a:ext uri="{FF2B5EF4-FFF2-40B4-BE49-F238E27FC236}">
                  <a16:creationId xmlns:a16="http://schemas.microsoft.com/office/drawing/2014/main" id="{0E0237F1-676C-9370-3D41-8D9AB592CA28}"/>
                </a:ext>
              </a:extLst>
            </p:cNvPr>
            <p:cNvSpPr/>
            <p:nvPr/>
          </p:nvSpPr>
          <p:spPr>
            <a:xfrm>
              <a:off x="11827873" y="2499095"/>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ectangle 6">
            <a:extLst>
              <a:ext uri="{FF2B5EF4-FFF2-40B4-BE49-F238E27FC236}">
                <a16:creationId xmlns:a16="http://schemas.microsoft.com/office/drawing/2014/main" id="{223BCFB9-6F2A-D9EE-C0A0-C691947E7A7F}"/>
              </a:ext>
            </a:extLst>
          </p:cNvPr>
          <p:cNvSpPr/>
          <p:nvPr/>
        </p:nvSpPr>
        <p:spPr>
          <a:xfrm rot="5400000">
            <a:off x="4895411" y="-1898583"/>
            <a:ext cx="2382937" cy="1185668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9" name="Group 168">
            <a:extLst>
              <a:ext uri="{FF2B5EF4-FFF2-40B4-BE49-F238E27FC236}">
                <a16:creationId xmlns:a16="http://schemas.microsoft.com/office/drawing/2014/main" id="{3AA3E36A-117E-3C60-3019-9BBAF442D3F7}"/>
              </a:ext>
            </a:extLst>
          </p:cNvPr>
          <p:cNvGrpSpPr/>
          <p:nvPr/>
        </p:nvGrpSpPr>
        <p:grpSpPr>
          <a:xfrm>
            <a:off x="3225690" y="3144915"/>
            <a:ext cx="8675163" cy="84391"/>
            <a:chOff x="3225690" y="3144915"/>
            <a:chExt cx="8675163" cy="84391"/>
          </a:xfrm>
        </p:grpSpPr>
        <p:cxnSp>
          <p:nvCxnSpPr>
            <p:cNvPr id="50" name="Straight Connector 49">
              <a:extLst>
                <a:ext uri="{FF2B5EF4-FFF2-40B4-BE49-F238E27FC236}">
                  <a16:creationId xmlns:a16="http://schemas.microsoft.com/office/drawing/2014/main" id="{3E4C061E-20D0-58E0-562D-4B2675C50D89}"/>
                </a:ext>
              </a:extLst>
            </p:cNvPr>
            <p:cNvCxnSpPr>
              <a:cxnSpLocks/>
            </p:cNvCxnSpPr>
            <p:nvPr/>
          </p:nvCxnSpPr>
          <p:spPr>
            <a:xfrm>
              <a:off x="3298849" y="3189344"/>
              <a:ext cx="8585370" cy="0"/>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3" name="Oval 152">
              <a:extLst>
                <a:ext uri="{FF2B5EF4-FFF2-40B4-BE49-F238E27FC236}">
                  <a16:creationId xmlns:a16="http://schemas.microsoft.com/office/drawing/2014/main" id="{7879407F-28F1-9A60-8C4A-94F74FBA08FB}"/>
                </a:ext>
              </a:extLst>
            </p:cNvPr>
            <p:cNvSpPr/>
            <p:nvPr/>
          </p:nvSpPr>
          <p:spPr>
            <a:xfrm>
              <a:off x="3225690" y="3149381"/>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Oval 161">
              <a:extLst>
                <a:ext uri="{FF2B5EF4-FFF2-40B4-BE49-F238E27FC236}">
                  <a16:creationId xmlns:a16="http://schemas.microsoft.com/office/drawing/2014/main" id="{25A6DB58-176C-8822-82EF-7FF4EF15BE31}"/>
                </a:ext>
              </a:extLst>
            </p:cNvPr>
            <p:cNvSpPr/>
            <p:nvPr/>
          </p:nvSpPr>
          <p:spPr>
            <a:xfrm>
              <a:off x="11820928" y="3144915"/>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8" name="Group 167">
            <a:extLst>
              <a:ext uri="{FF2B5EF4-FFF2-40B4-BE49-F238E27FC236}">
                <a16:creationId xmlns:a16="http://schemas.microsoft.com/office/drawing/2014/main" id="{DEED0CB4-F1E8-904C-20F4-BD8E79050732}"/>
              </a:ext>
            </a:extLst>
          </p:cNvPr>
          <p:cNvGrpSpPr/>
          <p:nvPr/>
        </p:nvGrpSpPr>
        <p:grpSpPr>
          <a:xfrm>
            <a:off x="3225690" y="3656627"/>
            <a:ext cx="8682107" cy="82353"/>
            <a:chOff x="3225690" y="3656627"/>
            <a:chExt cx="8682107" cy="82353"/>
          </a:xfrm>
        </p:grpSpPr>
        <p:cxnSp>
          <p:nvCxnSpPr>
            <p:cNvPr id="52" name="Straight Connector 51">
              <a:extLst>
                <a:ext uri="{FF2B5EF4-FFF2-40B4-BE49-F238E27FC236}">
                  <a16:creationId xmlns:a16="http://schemas.microsoft.com/office/drawing/2014/main" id="{EC31E785-58D7-688F-9B52-C44B59DD44C3}"/>
                </a:ext>
              </a:extLst>
            </p:cNvPr>
            <p:cNvCxnSpPr>
              <a:cxnSpLocks/>
            </p:cNvCxnSpPr>
            <p:nvPr/>
          </p:nvCxnSpPr>
          <p:spPr>
            <a:xfrm>
              <a:off x="3299917" y="3696590"/>
              <a:ext cx="8585370" cy="0"/>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4" name="Oval 153">
              <a:extLst>
                <a:ext uri="{FF2B5EF4-FFF2-40B4-BE49-F238E27FC236}">
                  <a16:creationId xmlns:a16="http://schemas.microsoft.com/office/drawing/2014/main" id="{3A80B3B0-58B1-9920-FF40-D4E33C56BB0F}"/>
                </a:ext>
              </a:extLst>
            </p:cNvPr>
            <p:cNvSpPr/>
            <p:nvPr/>
          </p:nvSpPr>
          <p:spPr>
            <a:xfrm>
              <a:off x="3225690" y="3659055"/>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Oval 162">
              <a:extLst>
                <a:ext uri="{FF2B5EF4-FFF2-40B4-BE49-F238E27FC236}">
                  <a16:creationId xmlns:a16="http://schemas.microsoft.com/office/drawing/2014/main" id="{1733A829-704A-795E-B2AA-474DF870BC47}"/>
                </a:ext>
              </a:extLst>
            </p:cNvPr>
            <p:cNvSpPr/>
            <p:nvPr/>
          </p:nvSpPr>
          <p:spPr>
            <a:xfrm>
              <a:off x="11827872" y="3656627"/>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CB05D5EB-CCE2-FBE5-AEDC-8322F52522EB}"/>
              </a:ext>
            </a:extLst>
          </p:cNvPr>
          <p:cNvGrpSpPr/>
          <p:nvPr/>
        </p:nvGrpSpPr>
        <p:grpSpPr>
          <a:xfrm>
            <a:off x="3228240" y="4196782"/>
            <a:ext cx="8679556" cy="86934"/>
            <a:chOff x="3228240" y="4196782"/>
            <a:chExt cx="8679556" cy="86934"/>
          </a:xfrm>
        </p:grpSpPr>
        <p:cxnSp>
          <p:nvCxnSpPr>
            <p:cNvPr id="51" name="Straight Connector 50">
              <a:extLst>
                <a:ext uri="{FF2B5EF4-FFF2-40B4-BE49-F238E27FC236}">
                  <a16:creationId xmlns:a16="http://schemas.microsoft.com/office/drawing/2014/main" id="{103B61FB-C3E4-D79F-B422-F4D9983DB274}"/>
                </a:ext>
              </a:extLst>
            </p:cNvPr>
            <p:cNvCxnSpPr>
              <a:cxnSpLocks/>
            </p:cNvCxnSpPr>
            <p:nvPr/>
          </p:nvCxnSpPr>
          <p:spPr>
            <a:xfrm>
              <a:off x="3299917" y="4237237"/>
              <a:ext cx="8585370" cy="0"/>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8" name="Oval 157">
              <a:extLst>
                <a:ext uri="{FF2B5EF4-FFF2-40B4-BE49-F238E27FC236}">
                  <a16:creationId xmlns:a16="http://schemas.microsoft.com/office/drawing/2014/main" id="{E2683851-04D7-7715-43DD-452863E199CA}"/>
                </a:ext>
              </a:extLst>
            </p:cNvPr>
            <p:cNvSpPr/>
            <p:nvPr/>
          </p:nvSpPr>
          <p:spPr>
            <a:xfrm>
              <a:off x="3228240" y="4203791"/>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65CC327E-962D-F2F5-153F-1FE246C054A1}"/>
                </a:ext>
              </a:extLst>
            </p:cNvPr>
            <p:cNvSpPr/>
            <p:nvPr/>
          </p:nvSpPr>
          <p:spPr>
            <a:xfrm>
              <a:off x="11827871" y="4196782"/>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6" name="Group 165">
            <a:extLst>
              <a:ext uri="{FF2B5EF4-FFF2-40B4-BE49-F238E27FC236}">
                <a16:creationId xmlns:a16="http://schemas.microsoft.com/office/drawing/2014/main" id="{A589C1F4-F6AA-CABC-1F03-A6DBF164537D}"/>
              </a:ext>
            </a:extLst>
          </p:cNvPr>
          <p:cNvGrpSpPr/>
          <p:nvPr/>
        </p:nvGrpSpPr>
        <p:grpSpPr>
          <a:xfrm>
            <a:off x="3228439" y="4769739"/>
            <a:ext cx="8672413" cy="82633"/>
            <a:chOff x="3228439" y="4769739"/>
            <a:chExt cx="8672413" cy="82633"/>
          </a:xfrm>
        </p:grpSpPr>
        <p:cxnSp>
          <p:nvCxnSpPr>
            <p:cNvPr id="53" name="Straight Connector 52">
              <a:extLst>
                <a:ext uri="{FF2B5EF4-FFF2-40B4-BE49-F238E27FC236}">
                  <a16:creationId xmlns:a16="http://schemas.microsoft.com/office/drawing/2014/main" id="{B66932D5-22E8-BAFF-7E85-794C10F8577E}"/>
                </a:ext>
              </a:extLst>
            </p:cNvPr>
            <p:cNvCxnSpPr>
              <a:cxnSpLocks/>
            </p:cNvCxnSpPr>
            <p:nvPr/>
          </p:nvCxnSpPr>
          <p:spPr>
            <a:xfrm>
              <a:off x="3299917" y="4804550"/>
              <a:ext cx="8585370" cy="0"/>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9" name="Oval 158">
              <a:extLst>
                <a:ext uri="{FF2B5EF4-FFF2-40B4-BE49-F238E27FC236}">
                  <a16:creationId xmlns:a16="http://schemas.microsoft.com/office/drawing/2014/main" id="{C543B018-0F1E-8300-39EF-B3335F4E7650}"/>
                </a:ext>
              </a:extLst>
            </p:cNvPr>
            <p:cNvSpPr/>
            <p:nvPr/>
          </p:nvSpPr>
          <p:spPr>
            <a:xfrm>
              <a:off x="3228439" y="4772447"/>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Oval 164">
              <a:extLst>
                <a:ext uri="{FF2B5EF4-FFF2-40B4-BE49-F238E27FC236}">
                  <a16:creationId xmlns:a16="http://schemas.microsoft.com/office/drawing/2014/main" id="{62E81AA7-477A-F8B4-1B80-ACCC49C18CA9}"/>
                </a:ext>
              </a:extLst>
            </p:cNvPr>
            <p:cNvSpPr/>
            <p:nvPr/>
          </p:nvSpPr>
          <p:spPr>
            <a:xfrm>
              <a:off x="11820927" y="4769739"/>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D385D4E4-7957-2398-9DB5-FAD5DFDBD41B}"/>
              </a:ext>
            </a:extLst>
          </p:cNvPr>
          <p:cNvSpPr txBox="1"/>
          <p:nvPr/>
        </p:nvSpPr>
        <p:spPr>
          <a:xfrm>
            <a:off x="161598" y="111009"/>
            <a:ext cx="3100408" cy="769441"/>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BUSINESS CAPABILITY </a:t>
            </a:r>
            <a:br>
              <a:rPr lang="en-US" sz="2200" dirty="0">
                <a:solidFill>
                  <a:schemeClr val="tx1">
                    <a:lumMod val="65000"/>
                    <a:lumOff val="35000"/>
                  </a:schemeClr>
                </a:solidFill>
                <a:latin typeface="Century Gothic" panose="020B0502020202020204" pitchFamily="34" charset="0"/>
              </a:rPr>
            </a:br>
            <a:r>
              <a:rPr lang="en-US" sz="2200" dirty="0">
                <a:solidFill>
                  <a:schemeClr val="tx1">
                    <a:lumMod val="65000"/>
                    <a:lumOff val="35000"/>
                  </a:schemeClr>
                </a:solidFill>
                <a:latin typeface="Century Gothic" panose="020B0502020202020204" pitchFamily="34" charset="0"/>
              </a:rPr>
              <a:t>ROADMAP EXAMPLE</a:t>
            </a:r>
          </a:p>
        </p:txBody>
      </p:sp>
      <p:sp>
        <p:nvSpPr>
          <p:cNvPr id="4" name="Rectangle 3">
            <a:extLst>
              <a:ext uri="{FF2B5EF4-FFF2-40B4-BE49-F238E27FC236}">
                <a16:creationId xmlns:a16="http://schemas.microsoft.com/office/drawing/2014/main" id="{C53A8EFE-24FF-2004-3BFD-5CF03B7A0B3A}"/>
              </a:ext>
            </a:extLst>
          </p:cNvPr>
          <p:cNvSpPr/>
          <p:nvPr/>
        </p:nvSpPr>
        <p:spPr>
          <a:xfrm rot="5400000">
            <a:off x="5417183" y="75953"/>
            <a:ext cx="1339394" cy="11856682"/>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4AFCF3-BC2F-8567-8768-3C387F59B999}"/>
              </a:ext>
            </a:extLst>
          </p:cNvPr>
          <p:cNvSpPr/>
          <p:nvPr/>
        </p:nvSpPr>
        <p:spPr>
          <a:xfrm rot="5400000">
            <a:off x="5620756" y="-4472808"/>
            <a:ext cx="935345" cy="11853667"/>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154D938-5DF9-A3D3-BE11-ED937ADDCE30}"/>
              </a:ext>
            </a:extLst>
          </p:cNvPr>
          <p:cNvSpPr txBox="1"/>
          <p:nvPr/>
        </p:nvSpPr>
        <p:spPr>
          <a:xfrm rot="16200000">
            <a:off x="-32570" y="1223192"/>
            <a:ext cx="863517" cy="461665"/>
          </a:xfrm>
          <a:prstGeom prst="rect">
            <a:avLst/>
          </a:prstGeom>
          <a:noFill/>
        </p:spPr>
        <p:txBody>
          <a:bodyPr wrap="square" rtlCol="0">
            <a:spAutoFit/>
          </a:bodyPr>
          <a:lstStyle/>
          <a:p>
            <a:pPr algn="ctr"/>
            <a:r>
              <a:rPr lang="en-US" sz="1200" b="1" spc="-50" dirty="0">
                <a:solidFill>
                  <a:schemeClr val="tx1">
                    <a:lumMod val="65000"/>
                    <a:lumOff val="35000"/>
                  </a:schemeClr>
                </a:solidFill>
                <a:latin typeface="Century Gothic" panose="020B0502020202020204" pitchFamily="34" charset="0"/>
              </a:rPr>
              <a:t>BUSINESS CHANGE</a:t>
            </a:r>
          </a:p>
        </p:txBody>
      </p:sp>
      <p:sp>
        <p:nvSpPr>
          <p:cNvPr id="14" name="TextBox 13">
            <a:extLst>
              <a:ext uri="{FF2B5EF4-FFF2-40B4-BE49-F238E27FC236}">
                <a16:creationId xmlns:a16="http://schemas.microsoft.com/office/drawing/2014/main" id="{613EEC0E-5F03-994E-B17A-BCA20247DD0C}"/>
              </a:ext>
            </a:extLst>
          </p:cNvPr>
          <p:cNvSpPr txBox="1"/>
          <p:nvPr/>
        </p:nvSpPr>
        <p:spPr>
          <a:xfrm>
            <a:off x="837914" y="2079626"/>
            <a:ext cx="2503473" cy="307777"/>
          </a:xfrm>
          <a:prstGeom prst="rect">
            <a:avLst/>
          </a:prstGeom>
          <a:noFill/>
        </p:spPr>
        <p:txBody>
          <a:bodyPr wrap="square" rtlCol="0">
            <a:spAutoFit/>
          </a:bodyPr>
          <a:lstStyle/>
          <a:p>
            <a:r>
              <a:rPr lang="en-US" sz="1400" spc="600" dirty="0">
                <a:solidFill>
                  <a:schemeClr val="tx1">
                    <a:lumMod val="65000"/>
                    <a:lumOff val="35000"/>
                  </a:schemeClr>
                </a:solidFill>
                <a:latin typeface="Century Gothic" panose="020B0502020202020204" pitchFamily="34" charset="0"/>
              </a:rPr>
              <a:t>MARKET SHARE</a:t>
            </a:r>
          </a:p>
        </p:txBody>
      </p:sp>
      <p:cxnSp>
        <p:nvCxnSpPr>
          <p:cNvPr id="11" name="Straight Connector 10">
            <a:extLst>
              <a:ext uri="{FF2B5EF4-FFF2-40B4-BE49-F238E27FC236}">
                <a16:creationId xmlns:a16="http://schemas.microsoft.com/office/drawing/2014/main" id="{50344E58-0A45-CD49-5DFD-9FC87C70D228}"/>
              </a:ext>
            </a:extLst>
          </p:cNvPr>
          <p:cNvCxnSpPr/>
          <p:nvPr/>
        </p:nvCxnSpPr>
        <p:spPr>
          <a:xfrm>
            <a:off x="713232" y="899405"/>
            <a:ext cx="0" cy="594030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1FFA65A-2820-03F0-59D7-24767FF2973E}"/>
              </a:ext>
            </a:extLst>
          </p:cNvPr>
          <p:cNvSpPr txBox="1"/>
          <p:nvPr/>
        </p:nvSpPr>
        <p:spPr>
          <a:xfrm rot="16200000">
            <a:off x="88938" y="2248904"/>
            <a:ext cx="675018" cy="276999"/>
          </a:xfrm>
          <a:prstGeom prst="rect">
            <a:avLst/>
          </a:prstGeom>
          <a:noFill/>
        </p:spPr>
        <p:txBody>
          <a:bodyPr wrap="square" rtlCol="0">
            <a:spAutoFit/>
          </a:bodyPr>
          <a:lstStyle/>
          <a:p>
            <a:pPr algn="ctr"/>
            <a:r>
              <a:rPr lang="en-US" sz="1200" b="1" spc="-50" dirty="0">
                <a:solidFill>
                  <a:schemeClr val="tx1">
                    <a:lumMod val="65000"/>
                    <a:lumOff val="35000"/>
                  </a:schemeClr>
                </a:solidFill>
                <a:latin typeface="Century Gothic" panose="020B0502020202020204" pitchFamily="34" charset="0"/>
              </a:rPr>
              <a:t>KPI</a:t>
            </a:r>
          </a:p>
        </p:txBody>
      </p:sp>
      <p:sp>
        <p:nvSpPr>
          <p:cNvPr id="19" name="TextBox 18">
            <a:extLst>
              <a:ext uri="{FF2B5EF4-FFF2-40B4-BE49-F238E27FC236}">
                <a16:creationId xmlns:a16="http://schemas.microsoft.com/office/drawing/2014/main" id="{9E4673F7-D272-DEF6-A9D1-FB14A01BD669}"/>
              </a:ext>
            </a:extLst>
          </p:cNvPr>
          <p:cNvSpPr txBox="1"/>
          <p:nvPr/>
        </p:nvSpPr>
        <p:spPr>
          <a:xfrm rot="16200000">
            <a:off x="-757241" y="3907078"/>
            <a:ext cx="2414584" cy="276999"/>
          </a:xfrm>
          <a:prstGeom prst="rect">
            <a:avLst/>
          </a:prstGeom>
          <a:noFill/>
        </p:spPr>
        <p:txBody>
          <a:bodyPr wrap="square" rtlCol="0">
            <a:spAutoFit/>
          </a:bodyPr>
          <a:lstStyle/>
          <a:p>
            <a:pPr algn="ctr"/>
            <a:r>
              <a:rPr lang="en-US" sz="1200" b="1" spc="-50" dirty="0">
                <a:solidFill>
                  <a:schemeClr val="tx1">
                    <a:lumMod val="65000"/>
                    <a:lumOff val="35000"/>
                  </a:schemeClr>
                </a:solidFill>
                <a:latin typeface="Century Gothic" panose="020B0502020202020204" pitchFamily="34" charset="0"/>
              </a:rPr>
              <a:t>PROJECTS AND INITIATIVES</a:t>
            </a:r>
          </a:p>
        </p:txBody>
      </p:sp>
      <p:sp>
        <p:nvSpPr>
          <p:cNvPr id="20" name="TextBox 19">
            <a:extLst>
              <a:ext uri="{FF2B5EF4-FFF2-40B4-BE49-F238E27FC236}">
                <a16:creationId xmlns:a16="http://schemas.microsoft.com/office/drawing/2014/main" id="{CFC13585-4ACB-495D-D36B-1DF47EC34411}"/>
              </a:ext>
            </a:extLst>
          </p:cNvPr>
          <p:cNvSpPr txBox="1"/>
          <p:nvPr/>
        </p:nvSpPr>
        <p:spPr>
          <a:xfrm rot="16200000">
            <a:off x="-233405" y="5865795"/>
            <a:ext cx="1339397" cy="276999"/>
          </a:xfrm>
          <a:prstGeom prst="rect">
            <a:avLst/>
          </a:prstGeom>
          <a:noFill/>
        </p:spPr>
        <p:txBody>
          <a:bodyPr wrap="square" rtlCol="0">
            <a:spAutoFit/>
          </a:bodyPr>
          <a:lstStyle/>
          <a:p>
            <a:pPr algn="ctr"/>
            <a:r>
              <a:rPr lang="en-US" sz="1200" b="1" spc="-50" dirty="0">
                <a:solidFill>
                  <a:schemeClr val="tx1">
                    <a:lumMod val="65000"/>
                    <a:lumOff val="35000"/>
                  </a:schemeClr>
                </a:solidFill>
                <a:latin typeface="Century Gothic" panose="020B0502020202020204" pitchFamily="34" charset="0"/>
              </a:rPr>
              <a:t>PEST FACTORS</a:t>
            </a:r>
          </a:p>
        </p:txBody>
      </p:sp>
      <p:sp>
        <p:nvSpPr>
          <p:cNvPr id="21" name="TextBox 20">
            <a:extLst>
              <a:ext uri="{FF2B5EF4-FFF2-40B4-BE49-F238E27FC236}">
                <a16:creationId xmlns:a16="http://schemas.microsoft.com/office/drawing/2014/main" id="{3C5837CA-8630-6CF5-8084-E279E27D7ED2}"/>
              </a:ext>
            </a:extLst>
          </p:cNvPr>
          <p:cNvSpPr txBox="1"/>
          <p:nvPr/>
        </p:nvSpPr>
        <p:spPr>
          <a:xfrm>
            <a:off x="816645" y="2402534"/>
            <a:ext cx="2503473" cy="307777"/>
          </a:xfrm>
          <a:prstGeom prst="rect">
            <a:avLst/>
          </a:prstGeom>
          <a:noFill/>
        </p:spPr>
        <p:txBody>
          <a:bodyPr wrap="square" rtlCol="0">
            <a:spAutoFit/>
          </a:bodyPr>
          <a:lstStyle/>
          <a:p>
            <a:r>
              <a:rPr lang="en-US" sz="1400" spc="600" dirty="0">
                <a:solidFill>
                  <a:schemeClr val="tx1">
                    <a:lumMod val="65000"/>
                    <a:lumOff val="35000"/>
                  </a:schemeClr>
                </a:solidFill>
                <a:latin typeface="Century Gothic" panose="020B0502020202020204" pitchFamily="34" charset="0"/>
              </a:rPr>
              <a:t>REVENUE</a:t>
            </a:r>
          </a:p>
        </p:txBody>
      </p:sp>
      <p:sp>
        <p:nvSpPr>
          <p:cNvPr id="22" name="TextBox 21">
            <a:extLst>
              <a:ext uri="{FF2B5EF4-FFF2-40B4-BE49-F238E27FC236}">
                <a16:creationId xmlns:a16="http://schemas.microsoft.com/office/drawing/2014/main" id="{7641289B-9BE4-4557-9BB1-C2048A6DEDDC}"/>
              </a:ext>
            </a:extLst>
          </p:cNvPr>
          <p:cNvSpPr txBox="1"/>
          <p:nvPr/>
        </p:nvSpPr>
        <p:spPr>
          <a:xfrm>
            <a:off x="796444" y="1020037"/>
            <a:ext cx="2503473" cy="307777"/>
          </a:xfrm>
          <a:prstGeom prst="rect">
            <a:avLst/>
          </a:prstGeom>
          <a:noFill/>
        </p:spPr>
        <p:txBody>
          <a:bodyPr wrap="square" rtlCol="0">
            <a:spAutoFit/>
          </a:bodyPr>
          <a:lstStyle/>
          <a:p>
            <a:r>
              <a:rPr lang="en-US" sz="1400" dirty="0">
                <a:solidFill>
                  <a:schemeClr val="tx1">
                    <a:lumMod val="65000"/>
                    <a:lumOff val="35000"/>
                  </a:schemeClr>
                </a:solidFill>
                <a:latin typeface="Century Gothic" panose="020B0502020202020204" pitchFamily="34" charset="0"/>
              </a:rPr>
              <a:t>STATUS</a:t>
            </a:r>
          </a:p>
        </p:txBody>
      </p:sp>
      <p:sp>
        <p:nvSpPr>
          <p:cNvPr id="28" name="TextBox 27">
            <a:extLst>
              <a:ext uri="{FF2B5EF4-FFF2-40B4-BE49-F238E27FC236}">
                <a16:creationId xmlns:a16="http://schemas.microsoft.com/office/drawing/2014/main" id="{DD7405F0-3AD4-FD55-0DEC-F18E332922DB}"/>
              </a:ext>
            </a:extLst>
          </p:cNvPr>
          <p:cNvSpPr txBox="1"/>
          <p:nvPr/>
        </p:nvSpPr>
        <p:spPr>
          <a:xfrm>
            <a:off x="816645" y="1327814"/>
            <a:ext cx="2297391" cy="230832"/>
          </a:xfrm>
          <a:prstGeom prst="rect">
            <a:avLst/>
          </a:prstGeom>
          <a:noFill/>
        </p:spPr>
        <p:txBody>
          <a:bodyPr wrap="square">
            <a:spAutoFit/>
          </a:bodyPr>
          <a:lstStyle/>
          <a:p>
            <a:r>
              <a:rPr lang="en-US" sz="900" dirty="0">
                <a:solidFill>
                  <a:schemeClr val="tx1">
                    <a:lumMod val="65000"/>
                    <a:lumOff val="35000"/>
                  </a:schemeClr>
                </a:solidFill>
                <a:latin typeface="Century Gothic" panose="020B0502020202020204" pitchFamily="34" charset="0"/>
              </a:rPr>
              <a:t>Description of the current state …</a:t>
            </a:r>
            <a:endParaRPr lang="en-US" sz="900" dirty="0"/>
          </a:p>
        </p:txBody>
      </p:sp>
      <p:sp>
        <p:nvSpPr>
          <p:cNvPr id="33" name="TextBox 32">
            <a:extLst>
              <a:ext uri="{FF2B5EF4-FFF2-40B4-BE49-F238E27FC236}">
                <a16:creationId xmlns:a16="http://schemas.microsoft.com/office/drawing/2014/main" id="{BED8DDF1-0ECD-E222-F18D-A573AA727D16}"/>
              </a:ext>
            </a:extLst>
          </p:cNvPr>
          <p:cNvSpPr txBox="1"/>
          <p:nvPr/>
        </p:nvSpPr>
        <p:spPr>
          <a:xfrm>
            <a:off x="796444" y="2966914"/>
            <a:ext cx="2297391" cy="369332"/>
          </a:xfrm>
          <a:prstGeom prst="rect">
            <a:avLst/>
          </a:prstGeom>
          <a:noFill/>
        </p:spPr>
        <p:txBody>
          <a:bodyPr wrap="square">
            <a:spAutoFit/>
          </a:bodyPr>
          <a:lstStyle/>
          <a:p>
            <a:r>
              <a:rPr lang="en-US" sz="900" dirty="0">
                <a:solidFill>
                  <a:schemeClr val="tx1">
                    <a:lumMod val="65000"/>
                    <a:lumOff val="35000"/>
                  </a:schemeClr>
                </a:solidFill>
                <a:latin typeface="Century Gothic" panose="020B0502020202020204" pitchFamily="34" charset="0"/>
              </a:rPr>
              <a:t>Capability 1:</a:t>
            </a:r>
          </a:p>
          <a:p>
            <a:r>
              <a:rPr lang="en-US" sz="900" b="1" dirty="0">
                <a:solidFill>
                  <a:schemeClr val="tx1">
                    <a:lumMod val="65000"/>
                    <a:lumOff val="35000"/>
                  </a:schemeClr>
                </a:solidFill>
                <a:latin typeface="Century Gothic" panose="020B0502020202020204" pitchFamily="34" charset="0"/>
              </a:rPr>
              <a:t>Customer Relationship Management</a:t>
            </a:r>
            <a:endParaRPr lang="en-US" sz="900" b="1" dirty="0"/>
          </a:p>
        </p:txBody>
      </p:sp>
      <p:sp>
        <p:nvSpPr>
          <p:cNvPr id="34" name="TextBox 33">
            <a:extLst>
              <a:ext uri="{FF2B5EF4-FFF2-40B4-BE49-F238E27FC236}">
                <a16:creationId xmlns:a16="http://schemas.microsoft.com/office/drawing/2014/main" id="{FA83D094-BFC4-ECC5-E32A-84571982E038}"/>
              </a:ext>
            </a:extLst>
          </p:cNvPr>
          <p:cNvSpPr txBox="1"/>
          <p:nvPr/>
        </p:nvSpPr>
        <p:spPr>
          <a:xfrm>
            <a:off x="837914" y="3511039"/>
            <a:ext cx="2297391" cy="369332"/>
          </a:xfrm>
          <a:prstGeom prst="rect">
            <a:avLst/>
          </a:prstGeom>
          <a:noFill/>
        </p:spPr>
        <p:txBody>
          <a:bodyPr wrap="square">
            <a:spAutoFit/>
          </a:bodyPr>
          <a:lstStyle/>
          <a:p>
            <a:r>
              <a:rPr lang="en-US" sz="900" dirty="0">
                <a:solidFill>
                  <a:schemeClr val="tx1">
                    <a:lumMod val="65000"/>
                    <a:lumOff val="35000"/>
                  </a:schemeClr>
                </a:solidFill>
                <a:latin typeface="Century Gothic" panose="020B0502020202020204" pitchFamily="34" charset="0"/>
              </a:rPr>
              <a:t>Capability 2:</a:t>
            </a:r>
          </a:p>
          <a:p>
            <a:r>
              <a:rPr lang="en-US" sz="900" b="1" dirty="0">
                <a:solidFill>
                  <a:schemeClr val="tx1">
                    <a:lumMod val="65000"/>
                    <a:lumOff val="35000"/>
                  </a:schemeClr>
                </a:solidFill>
                <a:latin typeface="Century Gothic" panose="020B0502020202020204" pitchFamily="34" charset="0"/>
              </a:rPr>
              <a:t>Innovation and Product Development</a:t>
            </a:r>
            <a:endParaRPr lang="en-US" sz="900" b="1" dirty="0"/>
          </a:p>
        </p:txBody>
      </p:sp>
      <p:sp>
        <p:nvSpPr>
          <p:cNvPr id="35" name="TextBox 34">
            <a:extLst>
              <a:ext uri="{FF2B5EF4-FFF2-40B4-BE49-F238E27FC236}">
                <a16:creationId xmlns:a16="http://schemas.microsoft.com/office/drawing/2014/main" id="{52F7BD19-C0B2-BB1E-BD42-59BA3B6557D0}"/>
              </a:ext>
            </a:extLst>
          </p:cNvPr>
          <p:cNvSpPr txBox="1"/>
          <p:nvPr/>
        </p:nvSpPr>
        <p:spPr>
          <a:xfrm>
            <a:off x="837914" y="4070627"/>
            <a:ext cx="2297391" cy="369332"/>
          </a:xfrm>
          <a:prstGeom prst="rect">
            <a:avLst/>
          </a:prstGeom>
          <a:noFill/>
        </p:spPr>
        <p:txBody>
          <a:bodyPr wrap="square">
            <a:spAutoFit/>
          </a:bodyPr>
          <a:lstStyle/>
          <a:p>
            <a:r>
              <a:rPr lang="en-US" sz="900" dirty="0">
                <a:solidFill>
                  <a:schemeClr val="tx1">
                    <a:lumMod val="65000"/>
                    <a:lumOff val="35000"/>
                  </a:schemeClr>
                </a:solidFill>
                <a:latin typeface="Century Gothic" panose="020B0502020202020204" pitchFamily="34" charset="0"/>
              </a:rPr>
              <a:t>Capability 3:</a:t>
            </a:r>
          </a:p>
          <a:p>
            <a:r>
              <a:rPr lang="en-US" sz="900" b="1" dirty="0">
                <a:solidFill>
                  <a:schemeClr val="tx1">
                    <a:lumMod val="65000"/>
                    <a:lumOff val="35000"/>
                  </a:schemeClr>
                </a:solidFill>
                <a:latin typeface="Century Gothic" panose="020B0502020202020204" pitchFamily="34" charset="0"/>
              </a:rPr>
              <a:t>Supply Chain Management</a:t>
            </a:r>
            <a:endParaRPr lang="en-US" sz="900" b="1" dirty="0"/>
          </a:p>
        </p:txBody>
      </p:sp>
      <p:sp>
        <p:nvSpPr>
          <p:cNvPr id="36" name="TextBox 35">
            <a:extLst>
              <a:ext uri="{FF2B5EF4-FFF2-40B4-BE49-F238E27FC236}">
                <a16:creationId xmlns:a16="http://schemas.microsoft.com/office/drawing/2014/main" id="{A56C907C-3D39-84AE-AE63-B0592060EED7}"/>
              </a:ext>
            </a:extLst>
          </p:cNvPr>
          <p:cNvSpPr txBox="1"/>
          <p:nvPr/>
        </p:nvSpPr>
        <p:spPr>
          <a:xfrm>
            <a:off x="837914" y="4585073"/>
            <a:ext cx="2297391" cy="369332"/>
          </a:xfrm>
          <a:prstGeom prst="rect">
            <a:avLst/>
          </a:prstGeom>
          <a:noFill/>
        </p:spPr>
        <p:txBody>
          <a:bodyPr wrap="square">
            <a:spAutoFit/>
          </a:bodyPr>
          <a:lstStyle/>
          <a:p>
            <a:r>
              <a:rPr lang="en-US" sz="900" dirty="0">
                <a:solidFill>
                  <a:schemeClr val="tx1">
                    <a:lumMod val="65000"/>
                    <a:lumOff val="35000"/>
                  </a:schemeClr>
                </a:solidFill>
                <a:latin typeface="Century Gothic" panose="020B0502020202020204" pitchFamily="34" charset="0"/>
              </a:rPr>
              <a:t>Capability 4:</a:t>
            </a:r>
          </a:p>
          <a:p>
            <a:r>
              <a:rPr lang="en-US" sz="900" b="1" dirty="0">
                <a:solidFill>
                  <a:schemeClr val="tx1">
                    <a:lumMod val="65000"/>
                    <a:lumOff val="35000"/>
                  </a:schemeClr>
                </a:solidFill>
                <a:latin typeface="Century Gothic" panose="020B0502020202020204" pitchFamily="34" charset="0"/>
              </a:rPr>
              <a:t>Financial Management</a:t>
            </a:r>
            <a:endParaRPr lang="en-US" sz="900" b="1" dirty="0"/>
          </a:p>
        </p:txBody>
      </p:sp>
      <p:grpSp>
        <p:nvGrpSpPr>
          <p:cNvPr id="146" name="Group 145">
            <a:extLst>
              <a:ext uri="{FF2B5EF4-FFF2-40B4-BE49-F238E27FC236}">
                <a16:creationId xmlns:a16="http://schemas.microsoft.com/office/drawing/2014/main" id="{8B839933-93AB-7267-3BCE-D59170667966}"/>
              </a:ext>
            </a:extLst>
          </p:cNvPr>
          <p:cNvGrpSpPr/>
          <p:nvPr/>
        </p:nvGrpSpPr>
        <p:grpSpPr>
          <a:xfrm>
            <a:off x="3436321" y="2075561"/>
            <a:ext cx="437587" cy="318952"/>
            <a:chOff x="3436321" y="2075561"/>
            <a:chExt cx="437587" cy="318952"/>
          </a:xfrm>
        </p:grpSpPr>
        <p:sp>
          <p:nvSpPr>
            <p:cNvPr id="45" name="Oval 44">
              <a:extLst>
                <a:ext uri="{FF2B5EF4-FFF2-40B4-BE49-F238E27FC236}">
                  <a16:creationId xmlns:a16="http://schemas.microsoft.com/office/drawing/2014/main" id="{EDC4B86D-6472-147A-96AF-47115A2959AD}"/>
                </a:ext>
              </a:extLst>
            </p:cNvPr>
            <p:cNvSpPr/>
            <p:nvPr/>
          </p:nvSpPr>
          <p:spPr>
            <a:xfrm>
              <a:off x="3495639" y="2075561"/>
              <a:ext cx="318952" cy="318952"/>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DC842B-B02C-D6BB-5754-E0B9D6EF9010}"/>
                </a:ext>
              </a:extLst>
            </p:cNvPr>
            <p:cNvSpPr txBox="1"/>
            <p:nvPr/>
          </p:nvSpPr>
          <p:spPr>
            <a:xfrm>
              <a:off x="3436321" y="2100116"/>
              <a:ext cx="437587" cy="246221"/>
            </a:xfrm>
            <a:prstGeom prst="rect">
              <a:avLst/>
            </a:prstGeom>
            <a:noFill/>
          </p:spPr>
          <p:txBody>
            <a:bodyPr wrap="square" rtlCol="0">
              <a:spAutoFit/>
            </a:bodyPr>
            <a:lstStyle/>
            <a:p>
              <a:pPr algn="ctr"/>
              <a:r>
                <a:rPr lang="en-US" sz="1000" b="1" dirty="0">
                  <a:solidFill>
                    <a:schemeClr val="bg1"/>
                  </a:solidFill>
                  <a:latin typeface="Century Gothic" panose="020B0502020202020204" pitchFamily="34" charset="0"/>
                </a:rPr>
                <a:t>4%</a:t>
              </a:r>
            </a:p>
          </p:txBody>
        </p:sp>
      </p:grpSp>
      <p:graphicFrame>
        <p:nvGraphicFramePr>
          <p:cNvPr id="47" name="Table 46">
            <a:extLst>
              <a:ext uri="{FF2B5EF4-FFF2-40B4-BE49-F238E27FC236}">
                <a16:creationId xmlns:a16="http://schemas.microsoft.com/office/drawing/2014/main" id="{D27CB9EF-A392-E757-BB7B-836128E7F1F9}"/>
              </a:ext>
            </a:extLst>
          </p:cNvPr>
          <p:cNvGraphicFramePr>
            <a:graphicFrameLocks noGrp="1"/>
          </p:cNvGraphicFramePr>
          <p:nvPr>
            <p:extLst>
              <p:ext uri="{D42A27DB-BD31-4B8C-83A1-F6EECF244321}">
                <p14:modId xmlns:p14="http://schemas.microsoft.com/office/powerpoint/2010/main" val="895156137"/>
              </p:ext>
            </p:extLst>
          </p:nvPr>
        </p:nvGraphicFramePr>
        <p:xfrm>
          <a:off x="3093835" y="725802"/>
          <a:ext cx="8811648" cy="213360"/>
        </p:xfrm>
        <a:graphic>
          <a:graphicData uri="http://schemas.openxmlformats.org/drawingml/2006/table">
            <a:tbl>
              <a:tblPr firstRow="1" bandRow="1">
                <a:tableStyleId>{5C22544A-7EE6-4342-B048-85BDC9FD1C3A}</a:tableStyleId>
              </a:tblPr>
              <a:tblGrid>
                <a:gridCol w="734304">
                  <a:extLst>
                    <a:ext uri="{9D8B030D-6E8A-4147-A177-3AD203B41FA5}">
                      <a16:colId xmlns:a16="http://schemas.microsoft.com/office/drawing/2014/main" val="4033256049"/>
                    </a:ext>
                  </a:extLst>
                </a:gridCol>
                <a:gridCol w="734304">
                  <a:extLst>
                    <a:ext uri="{9D8B030D-6E8A-4147-A177-3AD203B41FA5}">
                      <a16:colId xmlns:a16="http://schemas.microsoft.com/office/drawing/2014/main" val="42690186"/>
                    </a:ext>
                  </a:extLst>
                </a:gridCol>
                <a:gridCol w="734304">
                  <a:extLst>
                    <a:ext uri="{9D8B030D-6E8A-4147-A177-3AD203B41FA5}">
                      <a16:colId xmlns:a16="http://schemas.microsoft.com/office/drawing/2014/main" val="4245611336"/>
                    </a:ext>
                  </a:extLst>
                </a:gridCol>
                <a:gridCol w="734304">
                  <a:extLst>
                    <a:ext uri="{9D8B030D-6E8A-4147-A177-3AD203B41FA5}">
                      <a16:colId xmlns:a16="http://schemas.microsoft.com/office/drawing/2014/main" val="2039036339"/>
                    </a:ext>
                  </a:extLst>
                </a:gridCol>
                <a:gridCol w="734304">
                  <a:extLst>
                    <a:ext uri="{9D8B030D-6E8A-4147-A177-3AD203B41FA5}">
                      <a16:colId xmlns:a16="http://schemas.microsoft.com/office/drawing/2014/main" val="3319631085"/>
                    </a:ext>
                  </a:extLst>
                </a:gridCol>
                <a:gridCol w="734304">
                  <a:extLst>
                    <a:ext uri="{9D8B030D-6E8A-4147-A177-3AD203B41FA5}">
                      <a16:colId xmlns:a16="http://schemas.microsoft.com/office/drawing/2014/main" val="1616335640"/>
                    </a:ext>
                  </a:extLst>
                </a:gridCol>
                <a:gridCol w="734304">
                  <a:extLst>
                    <a:ext uri="{9D8B030D-6E8A-4147-A177-3AD203B41FA5}">
                      <a16:colId xmlns:a16="http://schemas.microsoft.com/office/drawing/2014/main" val="3281768157"/>
                    </a:ext>
                  </a:extLst>
                </a:gridCol>
                <a:gridCol w="734304">
                  <a:extLst>
                    <a:ext uri="{9D8B030D-6E8A-4147-A177-3AD203B41FA5}">
                      <a16:colId xmlns:a16="http://schemas.microsoft.com/office/drawing/2014/main" val="1111049411"/>
                    </a:ext>
                  </a:extLst>
                </a:gridCol>
                <a:gridCol w="734304">
                  <a:extLst>
                    <a:ext uri="{9D8B030D-6E8A-4147-A177-3AD203B41FA5}">
                      <a16:colId xmlns:a16="http://schemas.microsoft.com/office/drawing/2014/main" val="3923451172"/>
                    </a:ext>
                  </a:extLst>
                </a:gridCol>
                <a:gridCol w="734304">
                  <a:extLst>
                    <a:ext uri="{9D8B030D-6E8A-4147-A177-3AD203B41FA5}">
                      <a16:colId xmlns:a16="http://schemas.microsoft.com/office/drawing/2014/main" val="1712338321"/>
                    </a:ext>
                  </a:extLst>
                </a:gridCol>
                <a:gridCol w="734304">
                  <a:extLst>
                    <a:ext uri="{9D8B030D-6E8A-4147-A177-3AD203B41FA5}">
                      <a16:colId xmlns:a16="http://schemas.microsoft.com/office/drawing/2014/main" val="784382309"/>
                    </a:ext>
                  </a:extLst>
                </a:gridCol>
                <a:gridCol w="734304">
                  <a:extLst>
                    <a:ext uri="{9D8B030D-6E8A-4147-A177-3AD203B41FA5}">
                      <a16:colId xmlns:a16="http://schemas.microsoft.com/office/drawing/2014/main" val="1771464074"/>
                    </a:ext>
                  </a:extLst>
                </a:gridCol>
              </a:tblGrid>
              <a:tr h="151850">
                <a:tc>
                  <a:txBody>
                    <a:bodyPr/>
                    <a:lstStyle/>
                    <a:p>
                      <a:pPr algn="ctr"/>
                      <a:r>
                        <a:rPr lang="en-US" sz="800" dirty="0">
                          <a:solidFill>
                            <a:schemeClr val="tx1">
                              <a:lumMod val="65000"/>
                              <a:lumOff val="35000"/>
                            </a:schemeClr>
                          </a:solidFill>
                          <a:latin typeface="Century Gothic" panose="020B0502020202020204" pitchFamily="34" charset="0"/>
                        </a:rPr>
                        <a:t>JAN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lumMod val="65000"/>
                              <a:lumOff val="35000"/>
                            </a:schemeClr>
                          </a:solidFill>
                          <a:latin typeface="Century Gothic" panose="020B0502020202020204" pitchFamily="34" charset="0"/>
                        </a:rPr>
                        <a:t>FEB</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lumMod val="65000"/>
                              <a:lumOff val="35000"/>
                            </a:schemeClr>
                          </a:solidFill>
                          <a:latin typeface="Century Gothic" panose="020B0502020202020204" pitchFamily="34" charset="0"/>
                        </a:rPr>
                        <a:t>MAR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lumMod val="65000"/>
                              <a:lumOff val="35000"/>
                            </a:schemeClr>
                          </a:solidFill>
                          <a:latin typeface="Century Gothic" panose="020B0502020202020204" pitchFamily="34" charset="0"/>
                        </a:rPr>
                        <a:t>APR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lumMod val="65000"/>
                              <a:lumOff val="35000"/>
                            </a:schemeClr>
                          </a:solidFill>
                          <a:latin typeface="Century Gothic" panose="020B0502020202020204" pitchFamily="34" charset="0"/>
                        </a:rPr>
                        <a:t>MAY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lumMod val="65000"/>
                              <a:lumOff val="35000"/>
                            </a:schemeClr>
                          </a:solidFill>
                          <a:latin typeface="Century Gothic" panose="020B0502020202020204" pitchFamily="34" charset="0"/>
                        </a:rPr>
                        <a:t>JUN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lumMod val="65000"/>
                              <a:lumOff val="35000"/>
                            </a:schemeClr>
                          </a:solidFill>
                          <a:latin typeface="Century Gothic" panose="020B0502020202020204" pitchFamily="34" charset="0"/>
                        </a:rPr>
                        <a:t>JUL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lumMod val="65000"/>
                              <a:lumOff val="35000"/>
                            </a:schemeClr>
                          </a:solidFill>
                          <a:latin typeface="Century Gothic" panose="020B0502020202020204" pitchFamily="34" charset="0"/>
                        </a:rPr>
                        <a:t>AUG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lumMod val="65000"/>
                              <a:lumOff val="35000"/>
                            </a:schemeClr>
                          </a:solidFill>
                          <a:latin typeface="Century Gothic" panose="020B0502020202020204" pitchFamily="34" charset="0"/>
                        </a:rPr>
                        <a:t>SEP</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lumMod val="65000"/>
                              <a:lumOff val="35000"/>
                            </a:schemeClr>
                          </a:solidFill>
                          <a:latin typeface="Century Gothic" panose="020B0502020202020204" pitchFamily="34" charset="0"/>
                        </a:rPr>
                        <a:t>OCT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lumMod val="65000"/>
                              <a:lumOff val="35000"/>
                            </a:schemeClr>
                          </a:solidFill>
                          <a:latin typeface="Century Gothic" panose="020B0502020202020204" pitchFamily="34" charset="0"/>
                        </a:rPr>
                        <a:t>NOV</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lumMod val="65000"/>
                              <a:lumOff val="35000"/>
                            </a:schemeClr>
                          </a:solidFill>
                          <a:latin typeface="Century Gothic" panose="020B0502020202020204" pitchFamily="34" charset="0"/>
                        </a:rPr>
                        <a:t>DEC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2376522"/>
                  </a:ext>
                </a:extLst>
              </a:tr>
            </a:tbl>
          </a:graphicData>
        </a:graphic>
      </p:graphicFrame>
      <p:grpSp>
        <p:nvGrpSpPr>
          <p:cNvPr id="147" name="Group 146">
            <a:extLst>
              <a:ext uri="{FF2B5EF4-FFF2-40B4-BE49-F238E27FC236}">
                <a16:creationId xmlns:a16="http://schemas.microsoft.com/office/drawing/2014/main" id="{0EEC23B8-1A44-6094-8568-456A8A08D585}"/>
              </a:ext>
            </a:extLst>
          </p:cNvPr>
          <p:cNvGrpSpPr/>
          <p:nvPr/>
        </p:nvGrpSpPr>
        <p:grpSpPr>
          <a:xfrm>
            <a:off x="5588126" y="2075337"/>
            <a:ext cx="437587" cy="318952"/>
            <a:chOff x="5588126" y="2075337"/>
            <a:chExt cx="437587" cy="318952"/>
          </a:xfrm>
        </p:grpSpPr>
        <p:sp>
          <p:nvSpPr>
            <p:cNvPr id="54" name="Oval 53">
              <a:extLst>
                <a:ext uri="{FF2B5EF4-FFF2-40B4-BE49-F238E27FC236}">
                  <a16:creationId xmlns:a16="http://schemas.microsoft.com/office/drawing/2014/main" id="{1EFEFE8B-BB55-AF60-4399-6913E45C92E6}"/>
                </a:ext>
              </a:extLst>
            </p:cNvPr>
            <p:cNvSpPr/>
            <p:nvPr/>
          </p:nvSpPr>
          <p:spPr>
            <a:xfrm>
              <a:off x="5647444" y="2075337"/>
              <a:ext cx="318952" cy="318952"/>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10D99285-76F9-D64B-6824-A12F355E654D}"/>
                </a:ext>
              </a:extLst>
            </p:cNvPr>
            <p:cNvSpPr txBox="1"/>
            <p:nvPr/>
          </p:nvSpPr>
          <p:spPr>
            <a:xfrm>
              <a:off x="5588126" y="2099892"/>
              <a:ext cx="437587" cy="246221"/>
            </a:xfrm>
            <a:prstGeom prst="rect">
              <a:avLst/>
            </a:prstGeom>
            <a:noFill/>
          </p:spPr>
          <p:txBody>
            <a:bodyPr wrap="square" rtlCol="0">
              <a:spAutoFit/>
            </a:bodyPr>
            <a:lstStyle/>
            <a:p>
              <a:pPr algn="ctr"/>
              <a:r>
                <a:rPr lang="en-US" sz="1000" b="1" dirty="0">
                  <a:solidFill>
                    <a:schemeClr val="bg1"/>
                  </a:solidFill>
                  <a:latin typeface="Century Gothic" panose="020B0502020202020204" pitchFamily="34" charset="0"/>
                </a:rPr>
                <a:t>8%</a:t>
              </a:r>
            </a:p>
          </p:txBody>
        </p:sp>
      </p:grpSp>
      <p:grpSp>
        <p:nvGrpSpPr>
          <p:cNvPr id="148" name="Group 147">
            <a:extLst>
              <a:ext uri="{FF2B5EF4-FFF2-40B4-BE49-F238E27FC236}">
                <a16:creationId xmlns:a16="http://schemas.microsoft.com/office/drawing/2014/main" id="{FFAE60B2-311F-04C6-7CF0-B1B1222E1C40}"/>
              </a:ext>
            </a:extLst>
          </p:cNvPr>
          <p:cNvGrpSpPr/>
          <p:nvPr/>
        </p:nvGrpSpPr>
        <p:grpSpPr>
          <a:xfrm>
            <a:off x="6334843" y="2075337"/>
            <a:ext cx="437587" cy="318952"/>
            <a:chOff x="6334843" y="2075337"/>
            <a:chExt cx="437587" cy="318952"/>
          </a:xfrm>
        </p:grpSpPr>
        <p:sp>
          <p:nvSpPr>
            <p:cNvPr id="56" name="Oval 55">
              <a:extLst>
                <a:ext uri="{FF2B5EF4-FFF2-40B4-BE49-F238E27FC236}">
                  <a16:creationId xmlns:a16="http://schemas.microsoft.com/office/drawing/2014/main" id="{7397A33A-9369-2E55-88B2-A589F9B8B45A}"/>
                </a:ext>
              </a:extLst>
            </p:cNvPr>
            <p:cNvSpPr/>
            <p:nvPr/>
          </p:nvSpPr>
          <p:spPr>
            <a:xfrm>
              <a:off x="6394161" y="2075337"/>
              <a:ext cx="318952" cy="318952"/>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883CD9BB-CE84-17B2-3521-8F813FCAA808}"/>
                </a:ext>
              </a:extLst>
            </p:cNvPr>
            <p:cNvSpPr txBox="1"/>
            <p:nvPr/>
          </p:nvSpPr>
          <p:spPr>
            <a:xfrm>
              <a:off x="6334843" y="2099892"/>
              <a:ext cx="437587" cy="246221"/>
            </a:xfrm>
            <a:prstGeom prst="rect">
              <a:avLst/>
            </a:prstGeom>
            <a:noFill/>
          </p:spPr>
          <p:txBody>
            <a:bodyPr wrap="square" rtlCol="0">
              <a:spAutoFit/>
            </a:bodyPr>
            <a:lstStyle/>
            <a:p>
              <a:pPr algn="ctr"/>
              <a:r>
                <a:rPr lang="en-US" sz="1000" b="1" dirty="0">
                  <a:solidFill>
                    <a:schemeClr val="bg1"/>
                  </a:solidFill>
                  <a:latin typeface="Century Gothic" panose="020B0502020202020204" pitchFamily="34" charset="0"/>
                </a:rPr>
                <a:t>6%</a:t>
              </a:r>
            </a:p>
          </p:txBody>
        </p:sp>
      </p:grpSp>
      <p:grpSp>
        <p:nvGrpSpPr>
          <p:cNvPr id="149" name="Group 148">
            <a:extLst>
              <a:ext uri="{FF2B5EF4-FFF2-40B4-BE49-F238E27FC236}">
                <a16:creationId xmlns:a16="http://schemas.microsoft.com/office/drawing/2014/main" id="{B0D8BD64-9650-9BB5-119B-3169F54D69D3}"/>
              </a:ext>
            </a:extLst>
          </p:cNvPr>
          <p:cNvGrpSpPr/>
          <p:nvPr/>
        </p:nvGrpSpPr>
        <p:grpSpPr>
          <a:xfrm>
            <a:off x="9145268" y="2093905"/>
            <a:ext cx="437587" cy="318952"/>
            <a:chOff x="9145268" y="2093905"/>
            <a:chExt cx="437587" cy="318952"/>
          </a:xfrm>
        </p:grpSpPr>
        <p:sp>
          <p:nvSpPr>
            <p:cNvPr id="58" name="Oval 57">
              <a:extLst>
                <a:ext uri="{FF2B5EF4-FFF2-40B4-BE49-F238E27FC236}">
                  <a16:creationId xmlns:a16="http://schemas.microsoft.com/office/drawing/2014/main" id="{170D3085-D99B-7CC1-5310-75007B96DC18}"/>
                </a:ext>
              </a:extLst>
            </p:cNvPr>
            <p:cNvSpPr/>
            <p:nvPr/>
          </p:nvSpPr>
          <p:spPr>
            <a:xfrm>
              <a:off x="9204586" y="2093905"/>
              <a:ext cx="318952" cy="318952"/>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52FFFE7C-2F15-3B16-CFDA-DFFFC84C5CE0}"/>
                </a:ext>
              </a:extLst>
            </p:cNvPr>
            <p:cNvSpPr txBox="1"/>
            <p:nvPr/>
          </p:nvSpPr>
          <p:spPr>
            <a:xfrm>
              <a:off x="9145268" y="2118460"/>
              <a:ext cx="437587" cy="246221"/>
            </a:xfrm>
            <a:prstGeom prst="rect">
              <a:avLst/>
            </a:prstGeom>
            <a:noFill/>
          </p:spPr>
          <p:txBody>
            <a:bodyPr wrap="square" rtlCol="0">
              <a:spAutoFit/>
            </a:bodyPr>
            <a:lstStyle/>
            <a:p>
              <a:pPr algn="ctr"/>
              <a:r>
                <a:rPr lang="en-US" sz="1000" b="1" dirty="0">
                  <a:solidFill>
                    <a:schemeClr val="bg1"/>
                  </a:solidFill>
                  <a:latin typeface="Century Gothic" panose="020B0502020202020204" pitchFamily="34" charset="0"/>
                </a:rPr>
                <a:t>4%</a:t>
              </a:r>
            </a:p>
          </p:txBody>
        </p:sp>
      </p:grpSp>
      <p:grpSp>
        <p:nvGrpSpPr>
          <p:cNvPr id="150" name="Group 149">
            <a:extLst>
              <a:ext uri="{FF2B5EF4-FFF2-40B4-BE49-F238E27FC236}">
                <a16:creationId xmlns:a16="http://schemas.microsoft.com/office/drawing/2014/main" id="{661B30A0-FFE9-F11D-D73E-623CFD2E7F38}"/>
              </a:ext>
            </a:extLst>
          </p:cNvPr>
          <p:cNvGrpSpPr/>
          <p:nvPr/>
        </p:nvGrpSpPr>
        <p:grpSpPr>
          <a:xfrm>
            <a:off x="3436320" y="2394513"/>
            <a:ext cx="437587" cy="318952"/>
            <a:chOff x="3436320" y="2394513"/>
            <a:chExt cx="437587" cy="318952"/>
          </a:xfrm>
        </p:grpSpPr>
        <p:sp>
          <p:nvSpPr>
            <p:cNvPr id="60" name="Oval 59">
              <a:extLst>
                <a:ext uri="{FF2B5EF4-FFF2-40B4-BE49-F238E27FC236}">
                  <a16:creationId xmlns:a16="http://schemas.microsoft.com/office/drawing/2014/main" id="{D445726A-B457-D40A-F679-5646B4456DF7}"/>
                </a:ext>
              </a:extLst>
            </p:cNvPr>
            <p:cNvSpPr/>
            <p:nvPr/>
          </p:nvSpPr>
          <p:spPr>
            <a:xfrm>
              <a:off x="3495639" y="2394513"/>
              <a:ext cx="318952" cy="318952"/>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4503B6A-2E73-1F46-6544-965A5DAA7784}"/>
                </a:ext>
              </a:extLst>
            </p:cNvPr>
            <p:cNvSpPr txBox="1"/>
            <p:nvPr/>
          </p:nvSpPr>
          <p:spPr>
            <a:xfrm>
              <a:off x="3436320" y="2446267"/>
              <a:ext cx="437587" cy="215444"/>
            </a:xfrm>
            <a:prstGeom prst="rect">
              <a:avLst/>
            </a:prstGeom>
            <a:noFill/>
          </p:spPr>
          <p:txBody>
            <a:bodyPr wrap="square" rtlCol="0">
              <a:spAutoFit/>
            </a:bodyPr>
            <a:lstStyle/>
            <a:p>
              <a:pPr algn="ctr"/>
              <a:r>
                <a:rPr lang="en-US" sz="800" b="1" dirty="0">
                  <a:solidFill>
                    <a:schemeClr val="bg1"/>
                  </a:solidFill>
                  <a:latin typeface="Century Gothic" panose="020B0502020202020204" pitchFamily="34" charset="0"/>
                </a:rPr>
                <a:t>$50K</a:t>
              </a:r>
            </a:p>
          </p:txBody>
        </p:sp>
      </p:grpSp>
      <p:grpSp>
        <p:nvGrpSpPr>
          <p:cNvPr id="151" name="Group 150">
            <a:extLst>
              <a:ext uri="{FF2B5EF4-FFF2-40B4-BE49-F238E27FC236}">
                <a16:creationId xmlns:a16="http://schemas.microsoft.com/office/drawing/2014/main" id="{9549D6FC-119E-A0AE-0522-43C2F31220B5}"/>
              </a:ext>
            </a:extLst>
          </p:cNvPr>
          <p:cNvGrpSpPr/>
          <p:nvPr/>
        </p:nvGrpSpPr>
        <p:grpSpPr>
          <a:xfrm>
            <a:off x="4970053" y="2387437"/>
            <a:ext cx="437587" cy="318952"/>
            <a:chOff x="4970053" y="2387437"/>
            <a:chExt cx="437587" cy="318952"/>
          </a:xfrm>
        </p:grpSpPr>
        <p:sp>
          <p:nvSpPr>
            <p:cNvPr id="62" name="Oval 61">
              <a:extLst>
                <a:ext uri="{FF2B5EF4-FFF2-40B4-BE49-F238E27FC236}">
                  <a16:creationId xmlns:a16="http://schemas.microsoft.com/office/drawing/2014/main" id="{586D5FCA-3794-FD2A-4291-12E4556C34EF}"/>
                </a:ext>
              </a:extLst>
            </p:cNvPr>
            <p:cNvSpPr/>
            <p:nvPr/>
          </p:nvSpPr>
          <p:spPr>
            <a:xfrm>
              <a:off x="5029372" y="2387437"/>
              <a:ext cx="318952" cy="318952"/>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8F8828F9-A579-9871-D9E4-E939BFC1A701}"/>
                </a:ext>
              </a:extLst>
            </p:cNvPr>
            <p:cNvSpPr txBox="1"/>
            <p:nvPr/>
          </p:nvSpPr>
          <p:spPr>
            <a:xfrm>
              <a:off x="4970053" y="2439191"/>
              <a:ext cx="437587" cy="215444"/>
            </a:xfrm>
            <a:prstGeom prst="rect">
              <a:avLst/>
            </a:prstGeom>
            <a:noFill/>
          </p:spPr>
          <p:txBody>
            <a:bodyPr wrap="square" rtlCol="0">
              <a:spAutoFit/>
            </a:bodyPr>
            <a:lstStyle/>
            <a:p>
              <a:pPr algn="ctr"/>
              <a:r>
                <a:rPr lang="en-US" sz="800" b="1" dirty="0">
                  <a:solidFill>
                    <a:schemeClr val="bg1"/>
                  </a:solidFill>
                  <a:latin typeface="Century Gothic" panose="020B0502020202020204" pitchFamily="34" charset="0"/>
                </a:rPr>
                <a:t>$20K</a:t>
              </a:r>
            </a:p>
          </p:txBody>
        </p:sp>
      </p:grpSp>
      <p:grpSp>
        <p:nvGrpSpPr>
          <p:cNvPr id="152" name="Group 151">
            <a:extLst>
              <a:ext uri="{FF2B5EF4-FFF2-40B4-BE49-F238E27FC236}">
                <a16:creationId xmlns:a16="http://schemas.microsoft.com/office/drawing/2014/main" id="{DA5D5D67-F8D0-6714-FD37-7AA59C4F74DE}"/>
              </a:ext>
            </a:extLst>
          </p:cNvPr>
          <p:cNvGrpSpPr/>
          <p:nvPr/>
        </p:nvGrpSpPr>
        <p:grpSpPr>
          <a:xfrm>
            <a:off x="7793467" y="2405483"/>
            <a:ext cx="437587" cy="318952"/>
            <a:chOff x="7793467" y="2405483"/>
            <a:chExt cx="437587" cy="318952"/>
          </a:xfrm>
        </p:grpSpPr>
        <p:sp>
          <p:nvSpPr>
            <p:cNvPr id="64" name="Oval 63">
              <a:extLst>
                <a:ext uri="{FF2B5EF4-FFF2-40B4-BE49-F238E27FC236}">
                  <a16:creationId xmlns:a16="http://schemas.microsoft.com/office/drawing/2014/main" id="{1665479D-DBAB-B251-6E52-DD597BA8649E}"/>
                </a:ext>
              </a:extLst>
            </p:cNvPr>
            <p:cNvSpPr/>
            <p:nvPr/>
          </p:nvSpPr>
          <p:spPr>
            <a:xfrm>
              <a:off x="7852786" y="2405483"/>
              <a:ext cx="318952" cy="318952"/>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A9C3BB05-E788-15A6-7D93-D7BC0BCCC978}"/>
                </a:ext>
              </a:extLst>
            </p:cNvPr>
            <p:cNvSpPr txBox="1"/>
            <p:nvPr/>
          </p:nvSpPr>
          <p:spPr>
            <a:xfrm>
              <a:off x="7793467" y="2457237"/>
              <a:ext cx="437587" cy="215444"/>
            </a:xfrm>
            <a:prstGeom prst="rect">
              <a:avLst/>
            </a:prstGeom>
            <a:noFill/>
          </p:spPr>
          <p:txBody>
            <a:bodyPr wrap="square" rtlCol="0">
              <a:spAutoFit/>
            </a:bodyPr>
            <a:lstStyle/>
            <a:p>
              <a:pPr algn="ctr"/>
              <a:r>
                <a:rPr lang="en-US" sz="800" b="1" dirty="0">
                  <a:solidFill>
                    <a:schemeClr val="bg1"/>
                  </a:solidFill>
                  <a:latin typeface="Century Gothic" panose="020B0502020202020204" pitchFamily="34" charset="0"/>
                </a:rPr>
                <a:t>$45K</a:t>
              </a:r>
            </a:p>
          </p:txBody>
        </p:sp>
      </p:grpSp>
      <p:sp>
        <p:nvSpPr>
          <p:cNvPr id="68" name="Google Shape;103;p2">
            <a:extLst>
              <a:ext uri="{FF2B5EF4-FFF2-40B4-BE49-F238E27FC236}">
                <a16:creationId xmlns:a16="http://schemas.microsoft.com/office/drawing/2014/main" id="{0502C7E0-DB15-C1A1-836F-909BFC5D79B5}"/>
              </a:ext>
            </a:extLst>
          </p:cNvPr>
          <p:cNvSpPr/>
          <p:nvPr/>
        </p:nvSpPr>
        <p:spPr>
          <a:xfrm>
            <a:off x="7015424" y="46848"/>
            <a:ext cx="457200" cy="274320"/>
          </a:xfrm>
          <a:prstGeom prst="roundRect">
            <a:avLst>
              <a:gd name="adj" fmla="val 16667"/>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100" dirty="0">
              <a:solidFill>
                <a:srgbClr val="000000"/>
              </a:solidFill>
              <a:latin typeface="Calibri"/>
              <a:ea typeface="Calibri"/>
              <a:cs typeface="Calibri"/>
              <a:sym typeface="Calibri"/>
            </a:endParaRPr>
          </a:p>
        </p:txBody>
      </p:sp>
      <p:sp>
        <p:nvSpPr>
          <p:cNvPr id="69" name="Google Shape;104;p2">
            <a:extLst>
              <a:ext uri="{FF2B5EF4-FFF2-40B4-BE49-F238E27FC236}">
                <a16:creationId xmlns:a16="http://schemas.microsoft.com/office/drawing/2014/main" id="{AED26B40-4CBF-AEC0-1455-F3C1D212CBC8}"/>
              </a:ext>
            </a:extLst>
          </p:cNvPr>
          <p:cNvSpPr/>
          <p:nvPr/>
        </p:nvSpPr>
        <p:spPr>
          <a:xfrm>
            <a:off x="3293313" y="53638"/>
            <a:ext cx="457200" cy="274320"/>
          </a:xfrm>
          <a:prstGeom prst="roundRect">
            <a:avLst>
              <a:gd name="adj" fmla="val 16667"/>
            </a:avLst>
          </a:prstGeom>
          <a:solidFill>
            <a:srgbClr val="6CD5F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100" dirty="0">
              <a:solidFill>
                <a:schemeClr val="lt1"/>
              </a:solidFill>
              <a:latin typeface="Calibri"/>
              <a:ea typeface="Calibri"/>
              <a:cs typeface="Calibri"/>
              <a:sym typeface="Calibri"/>
            </a:endParaRPr>
          </a:p>
        </p:txBody>
      </p:sp>
      <p:sp>
        <p:nvSpPr>
          <p:cNvPr id="70" name="Google Shape;105;p2">
            <a:extLst>
              <a:ext uri="{FF2B5EF4-FFF2-40B4-BE49-F238E27FC236}">
                <a16:creationId xmlns:a16="http://schemas.microsoft.com/office/drawing/2014/main" id="{3F8B70D1-E298-8A35-BA95-0046990ECCE9}"/>
              </a:ext>
            </a:extLst>
          </p:cNvPr>
          <p:cNvSpPr/>
          <p:nvPr/>
        </p:nvSpPr>
        <p:spPr>
          <a:xfrm>
            <a:off x="8393773" y="64061"/>
            <a:ext cx="457200" cy="274320"/>
          </a:xfrm>
          <a:prstGeom prst="roundRect">
            <a:avLst>
              <a:gd name="adj" fmla="val 16667"/>
            </a:avLst>
          </a:prstGeom>
          <a:solidFill>
            <a:srgbClr val="ACB8CA"/>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100" dirty="0">
              <a:solidFill>
                <a:srgbClr val="000000"/>
              </a:solidFill>
              <a:latin typeface="Calibri"/>
              <a:ea typeface="Calibri"/>
              <a:cs typeface="Calibri"/>
              <a:sym typeface="Calibri"/>
            </a:endParaRPr>
          </a:p>
        </p:txBody>
      </p:sp>
      <p:sp>
        <p:nvSpPr>
          <p:cNvPr id="71" name="Google Shape;106;p2">
            <a:extLst>
              <a:ext uri="{FF2B5EF4-FFF2-40B4-BE49-F238E27FC236}">
                <a16:creationId xmlns:a16="http://schemas.microsoft.com/office/drawing/2014/main" id="{5E84475A-8C5A-675C-22FE-4F531331C047}"/>
              </a:ext>
            </a:extLst>
          </p:cNvPr>
          <p:cNvSpPr/>
          <p:nvPr/>
        </p:nvSpPr>
        <p:spPr>
          <a:xfrm>
            <a:off x="9957845" y="59255"/>
            <a:ext cx="457200" cy="274320"/>
          </a:xfrm>
          <a:prstGeom prst="roundRect">
            <a:avLst>
              <a:gd name="adj" fmla="val 16667"/>
            </a:avLst>
          </a:prstGeom>
          <a:solidFill>
            <a:srgbClr val="FF7D3A"/>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100" dirty="0">
              <a:solidFill>
                <a:schemeClr val="lt1"/>
              </a:solidFill>
              <a:latin typeface="Calibri"/>
              <a:ea typeface="Calibri"/>
              <a:cs typeface="Calibri"/>
              <a:sym typeface="Calibri"/>
            </a:endParaRPr>
          </a:p>
        </p:txBody>
      </p:sp>
      <p:sp>
        <p:nvSpPr>
          <p:cNvPr id="72" name="Google Shape;107;p2">
            <a:extLst>
              <a:ext uri="{FF2B5EF4-FFF2-40B4-BE49-F238E27FC236}">
                <a16:creationId xmlns:a16="http://schemas.microsoft.com/office/drawing/2014/main" id="{71FF341B-1345-BBA1-C76E-0A5A3CE89AE0}"/>
              </a:ext>
            </a:extLst>
          </p:cNvPr>
          <p:cNvSpPr/>
          <p:nvPr/>
        </p:nvSpPr>
        <p:spPr>
          <a:xfrm>
            <a:off x="5256406" y="44864"/>
            <a:ext cx="457200" cy="274320"/>
          </a:xfrm>
          <a:prstGeom prst="roundRect">
            <a:avLst>
              <a:gd name="adj" fmla="val 16667"/>
            </a:avLst>
          </a:prstGeom>
          <a:solidFill>
            <a:srgbClr val="A1F4EF"/>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100" dirty="0">
              <a:solidFill>
                <a:srgbClr val="000000"/>
              </a:solidFill>
              <a:latin typeface="Calibri"/>
              <a:ea typeface="Calibri"/>
              <a:cs typeface="Calibri"/>
              <a:sym typeface="Calibri"/>
            </a:endParaRPr>
          </a:p>
        </p:txBody>
      </p:sp>
      <p:sp>
        <p:nvSpPr>
          <p:cNvPr id="75" name="Google Shape;110;p2">
            <a:extLst>
              <a:ext uri="{FF2B5EF4-FFF2-40B4-BE49-F238E27FC236}">
                <a16:creationId xmlns:a16="http://schemas.microsoft.com/office/drawing/2014/main" id="{62AE9183-588F-3F69-CDFA-5CB1129B69CC}"/>
              </a:ext>
            </a:extLst>
          </p:cNvPr>
          <p:cNvSpPr txBox="1"/>
          <p:nvPr/>
        </p:nvSpPr>
        <p:spPr>
          <a:xfrm>
            <a:off x="7510535" y="73180"/>
            <a:ext cx="812150" cy="2652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dk1"/>
                </a:solidFill>
                <a:latin typeface="Century Gothic"/>
                <a:ea typeface="Century Gothic"/>
                <a:cs typeface="Century Gothic"/>
                <a:sym typeface="Century Gothic"/>
              </a:rPr>
              <a:t>LOW RISK</a:t>
            </a:r>
            <a:endParaRPr dirty="0"/>
          </a:p>
        </p:txBody>
      </p:sp>
      <p:sp>
        <p:nvSpPr>
          <p:cNvPr id="76" name="Google Shape;111;p2">
            <a:extLst>
              <a:ext uri="{FF2B5EF4-FFF2-40B4-BE49-F238E27FC236}">
                <a16:creationId xmlns:a16="http://schemas.microsoft.com/office/drawing/2014/main" id="{EB2A859C-8F95-FFFC-AEAE-5BE7F957C27D}"/>
              </a:ext>
            </a:extLst>
          </p:cNvPr>
          <p:cNvSpPr txBox="1"/>
          <p:nvPr/>
        </p:nvSpPr>
        <p:spPr>
          <a:xfrm>
            <a:off x="3756167" y="59255"/>
            <a:ext cx="1531368"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dk1"/>
                </a:solidFill>
                <a:latin typeface="Century Gothic"/>
                <a:ea typeface="Century Gothic"/>
                <a:cs typeface="Century Gothic"/>
                <a:sym typeface="Century Gothic"/>
              </a:rPr>
              <a:t>TO BE CONFIRMED</a:t>
            </a:r>
            <a:endParaRPr dirty="0"/>
          </a:p>
        </p:txBody>
      </p:sp>
      <p:sp>
        <p:nvSpPr>
          <p:cNvPr id="77" name="Google Shape;112;p2">
            <a:extLst>
              <a:ext uri="{FF2B5EF4-FFF2-40B4-BE49-F238E27FC236}">
                <a16:creationId xmlns:a16="http://schemas.microsoft.com/office/drawing/2014/main" id="{38ABEAFB-F688-2D19-0A7B-40BB8B830484}"/>
              </a:ext>
            </a:extLst>
          </p:cNvPr>
          <p:cNvSpPr txBox="1"/>
          <p:nvPr/>
        </p:nvSpPr>
        <p:spPr>
          <a:xfrm>
            <a:off x="8905354" y="78303"/>
            <a:ext cx="1133067" cy="2652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dk1"/>
                </a:solidFill>
                <a:latin typeface="Century Gothic"/>
                <a:ea typeface="Century Gothic"/>
                <a:cs typeface="Century Gothic"/>
                <a:sym typeface="Century Gothic"/>
              </a:rPr>
              <a:t>MEDIUM RISK</a:t>
            </a:r>
            <a:endParaRPr dirty="0"/>
          </a:p>
        </p:txBody>
      </p:sp>
      <p:sp>
        <p:nvSpPr>
          <p:cNvPr id="78" name="Google Shape;113;p2">
            <a:extLst>
              <a:ext uri="{FF2B5EF4-FFF2-40B4-BE49-F238E27FC236}">
                <a16:creationId xmlns:a16="http://schemas.microsoft.com/office/drawing/2014/main" id="{33E64217-C25C-83EE-D3E1-C165415554FB}"/>
              </a:ext>
            </a:extLst>
          </p:cNvPr>
          <p:cNvSpPr txBox="1"/>
          <p:nvPr/>
        </p:nvSpPr>
        <p:spPr>
          <a:xfrm>
            <a:off x="5791346" y="70305"/>
            <a:ext cx="1133067"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dk1"/>
                </a:solidFill>
                <a:latin typeface="Century Gothic"/>
                <a:sym typeface="Century Gothic"/>
              </a:rPr>
              <a:t>CONFIRMED</a:t>
            </a:r>
            <a:endParaRPr dirty="0"/>
          </a:p>
        </p:txBody>
      </p:sp>
      <p:sp>
        <p:nvSpPr>
          <p:cNvPr id="79" name="Google Shape;114;p2">
            <a:extLst>
              <a:ext uri="{FF2B5EF4-FFF2-40B4-BE49-F238E27FC236}">
                <a16:creationId xmlns:a16="http://schemas.microsoft.com/office/drawing/2014/main" id="{AE9F1251-60F9-C9CB-45AE-7B8595F3DDC3}"/>
              </a:ext>
            </a:extLst>
          </p:cNvPr>
          <p:cNvSpPr txBox="1"/>
          <p:nvPr/>
        </p:nvSpPr>
        <p:spPr>
          <a:xfrm>
            <a:off x="10427900" y="73179"/>
            <a:ext cx="1094017" cy="2652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dk1"/>
                </a:solidFill>
                <a:latin typeface="Century Gothic"/>
                <a:ea typeface="Century Gothic"/>
                <a:cs typeface="Century Gothic"/>
                <a:sym typeface="Century Gothic"/>
              </a:rPr>
              <a:t>HIGH RISK</a:t>
            </a:r>
            <a:endParaRPr dirty="0"/>
          </a:p>
        </p:txBody>
      </p:sp>
      <p:sp>
        <p:nvSpPr>
          <p:cNvPr id="82" name="Google Shape;129;p2">
            <a:extLst>
              <a:ext uri="{FF2B5EF4-FFF2-40B4-BE49-F238E27FC236}">
                <a16:creationId xmlns:a16="http://schemas.microsoft.com/office/drawing/2014/main" id="{B950F28C-39FF-F522-F3E5-CE205EB989DE}"/>
              </a:ext>
            </a:extLst>
          </p:cNvPr>
          <p:cNvSpPr/>
          <p:nvPr/>
        </p:nvSpPr>
        <p:spPr>
          <a:xfrm>
            <a:off x="3397387" y="3038468"/>
            <a:ext cx="1463372" cy="301752"/>
          </a:xfrm>
          <a:prstGeom prst="roundRect">
            <a:avLst>
              <a:gd name="adj" fmla="val 16667"/>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dirty="0">
                <a:solidFill>
                  <a:schemeClr val="tx1">
                    <a:lumMod val="65000"/>
                    <a:lumOff val="35000"/>
                  </a:schemeClr>
                </a:solidFill>
                <a:latin typeface="Century Gothic"/>
                <a:sym typeface="Century Gothic"/>
              </a:rPr>
              <a:t>Project</a:t>
            </a:r>
            <a:endParaRPr sz="900" dirty="0">
              <a:solidFill>
                <a:schemeClr val="tx1">
                  <a:lumMod val="65000"/>
                  <a:lumOff val="35000"/>
                </a:schemeClr>
              </a:solidFill>
            </a:endParaRPr>
          </a:p>
        </p:txBody>
      </p:sp>
      <p:sp>
        <p:nvSpPr>
          <p:cNvPr id="83" name="Google Shape;130;p2">
            <a:extLst>
              <a:ext uri="{FF2B5EF4-FFF2-40B4-BE49-F238E27FC236}">
                <a16:creationId xmlns:a16="http://schemas.microsoft.com/office/drawing/2014/main" id="{CD6A2713-AFA5-61C3-A861-608701EA2DB1}"/>
              </a:ext>
            </a:extLst>
          </p:cNvPr>
          <p:cNvSpPr/>
          <p:nvPr/>
        </p:nvSpPr>
        <p:spPr>
          <a:xfrm>
            <a:off x="4936948" y="3038468"/>
            <a:ext cx="1920240" cy="301752"/>
          </a:xfrm>
          <a:prstGeom prst="roundRect">
            <a:avLst>
              <a:gd name="adj" fmla="val 16667"/>
            </a:avLst>
          </a:prstGeom>
          <a:solidFill>
            <a:srgbClr val="6CD5F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dirty="0">
                <a:solidFill>
                  <a:schemeClr val="tx1">
                    <a:lumMod val="65000"/>
                    <a:lumOff val="35000"/>
                  </a:schemeClr>
                </a:solidFill>
                <a:latin typeface="Century Gothic"/>
                <a:sym typeface="Century Gothic"/>
              </a:rPr>
              <a:t>Project</a:t>
            </a:r>
            <a:endParaRPr sz="900" dirty="0"/>
          </a:p>
        </p:txBody>
      </p:sp>
      <p:sp>
        <p:nvSpPr>
          <p:cNvPr id="84" name="Google Shape;131;p2">
            <a:extLst>
              <a:ext uri="{FF2B5EF4-FFF2-40B4-BE49-F238E27FC236}">
                <a16:creationId xmlns:a16="http://schemas.microsoft.com/office/drawing/2014/main" id="{D2FD837D-1CA3-C29A-BC74-B379EC887A90}"/>
              </a:ext>
            </a:extLst>
          </p:cNvPr>
          <p:cNvSpPr/>
          <p:nvPr/>
        </p:nvSpPr>
        <p:spPr>
          <a:xfrm>
            <a:off x="8549438" y="3540401"/>
            <a:ext cx="1948200" cy="301800"/>
          </a:xfrm>
          <a:prstGeom prst="roundRect">
            <a:avLst>
              <a:gd name="adj" fmla="val 16667"/>
            </a:avLst>
          </a:prstGeom>
          <a:solidFill>
            <a:srgbClr val="FF7D3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dirty="0">
                <a:solidFill>
                  <a:schemeClr val="tx1">
                    <a:lumMod val="65000"/>
                    <a:lumOff val="35000"/>
                  </a:schemeClr>
                </a:solidFill>
                <a:latin typeface="Century Gothic"/>
                <a:sym typeface="Century Gothic"/>
              </a:rPr>
              <a:t>Project</a:t>
            </a:r>
            <a:endParaRPr sz="900" dirty="0"/>
          </a:p>
        </p:txBody>
      </p:sp>
      <p:sp>
        <p:nvSpPr>
          <p:cNvPr id="85" name="Google Shape;132;p2">
            <a:extLst>
              <a:ext uri="{FF2B5EF4-FFF2-40B4-BE49-F238E27FC236}">
                <a16:creationId xmlns:a16="http://schemas.microsoft.com/office/drawing/2014/main" id="{3E53703F-5D8D-AD98-F41D-8A4E51351BBE}"/>
              </a:ext>
            </a:extLst>
          </p:cNvPr>
          <p:cNvSpPr/>
          <p:nvPr/>
        </p:nvSpPr>
        <p:spPr>
          <a:xfrm>
            <a:off x="4105473" y="3549241"/>
            <a:ext cx="1920240" cy="264772"/>
          </a:xfrm>
          <a:prstGeom prst="roundRect">
            <a:avLst>
              <a:gd name="adj" fmla="val 16667"/>
            </a:avLst>
          </a:prstGeom>
          <a:solidFill>
            <a:srgbClr val="A1F4E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dirty="0">
                <a:solidFill>
                  <a:schemeClr val="tx1">
                    <a:lumMod val="65000"/>
                    <a:lumOff val="35000"/>
                  </a:schemeClr>
                </a:solidFill>
                <a:latin typeface="Century Gothic"/>
                <a:sym typeface="Century Gothic"/>
              </a:rPr>
              <a:t>Project</a:t>
            </a:r>
            <a:endParaRPr sz="900" dirty="0"/>
          </a:p>
        </p:txBody>
      </p:sp>
      <p:sp>
        <p:nvSpPr>
          <p:cNvPr id="86" name="Google Shape;133;p2">
            <a:extLst>
              <a:ext uri="{FF2B5EF4-FFF2-40B4-BE49-F238E27FC236}">
                <a16:creationId xmlns:a16="http://schemas.microsoft.com/office/drawing/2014/main" id="{7431AF2A-E7E0-04D3-23BC-5AEBC410EC5C}"/>
              </a:ext>
            </a:extLst>
          </p:cNvPr>
          <p:cNvSpPr/>
          <p:nvPr/>
        </p:nvSpPr>
        <p:spPr>
          <a:xfrm>
            <a:off x="6064084" y="4086361"/>
            <a:ext cx="1948176" cy="301752"/>
          </a:xfrm>
          <a:prstGeom prst="roundRect">
            <a:avLst>
              <a:gd name="adj" fmla="val 16667"/>
            </a:avLst>
          </a:prstGeom>
          <a:solidFill>
            <a:srgbClr val="ACB8C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dirty="0">
                <a:solidFill>
                  <a:schemeClr val="tx1">
                    <a:lumMod val="65000"/>
                    <a:lumOff val="35000"/>
                  </a:schemeClr>
                </a:solidFill>
                <a:latin typeface="Century Gothic"/>
                <a:sym typeface="Century Gothic"/>
              </a:rPr>
              <a:t>Project</a:t>
            </a:r>
            <a:endParaRPr sz="900" dirty="0"/>
          </a:p>
        </p:txBody>
      </p:sp>
      <p:sp>
        <p:nvSpPr>
          <p:cNvPr id="87" name="Google Shape;132;p2">
            <a:extLst>
              <a:ext uri="{FF2B5EF4-FFF2-40B4-BE49-F238E27FC236}">
                <a16:creationId xmlns:a16="http://schemas.microsoft.com/office/drawing/2014/main" id="{421AD7FD-BE5C-7B6B-179D-95A1F5CE1352}"/>
              </a:ext>
            </a:extLst>
          </p:cNvPr>
          <p:cNvSpPr/>
          <p:nvPr/>
        </p:nvSpPr>
        <p:spPr>
          <a:xfrm>
            <a:off x="6093823" y="3549241"/>
            <a:ext cx="1152625" cy="264772"/>
          </a:xfrm>
          <a:prstGeom prst="roundRect">
            <a:avLst>
              <a:gd name="adj" fmla="val 16667"/>
            </a:avLst>
          </a:prstGeom>
          <a:solidFill>
            <a:srgbClr val="A1F4E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dirty="0">
                <a:solidFill>
                  <a:schemeClr val="tx1">
                    <a:lumMod val="65000"/>
                    <a:lumOff val="35000"/>
                  </a:schemeClr>
                </a:solidFill>
                <a:latin typeface="Century Gothic"/>
                <a:sym typeface="Century Gothic"/>
              </a:rPr>
              <a:t>Project</a:t>
            </a:r>
            <a:endParaRPr sz="900" dirty="0"/>
          </a:p>
        </p:txBody>
      </p:sp>
      <p:sp>
        <p:nvSpPr>
          <p:cNvPr id="88" name="Google Shape;130;p2">
            <a:extLst>
              <a:ext uri="{FF2B5EF4-FFF2-40B4-BE49-F238E27FC236}">
                <a16:creationId xmlns:a16="http://schemas.microsoft.com/office/drawing/2014/main" id="{0A13A30E-1C3A-59CF-978C-54D146766C57}"/>
              </a:ext>
            </a:extLst>
          </p:cNvPr>
          <p:cNvSpPr/>
          <p:nvPr/>
        </p:nvSpPr>
        <p:spPr>
          <a:xfrm>
            <a:off x="9736975" y="4105671"/>
            <a:ext cx="1920240" cy="301752"/>
          </a:xfrm>
          <a:prstGeom prst="roundRect">
            <a:avLst>
              <a:gd name="adj" fmla="val 16667"/>
            </a:avLst>
          </a:prstGeom>
          <a:solidFill>
            <a:srgbClr val="6CD5F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dirty="0">
                <a:solidFill>
                  <a:schemeClr val="tx1">
                    <a:lumMod val="65000"/>
                    <a:lumOff val="35000"/>
                  </a:schemeClr>
                </a:solidFill>
                <a:latin typeface="Century Gothic"/>
                <a:sym typeface="Century Gothic"/>
              </a:rPr>
              <a:t>Project</a:t>
            </a:r>
            <a:endParaRPr sz="900" dirty="0"/>
          </a:p>
        </p:txBody>
      </p:sp>
      <p:sp>
        <p:nvSpPr>
          <p:cNvPr id="89" name="TextBox 88">
            <a:extLst>
              <a:ext uri="{FF2B5EF4-FFF2-40B4-BE49-F238E27FC236}">
                <a16:creationId xmlns:a16="http://schemas.microsoft.com/office/drawing/2014/main" id="{DB184543-415A-134D-2123-50EE8BAE239E}"/>
              </a:ext>
            </a:extLst>
          </p:cNvPr>
          <p:cNvSpPr txBox="1"/>
          <p:nvPr/>
        </p:nvSpPr>
        <p:spPr>
          <a:xfrm>
            <a:off x="9581009" y="1010706"/>
            <a:ext cx="2434002" cy="307777"/>
          </a:xfrm>
          <a:prstGeom prst="rect">
            <a:avLst/>
          </a:prstGeom>
          <a:noFill/>
        </p:spPr>
        <p:txBody>
          <a:bodyPr wrap="square" rtlCol="0">
            <a:spAutoFit/>
          </a:bodyPr>
          <a:lstStyle/>
          <a:p>
            <a:r>
              <a:rPr lang="en-US" sz="1400" dirty="0">
                <a:solidFill>
                  <a:schemeClr val="tx1">
                    <a:lumMod val="65000"/>
                    <a:lumOff val="35000"/>
                  </a:schemeClr>
                </a:solidFill>
                <a:latin typeface="Century Gothic" panose="020B0502020202020204" pitchFamily="34" charset="0"/>
              </a:rPr>
              <a:t>TARGET</a:t>
            </a:r>
          </a:p>
        </p:txBody>
      </p:sp>
      <p:sp>
        <p:nvSpPr>
          <p:cNvPr id="90" name="TextBox 89">
            <a:extLst>
              <a:ext uri="{FF2B5EF4-FFF2-40B4-BE49-F238E27FC236}">
                <a16:creationId xmlns:a16="http://schemas.microsoft.com/office/drawing/2014/main" id="{AC2D8C23-888F-2ECD-71FA-68A235E8A34A}"/>
              </a:ext>
            </a:extLst>
          </p:cNvPr>
          <p:cNvSpPr txBox="1"/>
          <p:nvPr/>
        </p:nvSpPr>
        <p:spPr>
          <a:xfrm>
            <a:off x="9582855" y="1366114"/>
            <a:ext cx="2238074" cy="230832"/>
          </a:xfrm>
          <a:prstGeom prst="rect">
            <a:avLst/>
          </a:prstGeom>
          <a:noFill/>
        </p:spPr>
        <p:txBody>
          <a:bodyPr wrap="square">
            <a:spAutoFit/>
          </a:bodyPr>
          <a:lstStyle/>
          <a:p>
            <a:r>
              <a:rPr lang="en-US" sz="900" dirty="0">
                <a:solidFill>
                  <a:schemeClr val="tx1">
                    <a:lumMod val="65000"/>
                    <a:lumOff val="35000"/>
                  </a:schemeClr>
                </a:solidFill>
                <a:latin typeface="Century Gothic" panose="020B0502020202020204" pitchFamily="34" charset="0"/>
              </a:rPr>
              <a:t>Description of final target …</a:t>
            </a:r>
            <a:endParaRPr lang="en-US" sz="900" dirty="0"/>
          </a:p>
        </p:txBody>
      </p:sp>
      <p:sp>
        <p:nvSpPr>
          <p:cNvPr id="91" name="Google Shape;129;p2">
            <a:extLst>
              <a:ext uri="{FF2B5EF4-FFF2-40B4-BE49-F238E27FC236}">
                <a16:creationId xmlns:a16="http://schemas.microsoft.com/office/drawing/2014/main" id="{A7ECD7B3-B9C6-4D28-905E-DEBC60D4AB19}"/>
              </a:ext>
            </a:extLst>
          </p:cNvPr>
          <p:cNvSpPr/>
          <p:nvPr/>
        </p:nvSpPr>
        <p:spPr>
          <a:xfrm>
            <a:off x="4972231" y="4641946"/>
            <a:ext cx="1463372" cy="301752"/>
          </a:xfrm>
          <a:prstGeom prst="roundRect">
            <a:avLst>
              <a:gd name="adj" fmla="val 16667"/>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dirty="0">
                <a:solidFill>
                  <a:schemeClr val="tx1">
                    <a:lumMod val="65000"/>
                    <a:lumOff val="35000"/>
                  </a:schemeClr>
                </a:solidFill>
                <a:latin typeface="Century Gothic"/>
                <a:sym typeface="Century Gothic"/>
              </a:rPr>
              <a:t>Project</a:t>
            </a:r>
            <a:endParaRPr sz="900" dirty="0">
              <a:solidFill>
                <a:schemeClr val="tx1">
                  <a:lumMod val="65000"/>
                  <a:lumOff val="35000"/>
                </a:schemeClr>
              </a:solidFill>
            </a:endParaRPr>
          </a:p>
        </p:txBody>
      </p:sp>
      <p:sp>
        <p:nvSpPr>
          <p:cNvPr id="92" name="Google Shape;131;p2">
            <a:extLst>
              <a:ext uri="{FF2B5EF4-FFF2-40B4-BE49-F238E27FC236}">
                <a16:creationId xmlns:a16="http://schemas.microsoft.com/office/drawing/2014/main" id="{A6F2E330-9A7C-DFF1-B32F-A4D346664EF2}"/>
              </a:ext>
            </a:extLst>
          </p:cNvPr>
          <p:cNvSpPr/>
          <p:nvPr/>
        </p:nvSpPr>
        <p:spPr>
          <a:xfrm>
            <a:off x="6498524" y="4641898"/>
            <a:ext cx="974100" cy="301800"/>
          </a:xfrm>
          <a:prstGeom prst="roundRect">
            <a:avLst>
              <a:gd name="adj" fmla="val 16667"/>
            </a:avLst>
          </a:prstGeom>
          <a:solidFill>
            <a:srgbClr val="FF7D3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dirty="0">
                <a:solidFill>
                  <a:schemeClr val="tx1">
                    <a:lumMod val="65000"/>
                    <a:lumOff val="35000"/>
                  </a:schemeClr>
                </a:solidFill>
                <a:latin typeface="Century Gothic"/>
                <a:sym typeface="Century Gothic"/>
              </a:rPr>
              <a:t>Project</a:t>
            </a:r>
            <a:endParaRPr sz="900" dirty="0"/>
          </a:p>
        </p:txBody>
      </p:sp>
      <p:sp>
        <p:nvSpPr>
          <p:cNvPr id="106" name="Rectangle: Diagonal Corners Rounded 1">
            <a:extLst>
              <a:ext uri="{FF2B5EF4-FFF2-40B4-BE49-F238E27FC236}">
                <a16:creationId xmlns:a16="http://schemas.microsoft.com/office/drawing/2014/main" id="{BD684D52-9E91-50F6-250C-E506F6DBF0F0}"/>
              </a:ext>
            </a:extLst>
          </p:cNvPr>
          <p:cNvSpPr/>
          <p:nvPr/>
        </p:nvSpPr>
        <p:spPr>
          <a:xfrm>
            <a:off x="837914" y="5475318"/>
            <a:ext cx="2015357" cy="231086"/>
          </a:xfrm>
          <a:prstGeom prst="rect">
            <a:avLst/>
          </a:prstGeom>
          <a:solidFill>
            <a:schemeClr val="accent5">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7" name="TextBox 106">
            <a:extLst>
              <a:ext uri="{FF2B5EF4-FFF2-40B4-BE49-F238E27FC236}">
                <a16:creationId xmlns:a16="http://schemas.microsoft.com/office/drawing/2014/main" id="{56C6253E-E836-59B8-6C8B-3D9D34952D5C}"/>
              </a:ext>
            </a:extLst>
          </p:cNvPr>
          <p:cNvSpPr txBox="1"/>
          <p:nvPr/>
        </p:nvSpPr>
        <p:spPr>
          <a:xfrm>
            <a:off x="859808" y="5447426"/>
            <a:ext cx="1993463" cy="276999"/>
          </a:xfrm>
          <a:prstGeom prst="rect">
            <a:avLst/>
          </a:prstGeom>
          <a:noFill/>
        </p:spPr>
        <p:txBody>
          <a:bodyPr wrap="square" rtlCol="0">
            <a:spAutoFit/>
          </a:bodyPr>
          <a:lstStyle/>
          <a:p>
            <a:pPr algn="ctr"/>
            <a:r>
              <a:rPr lang="en-US" sz="1200" b="1" spc="-50" dirty="0">
                <a:solidFill>
                  <a:schemeClr val="tx1">
                    <a:lumMod val="65000"/>
                    <a:lumOff val="35000"/>
                  </a:schemeClr>
                </a:solidFill>
                <a:latin typeface="Century Gothic" panose="020B0502020202020204" pitchFamily="34" charset="0"/>
              </a:rPr>
              <a:t>P</a:t>
            </a:r>
            <a:r>
              <a:rPr lang="en-US" sz="1200" spc="-50" dirty="0">
                <a:solidFill>
                  <a:schemeClr val="tx1">
                    <a:lumMod val="65000"/>
                    <a:lumOff val="35000"/>
                  </a:schemeClr>
                </a:solidFill>
                <a:latin typeface="Century Gothic" panose="020B0502020202020204" pitchFamily="34" charset="0"/>
              </a:rPr>
              <a:t>OLITICAL</a:t>
            </a:r>
          </a:p>
        </p:txBody>
      </p:sp>
      <p:sp>
        <p:nvSpPr>
          <p:cNvPr id="111" name="Rectangle: Diagonal Corners Rounded 1">
            <a:extLst>
              <a:ext uri="{FF2B5EF4-FFF2-40B4-BE49-F238E27FC236}">
                <a16:creationId xmlns:a16="http://schemas.microsoft.com/office/drawing/2014/main" id="{71ED049F-6C7A-80C0-F0A3-F4D1D1F72342}"/>
              </a:ext>
            </a:extLst>
          </p:cNvPr>
          <p:cNvSpPr/>
          <p:nvPr/>
        </p:nvSpPr>
        <p:spPr>
          <a:xfrm>
            <a:off x="851672" y="5759142"/>
            <a:ext cx="2015357" cy="231086"/>
          </a:xfrm>
          <a:prstGeom prst="rect">
            <a:avLst/>
          </a:prstGeom>
          <a:solidFill>
            <a:schemeClr val="accent5">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2" name="Rectangle: Diagonal Corners Rounded 1">
            <a:extLst>
              <a:ext uri="{FF2B5EF4-FFF2-40B4-BE49-F238E27FC236}">
                <a16:creationId xmlns:a16="http://schemas.microsoft.com/office/drawing/2014/main" id="{F3FBA690-2160-BFB3-8723-4AC5926448DA}"/>
              </a:ext>
            </a:extLst>
          </p:cNvPr>
          <p:cNvSpPr/>
          <p:nvPr/>
        </p:nvSpPr>
        <p:spPr>
          <a:xfrm>
            <a:off x="851671" y="6042966"/>
            <a:ext cx="2015357" cy="231086"/>
          </a:xfrm>
          <a:prstGeom prst="rect">
            <a:avLst/>
          </a:prstGeom>
          <a:solidFill>
            <a:schemeClr val="accent5">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3" name="Rectangle: Diagonal Corners Rounded 1">
            <a:extLst>
              <a:ext uri="{FF2B5EF4-FFF2-40B4-BE49-F238E27FC236}">
                <a16:creationId xmlns:a16="http://schemas.microsoft.com/office/drawing/2014/main" id="{9DC4F9D6-C4FB-0B61-6B38-5C3C6D161104}"/>
              </a:ext>
            </a:extLst>
          </p:cNvPr>
          <p:cNvSpPr/>
          <p:nvPr/>
        </p:nvSpPr>
        <p:spPr>
          <a:xfrm>
            <a:off x="859808" y="6326790"/>
            <a:ext cx="2015357" cy="231086"/>
          </a:xfrm>
          <a:prstGeom prst="rect">
            <a:avLst/>
          </a:prstGeom>
          <a:solidFill>
            <a:schemeClr val="accent5">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4" name="TextBox 113">
            <a:extLst>
              <a:ext uri="{FF2B5EF4-FFF2-40B4-BE49-F238E27FC236}">
                <a16:creationId xmlns:a16="http://schemas.microsoft.com/office/drawing/2014/main" id="{62F62F74-5F5F-BA64-744B-0EAB2CDB9D09}"/>
              </a:ext>
            </a:extLst>
          </p:cNvPr>
          <p:cNvSpPr txBox="1"/>
          <p:nvPr/>
        </p:nvSpPr>
        <p:spPr>
          <a:xfrm>
            <a:off x="852929" y="5732835"/>
            <a:ext cx="2029114" cy="276999"/>
          </a:xfrm>
          <a:prstGeom prst="rect">
            <a:avLst/>
          </a:prstGeom>
          <a:noFill/>
        </p:spPr>
        <p:txBody>
          <a:bodyPr wrap="square" rtlCol="0">
            <a:spAutoFit/>
          </a:bodyPr>
          <a:lstStyle/>
          <a:p>
            <a:pPr algn="ctr"/>
            <a:r>
              <a:rPr lang="en-US" sz="1200" b="1" spc="-50" dirty="0">
                <a:solidFill>
                  <a:schemeClr val="tx1">
                    <a:lumMod val="65000"/>
                    <a:lumOff val="35000"/>
                  </a:schemeClr>
                </a:solidFill>
                <a:latin typeface="Century Gothic" panose="020B0502020202020204" pitchFamily="34" charset="0"/>
              </a:rPr>
              <a:t>E</a:t>
            </a:r>
            <a:r>
              <a:rPr lang="en-US" sz="1200" spc="-50" dirty="0">
                <a:solidFill>
                  <a:schemeClr val="tx1">
                    <a:lumMod val="65000"/>
                    <a:lumOff val="35000"/>
                  </a:schemeClr>
                </a:solidFill>
                <a:latin typeface="Century Gothic" panose="020B0502020202020204" pitchFamily="34" charset="0"/>
              </a:rPr>
              <a:t>CONOMICAL</a:t>
            </a:r>
          </a:p>
        </p:txBody>
      </p:sp>
      <p:sp>
        <p:nvSpPr>
          <p:cNvPr id="115" name="TextBox 114">
            <a:extLst>
              <a:ext uri="{FF2B5EF4-FFF2-40B4-BE49-F238E27FC236}">
                <a16:creationId xmlns:a16="http://schemas.microsoft.com/office/drawing/2014/main" id="{12132EB4-5916-03AB-C7A3-A6498A9205C7}"/>
              </a:ext>
            </a:extLst>
          </p:cNvPr>
          <p:cNvSpPr txBox="1"/>
          <p:nvPr/>
        </p:nvSpPr>
        <p:spPr>
          <a:xfrm>
            <a:off x="846051" y="6026809"/>
            <a:ext cx="2029114" cy="276999"/>
          </a:xfrm>
          <a:prstGeom prst="rect">
            <a:avLst/>
          </a:prstGeom>
          <a:noFill/>
        </p:spPr>
        <p:txBody>
          <a:bodyPr wrap="square" rtlCol="0">
            <a:spAutoFit/>
          </a:bodyPr>
          <a:lstStyle/>
          <a:p>
            <a:pPr algn="ctr"/>
            <a:r>
              <a:rPr lang="en-US" sz="1200" b="1" spc="-50" dirty="0">
                <a:solidFill>
                  <a:schemeClr val="tx1">
                    <a:lumMod val="65000"/>
                    <a:lumOff val="35000"/>
                  </a:schemeClr>
                </a:solidFill>
                <a:latin typeface="Century Gothic" panose="020B0502020202020204" pitchFamily="34" charset="0"/>
              </a:rPr>
              <a:t>S</a:t>
            </a:r>
            <a:r>
              <a:rPr lang="en-US" sz="1200" spc="-50" dirty="0">
                <a:solidFill>
                  <a:schemeClr val="tx1">
                    <a:lumMod val="65000"/>
                    <a:lumOff val="35000"/>
                  </a:schemeClr>
                </a:solidFill>
                <a:latin typeface="Century Gothic" panose="020B0502020202020204" pitchFamily="34" charset="0"/>
              </a:rPr>
              <a:t>OCIAL</a:t>
            </a:r>
          </a:p>
        </p:txBody>
      </p:sp>
      <p:sp>
        <p:nvSpPr>
          <p:cNvPr id="116" name="TextBox 115">
            <a:extLst>
              <a:ext uri="{FF2B5EF4-FFF2-40B4-BE49-F238E27FC236}">
                <a16:creationId xmlns:a16="http://schemas.microsoft.com/office/drawing/2014/main" id="{E4064D02-909B-5719-CCC3-0A05BA8EB559}"/>
              </a:ext>
            </a:extLst>
          </p:cNvPr>
          <p:cNvSpPr txBox="1"/>
          <p:nvPr/>
        </p:nvSpPr>
        <p:spPr>
          <a:xfrm>
            <a:off x="859808" y="6297554"/>
            <a:ext cx="2029114" cy="276999"/>
          </a:xfrm>
          <a:prstGeom prst="rect">
            <a:avLst/>
          </a:prstGeom>
          <a:noFill/>
        </p:spPr>
        <p:txBody>
          <a:bodyPr wrap="square" rtlCol="0">
            <a:spAutoFit/>
          </a:bodyPr>
          <a:lstStyle/>
          <a:p>
            <a:pPr algn="ctr"/>
            <a:r>
              <a:rPr lang="en-US" sz="1200" b="1" spc="-50" dirty="0">
                <a:solidFill>
                  <a:schemeClr val="tx1">
                    <a:lumMod val="65000"/>
                    <a:lumOff val="35000"/>
                  </a:schemeClr>
                </a:solidFill>
                <a:latin typeface="Century Gothic" panose="020B0502020202020204" pitchFamily="34" charset="0"/>
              </a:rPr>
              <a:t>T</a:t>
            </a:r>
            <a:r>
              <a:rPr lang="en-US" sz="1200" spc="-50" dirty="0">
                <a:solidFill>
                  <a:schemeClr val="tx1">
                    <a:lumMod val="65000"/>
                    <a:lumOff val="35000"/>
                  </a:schemeClr>
                </a:solidFill>
                <a:latin typeface="Century Gothic" panose="020B0502020202020204" pitchFamily="34" charset="0"/>
              </a:rPr>
              <a:t>ECHNOLOGICAL</a:t>
            </a:r>
          </a:p>
        </p:txBody>
      </p:sp>
      <p:sp>
        <p:nvSpPr>
          <p:cNvPr id="117" name="Rectangle: Diagonal Corners Rounded 1">
            <a:extLst>
              <a:ext uri="{FF2B5EF4-FFF2-40B4-BE49-F238E27FC236}">
                <a16:creationId xmlns:a16="http://schemas.microsoft.com/office/drawing/2014/main" id="{6887AAB1-9723-8176-FD03-446641E4B17F}"/>
              </a:ext>
            </a:extLst>
          </p:cNvPr>
          <p:cNvSpPr/>
          <p:nvPr/>
        </p:nvSpPr>
        <p:spPr>
          <a:xfrm>
            <a:off x="3299918" y="5490421"/>
            <a:ext cx="1560842" cy="231086"/>
          </a:xfrm>
          <a:prstGeom prst="rect">
            <a:avLst/>
          </a:prstGeom>
          <a:solidFill>
            <a:schemeClr val="accent5">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b="1" dirty="0">
                <a:solidFill>
                  <a:schemeClr val="tx1">
                    <a:lumMod val="65000"/>
                    <a:lumOff val="35000"/>
                  </a:schemeClr>
                </a:solidFill>
                <a:latin typeface="Century Gothic" panose="020B0502020202020204" pitchFamily="34" charset="0"/>
              </a:rPr>
              <a:t>Content</a:t>
            </a:r>
            <a:endParaRPr lang="en-US" sz="900" b="1" dirty="0"/>
          </a:p>
        </p:txBody>
      </p:sp>
      <p:sp>
        <p:nvSpPr>
          <p:cNvPr id="118" name="Rectangle: Diagonal Corners Rounded 1">
            <a:extLst>
              <a:ext uri="{FF2B5EF4-FFF2-40B4-BE49-F238E27FC236}">
                <a16:creationId xmlns:a16="http://schemas.microsoft.com/office/drawing/2014/main" id="{7AE438F4-AEF4-CD32-CE1D-7716075D1EE4}"/>
              </a:ext>
            </a:extLst>
          </p:cNvPr>
          <p:cNvSpPr/>
          <p:nvPr/>
        </p:nvSpPr>
        <p:spPr>
          <a:xfrm>
            <a:off x="3299918" y="5773208"/>
            <a:ext cx="2107722" cy="231086"/>
          </a:xfrm>
          <a:prstGeom prst="rect">
            <a:avLst/>
          </a:prstGeom>
          <a:solidFill>
            <a:schemeClr val="accent5">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b="1" dirty="0">
                <a:solidFill>
                  <a:schemeClr val="tx1">
                    <a:lumMod val="65000"/>
                    <a:lumOff val="35000"/>
                  </a:schemeClr>
                </a:solidFill>
                <a:latin typeface="Century Gothic" panose="020B0502020202020204" pitchFamily="34" charset="0"/>
              </a:rPr>
              <a:t>Content</a:t>
            </a:r>
            <a:endParaRPr lang="en-US" sz="900" b="1" dirty="0"/>
          </a:p>
        </p:txBody>
      </p:sp>
      <p:sp>
        <p:nvSpPr>
          <p:cNvPr id="119" name="Rectangle: Diagonal Corners Rounded 1">
            <a:extLst>
              <a:ext uri="{FF2B5EF4-FFF2-40B4-BE49-F238E27FC236}">
                <a16:creationId xmlns:a16="http://schemas.microsoft.com/office/drawing/2014/main" id="{2DDDBE70-CD3C-6F76-21CC-EAD6D91B4653}"/>
              </a:ext>
            </a:extLst>
          </p:cNvPr>
          <p:cNvSpPr/>
          <p:nvPr/>
        </p:nvSpPr>
        <p:spPr>
          <a:xfrm>
            <a:off x="4874761" y="6049765"/>
            <a:ext cx="1560842" cy="231086"/>
          </a:xfrm>
          <a:prstGeom prst="rect">
            <a:avLst/>
          </a:prstGeom>
          <a:solidFill>
            <a:schemeClr val="accent5">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b="1" dirty="0">
                <a:solidFill>
                  <a:schemeClr val="tx1">
                    <a:lumMod val="65000"/>
                    <a:lumOff val="35000"/>
                  </a:schemeClr>
                </a:solidFill>
                <a:latin typeface="Century Gothic" panose="020B0502020202020204" pitchFamily="34" charset="0"/>
              </a:rPr>
              <a:t>Content</a:t>
            </a:r>
            <a:endParaRPr lang="en-US" sz="900" b="1" dirty="0"/>
          </a:p>
        </p:txBody>
      </p:sp>
      <p:sp>
        <p:nvSpPr>
          <p:cNvPr id="120" name="Rectangle: Diagonal Corners Rounded 1">
            <a:extLst>
              <a:ext uri="{FF2B5EF4-FFF2-40B4-BE49-F238E27FC236}">
                <a16:creationId xmlns:a16="http://schemas.microsoft.com/office/drawing/2014/main" id="{B7ED20DD-0F49-5C7F-C184-3626B10B3257}"/>
              </a:ext>
            </a:extLst>
          </p:cNvPr>
          <p:cNvSpPr/>
          <p:nvPr/>
        </p:nvSpPr>
        <p:spPr>
          <a:xfrm>
            <a:off x="6491902" y="6048460"/>
            <a:ext cx="1560842" cy="231086"/>
          </a:xfrm>
          <a:prstGeom prst="rect">
            <a:avLst/>
          </a:prstGeom>
          <a:solidFill>
            <a:schemeClr val="accent5">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b="1" dirty="0">
                <a:solidFill>
                  <a:schemeClr val="tx1">
                    <a:lumMod val="65000"/>
                    <a:lumOff val="35000"/>
                  </a:schemeClr>
                </a:solidFill>
                <a:latin typeface="Century Gothic" panose="020B0502020202020204" pitchFamily="34" charset="0"/>
              </a:rPr>
              <a:t>Content</a:t>
            </a:r>
            <a:endParaRPr lang="en-US" sz="900" b="1" dirty="0"/>
          </a:p>
        </p:txBody>
      </p:sp>
      <p:sp>
        <p:nvSpPr>
          <p:cNvPr id="121" name="Rectangle: Diagonal Corners Rounded 1">
            <a:extLst>
              <a:ext uri="{FF2B5EF4-FFF2-40B4-BE49-F238E27FC236}">
                <a16:creationId xmlns:a16="http://schemas.microsoft.com/office/drawing/2014/main" id="{5DCA9C19-9BDE-C146-0DAD-315648B00989}"/>
              </a:ext>
            </a:extLst>
          </p:cNvPr>
          <p:cNvSpPr/>
          <p:nvPr/>
        </p:nvSpPr>
        <p:spPr>
          <a:xfrm>
            <a:off x="8549438" y="6343467"/>
            <a:ext cx="3107777" cy="231086"/>
          </a:xfrm>
          <a:prstGeom prst="rect">
            <a:avLst/>
          </a:prstGeom>
          <a:solidFill>
            <a:schemeClr val="accent5">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b="1" dirty="0">
                <a:solidFill>
                  <a:schemeClr val="tx1">
                    <a:lumMod val="65000"/>
                    <a:lumOff val="35000"/>
                  </a:schemeClr>
                </a:solidFill>
                <a:latin typeface="Century Gothic" panose="020B0502020202020204" pitchFamily="34" charset="0"/>
              </a:rPr>
              <a:t>Content</a:t>
            </a:r>
            <a:endParaRPr lang="en-US" sz="900" b="1" dirty="0"/>
          </a:p>
        </p:txBody>
      </p:sp>
      <p:grpSp>
        <p:nvGrpSpPr>
          <p:cNvPr id="122" name="Google Shape;193;p15">
            <a:extLst>
              <a:ext uri="{FF2B5EF4-FFF2-40B4-BE49-F238E27FC236}">
                <a16:creationId xmlns:a16="http://schemas.microsoft.com/office/drawing/2014/main" id="{6C683107-5EFD-36C9-FECD-BD61384A2A6C}"/>
              </a:ext>
            </a:extLst>
          </p:cNvPr>
          <p:cNvGrpSpPr/>
          <p:nvPr/>
        </p:nvGrpSpPr>
        <p:grpSpPr>
          <a:xfrm>
            <a:off x="2950801" y="1020037"/>
            <a:ext cx="1646414" cy="828410"/>
            <a:chOff x="4065" y="0"/>
            <a:chExt cx="2078733" cy="828410"/>
          </a:xfrm>
        </p:grpSpPr>
        <p:sp>
          <p:nvSpPr>
            <p:cNvPr id="123" name="Google Shape;194;p15">
              <a:extLst>
                <a:ext uri="{FF2B5EF4-FFF2-40B4-BE49-F238E27FC236}">
                  <a16:creationId xmlns:a16="http://schemas.microsoft.com/office/drawing/2014/main" id="{A44BD0A1-2362-8E21-E47A-669D327B1A29}"/>
                </a:ext>
              </a:extLst>
            </p:cNvPr>
            <p:cNvSpPr/>
            <p:nvPr/>
          </p:nvSpPr>
          <p:spPr>
            <a:xfrm>
              <a:off x="4065" y="0"/>
              <a:ext cx="2078733" cy="828410"/>
            </a:xfrm>
            <a:prstGeom prst="rightArrow">
              <a:avLst>
                <a:gd name="adj1" fmla="val 50000"/>
                <a:gd name="adj2" fmla="val 50000"/>
              </a:avLst>
            </a:prstGeom>
            <a:gradFill>
              <a:gsLst>
                <a:gs pos="0">
                  <a:schemeClr val="lt1"/>
                </a:gs>
                <a:gs pos="50000">
                  <a:schemeClr val="lt1"/>
                </a:gs>
                <a:gs pos="100000">
                  <a:srgbClr val="E1E1E1"/>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95;p15">
              <a:extLst>
                <a:ext uri="{FF2B5EF4-FFF2-40B4-BE49-F238E27FC236}">
                  <a16:creationId xmlns:a16="http://schemas.microsoft.com/office/drawing/2014/main" id="{1D19B6C7-FD33-A240-3C4D-EB5B2407AB6F}"/>
                </a:ext>
              </a:extLst>
            </p:cNvPr>
            <p:cNvSpPr/>
            <p:nvPr/>
          </p:nvSpPr>
          <p:spPr>
            <a:xfrm>
              <a:off x="1432032" y="267426"/>
              <a:ext cx="442035"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97;p15">
              <a:extLst>
                <a:ext uri="{FF2B5EF4-FFF2-40B4-BE49-F238E27FC236}">
                  <a16:creationId xmlns:a16="http://schemas.microsoft.com/office/drawing/2014/main" id="{06E61C8C-2FE1-CF05-936E-41CE924800FA}"/>
                </a:ext>
              </a:extLst>
            </p:cNvPr>
            <p:cNvSpPr/>
            <p:nvPr/>
          </p:nvSpPr>
          <p:spPr>
            <a:xfrm>
              <a:off x="831642" y="267426"/>
              <a:ext cx="442035"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99;p15">
              <a:extLst>
                <a:ext uri="{FF2B5EF4-FFF2-40B4-BE49-F238E27FC236}">
                  <a16:creationId xmlns:a16="http://schemas.microsoft.com/office/drawing/2014/main" id="{0514DE4B-3522-B962-B0D9-62C47421B146}"/>
                </a:ext>
              </a:extLst>
            </p:cNvPr>
            <p:cNvSpPr/>
            <p:nvPr/>
          </p:nvSpPr>
          <p:spPr>
            <a:xfrm>
              <a:off x="56891" y="266008"/>
              <a:ext cx="643771"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200;p15">
              <a:extLst>
                <a:ext uri="{FF2B5EF4-FFF2-40B4-BE49-F238E27FC236}">
                  <a16:creationId xmlns:a16="http://schemas.microsoft.com/office/drawing/2014/main" id="{411110A7-0D00-DD89-04C8-D1C958E0E396}"/>
                </a:ext>
              </a:extLst>
            </p:cNvPr>
            <p:cNvSpPr txBox="1"/>
            <p:nvPr/>
          </p:nvSpPr>
          <p:spPr>
            <a:xfrm>
              <a:off x="56891" y="266008"/>
              <a:ext cx="1593589" cy="246532"/>
            </a:xfrm>
            <a:prstGeom prst="rect">
              <a:avLst/>
            </a:prstGeom>
            <a:noFill/>
            <a:ln>
              <a:noFill/>
            </a:ln>
          </p:spPr>
          <p:txBody>
            <a:bodyPr spcFirstLastPara="1" wrap="square" lIns="0" tIns="71100" rIns="0" bIns="71100" anchor="ctr" anchorCtr="0">
              <a:noAutofit/>
            </a:bodyPr>
            <a:lstStyle/>
            <a:p>
              <a:pPr marL="0" marR="0" lvl="0" indent="0" rtl="0">
                <a:lnSpc>
                  <a:spcPct val="90000"/>
                </a:lnSpc>
                <a:spcBef>
                  <a:spcPts val="0"/>
                </a:spcBef>
                <a:spcAft>
                  <a:spcPts val="0"/>
                </a:spcAft>
                <a:buClr>
                  <a:schemeClr val="dk1"/>
                </a:buClr>
                <a:buSzPts val="700"/>
                <a:buFont typeface="Century Gothic"/>
                <a:buNone/>
              </a:pPr>
              <a:r>
                <a:rPr lang="en-US" sz="700" b="1" dirty="0">
                  <a:solidFill>
                    <a:schemeClr val="tx1">
                      <a:lumMod val="65000"/>
                      <a:lumOff val="35000"/>
                    </a:schemeClr>
                  </a:solidFill>
                  <a:latin typeface="Century Gothic"/>
                  <a:ea typeface="Century Gothic"/>
                  <a:cs typeface="Century Gothic"/>
                  <a:sym typeface="Century Gothic"/>
                </a:rPr>
                <a:t>PHASE 1: Title</a:t>
              </a:r>
              <a:endParaRPr dirty="0">
                <a:solidFill>
                  <a:schemeClr val="tx1">
                    <a:lumMod val="65000"/>
                    <a:lumOff val="35000"/>
                  </a:schemeClr>
                </a:solidFill>
              </a:endParaRPr>
            </a:p>
          </p:txBody>
        </p:sp>
      </p:grpSp>
      <p:grpSp>
        <p:nvGrpSpPr>
          <p:cNvPr id="130" name="Google Shape;193;p15">
            <a:extLst>
              <a:ext uri="{FF2B5EF4-FFF2-40B4-BE49-F238E27FC236}">
                <a16:creationId xmlns:a16="http://schemas.microsoft.com/office/drawing/2014/main" id="{A09BFFC6-87D3-92A1-4241-7B2141A10526}"/>
              </a:ext>
            </a:extLst>
          </p:cNvPr>
          <p:cNvGrpSpPr/>
          <p:nvPr/>
        </p:nvGrpSpPr>
        <p:grpSpPr>
          <a:xfrm>
            <a:off x="4753990" y="1027622"/>
            <a:ext cx="1646414" cy="828410"/>
            <a:chOff x="4065" y="0"/>
            <a:chExt cx="2078733" cy="828410"/>
          </a:xfrm>
        </p:grpSpPr>
        <p:sp>
          <p:nvSpPr>
            <p:cNvPr id="131" name="Google Shape;194;p15">
              <a:extLst>
                <a:ext uri="{FF2B5EF4-FFF2-40B4-BE49-F238E27FC236}">
                  <a16:creationId xmlns:a16="http://schemas.microsoft.com/office/drawing/2014/main" id="{285EEB0F-0B9D-91E5-7AC5-04427CA9C1FA}"/>
                </a:ext>
              </a:extLst>
            </p:cNvPr>
            <p:cNvSpPr/>
            <p:nvPr/>
          </p:nvSpPr>
          <p:spPr>
            <a:xfrm>
              <a:off x="4065" y="0"/>
              <a:ext cx="2078733" cy="828410"/>
            </a:xfrm>
            <a:prstGeom prst="rightArrow">
              <a:avLst>
                <a:gd name="adj1" fmla="val 50000"/>
                <a:gd name="adj2" fmla="val 50000"/>
              </a:avLst>
            </a:prstGeom>
            <a:gradFill>
              <a:gsLst>
                <a:gs pos="0">
                  <a:schemeClr val="lt1"/>
                </a:gs>
                <a:gs pos="50000">
                  <a:schemeClr val="lt1"/>
                </a:gs>
                <a:gs pos="100000">
                  <a:srgbClr val="E1E1E1"/>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95;p15">
              <a:extLst>
                <a:ext uri="{FF2B5EF4-FFF2-40B4-BE49-F238E27FC236}">
                  <a16:creationId xmlns:a16="http://schemas.microsoft.com/office/drawing/2014/main" id="{ADB28C94-433A-1AFF-49C6-0B44DC332F48}"/>
                </a:ext>
              </a:extLst>
            </p:cNvPr>
            <p:cNvSpPr/>
            <p:nvPr/>
          </p:nvSpPr>
          <p:spPr>
            <a:xfrm>
              <a:off x="1432032" y="267426"/>
              <a:ext cx="442035"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97;p15">
              <a:extLst>
                <a:ext uri="{FF2B5EF4-FFF2-40B4-BE49-F238E27FC236}">
                  <a16:creationId xmlns:a16="http://schemas.microsoft.com/office/drawing/2014/main" id="{D7C4924A-EBAB-CF51-920E-5A3223AB9571}"/>
                </a:ext>
              </a:extLst>
            </p:cNvPr>
            <p:cNvSpPr/>
            <p:nvPr/>
          </p:nvSpPr>
          <p:spPr>
            <a:xfrm>
              <a:off x="831642" y="267426"/>
              <a:ext cx="442035"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99;p15">
              <a:extLst>
                <a:ext uri="{FF2B5EF4-FFF2-40B4-BE49-F238E27FC236}">
                  <a16:creationId xmlns:a16="http://schemas.microsoft.com/office/drawing/2014/main" id="{200D2A40-21F3-6CE4-1E31-5BDADFE10325}"/>
                </a:ext>
              </a:extLst>
            </p:cNvPr>
            <p:cNvSpPr/>
            <p:nvPr/>
          </p:nvSpPr>
          <p:spPr>
            <a:xfrm>
              <a:off x="56891" y="266008"/>
              <a:ext cx="643771"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200;p15">
              <a:extLst>
                <a:ext uri="{FF2B5EF4-FFF2-40B4-BE49-F238E27FC236}">
                  <a16:creationId xmlns:a16="http://schemas.microsoft.com/office/drawing/2014/main" id="{FF24BE3A-4DE0-A459-6D66-5460BC633651}"/>
                </a:ext>
              </a:extLst>
            </p:cNvPr>
            <p:cNvSpPr txBox="1"/>
            <p:nvPr/>
          </p:nvSpPr>
          <p:spPr>
            <a:xfrm>
              <a:off x="56891" y="266008"/>
              <a:ext cx="1593589" cy="246532"/>
            </a:xfrm>
            <a:prstGeom prst="rect">
              <a:avLst/>
            </a:prstGeom>
            <a:noFill/>
            <a:ln>
              <a:noFill/>
            </a:ln>
          </p:spPr>
          <p:txBody>
            <a:bodyPr spcFirstLastPara="1" wrap="square" lIns="0" tIns="71100" rIns="0" bIns="71100" anchor="ctr" anchorCtr="0">
              <a:noAutofit/>
            </a:bodyPr>
            <a:lstStyle/>
            <a:p>
              <a:pPr marL="0" marR="0" lvl="0" indent="0" rtl="0">
                <a:lnSpc>
                  <a:spcPct val="90000"/>
                </a:lnSpc>
                <a:spcBef>
                  <a:spcPts val="0"/>
                </a:spcBef>
                <a:spcAft>
                  <a:spcPts val="0"/>
                </a:spcAft>
                <a:buClr>
                  <a:schemeClr val="dk1"/>
                </a:buClr>
                <a:buSzPts val="700"/>
                <a:buFont typeface="Century Gothic"/>
                <a:buNone/>
              </a:pPr>
              <a:r>
                <a:rPr lang="en-US" sz="700" b="1" dirty="0">
                  <a:solidFill>
                    <a:schemeClr val="tx1">
                      <a:lumMod val="65000"/>
                      <a:lumOff val="35000"/>
                    </a:schemeClr>
                  </a:solidFill>
                  <a:latin typeface="Century Gothic"/>
                  <a:ea typeface="Century Gothic"/>
                  <a:cs typeface="Century Gothic"/>
                  <a:sym typeface="Century Gothic"/>
                </a:rPr>
                <a:t>PHASE 2: Title</a:t>
              </a:r>
              <a:endParaRPr dirty="0">
                <a:solidFill>
                  <a:schemeClr val="tx1">
                    <a:lumMod val="65000"/>
                    <a:lumOff val="35000"/>
                  </a:schemeClr>
                </a:solidFill>
              </a:endParaRPr>
            </a:p>
          </p:txBody>
        </p:sp>
      </p:grpSp>
      <p:grpSp>
        <p:nvGrpSpPr>
          <p:cNvPr id="136" name="Google Shape;193;p15">
            <a:extLst>
              <a:ext uri="{FF2B5EF4-FFF2-40B4-BE49-F238E27FC236}">
                <a16:creationId xmlns:a16="http://schemas.microsoft.com/office/drawing/2014/main" id="{34382447-A008-F2DB-5E16-7DC7F0477CA9}"/>
              </a:ext>
            </a:extLst>
          </p:cNvPr>
          <p:cNvGrpSpPr/>
          <p:nvPr/>
        </p:nvGrpSpPr>
        <p:grpSpPr>
          <a:xfrm>
            <a:off x="6554735" y="1035315"/>
            <a:ext cx="1646414" cy="828410"/>
            <a:chOff x="4065" y="0"/>
            <a:chExt cx="2078733" cy="828410"/>
          </a:xfrm>
        </p:grpSpPr>
        <p:sp>
          <p:nvSpPr>
            <p:cNvPr id="137" name="Google Shape;194;p15">
              <a:extLst>
                <a:ext uri="{FF2B5EF4-FFF2-40B4-BE49-F238E27FC236}">
                  <a16:creationId xmlns:a16="http://schemas.microsoft.com/office/drawing/2014/main" id="{D187C845-117B-6595-DFCD-77A4AD9C65B8}"/>
                </a:ext>
              </a:extLst>
            </p:cNvPr>
            <p:cNvSpPr/>
            <p:nvPr/>
          </p:nvSpPr>
          <p:spPr>
            <a:xfrm>
              <a:off x="4065" y="0"/>
              <a:ext cx="2078733" cy="828410"/>
            </a:xfrm>
            <a:prstGeom prst="rightArrow">
              <a:avLst>
                <a:gd name="adj1" fmla="val 50000"/>
                <a:gd name="adj2" fmla="val 50000"/>
              </a:avLst>
            </a:prstGeom>
            <a:gradFill>
              <a:gsLst>
                <a:gs pos="0">
                  <a:schemeClr val="lt1"/>
                </a:gs>
                <a:gs pos="50000">
                  <a:schemeClr val="lt1"/>
                </a:gs>
                <a:gs pos="100000">
                  <a:srgbClr val="E1E1E1"/>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95;p15">
              <a:extLst>
                <a:ext uri="{FF2B5EF4-FFF2-40B4-BE49-F238E27FC236}">
                  <a16:creationId xmlns:a16="http://schemas.microsoft.com/office/drawing/2014/main" id="{80CBBC20-CFA0-FE49-404C-8666DD688B02}"/>
                </a:ext>
              </a:extLst>
            </p:cNvPr>
            <p:cNvSpPr/>
            <p:nvPr/>
          </p:nvSpPr>
          <p:spPr>
            <a:xfrm>
              <a:off x="1432032" y="267426"/>
              <a:ext cx="442035"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97;p15">
              <a:extLst>
                <a:ext uri="{FF2B5EF4-FFF2-40B4-BE49-F238E27FC236}">
                  <a16:creationId xmlns:a16="http://schemas.microsoft.com/office/drawing/2014/main" id="{A6326C6C-78B9-FF96-A6E8-723369CDF892}"/>
                </a:ext>
              </a:extLst>
            </p:cNvPr>
            <p:cNvSpPr/>
            <p:nvPr/>
          </p:nvSpPr>
          <p:spPr>
            <a:xfrm>
              <a:off x="831642" y="267426"/>
              <a:ext cx="442035"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99;p15">
              <a:extLst>
                <a:ext uri="{FF2B5EF4-FFF2-40B4-BE49-F238E27FC236}">
                  <a16:creationId xmlns:a16="http://schemas.microsoft.com/office/drawing/2014/main" id="{11B10A2E-3691-3307-443A-4FA2865AF83C}"/>
                </a:ext>
              </a:extLst>
            </p:cNvPr>
            <p:cNvSpPr/>
            <p:nvPr/>
          </p:nvSpPr>
          <p:spPr>
            <a:xfrm>
              <a:off x="56891" y="266008"/>
              <a:ext cx="643771"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200;p15">
              <a:extLst>
                <a:ext uri="{FF2B5EF4-FFF2-40B4-BE49-F238E27FC236}">
                  <a16:creationId xmlns:a16="http://schemas.microsoft.com/office/drawing/2014/main" id="{9293716B-6A0E-44F5-9E37-3F4D107AF2CE}"/>
                </a:ext>
              </a:extLst>
            </p:cNvPr>
            <p:cNvSpPr txBox="1"/>
            <p:nvPr/>
          </p:nvSpPr>
          <p:spPr>
            <a:xfrm>
              <a:off x="56891" y="266008"/>
              <a:ext cx="1593589" cy="246532"/>
            </a:xfrm>
            <a:prstGeom prst="rect">
              <a:avLst/>
            </a:prstGeom>
            <a:noFill/>
            <a:ln>
              <a:noFill/>
            </a:ln>
          </p:spPr>
          <p:txBody>
            <a:bodyPr spcFirstLastPara="1" wrap="square" lIns="0" tIns="71100" rIns="0" bIns="71100" anchor="ctr" anchorCtr="0">
              <a:noAutofit/>
            </a:bodyPr>
            <a:lstStyle/>
            <a:p>
              <a:pPr marL="0" marR="0" lvl="0" indent="0" rtl="0">
                <a:lnSpc>
                  <a:spcPct val="90000"/>
                </a:lnSpc>
                <a:spcBef>
                  <a:spcPts val="0"/>
                </a:spcBef>
                <a:spcAft>
                  <a:spcPts val="0"/>
                </a:spcAft>
                <a:buClr>
                  <a:schemeClr val="dk1"/>
                </a:buClr>
                <a:buSzPts val="700"/>
                <a:buFont typeface="Century Gothic"/>
                <a:buNone/>
              </a:pPr>
              <a:r>
                <a:rPr lang="en-US" sz="700" b="1" dirty="0">
                  <a:solidFill>
                    <a:schemeClr val="tx1">
                      <a:lumMod val="65000"/>
                      <a:lumOff val="35000"/>
                    </a:schemeClr>
                  </a:solidFill>
                  <a:latin typeface="Century Gothic"/>
                  <a:ea typeface="Century Gothic"/>
                  <a:cs typeface="Century Gothic"/>
                  <a:sym typeface="Century Gothic"/>
                </a:rPr>
                <a:t>PHASE 3: Title</a:t>
              </a:r>
              <a:endParaRPr dirty="0">
                <a:solidFill>
                  <a:schemeClr val="tx1">
                    <a:lumMod val="65000"/>
                    <a:lumOff val="35000"/>
                  </a:schemeClr>
                </a:solidFill>
              </a:endParaRPr>
            </a:p>
          </p:txBody>
        </p:sp>
      </p:grpSp>
    </p:spTree>
    <p:extLst>
      <p:ext uri="{BB962C8B-B14F-4D97-AF65-F5344CB8AC3E}">
        <p14:creationId xmlns:p14="http://schemas.microsoft.com/office/powerpoint/2010/main" val="668885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E07321-6039-0B4F-2BE5-6C9F88F80689}"/>
              </a:ext>
            </a:extLst>
          </p:cNvPr>
          <p:cNvSpPr txBox="1"/>
          <p:nvPr/>
        </p:nvSpPr>
        <p:spPr>
          <a:xfrm>
            <a:off x="146098" y="158098"/>
            <a:ext cx="6094854" cy="646331"/>
          </a:xfrm>
          <a:prstGeom prst="rect">
            <a:avLst/>
          </a:prstGeom>
          <a:noFill/>
        </p:spPr>
        <p:txBody>
          <a:bodyPr wrap="square">
            <a:spAutoFit/>
          </a:bodyPr>
          <a:lstStyle/>
          <a:p>
            <a:r>
              <a:rPr lang="en-US" sz="1800" dirty="0">
                <a:solidFill>
                  <a:schemeClr val="tx1">
                    <a:lumMod val="65000"/>
                    <a:lumOff val="35000"/>
                  </a:schemeClr>
                </a:solidFill>
                <a:latin typeface="Century Gothic" panose="020B0502020202020204" pitchFamily="34" charset="0"/>
              </a:rPr>
              <a:t>BUSINESS CAPABILITY </a:t>
            </a:r>
            <a:br>
              <a:rPr lang="en-US" sz="1800" dirty="0">
                <a:solidFill>
                  <a:schemeClr val="tx1">
                    <a:lumMod val="65000"/>
                    <a:lumOff val="35000"/>
                  </a:schemeClr>
                </a:solidFill>
                <a:latin typeface="Century Gothic" panose="020B0502020202020204" pitchFamily="34" charset="0"/>
              </a:rPr>
            </a:br>
            <a:r>
              <a:rPr lang="en-US" sz="1800" dirty="0">
                <a:solidFill>
                  <a:schemeClr val="tx1">
                    <a:lumMod val="65000"/>
                    <a:lumOff val="35000"/>
                  </a:schemeClr>
                </a:solidFill>
                <a:latin typeface="Century Gothic" panose="020B0502020202020204" pitchFamily="34" charset="0"/>
              </a:rPr>
              <a:t>ROADMAP ASSETS</a:t>
            </a:r>
          </a:p>
        </p:txBody>
      </p:sp>
      <p:grpSp>
        <p:nvGrpSpPr>
          <p:cNvPr id="4" name="Google Shape;193;p15">
            <a:extLst>
              <a:ext uri="{FF2B5EF4-FFF2-40B4-BE49-F238E27FC236}">
                <a16:creationId xmlns:a16="http://schemas.microsoft.com/office/drawing/2014/main" id="{917D910E-8BD0-6243-E29A-98DA62134AD3}"/>
              </a:ext>
            </a:extLst>
          </p:cNvPr>
          <p:cNvGrpSpPr/>
          <p:nvPr/>
        </p:nvGrpSpPr>
        <p:grpSpPr>
          <a:xfrm>
            <a:off x="269477" y="1020037"/>
            <a:ext cx="1646414" cy="828410"/>
            <a:chOff x="4065" y="0"/>
            <a:chExt cx="2078733" cy="828410"/>
          </a:xfrm>
        </p:grpSpPr>
        <p:sp>
          <p:nvSpPr>
            <p:cNvPr id="5" name="Google Shape;194;p15">
              <a:extLst>
                <a:ext uri="{FF2B5EF4-FFF2-40B4-BE49-F238E27FC236}">
                  <a16:creationId xmlns:a16="http://schemas.microsoft.com/office/drawing/2014/main" id="{F8EA56CC-105B-A356-07B1-C7C76E6E1577}"/>
                </a:ext>
              </a:extLst>
            </p:cNvPr>
            <p:cNvSpPr/>
            <p:nvPr/>
          </p:nvSpPr>
          <p:spPr>
            <a:xfrm>
              <a:off x="4065" y="0"/>
              <a:ext cx="2078733" cy="828410"/>
            </a:xfrm>
            <a:prstGeom prst="rightArrow">
              <a:avLst>
                <a:gd name="adj1" fmla="val 50000"/>
                <a:gd name="adj2" fmla="val 50000"/>
              </a:avLst>
            </a:prstGeom>
            <a:gradFill>
              <a:gsLst>
                <a:gs pos="0">
                  <a:schemeClr val="lt1"/>
                </a:gs>
                <a:gs pos="50000">
                  <a:schemeClr val="lt1"/>
                </a:gs>
                <a:gs pos="100000">
                  <a:srgbClr val="E1E1E1"/>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195;p15">
              <a:extLst>
                <a:ext uri="{FF2B5EF4-FFF2-40B4-BE49-F238E27FC236}">
                  <a16:creationId xmlns:a16="http://schemas.microsoft.com/office/drawing/2014/main" id="{ACE5284F-088E-2B00-1E6F-02517C06A3A2}"/>
                </a:ext>
              </a:extLst>
            </p:cNvPr>
            <p:cNvSpPr/>
            <p:nvPr/>
          </p:nvSpPr>
          <p:spPr>
            <a:xfrm>
              <a:off x="1432032" y="267426"/>
              <a:ext cx="442035"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197;p15">
              <a:extLst>
                <a:ext uri="{FF2B5EF4-FFF2-40B4-BE49-F238E27FC236}">
                  <a16:creationId xmlns:a16="http://schemas.microsoft.com/office/drawing/2014/main" id="{78AA5715-CBBA-637C-7A6D-08495E447AC2}"/>
                </a:ext>
              </a:extLst>
            </p:cNvPr>
            <p:cNvSpPr/>
            <p:nvPr/>
          </p:nvSpPr>
          <p:spPr>
            <a:xfrm>
              <a:off x="831642" y="267426"/>
              <a:ext cx="442035"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199;p15">
              <a:extLst>
                <a:ext uri="{FF2B5EF4-FFF2-40B4-BE49-F238E27FC236}">
                  <a16:creationId xmlns:a16="http://schemas.microsoft.com/office/drawing/2014/main" id="{58C7D214-6890-3CD7-365B-517EF70B5249}"/>
                </a:ext>
              </a:extLst>
            </p:cNvPr>
            <p:cNvSpPr/>
            <p:nvPr/>
          </p:nvSpPr>
          <p:spPr>
            <a:xfrm>
              <a:off x="56891" y="266008"/>
              <a:ext cx="643771"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200;p15">
              <a:extLst>
                <a:ext uri="{FF2B5EF4-FFF2-40B4-BE49-F238E27FC236}">
                  <a16:creationId xmlns:a16="http://schemas.microsoft.com/office/drawing/2014/main" id="{4F6C8C57-FC0D-B7A8-5520-13427EED7EDA}"/>
                </a:ext>
              </a:extLst>
            </p:cNvPr>
            <p:cNvSpPr txBox="1"/>
            <p:nvPr/>
          </p:nvSpPr>
          <p:spPr>
            <a:xfrm>
              <a:off x="56891" y="266008"/>
              <a:ext cx="1593589" cy="246532"/>
            </a:xfrm>
            <a:prstGeom prst="rect">
              <a:avLst/>
            </a:prstGeom>
            <a:noFill/>
            <a:ln>
              <a:noFill/>
            </a:ln>
          </p:spPr>
          <p:txBody>
            <a:bodyPr spcFirstLastPara="1" wrap="square" lIns="0" tIns="71100" rIns="0" bIns="71100" anchor="ctr" anchorCtr="0">
              <a:noAutofit/>
            </a:bodyPr>
            <a:lstStyle/>
            <a:p>
              <a:pPr marL="0" marR="0" lvl="0" indent="0" rtl="0">
                <a:lnSpc>
                  <a:spcPct val="90000"/>
                </a:lnSpc>
                <a:spcBef>
                  <a:spcPts val="0"/>
                </a:spcBef>
                <a:spcAft>
                  <a:spcPts val="0"/>
                </a:spcAft>
                <a:buClr>
                  <a:schemeClr val="dk1"/>
                </a:buClr>
                <a:buSzPts val="700"/>
                <a:buFont typeface="Century Gothic"/>
                <a:buNone/>
              </a:pPr>
              <a:r>
                <a:rPr lang="en-US" sz="700" b="1" dirty="0">
                  <a:solidFill>
                    <a:schemeClr val="tx1">
                      <a:lumMod val="65000"/>
                      <a:lumOff val="35000"/>
                    </a:schemeClr>
                  </a:solidFill>
                  <a:latin typeface="Century Gothic"/>
                  <a:ea typeface="Century Gothic"/>
                  <a:cs typeface="Century Gothic"/>
                  <a:sym typeface="Century Gothic"/>
                </a:rPr>
                <a:t>PHASE X: Title</a:t>
              </a:r>
              <a:endParaRPr dirty="0">
                <a:solidFill>
                  <a:schemeClr val="tx1">
                    <a:lumMod val="65000"/>
                    <a:lumOff val="35000"/>
                  </a:schemeClr>
                </a:solidFill>
              </a:endParaRPr>
            </a:p>
          </p:txBody>
        </p:sp>
      </p:grpSp>
      <p:grpSp>
        <p:nvGrpSpPr>
          <p:cNvPr id="10" name="Google Shape;193;p15">
            <a:extLst>
              <a:ext uri="{FF2B5EF4-FFF2-40B4-BE49-F238E27FC236}">
                <a16:creationId xmlns:a16="http://schemas.microsoft.com/office/drawing/2014/main" id="{0705C793-B3D2-E516-9903-2E2DE4EF0294}"/>
              </a:ext>
            </a:extLst>
          </p:cNvPr>
          <p:cNvGrpSpPr/>
          <p:nvPr/>
        </p:nvGrpSpPr>
        <p:grpSpPr>
          <a:xfrm>
            <a:off x="269477" y="1982195"/>
            <a:ext cx="1646414" cy="828410"/>
            <a:chOff x="4065" y="0"/>
            <a:chExt cx="2078733" cy="828410"/>
          </a:xfrm>
        </p:grpSpPr>
        <p:sp>
          <p:nvSpPr>
            <p:cNvPr id="11" name="Google Shape;194;p15">
              <a:extLst>
                <a:ext uri="{FF2B5EF4-FFF2-40B4-BE49-F238E27FC236}">
                  <a16:creationId xmlns:a16="http://schemas.microsoft.com/office/drawing/2014/main" id="{F585AF32-12E5-344F-8934-6973D5B63358}"/>
                </a:ext>
              </a:extLst>
            </p:cNvPr>
            <p:cNvSpPr/>
            <p:nvPr/>
          </p:nvSpPr>
          <p:spPr>
            <a:xfrm>
              <a:off x="4065" y="0"/>
              <a:ext cx="2078733" cy="828410"/>
            </a:xfrm>
            <a:prstGeom prst="rightArrow">
              <a:avLst>
                <a:gd name="adj1" fmla="val 50000"/>
                <a:gd name="adj2" fmla="val 50000"/>
              </a:avLst>
            </a:prstGeom>
            <a:gradFill>
              <a:gsLst>
                <a:gs pos="0">
                  <a:schemeClr val="lt1"/>
                </a:gs>
                <a:gs pos="50000">
                  <a:schemeClr val="lt1"/>
                </a:gs>
                <a:gs pos="100000">
                  <a:srgbClr val="E1E1E1"/>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95;p15">
              <a:extLst>
                <a:ext uri="{FF2B5EF4-FFF2-40B4-BE49-F238E27FC236}">
                  <a16:creationId xmlns:a16="http://schemas.microsoft.com/office/drawing/2014/main" id="{C7B51412-E6C1-BE9F-DA98-CD0B8F0D045A}"/>
                </a:ext>
              </a:extLst>
            </p:cNvPr>
            <p:cNvSpPr/>
            <p:nvPr/>
          </p:nvSpPr>
          <p:spPr>
            <a:xfrm>
              <a:off x="1432032" y="267426"/>
              <a:ext cx="442035"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97;p15">
              <a:extLst>
                <a:ext uri="{FF2B5EF4-FFF2-40B4-BE49-F238E27FC236}">
                  <a16:creationId xmlns:a16="http://schemas.microsoft.com/office/drawing/2014/main" id="{74BFECBE-799C-1AD3-AD44-AA53602D9D95}"/>
                </a:ext>
              </a:extLst>
            </p:cNvPr>
            <p:cNvSpPr/>
            <p:nvPr/>
          </p:nvSpPr>
          <p:spPr>
            <a:xfrm>
              <a:off x="831642" y="267426"/>
              <a:ext cx="442035"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99;p15">
              <a:extLst>
                <a:ext uri="{FF2B5EF4-FFF2-40B4-BE49-F238E27FC236}">
                  <a16:creationId xmlns:a16="http://schemas.microsoft.com/office/drawing/2014/main" id="{2C71DED9-1345-7406-FADD-157093DD87C0}"/>
                </a:ext>
              </a:extLst>
            </p:cNvPr>
            <p:cNvSpPr/>
            <p:nvPr/>
          </p:nvSpPr>
          <p:spPr>
            <a:xfrm>
              <a:off x="56891" y="266008"/>
              <a:ext cx="643771"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200;p15">
              <a:extLst>
                <a:ext uri="{FF2B5EF4-FFF2-40B4-BE49-F238E27FC236}">
                  <a16:creationId xmlns:a16="http://schemas.microsoft.com/office/drawing/2014/main" id="{3C2AC6B3-6D70-0EC5-02CF-0DF9E70FBDD4}"/>
                </a:ext>
              </a:extLst>
            </p:cNvPr>
            <p:cNvSpPr txBox="1"/>
            <p:nvPr/>
          </p:nvSpPr>
          <p:spPr>
            <a:xfrm>
              <a:off x="56891" y="266008"/>
              <a:ext cx="1593589" cy="246532"/>
            </a:xfrm>
            <a:prstGeom prst="rect">
              <a:avLst/>
            </a:prstGeom>
            <a:noFill/>
            <a:ln>
              <a:noFill/>
            </a:ln>
          </p:spPr>
          <p:txBody>
            <a:bodyPr spcFirstLastPara="1" wrap="square" lIns="0" tIns="71100" rIns="0" bIns="71100" anchor="ctr" anchorCtr="0">
              <a:noAutofit/>
            </a:bodyPr>
            <a:lstStyle/>
            <a:p>
              <a:pPr marL="0" marR="0" lvl="0" indent="0" rtl="0">
                <a:lnSpc>
                  <a:spcPct val="90000"/>
                </a:lnSpc>
                <a:spcBef>
                  <a:spcPts val="0"/>
                </a:spcBef>
                <a:spcAft>
                  <a:spcPts val="0"/>
                </a:spcAft>
                <a:buClr>
                  <a:schemeClr val="dk1"/>
                </a:buClr>
                <a:buSzPts val="700"/>
                <a:buFont typeface="Century Gothic"/>
                <a:buNone/>
              </a:pPr>
              <a:r>
                <a:rPr lang="en-US" sz="700" b="1" dirty="0">
                  <a:solidFill>
                    <a:schemeClr val="tx1">
                      <a:lumMod val="65000"/>
                      <a:lumOff val="35000"/>
                    </a:schemeClr>
                  </a:solidFill>
                  <a:latin typeface="Century Gothic"/>
                  <a:ea typeface="Century Gothic"/>
                  <a:cs typeface="Century Gothic"/>
                  <a:sym typeface="Century Gothic"/>
                </a:rPr>
                <a:t>PHASE X: Title</a:t>
              </a:r>
              <a:endParaRPr dirty="0">
                <a:solidFill>
                  <a:schemeClr val="tx1">
                    <a:lumMod val="65000"/>
                    <a:lumOff val="35000"/>
                  </a:schemeClr>
                </a:solidFill>
              </a:endParaRPr>
            </a:p>
          </p:txBody>
        </p:sp>
      </p:grpSp>
      <p:sp>
        <p:nvSpPr>
          <p:cNvPr id="16" name="Google Shape;129;p2">
            <a:extLst>
              <a:ext uri="{FF2B5EF4-FFF2-40B4-BE49-F238E27FC236}">
                <a16:creationId xmlns:a16="http://schemas.microsoft.com/office/drawing/2014/main" id="{DBB560EA-37A6-E244-640D-86801C4439FF}"/>
              </a:ext>
            </a:extLst>
          </p:cNvPr>
          <p:cNvSpPr/>
          <p:nvPr/>
        </p:nvSpPr>
        <p:spPr>
          <a:xfrm>
            <a:off x="311317" y="3389525"/>
            <a:ext cx="1463372" cy="301752"/>
          </a:xfrm>
          <a:prstGeom prst="roundRect">
            <a:avLst>
              <a:gd name="adj" fmla="val 16667"/>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dirty="0">
                <a:solidFill>
                  <a:schemeClr val="tx1">
                    <a:lumMod val="65000"/>
                    <a:lumOff val="35000"/>
                  </a:schemeClr>
                </a:solidFill>
                <a:latin typeface="Century Gothic"/>
                <a:sym typeface="Century Gothic"/>
              </a:rPr>
              <a:t>Project</a:t>
            </a:r>
            <a:endParaRPr sz="900" dirty="0">
              <a:solidFill>
                <a:schemeClr val="tx1">
                  <a:lumMod val="65000"/>
                  <a:lumOff val="35000"/>
                </a:schemeClr>
              </a:solidFill>
            </a:endParaRPr>
          </a:p>
        </p:txBody>
      </p:sp>
      <p:sp>
        <p:nvSpPr>
          <p:cNvPr id="17" name="Google Shape;130;p2">
            <a:extLst>
              <a:ext uri="{FF2B5EF4-FFF2-40B4-BE49-F238E27FC236}">
                <a16:creationId xmlns:a16="http://schemas.microsoft.com/office/drawing/2014/main" id="{338D00FC-918C-0C9F-9226-3F85D537949E}"/>
              </a:ext>
            </a:extLst>
          </p:cNvPr>
          <p:cNvSpPr/>
          <p:nvPr/>
        </p:nvSpPr>
        <p:spPr>
          <a:xfrm>
            <a:off x="311317" y="4270197"/>
            <a:ext cx="1463372" cy="301752"/>
          </a:xfrm>
          <a:prstGeom prst="roundRect">
            <a:avLst>
              <a:gd name="adj" fmla="val 16667"/>
            </a:avLst>
          </a:prstGeom>
          <a:solidFill>
            <a:srgbClr val="6CD5F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dirty="0">
                <a:solidFill>
                  <a:schemeClr val="tx1">
                    <a:lumMod val="65000"/>
                    <a:lumOff val="35000"/>
                  </a:schemeClr>
                </a:solidFill>
                <a:latin typeface="Century Gothic"/>
                <a:sym typeface="Century Gothic"/>
              </a:rPr>
              <a:t>Project</a:t>
            </a:r>
            <a:endParaRPr sz="900" dirty="0"/>
          </a:p>
        </p:txBody>
      </p:sp>
      <p:sp>
        <p:nvSpPr>
          <p:cNvPr id="18" name="Google Shape;131;p2">
            <a:extLst>
              <a:ext uri="{FF2B5EF4-FFF2-40B4-BE49-F238E27FC236}">
                <a16:creationId xmlns:a16="http://schemas.microsoft.com/office/drawing/2014/main" id="{05148F54-DE27-212D-28F2-6C1B203EB328}"/>
              </a:ext>
            </a:extLst>
          </p:cNvPr>
          <p:cNvSpPr/>
          <p:nvPr/>
        </p:nvSpPr>
        <p:spPr>
          <a:xfrm>
            <a:off x="314925" y="5178749"/>
            <a:ext cx="1459764" cy="301800"/>
          </a:xfrm>
          <a:prstGeom prst="roundRect">
            <a:avLst>
              <a:gd name="adj" fmla="val 16667"/>
            </a:avLst>
          </a:prstGeom>
          <a:solidFill>
            <a:srgbClr val="FF7D3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dirty="0">
                <a:solidFill>
                  <a:schemeClr val="tx1">
                    <a:lumMod val="65000"/>
                    <a:lumOff val="35000"/>
                  </a:schemeClr>
                </a:solidFill>
                <a:latin typeface="Century Gothic"/>
                <a:sym typeface="Century Gothic"/>
              </a:rPr>
              <a:t>Project</a:t>
            </a:r>
            <a:endParaRPr sz="900" dirty="0"/>
          </a:p>
        </p:txBody>
      </p:sp>
      <p:sp>
        <p:nvSpPr>
          <p:cNvPr id="19" name="Google Shape;132;p2">
            <a:extLst>
              <a:ext uri="{FF2B5EF4-FFF2-40B4-BE49-F238E27FC236}">
                <a16:creationId xmlns:a16="http://schemas.microsoft.com/office/drawing/2014/main" id="{35C5B101-5400-6871-ECB0-D0E4C2AB5417}"/>
              </a:ext>
            </a:extLst>
          </p:cNvPr>
          <p:cNvSpPr/>
          <p:nvPr/>
        </p:nvSpPr>
        <p:spPr>
          <a:xfrm>
            <a:off x="314925" y="3852901"/>
            <a:ext cx="1459764" cy="264772"/>
          </a:xfrm>
          <a:prstGeom prst="roundRect">
            <a:avLst>
              <a:gd name="adj" fmla="val 16667"/>
            </a:avLst>
          </a:prstGeom>
          <a:solidFill>
            <a:srgbClr val="A1F4E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dirty="0">
                <a:solidFill>
                  <a:schemeClr val="tx1">
                    <a:lumMod val="65000"/>
                    <a:lumOff val="35000"/>
                  </a:schemeClr>
                </a:solidFill>
                <a:latin typeface="Century Gothic"/>
                <a:sym typeface="Century Gothic"/>
              </a:rPr>
              <a:t>Project</a:t>
            </a:r>
            <a:endParaRPr sz="900" dirty="0"/>
          </a:p>
        </p:txBody>
      </p:sp>
      <p:sp>
        <p:nvSpPr>
          <p:cNvPr id="20" name="Google Shape;133;p2">
            <a:extLst>
              <a:ext uri="{FF2B5EF4-FFF2-40B4-BE49-F238E27FC236}">
                <a16:creationId xmlns:a16="http://schemas.microsoft.com/office/drawing/2014/main" id="{5C8DA6C6-4BCC-4E77-3024-1BD101068C68}"/>
              </a:ext>
            </a:extLst>
          </p:cNvPr>
          <p:cNvSpPr/>
          <p:nvPr/>
        </p:nvSpPr>
        <p:spPr>
          <a:xfrm>
            <a:off x="314925" y="4724473"/>
            <a:ext cx="1459764" cy="301752"/>
          </a:xfrm>
          <a:prstGeom prst="roundRect">
            <a:avLst>
              <a:gd name="adj" fmla="val 16667"/>
            </a:avLst>
          </a:prstGeom>
          <a:solidFill>
            <a:srgbClr val="ACB8C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dirty="0">
                <a:solidFill>
                  <a:schemeClr val="tx1">
                    <a:lumMod val="65000"/>
                    <a:lumOff val="35000"/>
                  </a:schemeClr>
                </a:solidFill>
                <a:latin typeface="Century Gothic"/>
                <a:sym typeface="Century Gothic"/>
              </a:rPr>
              <a:t>Project</a:t>
            </a:r>
            <a:endParaRPr sz="900" dirty="0"/>
          </a:p>
        </p:txBody>
      </p:sp>
      <p:sp>
        <p:nvSpPr>
          <p:cNvPr id="21" name="Rectangle: Diagonal Corners Rounded 1">
            <a:extLst>
              <a:ext uri="{FF2B5EF4-FFF2-40B4-BE49-F238E27FC236}">
                <a16:creationId xmlns:a16="http://schemas.microsoft.com/office/drawing/2014/main" id="{551C0554-2311-FA8C-7DDE-AEF14A6A7772}"/>
              </a:ext>
            </a:extLst>
          </p:cNvPr>
          <p:cNvSpPr/>
          <p:nvPr/>
        </p:nvSpPr>
        <p:spPr>
          <a:xfrm>
            <a:off x="319572" y="5837963"/>
            <a:ext cx="1560842" cy="231086"/>
          </a:xfrm>
          <a:prstGeom prst="rect">
            <a:avLst/>
          </a:prstGeom>
          <a:solidFill>
            <a:schemeClr val="accent5">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b="1" dirty="0">
                <a:solidFill>
                  <a:schemeClr val="tx1">
                    <a:lumMod val="65000"/>
                    <a:lumOff val="35000"/>
                  </a:schemeClr>
                </a:solidFill>
                <a:latin typeface="Century Gothic" panose="020B0502020202020204" pitchFamily="34" charset="0"/>
              </a:rPr>
              <a:t>Content</a:t>
            </a:r>
            <a:endParaRPr lang="en-US" sz="900" b="1" dirty="0"/>
          </a:p>
        </p:txBody>
      </p:sp>
      <p:sp>
        <p:nvSpPr>
          <p:cNvPr id="22" name="Rectangle: Diagonal Corners Rounded 1">
            <a:extLst>
              <a:ext uri="{FF2B5EF4-FFF2-40B4-BE49-F238E27FC236}">
                <a16:creationId xmlns:a16="http://schemas.microsoft.com/office/drawing/2014/main" id="{B7919269-AACA-A6DF-8108-34100F8F4979}"/>
              </a:ext>
            </a:extLst>
          </p:cNvPr>
          <p:cNvSpPr/>
          <p:nvPr/>
        </p:nvSpPr>
        <p:spPr>
          <a:xfrm>
            <a:off x="319572" y="6176696"/>
            <a:ext cx="1560842" cy="231086"/>
          </a:xfrm>
          <a:prstGeom prst="rect">
            <a:avLst/>
          </a:prstGeom>
          <a:solidFill>
            <a:schemeClr val="accent5">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b="1" dirty="0">
                <a:solidFill>
                  <a:schemeClr val="tx1">
                    <a:lumMod val="65000"/>
                    <a:lumOff val="35000"/>
                  </a:schemeClr>
                </a:solidFill>
                <a:latin typeface="Century Gothic" panose="020B0502020202020204" pitchFamily="34" charset="0"/>
              </a:rPr>
              <a:t>Content</a:t>
            </a:r>
            <a:endParaRPr lang="en-US" sz="900" b="1" dirty="0"/>
          </a:p>
        </p:txBody>
      </p:sp>
      <p:grpSp>
        <p:nvGrpSpPr>
          <p:cNvPr id="25" name="Group 24">
            <a:extLst>
              <a:ext uri="{FF2B5EF4-FFF2-40B4-BE49-F238E27FC236}">
                <a16:creationId xmlns:a16="http://schemas.microsoft.com/office/drawing/2014/main" id="{CFD57DAC-2447-27B3-B42F-B0E1FC1362EC}"/>
              </a:ext>
            </a:extLst>
          </p:cNvPr>
          <p:cNvGrpSpPr/>
          <p:nvPr/>
        </p:nvGrpSpPr>
        <p:grpSpPr>
          <a:xfrm>
            <a:off x="2942519" y="1776046"/>
            <a:ext cx="437587" cy="318952"/>
            <a:chOff x="3436321" y="2075561"/>
            <a:chExt cx="437587" cy="318952"/>
          </a:xfrm>
        </p:grpSpPr>
        <p:sp>
          <p:nvSpPr>
            <p:cNvPr id="23" name="Oval 22">
              <a:extLst>
                <a:ext uri="{FF2B5EF4-FFF2-40B4-BE49-F238E27FC236}">
                  <a16:creationId xmlns:a16="http://schemas.microsoft.com/office/drawing/2014/main" id="{646B42A3-27C4-FCAC-4615-5799BEE4B486}"/>
                </a:ext>
              </a:extLst>
            </p:cNvPr>
            <p:cNvSpPr/>
            <p:nvPr/>
          </p:nvSpPr>
          <p:spPr>
            <a:xfrm>
              <a:off x="3495639" y="2075561"/>
              <a:ext cx="318952" cy="318952"/>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D65F7628-E756-3644-AC3E-B60F6317E511}"/>
                </a:ext>
              </a:extLst>
            </p:cNvPr>
            <p:cNvSpPr txBox="1"/>
            <p:nvPr/>
          </p:nvSpPr>
          <p:spPr>
            <a:xfrm>
              <a:off x="3436321" y="2100116"/>
              <a:ext cx="437587" cy="246221"/>
            </a:xfrm>
            <a:prstGeom prst="rect">
              <a:avLst/>
            </a:prstGeom>
            <a:noFill/>
          </p:spPr>
          <p:txBody>
            <a:bodyPr wrap="square" rtlCol="0">
              <a:spAutoFit/>
            </a:bodyPr>
            <a:lstStyle/>
            <a:p>
              <a:pPr algn="ctr"/>
              <a:r>
                <a:rPr lang="en-US" sz="1000" b="1" dirty="0">
                  <a:solidFill>
                    <a:schemeClr val="bg1"/>
                  </a:solidFill>
                  <a:latin typeface="Century Gothic" panose="020B0502020202020204" pitchFamily="34" charset="0"/>
                </a:rPr>
                <a:t>0%</a:t>
              </a:r>
            </a:p>
          </p:txBody>
        </p:sp>
      </p:grpSp>
      <p:grpSp>
        <p:nvGrpSpPr>
          <p:cNvPr id="26" name="Group 25">
            <a:extLst>
              <a:ext uri="{FF2B5EF4-FFF2-40B4-BE49-F238E27FC236}">
                <a16:creationId xmlns:a16="http://schemas.microsoft.com/office/drawing/2014/main" id="{AA8541E2-788D-CA04-1D2F-0761498B516A}"/>
              </a:ext>
            </a:extLst>
          </p:cNvPr>
          <p:cNvGrpSpPr/>
          <p:nvPr/>
        </p:nvGrpSpPr>
        <p:grpSpPr>
          <a:xfrm>
            <a:off x="2942520" y="1352688"/>
            <a:ext cx="437587" cy="318952"/>
            <a:chOff x="3436321" y="2075561"/>
            <a:chExt cx="437587" cy="318952"/>
          </a:xfrm>
        </p:grpSpPr>
        <p:sp>
          <p:nvSpPr>
            <p:cNvPr id="27" name="Oval 26">
              <a:extLst>
                <a:ext uri="{FF2B5EF4-FFF2-40B4-BE49-F238E27FC236}">
                  <a16:creationId xmlns:a16="http://schemas.microsoft.com/office/drawing/2014/main" id="{FA33DA68-9D53-F4B0-40B7-777A386BF829}"/>
                </a:ext>
              </a:extLst>
            </p:cNvPr>
            <p:cNvSpPr/>
            <p:nvPr/>
          </p:nvSpPr>
          <p:spPr>
            <a:xfrm>
              <a:off x="3495639" y="2075561"/>
              <a:ext cx="318952" cy="318952"/>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05DE7BD-85B8-E886-BA6D-579A0C739F89}"/>
                </a:ext>
              </a:extLst>
            </p:cNvPr>
            <p:cNvSpPr txBox="1"/>
            <p:nvPr/>
          </p:nvSpPr>
          <p:spPr>
            <a:xfrm>
              <a:off x="3436321" y="2100116"/>
              <a:ext cx="437587" cy="246221"/>
            </a:xfrm>
            <a:prstGeom prst="rect">
              <a:avLst/>
            </a:prstGeom>
            <a:noFill/>
          </p:spPr>
          <p:txBody>
            <a:bodyPr wrap="square" rtlCol="0">
              <a:spAutoFit/>
            </a:bodyPr>
            <a:lstStyle/>
            <a:p>
              <a:pPr algn="ctr"/>
              <a:r>
                <a:rPr lang="en-US" sz="1000" b="1" dirty="0">
                  <a:solidFill>
                    <a:schemeClr val="bg1"/>
                  </a:solidFill>
                  <a:latin typeface="Century Gothic" panose="020B0502020202020204" pitchFamily="34" charset="0"/>
                </a:rPr>
                <a:t>0%</a:t>
              </a:r>
            </a:p>
          </p:txBody>
        </p:sp>
      </p:grpSp>
      <p:grpSp>
        <p:nvGrpSpPr>
          <p:cNvPr id="29" name="Group 28">
            <a:extLst>
              <a:ext uri="{FF2B5EF4-FFF2-40B4-BE49-F238E27FC236}">
                <a16:creationId xmlns:a16="http://schemas.microsoft.com/office/drawing/2014/main" id="{4E474B7F-6E62-DF35-B462-5CEA80E1DBFB}"/>
              </a:ext>
            </a:extLst>
          </p:cNvPr>
          <p:cNvGrpSpPr/>
          <p:nvPr/>
        </p:nvGrpSpPr>
        <p:grpSpPr>
          <a:xfrm>
            <a:off x="2942520" y="2175783"/>
            <a:ext cx="437587" cy="318952"/>
            <a:chOff x="3436321" y="2075561"/>
            <a:chExt cx="437587" cy="318952"/>
          </a:xfrm>
        </p:grpSpPr>
        <p:sp>
          <p:nvSpPr>
            <p:cNvPr id="30" name="Oval 29">
              <a:extLst>
                <a:ext uri="{FF2B5EF4-FFF2-40B4-BE49-F238E27FC236}">
                  <a16:creationId xmlns:a16="http://schemas.microsoft.com/office/drawing/2014/main" id="{DD3CEB75-03B5-854C-F3D2-8A5965D28A0A}"/>
                </a:ext>
              </a:extLst>
            </p:cNvPr>
            <p:cNvSpPr/>
            <p:nvPr/>
          </p:nvSpPr>
          <p:spPr>
            <a:xfrm>
              <a:off x="3495639" y="2075561"/>
              <a:ext cx="318952" cy="318952"/>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99433ED-1F70-0D0B-CA9E-A1FA511F209B}"/>
                </a:ext>
              </a:extLst>
            </p:cNvPr>
            <p:cNvSpPr txBox="1"/>
            <p:nvPr/>
          </p:nvSpPr>
          <p:spPr>
            <a:xfrm>
              <a:off x="3436321" y="2100116"/>
              <a:ext cx="437587" cy="246221"/>
            </a:xfrm>
            <a:prstGeom prst="rect">
              <a:avLst/>
            </a:prstGeom>
            <a:noFill/>
          </p:spPr>
          <p:txBody>
            <a:bodyPr wrap="square" rtlCol="0">
              <a:spAutoFit/>
            </a:bodyPr>
            <a:lstStyle/>
            <a:p>
              <a:pPr algn="ctr"/>
              <a:r>
                <a:rPr lang="en-US" sz="1000" b="1" dirty="0">
                  <a:solidFill>
                    <a:schemeClr val="bg1"/>
                  </a:solidFill>
                  <a:latin typeface="Century Gothic" panose="020B0502020202020204" pitchFamily="34" charset="0"/>
                </a:rPr>
                <a:t>0%</a:t>
              </a:r>
            </a:p>
          </p:txBody>
        </p:sp>
      </p:grpSp>
      <p:grpSp>
        <p:nvGrpSpPr>
          <p:cNvPr id="34" name="Group 33">
            <a:extLst>
              <a:ext uri="{FF2B5EF4-FFF2-40B4-BE49-F238E27FC236}">
                <a16:creationId xmlns:a16="http://schemas.microsoft.com/office/drawing/2014/main" id="{642464A0-93E8-33DC-8361-2EC86F0FC597}"/>
              </a:ext>
            </a:extLst>
          </p:cNvPr>
          <p:cNvGrpSpPr/>
          <p:nvPr/>
        </p:nvGrpSpPr>
        <p:grpSpPr>
          <a:xfrm>
            <a:off x="2942518" y="2883518"/>
            <a:ext cx="437587" cy="318952"/>
            <a:chOff x="4970053" y="2387437"/>
            <a:chExt cx="437587" cy="318952"/>
          </a:xfrm>
        </p:grpSpPr>
        <p:sp>
          <p:nvSpPr>
            <p:cNvPr id="32" name="Oval 31">
              <a:extLst>
                <a:ext uri="{FF2B5EF4-FFF2-40B4-BE49-F238E27FC236}">
                  <a16:creationId xmlns:a16="http://schemas.microsoft.com/office/drawing/2014/main" id="{B18C23B3-C3E6-750D-7FA2-7A1B35496A1E}"/>
                </a:ext>
              </a:extLst>
            </p:cNvPr>
            <p:cNvSpPr/>
            <p:nvPr/>
          </p:nvSpPr>
          <p:spPr>
            <a:xfrm>
              <a:off x="5029372" y="2387437"/>
              <a:ext cx="318952" cy="318952"/>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7944794D-AEDC-1FDF-6757-0FD3D389EE6B}"/>
                </a:ext>
              </a:extLst>
            </p:cNvPr>
            <p:cNvSpPr txBox="1"/>
            <p:nvPr/>
          </p:nvSpPr>
          <p:spPr>
            <a:xfrm>
              <a:off x="4970053" y="2439191"/>
              <a:ext cx="437587" cy="215444"/>
            </a:xfrm>
            <a:prstGeom prst="rect">
              <a:avLst/>
            </a:prstGeom>
            <a:noFill/>
          </p:spPr>
          <p:txBody>
            <a:bodyPr wrap="square" rtlCol="0">
              <a:spAutoFit/>
            </a:bodyPr>
            <a:lstStyle/>
            <a:p>
              <a:pPr algn="ctr"/>
              <a:r>
                <a:rPr lang="en-US" sz="800" b="1" dirty="0">
                  <a:solidFill>
                    <a:schemeClr val="bg1"/>
                  </a:solidFill>
                  <a:latin typeface="Century Gothic" panose="020B0502020202020204" pitchFamily="34" charset="0"/>
                </a:rPr>
                <a:t>$0</a:t>
              </a:r>
            </a:p>
          </p:txBody>
        </p:sp>
      </p:grpSp>
      <p:grpSp>
        <p:nvGrpSpPr>
          <p:cNvPr id="35" name="Group 34">
            <a:extLst>
              <a:ext uri="{FF2B5EF4-FFF2-40B4-BE49-F238E27FC236}">
                <a16:creationId xmlns:a16="http://schemas.microsoft.com/office/drawing/2014/main" id="{82BF6CC8-9F81-3896-7B88-7BC7F4326382}"/>
              </a:ext>
            </a:extLst>
          </p:cNvPr>
          <p:cNvGrpSpPr/>
          <p:nvPr/>
        </p:nvGrpSpPr>
        <p:grpSpPr>
          <a:xfrm>
            <a:off x="2942520" y="3284751"/>
            <a:ext cx="437587" cy="318952"/>
            <a:chOff x="4970053" y="2387437"/>
            <a:chExt cx="437587" cy="318952"/>
          </a:xfrm>
        </p:grpSpPr>
        <p:sp>
          <p:nvSpPr>
            <p:cNvPr id="36" name="Oval 35">
              <a:extLst>
                <a:ext uri="{FF2B5EF4-FFF2-40B4-BE49-F238E27FC236}">
                  <a16:creationId xmlns:a16="http://schemas.microsoft.com/office/drawing/2014/main" id="{463AFE8F-D33C-486C-03DB-55186DCB80C7}"/>
                </a:ext>
              </a:extLst>
            </p:cNvPr>
            <p:cNvSpPr/>
            <p:nvPr/>
          </p:nvSpPr>
          <p:spPr>
            <a:xfrm>
              <a:off x="5029372" y="2387437"/>
              <a:ext cx="318952" cy="318952"/>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B902B6F8-2CAF-7CDC-472D-D8CB06F8E63E}"/>
                </a:ext>
              </a:extLst>
            </p:cNvPr>
            <p:cNvSpPr txBox="1"/>
            <p:nvPr/>
          </p:nvSpPr>
          <p:spPr>
            <a:xfrm>
              <a:off x="4970053" y="2439191"/>
              <a:ext cx="437587" cy="215444"/>
            </a:xfrm>
            <a:prstGeom prst="rect">
              <a:avLst/>
            </a:prstGeom>
            <a:noFill/>
          </p:spPr>
          <p:txBody>
            <a:bodyPr wrap="square" rtlCol="0">
              <a:spAutoFit/>
            </a:bodyPr>
            <a:lstStyle/>
            <a:p>
              <a:pPr algn="ctr"/>
              <a:r>
                <a:rPr lang="en-US" sz="800" b="1" dirty="0">
                  <a:solidFill>
                    <a:schemeClr val="bg1"/>
                  </a:solidFill>
                  <a:latin typeface="Century Gothic" panose="020B0502020202020204" pitchFamily="34" charset="0"/>
                </a:rPr>
                <a:t>$0</a:t>
              </a:r>
            </a:p>
          </p:txBody>
        </p:sp>
      </p:grpSp>
      <p:grpSp>
        <p:nvGrpSpPr>
          <p:cNvPr id="38" name="Group 37">
            <a:extLst>
              <a:ext uri="{FF2B5EF4-FFF2-40B4-BE49-F238E27FC236}">
                <a16:creationId xmlns:a16="http://schemas.microsoft.com/office/drawing/2014/main" id="{042908B0-3864-EBED-6092-B0A0D6CDA432}"/>
              </a:ext>
            </a:extLst>
          </p:cNvPr>
          <p:cNvGrpSpPr/>
          <p:nvPr/>
        </p:nvGrpSpPr>
        <p:grpSpPr>
          <a:xfrm>
            <a:off x="2942520" y="3678497"/>
            <a:ext cx="437587" cy="318952"/>
            <a:chOff x="4970053" y="2387437"/>
            <a:chExt cx="437587" cy="318952"/>
          </a:xfrm>
        </p:grpSpPr>
        <p:sp>
          <p:nvSpPr>
            <p:cNvPr id="39" name="Oval 38">
              <a:extLst>
                <a:ext uri="{FF2B5EF4-FFF2-40B4-BE49-F238E27FC236}">
                  <a16:creationId xmlns:a16="http://schemas.microsoft.com/office/drawing/2014/main" id="{A672F751-79C6-C729-FB75-D9DCFA027941}"/>
                </a:ext>
              </a:extLst>
            </p:cNvPr>
            <p:cNvSpPr/>
            <p:nvPr/>
          </p:nvSpPr>
          <p:spPr>
            <a:xfrm>
              <a:off x="5029372" y="2387437"/>
              <a:ext cx="318952" cy="318952"/>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16D8762-00F4-B74D-C219-58FFE88BCC16}"/>
                </a:ext>
              </a:extLst>
            </p:cNvPr>
            <p:cNvSpPr txBox="1"/>
            <p:nvPr/>
          </p:nvSpPr>
          <p:spPr>
            <a:xfrm>
              <a:off x="4970053" y="2439191"/>
              <a:ext cx="437587" cy="215444"/>
            </a:xfrm>
            <a:prstGeom prst="rect">
              <a:avLst/>
            </a:prstGeom>
            <a:noFill/>
          </p:spPr>
          <p:txBody>
            <a:bodyPr wrap="square" rtlCol="0">
              <a:spAutoFit/>
            </a:bodyPr>
            <a:lstStyle/>
            <a:p>
              <a:pPr algn="ctr"/>
              <a:r>
                <a:rPr lang="en-US" sz="800" b="1" dirty="0">
                  <a:solidFill>
                    <a:schemeClr val="bg1"/>
                  </a:solidFill>
                  <a:latin typeface="Century Gothic" panose="020B0502020202020204" pitchFamily="34" charset="0"/>
                </a:rPr>
                <a:t>$0</a:t>
              </a:r>
            </a:p>
          </p:txBody>
        </p:sp>
      </p:grpSp>
      <p:cxnSp>
        <p:nvCxnSpPr>
          <p:cNvPr id="41" name="Straight Connector 40">
            <a:extLst>
              <a:ext uri="{FF2B5EF4-FFF2-40B4-BE49-F238E27FC236}">
                <a16:creationId xmlns:a16="http://schemas.microsoft.com/office/drawing/2014/main" id="{9E7FD29C-1AFE-BD04-C0B6-7359FFAEE95C}"/>
              </a:ext>
            </a:extLst>
          </p:cNvPr>
          <p:cNvCxnSpPr>
            <a:cxnSpLocks/>
          </p:cNvCxnSpPr>
          <p:nvPr/>
        </p:nvCxnSpPr>
        <p:spPr>
          <a:xfrm>
            <a:off x="3100537" y="4724473"/>
            <a:ext cx="8585370" cy="0"/>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0CF6AFA-AB8C-C3B7-C1E2-318192236531}"/>
              </a:ext>
            </a:extLst>
          </p:cNvPr>
          <p:cNvCxnSpPr>
            <a:cxnSpLocks/>
          </p:cNvCxnSpPr>
          <p:nvPr/>
        </p:nvCxnSpPr>
        <p:spPr>
          <a:xfrm>
            <a:off x="3100537" y="5026225"/>
            <a:ext cx="8585370" cy="0"/>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618260E-2EF6-1DD1-DDBA-C81C03405BA6}"/>
              </a:ext>
            </a:extLst>
          </p:cNvPr>
          <p:cNvCxnSpPr>
            <a:cxnSpLocks/>
          </p:cNvCxnSpPr>
          <p:nvPr/>
        </p:nvCxnSpPr>
        <p:spPr>
          <a:xfrm>
            <a:off x="3100537" y="5323516"/>
            <a:ext cx="8585370" cy="0"/>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449150E8-9BBE-3CB7-6A45-10E20A473D63}"/>
              </a:ext>
            </a:extLst>
          </p:cNvPr>
          <p:cNvGrpSpPr/>
          <p:nvPr/>
        </p:nvGrpSpPr>
        <p:grpSpPr>
          <a:xfrm>
            <a:off x="3100537" y="5620807"/>
            <a:ext cx="8679556" cy="86934"/>
            <a:chOff x="3228240" y="4196782"/>
            <a:chExt cx="8679556" cy="86934"/>
          </a:xfrm>
        </p:grpSpPr>
        <p:cxnSp>
          <p:nvCxnSpPr>
            <p:cNvPr id="45" name="Straight Connector 44">
              <a:extLst>
                <a:ext uri="{FF2B5EF4-FFF2-40B4-BE49-F238E27FC236}">
                  <a16:creationId xmlns:a16="http://schemas.microsoft.com/office/drawing/2014/main" id="{DBF9D967-60FB-0972-DB7A-B929D919E0BA}"/>
                </a:ext>
              </a:extLst>
            </p:cNvPr>
            <p:cNvCxnSpPr>
              <a:cxnSpLocks/>
            </p:cNvCxnSpPr>
            <p:nvPr/>
          </p:nvCxnSpPr>
          <p:spPr>
            <a:xfrm>
              <a:off x="3299917" y="4237237"/>
              <a:ext cx="8585370" cy="0"/>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588DB861-67E3-B95A-BB21-F9F70BF9D69E}"/>
                </a:ext>
              </a:extLst>
            </p:cNvPr>
            <p:cNvSpPr/>
            <p:nvPr/>
          </p:nvSpPr>
          <p:spPr>
            <a:xfrm>
              <a:off x="3228240" y="4203791"/>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188CC7E7-4CB1-C51F-1FA0-67B9A9D61B51}"/>
                </a:ext>
              </a:extLst>
            </p:cNvPr>
            <p:cNvSpPr/>
            <p:nvPr/>
          </p:nvSpPr>
          <p:spPr>
            <a:xfrm>
              <a:off x="11827871" y="4196782"/>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FCAB61A-5F5F-3011-C040-8A2516FDE550}"/>
              </a:ext>
            </a:extLst>
          </p:cNvPr>
          <p:cNvGrpSpPr/>
          <p:nvPr/>
        </p:nvGrpSpPr>
        <p:grpSpPr>
          <a:xfrm>
            <a:off x="3100537" y="5953506"/>
            <a:ext cx="8679556" cy="86934"/>
            <a:chOff x="3228240" y="4196782"/>
            <a:chExt cx="8679556" cy="86934"/>
          </a:xfrm>
        </p:grpSpPr>
        <p:cxnSp>
          <p:nvCxnSpPr>
            <p:cNvPr id="49" name="Straight Connector 48">
              <a:extLst>
                <a:ext uri="{FF2B5EF4-FFF2-40B4-BE49-F238E27FC236}">
                  <a16:creationId xmlns:a16="http://schemas.microsoft.com/office/drawing/2014/main" id="{00E2407C-461C-C42B-7B7F-1B7B2F1D80BD}"/>
                </a:ext>
              </a:extLst>
            </p:cNvPr>
            <p:cNvCxnSpPr>
              <a:cxnSpLocks/>
            </p:cNvCxnSpPr>
            <p:nvPr/>
          </p:nvCxnSpPr>
          <p:spPr>
            <a:xfrm>
              <a:off x="3299917" y="4237237"/>
              <a:ext cx="8585370" cy="0"/>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B58B77B3-3E25-F37A-C076-7D61C2BF0D4E}"/>
                </a:ext>
              </a:extLst>
            </p:cNvPr>
            <p:cNvSpPr/>
            <p:nvPr/>
          </p:nvSpPr>
          <p:spPr>
            <a:xfrm>
              <a:off x="3228240" y="4203791"/>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E5DC2661-1C82-51E1-E369-514A54470E06}"/>
                </a:ext>
              </a:extLst>
            </p:cNvPr>
            <p:cNvSpPr/>
            <p:nvPr/>
          </p:nvSpPr>
          <p:spPr>
            <a:xfrm>
              <a:off x="11827871" y="4196782"/>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11742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753</TotalTime>
  <Words>253</Words>
  <Application>Microsoft Macintosh PowerPoint</Application>
  <PresentationFormat>Widescreen</PresentationFormat>
  <Paragraphs>85</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38</cp:revision>
  <dcterms:created xsi:type="dcterms:W3CDTF">2022-05-22T18:55:25Z</dcterms:created>
  <dcterms:modified xsi:type="dcterms:W3CDTF">2024-05-20T22:00:06Z</dcterms:modified>
</cp:coreProperties>
</file>