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4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33"/>
    <a:srgbClr val="00BD32"/>
    <a:srgbClr val="4CEDF0"/>
    <a:srgbClr val="F7F9FB"/>
    <a:srgbClr val="FFDE4C"/>
    <a:srgbClr val="F0A622"/>
    <a:srgbClr val="EAEEF3"/>
    <a:srgbClr val="E3EAF6"/>
    <a:srgbClr val="5B7191"/>
    <a:srgbClr val="CDD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81" autoAdjust="0"/>
    <p:restoredTop sz="86447"/>
  </p:normalViewPr>
  <p:slideViewPr>
    <p:cSldViewPr snapToGrid="0" snapToObjects="1">
      <p:cViewPr varScale="1">
        <p:scale>
          <a:sx n="128" d="100"/>
          <a:sy n="128" d="100"/>
        </p:scale>
        <p:origin x="584"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7FBFF12E-A42F-462C-A35F-4BE95C4CAE5B}"/>
    <pc:docChg chg="undo custSel modSld">
      <pc:chgData name="Bess Dunlevy" userId="dd4b9a8537dbe9d0" providerId="LiveId" clId="{7FBFF12E-A42F-462C-A35F-4BE95C4CAE5B}" dt="2024-05-26T21:46:22.818" v="300" actId="20577"/>
      <pc:docMkLst>
        <pc:docMk/>
      </pc:docMkLst>
      <pc:sldChg chg="modSp mod">
        <pc:chgData name="Bess Dunlevy" userId="dd4b9a8537dbe9d0" providerId="LiveId" clId="{7FBFF12E-A42F-462C-A35F-4BE95C4CAE5B}" dt="2024-05-26T21:42:43.048" v="58" actId="20577"/>
        <pc:sldMkLst>
          <pc:docMk/>
          <pc:sldMk cId="1508588292" sldId="342"/>
        </pc:sldMkLst>
        <pc:spChg chg="mod">
          <ac:chgData name="Bess Dunlevy" userId="dd4b9a8537dbe9d0" providerId="LiveId" clId="{7FBFF12E-A42F-462C-A35F-4BE95C4CAE5B}" dt="2024-05-26T21:42:20.195" v="0" actId="20577"/>
          <ac:spMkLst>
            <pc:docMk/>
            <pc:sldMk cId="1508588292" sldId="342"/>
            <ac:spMk id="33" creationId="{143A449B-AAB7-994A-92CE-8F48E2CA7DF6}"/>
          </ac:spMkLst>
        </pc:spChg>
        <pc:spChg chg="mod">
          <ac:chgData name="Bess Dunlevy" userId="dd4b9a8537dbe9d0" providerId="LiveId" clId="{7FBFF12E-A42F-462C-A35F-4BE95C4CAE5B}" dt="2024-05-26T21:42:22.185" v="4" actId="20577"/>
          <ac:spMkLst>
            <pc:docMk/>
            <pc:sldMk cId="1508588292" sldId="342"/>
            <ac:spMk id="92" creationId="{15002CF0-EA59-CE43-9D0C-B9955C66D425}"/>
          </ac:spMkLst>
        </pc:spChg>
        <pc:graphicFrameChg chg="modGraphic">
          <ac:chgData name="Bess Dunlevy" userId="dd4b9a8537dbe9d0" providerId="LiveId" clId="{7FBFF12E-A42F-462C-A35F-4BE95C4CAE5B}" dt="2024-05-26T21:42:43.048" v="58" actId="20577"/>
          <ac:graphicFrameMkLst>
            <pc:docMk/>
            <pc:sldMk cId="1508588292" sldId="342"/>
            <ac:graphicFrameMk id="99" creationId="{F1C66BDD-8EC0-3448-9FF6-50A7B51194A2}"/>
          </ac:graphicFrameMkLst>
        </pc:graphicFrameChg>
      </pc:sldChg>
      <pc:sldChg chg="delSp modSp mod">
        <pc:chgData name="Bess Dunlevy" userId="dd4b9a8537dbe9d0" providerId="LiveId" clId="{7FBFF12E-A42F-462C-A35F-4BE95C4CAE5B}" dt="2024-05-26T21:46:22.818" v="300" actId="20577"/>
        <pc:sldMkLst>
          <pc:docMk/>
          <pc:sldMk cId="1132335575" sldId="343"/>
        </pc:sldMkLst>
        <pc:spChg chg="mod">
          <ac:chgData name="Bess Dunlevy" userId="dd4b9a8537dbe9d0" providerId="LiveId" clId="{7FBFF12E-A42F-462C-A35F-4BE95C4CAE5B}" dt="2024-05-26T21:43:00.932" v="81" actId="20577"/>
          <ac:spMkLst>
            <pc:docMk/>
            <pc:sldMk cId="1132335575" sldId="343"/>
            <ac:spMk id="13" creationId="{74F8CF60-BFBE-314D-94C5-79110B59C65A}"/>
          </ac:spMkLst>
        </pc:spChg>
        <pc:spChg chg="mod">
          <ac:chgData name="Bess Dunlevy" userId="dd4b9a8537dbe9d0" providerId="LiveId" clId="{7FBFF12E-A42F-462C-A35F-4BE95C4CAE5B}" dt="2024-05-26T21:43:05.690" v="87" actId="20577"/>
          <ac:spMkLst>
            <pc:docMk/>
            <pc:sldMk cId="1132335575" sldId="343"/>
            <ac:spMk id="14" creationId="{86A8A6AF-CD20-1B4D-A268-1477E61DF8A7}"/>
          </ac:spMkLst>
        </pc:spChg>
        <pc:spChg chg="mod">
          <ac:chgData name="Bess Dunlevy" userId="dd4b9a8537dbe9d0" providerId="LiveId" clId="{7FBFF12E-A42F-462C-A35F-4BE95C4CAE5B}" dt="2024-05-26T21:43:09.132" v="91" actId="20577"/>
          <ac:spMkLst>
            <pc:docMk/>
            <pc:sldMk cId="1132335575" sldId="343"/>
            <ac:spMk id="15" creationId="{B1B056DD-3B4D-8841-B9C2-E8B6F7A2EF3A}"/>
          </ac:spMkLst>
        </pc:spChg>
        <pc:spChg chg="mod">
          <ac:chgData name="Bess Dunlevy" userId="dd4b9a8537dbe9d0" providerId="LiveId" clId="{7FBFF12E-A42F-462C-A35F-4BE95C4CAE5B}" dt="2024-05-26T21:46:22.818" v="300" actId="20577"/>
          <ac:spMkLst>
            <pc:docMk/>
            <pc:sldMk cId="1132335575" sldId="343"/>
            <ac:spMk id="16" creationId="{2F62B472-4BEA-8243-AF20-8B4DFD1024DC}"/>
          </ac:spMkLst>
        </pc:spChg>
        <pc:spChg chg="mod">
          <ac:chgData name="Bess Dunlevy" userId="dd4b9a8537dbe9d0" providerId="LiveId" clId="{7FBFF12E-A42F-462C-A35F-4BE95C4CAE5B}" dt="2024-05-26T21:43:44.168" v="140" actId="20577"/>
          <ac:spMkLst>
            <pc:docMk/>
            <pc:sldMk cId="1132335575" sldId="343"/>
            <ac:spMk id="19" creationId="{0B252198-ACEA-1F42-AAA2-D6BBC64171BB}"/>
          </ac:spMkLst>
        </pc:spChg>
        <pc:spChg chg="mod">
          <ac:chgData name="Bess Dunlevy" userId="dd4b9a8537dbe9d0" providerId="LiveId" clId="{7FBFF12E-A42F-462C-A35F-4BE95C4CAE5B}" dt="2024-05-26T21:44:05.781" v="163" actId="1076"/>
          <ac:spMkLst>
            <pc:docMk/>
            <pc:sldMk cId="1132335575" sldId="343"/>
            <ac:spMk id="20" creationId="{83C2E8B8-447E-6C4D-9C5C-A90C88970EBF}"/>
          </ac:spMkLst>
        </pc:spChg>
        <pc:spChg chg="mod">
          <ac:chgData name="Bess Dunlevy" userId="dd4b9a8537dbe9d0" providerId="LiveId" clId="{7FBFF12E-A42F-462C-A35F-4BE95C4CAE5B}" dt="2024-05-26T21:44:17.634" v="175" actId="20577"/>
          <ac:spMkLst>
            <pc:docMk/>
            <pc:sldMk cId="1132335575" sldId="343"/>
            <ac:spMk id="23" creationId="{4DCB5669-F0F0-144D-AE89-3B892255E3C0}"/>
          </ac:spMkLst>
        </pc:spChg>
        <pc:spChg chg="mod">
          <ac:chgData name="Bess Dunlevy" userId="dd4b9a8537dbe9d0" providerId="LiveId" clId="{7FBFF12E-A42F-462C-A35F-4BE95C4CAE5B}" dt="2024-05-26T21:46:16.209" v="294" actId="20577"/>
          <ac:spMkLst>
            <pc:docMk/>
            <pc:sldMk cId="1132335575" sldId="343"/>
            <ac:spMk id="24" creationId="{E0CA8AE9-7C12-8146-8A36-A83C00E2D2BB}"/>
          </ac:spMkLst>
        </pc:spChg>
        <pc:spChg chg="mod">
          <ac:chgData name="Bess Dunlevy" userId="dd4b9a8537dbe9d0" providerId="LiveId" clId="{7FBFF12E-A42F-462C-A35F-4BE95C4CAE5B}" dt="2024-05-26T21:43:50.920" v="149" actId="1036"/>
          <ac:spMkLst>
            <pc:docMk/>
            <pc:sldMk cId="1132335575" sldId="343"/>
            <ac:spMk id="25" creationId="{664308B3-03B2-D04B-9426-15762045785D}"/>
          </ac:spMkLst>
        </pc:spChg>
        <pc:spChg chg="mod">
          <ac:chgData name="Bess Dunlevy" userId="dd4b9a8537dbe9d0" providerId="LiveId" clId="{7FBFF12E-A42F-462C-A35F-4BE95C4CAE5B}" dt="2024-05-26T21:44:27.171" v="179" actId="1076"/>
          <ac:spMkLst>
            <pc:docMk/>
            <pc:sldMk cId="1132335575" sldId="343"/>
            <ac:spMk id="27" creationId="{D36FFB29-3075-AD44-A36F-7E27ACF5DDC7}"/>
          </ac:spMkLst>
        </pc:spChg>
        <pc:spChg chg="mod">
          <ac:chgData name="Bess Dunlevy" userId="dd4b9a8537dbe9d0" providerId="LiveId" clId="{7FBFF12E-A42F-462C-A35F-4BE95C4CAE5B}" dt="2024-05-26T21:45:00.641" v="228" actId="1076"/>
          <ac:spMkLst>
            <pc:docMk/>
            <pc:sldMk cId="1132335575" sldId="343"/>
            <ac:spMk id="29" creationId="{C4590F6C-289D-704D-AEE9-936450EEEF60}"/>
          </ac:spMkLst>
        </pc:spChg>
        <pc:spChg chg="mod">
          <ac:chgData name="Bess Dunlevy" userId="dd4b9a8537dbe9d0" providerId="LiveId" clId="{7FBFF12E-A42F-462C-A35F-4BE95C4CAE5B}" dt="2024-05-26T21:45:05.430" v="235" actId="20577"/>
          <ac:spMkLst>
            <pc:docMk/>
            <pc:sldMk cId="1132335575" sldId="343"/>
            <ac:spMk id="32" creationId="{65137614-0537-0C4A-BFE5-10C7D6CFA59C}"/>
          </ac:spMkLst>
        </pc:spChg>
        <pc:spChg chg="mod">
          <ac:chgData name="Bess Dunlevy" userId="dd4b9a8537dbe9d0" providerId="LiveId" clId="{7FBFF12E-A42F-462C-A35F-4BE95C4CAE5B}" dt="2024-05-26T21:44:38.504" v="206" actId="20577"/>
          <ac:spMkLst>
            <pc:docMk/>
            <pc:sldMk cId="1132335575" sldId="343"/>
            <ac:spMk id="35" creationId="{9C873CB4-2CE8-7848-8AE9-9361A7533933}"/>
          </ac:spMkLst>
        </pc:spChg>
        <pc:spChg chg="mod">
          <ac:chgData name="Bess Dunlevy" userId="dd4b9a8537dbe9d0" providerId="LiveId" clId="{7FBFF12E-A42F-462C-A35F-4BE95C4CAE5B}" dt="2024-05-26T21:44:50.494" v="224" actId="1035"/>
          <ac:spMkLst>
            <pc:docMk/>
            <pc:sldMk cId="1132335575" sldId="343"/>
            <ac:spMk id="36" creationId="{FA58CC5C-D52B-DC44-A9D8-3E8C8D21D947}"/>
          </ac:spMkLst>
        </pc:spChg>
        <pc:spChg chg="mod">
          <ac:chgData name="Bess Dunlevy" userId="dd4b9a8537dbe9d0" providerId="LiveId" clId="{7FBFF12E-A42F-462C-A35F-4BE95C4CAE5B}" dt="2024-05-26T21:44:42.055" v="215" actId="20577"/>
          <ac:spMkLst>
            <pc:docMk/>
            <pc:sldMk cId="1132335575" sldId="343"/>
            <ac:spMk id="37" creationId="{3BE1C718-D79A-E744-88A5-7497257DD5D2}"/>
          </ac:spMkLst>
        </pc:spChg>
        <pc:spChg chg="mod">
          <ac:chgData name="Bess Dunlevy" userId="dd4b9a8537dbe9d0" providerId="LiveId" clId="{7FBFF12E-A42F-462C-A35F-4BE95C4CAE5B}" dt="2024-05-26T21:44:45.993" v="218" actId="1036"/>
          <ac:spMkLst>
            <pc:docMk/>
            <pc:sldMk cId="1132335575" sldId="343"/>
            <ac:spMk id="38" creationId="{E1ADF004-F198-AF47-BFB3-F5AA675E0EB2}"/>
          </ac:spMkLst>
        </pc:spChg>
        <pc:spChg chg="mod">
          <ac:chgData name="Bess Dunlevy" userId="dd4b9a8537dbe9d0" providerId="LiveId" clId="{7FBFF12E-A42F-462C-A35F-4BE95C4CAE5B}" dt="2024-05-26T21:45:47.348" v="280" actId="1076"/>
          <ac:spMkLst>
            <pc:docMk/>
            <pc:sldMk cId="1132335575" sldId="343"/>
            <ac:spMk id="39" creationId="{4334D6E7-9C1E-9940-92FF-0DE9E145F79A}"/>
          </ac:spMkLst>
        </pc:spChg>
        <pc:spChg chg="mod">
          <ac:chgData name="Bess Dunlevy" userId="dd4b9a8537dbe9d0" providerId="LiveId" clId="{7FBFF12E-A42F-462C-A35F-4BE95C4CAE5B}" dt="2024-05-26T21:45:56.033" v="284" actId="1076"/>
          <ac:spMkLst>
            <pc:docMk/>
            <pc:sldMk cId="1132335575" sldId="343"/>
            <ac:spMk id="40" creationId="{C93C772D-EEB5-2746-80E9-5D80874CCD13}"/>
          </ac:spMkLst>
        </pc:spChg>
        <pc:spChg chg="mod">
          <ac:chgData name="Bess Dunlevy" userId="dd4b9a8537dbe9d0" providerId="LiveId" clId="{7FBFF12E-A42F-462C-A35F-4BE95C4CAE5B}" dt="2024-05-26T21:46:00.666" v="286" actId="1076"/>
          <ac:spMkLst>
            <pc:docMk/>
            <pc:sldMk cId="1132335575" sldId="343"/>
            <ac:spMk id="41" creationId="{958130DD-B37D-7A4F-8BED-F2BF801A362A}"/>
          </ac:spMkLst>
        </pc:spChg>
        <pc:spChg chg="mod">
          <ac:chgData name="Bess Dunlevy" userId="dd4b9a8537dbe9d0" providerId="LiveId" clId="{7FBFF12E-A42F-462C-A35F-4BE95C4CAE5B}" dt="2024-05-26T21:46:09.730" v="289" actId="1076"/>
          <ac:spMkLst>
            <pc:docMk/>
            <pc:sldMk cId="1132335575" sldId="343"/>
            <ac:spMk id="42" creationId="{67F26C26-0EE2-A14C-8A12-452D016197F1}"/>
          </ac:spMkLst>
        </pc:spChg>
        <pc:spChg chg="mod">
          <ac:chgData name="Bess Dunlevy" userId="dd4b9a8537dbe9d0" providerId="LiveId" clId="{7FBFF12E-A42F-462C-A35F-4BE95C4CAE5B}" dt="2024-05-26T21:45:48.993" v="281" actId="1076"/>
          <ac:spMkLst>
            <pc:docMk/>
            <pc:sldMk cId="1132335575" sldId="343"/>
            <ac:spMk id="43" creationId="{4FBE19D5-E070-D748-A43F-6A6E80A751D9}"/>
          </ac:spMkLst>
        </pc:spChg>
        <pc:spChg chg="mod">
          <ac:chgData name="Bess Dunlevy" userId="dd4b9a8537dbe9d0" providerId="LiveId" clId="{7FBFF12E-A42F-462C-A35F-4BE95C4CAE5B}" dt="2024-05-26T21:45:54.408" v="283" actId="1076"/>
          <ac:spMkLst>
            <pc:docMk/>
            <pc:sldMk cId="1132335575" sldId="343"/>
            <ac:spMk id="44" creationId="{386FBEC3-2EB7-8C46-8788-E15B10FD6D58}"/>
          </ac:spMkLst>
        </pc:spChg>
        <pc:spChg chg="mod">
          <ac:chgData name="Bess Dunlevy" userId="dd4b9a8537dbe9d0" providerId="LiveId" clId="{7FBFF12E-A42F-462C-A35F-4BE95C4CAE5B}" dt="2024-05-26T21:45:58.347" v="285" actId="1076"/>
          <ac:spMkLst>
            <pc:docMk/>
            <pc:sldMk cId="1132335575" sldId="343"/>
            <ac:spMk id="46" creationId="{C8CBB2AF-84CD-2540-8DB2-778AAD09FAD4}"/>
          </ac:spMkLst>
        </pc:spChg>
        <pc:spChg chg="mod">
          <ac:chgData name="Bess Dunlevy" userId="dd4b9a8537dbe9d0" providerId="LiveId" clId="{7FBFF12E-A42F-462C-A35F-4BE95C4CAE5B}" dt="2024-05-26T21:46:06.210" v="288" actId="1076"/>
          <ac:spMkLst>
            <pc:docMk/>
            <pc:sldMk cId="1132335575" sldId="343"/>
            <ac:spMk id="47" creationId="{198FF1E9-023A-4C41-8C43-EE08A869E5B7}"/>
          </ac:spMkLst>
        </pc:spChg>
        <pc:spChg chg="mod">
          <ac:chgData name="Bess Dunlevy" userId="dd4b9a8537dbe9d0" providerId="LiveId" clId="{7FBFF12E-A42F-462C-A35F-4BE95C4CAE5B}" dt="2024-05-26T21:46:02.954" v="287" actId="1076"/>
          <ac:spMkLst>
            <pc:docMk/>
            <pc:sldMk cId="1132335575" sldId="343"/>
            <ac:spMk id="48" creationId="{1E1EFA8C-DA8C-DA4D-8861-5726E604C060}"/>
          </ac:spMkLst>
        </pc:spChg>
        <pc:spChg chg="mod">
          <ac:chgData name="Bess Dunlevy" userId="dd4b9a8537dbe9d0" providerId="LiveId" clId="{7FBFF12E-A42F-462C-A35F-4BE95C4CAE5B}" dt="2024-05-26T21:45:51.722" v="282" actId="1076"/>
          <ac:spMkLst>
            <pc:docMk/>
            <pc:sldMk cId="1132335575" sldId="343"/>
            <ac:spMk id="49" creationId="{FA60CB92-965A-BF4F-8FCF-7143877261A6}"/>
          </ac:spMkLst>
        </pc:spChg>
        <pc:grpChg chg="mod">
          <ac:chgData name="Bess Dunlevy" userId="dd4b9a8537dbe9d0" providerId="LiveId" clId="{7FBFF12E-A42F-462C-A35F-4BE95C4CAE5B}" dt="2024-05-26T21:44:58.250" v="227" actId="1076"/>
          <ac:grpSpMkLst>
            <pc:docMk/>
            <pc:sldMk cId="1132335575" sldId="343"/>
            <ac:grpSpMk id="2" creationId="{50094064-E0E1-174E-A302-92DB21C3E06D}"/>
          </ac:grpSpMkLst>
        </pc:grpChg>
        <pc:grpChg chg="mod">
          <ac:chgData name="Bess Dunlevy" userId="dd4b9a8537dbe9d0" providerId="LiveId" clId="{7FBFF12E-A42F-462C-A35F-4BE95C4CAE5B}" dt="2024-05-26T21:44:53.487" v="226" actId="1035"/>
          <ac:grpSpMkLst>
            <pc:docMk/>
            <pc:sldMk cId="1132335575" sldId="343"/>
            <ac:grpSpMk id="3" creationId="{435768F3-BD91-0847-B231-43C0EC1AA661}"/>
          </ac:grpSpMkLst>
        </pc:grpChg>
        <pc:grpChg chg="del">
          <ac:chgData name="Bess Dunlevy" userId="dd4b9a8537dbe9d0" providerId="LiveId" clId="{7FBFF12E-A42F-462C-A35F-4BE95C4CAE5B}" dt="2024-05-26T21:43:24.528" v="107" actId="478"/>
          <ac:grpSpMkLst>
            <pc:docMk/>
            <pc:sldMk cId="1132335575" sldId="343"/>
            <ac:grpSpMk id="4" creationId="{AE3C7ECB-B370-F147-B890-487205BE625B}"/>
          </ac:grpSpMkLst>
        </pc:grpChg>
        <pc:grpChg chg="del">
          <ac:chgData name="Bess Dunlevy" userId="dd4b9a8537dbe9d0" providerId="LiveId" clId="{7FBFF12E-A42F-462C-A35F-4BE95C4CAE5B}" dt="2024-05-26T21:43:26.198" v="108" actId="478"/>
          <ac:grpSpMkLst>
            <pc:docMk/>
            <pc:sldMk cId="1132335575" sldId="343"/>
            <ac:grpSpMk id="50" creationId="{F3B0D124-362B-4941-835A-7483095D96E4}"/>
          </ac:grpSpMkLst>
        </pc:grpChg>
        <pc:grpChg chg="mod">
          <ac:chgData name="Bess Dunlevy" userId="dd4b9a8537dbe9d0" providerId="LiveId" clId="{7FBFF12E-A42F-462C-A35F-4BE95C4CAE5B}" dt="2024-05-26T21:43:53.479" v="151" actId="1076"/>
          <ac:grpSpMkLst>
            <pc:docMk/>
            <pc:sldMk cId="1132335575" sldId="343"/>
            <ac:grpSpMk id="53" creationId="{98282C72-FAAE-3446-88CA-3A885639CEE5}"/>
          </ac:grpSpMkLst>
        </pc:grpChg>
        <pc:grpChg chg="mod">
          <ac:chgData name="Bess Dunlevy" userId="dd4b9a8537dbe9d0" providerId="LiveId" clId="{7FBFF12E-A42F-462C-A35F-4BE95C4CAE5B}" dt="2024-05-26T21:44:23.570" v="178" actId="1076"/>
          <ac:grpSpMkLst>
            <pc:docMk/>
            <pc:sldMk cId="1132335575" sldId="343"/>
            <ac:grpSpMk id="54" creationId="{2680AB64-D28E-3F4B-A0C3-CC4FF4516751}"/>
          </ac:grpSpMkLst>
        </pc:grpChg>
        <pc:graphicFrameChg chg="mod">
          <ac:chgData name="Bess Dunlevy" userId="dd4b9a8537dbe9d0" providerId="LiveId" clId="{7FBFF12E-A42F-462C-A35F-4BE95C4CAE5B}" dt="2024-05-26T21:44:21.073" v="177" actId="1076"/>
          <ac:graphicFrameMkLst>
            <pc:docMk/>
            <pc:sldMk cId="1132335575" sldId="343"/>
            <ac:graphicFrameMk id="8" creationId="{B4BC8969-FC36-3C45-9DF4-31954D93622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4282729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5/29/24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5/29/24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5/29/24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5/29/24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5/29/24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5/29/24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63&amp;utm_source=template-powerpoint&amp;utm_medium=content&amp;utm_campaign=Blank+Change+Management+Project+Roadmap-powerpoint-12063&amp;lpa=Blank+Change+Management+Project+Roadmap+powerpoint+12063"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white geometric texture">
            <a:extLst>
              <a:ext uri="{FF2B5EF4-FFF2-40B4-BE49-F238E27FC236}">
                <a16:creationId xmlns:a16="http://schemas.microsoft.com/office/drawing/2014/main" id="{952E2991-CD59-E659-0FB6-CFEF850AAED9}"/>
              </a:ext>
            </a:extLst>
          </p:cNvPr>
          <p:cNvPicPr>
            <a:picLocks noChangeAspect="1"/>
          </p:cNvPicPr>
          <p:nvPr/>
        </p:nvPicPr>
        <p:blipFill>
          <a:blip r:embed="rId2">
            <a:duotone>
              <a:schemeClr val="accent5">
                <a:shade val="45000"/>
                <a:satMod val="135000"/>
              </a:schemeClr>
              <a:prstClr val="white"/>
            </a:duotone>
          </a:blip>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8465866" cy="430887"/>
          </a:xfrm>
          <a:prstGeom prst="rect">
            <a:avLst/>
          </a:prstGeom>
          <a:noFill/>
        </p:spPr>
        <p:txBody>
          <a:bodyPr wrap="square" rtlCol="0">
            <a:spAutoFit/>
          </a:bodyPr>
          <a:lstStyle/>
          <a:p>
            <a:r>
              <a:rPr lang="en-US" sz="2200" b="1" dirty="0">
                <a:solidFill>
                  <a:schemeClr val="tx1">
                    <a:lumMod val="65000"/>
                    <a:lumOff val="35000"/>
                  </a:schemeClr>
                </a:solidFill>
                <a:latin typeface="Century Gothic" panose="020B0502020202020204" pitchFamily="34" charset="0"/>
              </a:rPr>
              <a:t>Change Management Project Roadmap Template</a:t>
            </a:r>
          </a:p>
        </p:txBody>
      </p:sp>
      <p:sp>
        <p:nvSpPr>
          <p:cNvPr id="92" name="TextBox 91">
            <a:extLst>
              <a:ext uri="{FF2B5EF4-FFF2-40B4-BE49-F238E27FC236}">
                <a16:creationId xmlns:a16="http://schemas.microsoft.com/office/drawing/2014/main" id="{15002CF0-EA59-CE43-9D0C-B9955C66D425}"/>
              </a:ext>
            </a:extLst>
          </p:cNvPr>
          <p:cNvSpPr txBox="1"/>
          <p:nvPr/>
        </p:nvSpPr>
        <p:spPr>
          <a:xfrm>
            <a:off x="256325" y="1906065"/>
            <a:ext cx="11221474" cy="707886"/>
          </a:xfrm>
          <a:prstGeom prst="rect">
            <a:avLst/>
          </a:prstGeom>
          <a:noFill/>
        </p:spPr>
        <p:txBody>
          <a:bodyPr wrap="square" rtlCol="0">
            <a:spAutoFit/>
          </a:bodyPr>
          <a:lstStyle/>
          <a:p>
            <a:r>
              <a:rPr lang="en-US" sz="4000" dirty="0">
                <a:solidFill>
                  <a:schemeClr val="accent5">
                    <a:lumMod val="75000"/>
                  </a:schemeClr>
                </a:solidFill>
                <a:latin typeface="Century Gothic" panose="020B0502020202020204" pitchFamily="34" charset="0"/>
              </a:rPr>
              <a:t>PROJECT NAME</a:t>
            </a:r>
          </a:p>
        </p:txBody>
      </p:sp>
      <p:cxnSp>
        <p:nvCxnSpPr>
          <p:cNvPr id="94" name="Straight Connector 93">
            <a:extLst>
              <a:ext uri="{FF2B5EF4-FFF2-40B4-BE49-F238E27FC236}">
                <a16:creationId xmlns:a16="http://schemas.microsoft.com/office/drawing/2014/main" id="{CA3131A8-9212-A843-9129-EE771E22C0FA}"/>
              </a:ext>
            </a:extLst>
          </p:cNvPr>
          <p:cNvCxnSpPr>
            <a:cxnSpLocks/>
          </p:cNvCxnSpPr>
          <p:nvPr/>
        </p:nvCxnSpPr>
        <p:spPr>
          <a:xfrm>
            <a:off x="365018" y="2667576"/>
            <a:ext cx="11621573"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graphicFrame>
        <p:nvGraphicFramePr>
          <p:cNvPr id="99" name="Table 98">
            <a:extLst>
              <a:ext uri="{FF2B5EF4-FFF2-40B4-BE49-F238E27FC236}">
                <a16:creationId xmlns:a16="http://schemas.microsoft.com/office/drawing/2014/main" id="{F1C66BDD-8EC0-3448-9FF6-50A7B51194A2}"/>
              </a:ext>
            </a:extLst>
          </p:cNvPr>
          <p:cNvGraphicFramePr>
            <a:graphicFrameLocks noGrp="1"/>
          </p:cNvGraphicFramePr>
          <p:nvPr>
            <p:extLst>
              <p:ext uri="{D42A27DB-BD31-4B8C-83A1-F6EECF244321}">
                <p14:modId xmlns:p14="http://schemas.microsoft.com/office/powerpoint/2010/main" val="3224361014"/>
              </p:ext>
            </p:extLst>
          </p:nvPr>
        </p:nvGraphicFramePr>
        <p:xfrm>
          <a:off x="365017" y="6055513"/>
          <a:ext cx="11621573" cy="548640"/>
        </p:xfrm>
        <a:graphic>
          <a:graphicData uri="http://schemas.openxmlformats.org/drawingml/2006/table">
            <a:tbl>
              <a:tblPr firstRow="1" firstCol="1" bandRow="1">
                <a:tableStyleId>{5C22544A-7EE6-4342-B048-85BDC9FD1C3A}</a:tableStyleId>
              </a:tblPr>
              <a:tblGrid>
                <a:gridCol w="2073258">
                  <a:extLst>
                    <a:ext uri="{9D8B030D-6E8A-4147-A177-3AD203B41FA5}">
                      <a16:colId xmlns:a16="http://schemas.microsoft.com/office/drawing/2014/main" val="690628749"/>
                    </a:ext>
                  </a:extLst>
                </a:gridCol>
                <a:gridCol w="5332429">
                  <a:extLst>
                    <a:ext uri="{9D8B030D-6E8A-4147-A177-3AD203B41FA5}">
                      <a16:colId xmlns:a16="http://schemas.microsoft.com/office/drawing/2014/main" val="3049906053"/>
                    </a:ext>
                  </a:extLst>
                </a:gridCol>
                <a:gridCol w="1372188">
                  <a:extLst>
                    <a:ext uri="{9D8B030D-6E8A-4147-A177-3AD203B41FA5}">
                      <a16:colId xmlns:a16="http://schemas.microsoft.com/office/drawing/2014/main" val="4260011339"/>
                    </a:ext>
                  </a:extLst>
                </a:gridCol>
                <a:gridCol w="2843698">
                  <a:extLst>
                    <a:ext uri="{9D8B030D-6E8A-4147-A177-3AD203B41FA5}">
                      <a16:colId xmlns:a16="http://schemas.microsoft.com/office/drawing/2014/main" val="1259121771"/>
                    </a:ext>
                  </a:extLst>
                </a:gridCol>
              </a:tblGrid>
              <a:tr h="274320">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PROJECT MANAGER</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a:lnSpc>
                          <a:spcPct val="107000"/>
                        </a:lnSpc>
                        <a:spcBef>
                          <a:spcPts val="0"/>
                        </a:spcBef>
                        <a:spcAft>
                          <a:spcPts val="0"/>
                        </a:spcAft>
                      </a:pPr>
                      <a:r>
                        <a:rPr lang="en-US" sz="1000" b="0" i="0" u="none" strike="noStrike" kern="1200" dirty="0">
                          <a:solidFill>
                            <a:schemeClr val="tx1"/>
                          </a:solidFill>
                          <a:effectLst/>
                          <a:latin typeface="Century Gothic" panose="020B0502020202020204" pitchFamily="34" charset="0"/>
                          <a:ea typeface="+mn-ea"/>
                          <a:cs typeface="+mn-cs"/>
                        </a:rPr>
                        <a:t>Name</a:t>
                      </a:r>
                      <a:endParaRPr lang="en-US"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START DATE</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 MM/DD/YY</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7F9FB"/>
                    </a:solidFill>
                  </a:tcPr>
                </a:tc>
                <a:extLst>
                  <a:ext uri="{0D108BD9-81ED-4DB2-BD59-A6C34878D82A}">
                    <a16:rowId xmlns:a16="http://schemas.microsoft.com/office/drawing/2014/main" val="4108310180"/>
                  </a:ext>
                </a:extLst>
              </a:tr>
              <a:tr h="274320">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OVERALL PROGRESS</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0% as of MM/DD/YY</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000" b="0" dirty="0">
                          <a:solidFill>
                            <a:sysClr val="windowText" lastClr="000000"/>
                          </a:solidFill>
                          <a:effectLst/>
                          <a:latin typeface="Century Gothic" panose="020B0502020202020204" pitchFamily="34" charset="0"/>
                        </a:rPr>
                        <a:t>END DATE</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dirty="0">
                          <a:solidFill>
                            <a:sysClr val="windowText" lastClr="000000"/>
                          </a:solidFill>
                          <a:effectLst/>
                          <a:latin typeface="Century Gothic" panose="020B0502020202020204" pitchFamily="34" charset="0"/>
                        </a:rPr>
                        <a:t> </a:t>
                      </a:r>
                      <a:r>
                        <a:rPr lang="en-US" sz="1000" b="0" dirty="0">
                          <a:solidFill>
                            <a:sysClr val="windowText" lastClr="000000"/>
                          </a:solidFill>
                          <a:effectLst/>
                          <a:latin typeface="Century Gothic" panose="020B0502020202020204" pitchFamily="34" charset="0"/>
                        </a:rPr>
                        <a:t>MM/DD/YY</a:t>
                      </a:r>
                      <a:endParaRPr lang="en-US" sz="1000" b="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7F9FB"/>
                    </a:solidFill>
                  </a:tcPr>
                </a:tc>
                <a:extLst>
                  <a:ext uri="{0D108BD9-81ED-4DB2-BD59-A6C34878D82A}">
                    <a16:rowId xmlns:a16="http://schemas.microsoft.com/office/drawing/2014/main" val="2659922558"/>
                  </a:ext>
                </a:extLst>
              </a:tr>
            </a:tbl>
          </a:graphicData>
        </a:graphic>
      </p:graphicFrame>
      <p:sp>
        <p:nvSpPr>
          <p:cNvPr id="67" name="TextBox 66">
            <a:extLst>
              <a:ext uri="{FF2B5EF4-FFF2-40B4-BE49-F238E27FC236}">
                <a16:creationId xmlns:a16="http://schemas.microsoft.com/office/drawing/2014/main" id="{431AE0A8-88C7-0248-B58C-D7A750744F6A}"/>
              </a:ext>
            </a:extLst>
          </p:cNvPr>
          <p:cNvSpPr txBox="1"/>
          <p:nvPr/>
        </p:nvSpPr>
        <p:spPr>
          <a:xfrm>
            <a:off x="300447" y="3177254"/>
            <a:ext cx="2793384" cy="369332"/>
          </a:xfrm>
          <a:prstGeom prst="rect">
            <a:avLst/>
          </a:prstGeom>
          <a:noFill/>
        </p:spPr>
        <p:txBody>
          <a:bodyPr wrap="square" rtlCol="0">
            <a:spAutoFit/>
          </a:bodyPr>
          <a:lstStyle/>
          <a:p>
            <a:r>
              <a:rPr lang="en-US" dirty="0">
                <a:solidFill>
                  <a:schemeClr val="accent5">
                    <a:lumMod val="75000"/>
                  </a:schemeClr>
                </a:solidFill>
                <a:latin typeface="Century Gothic" panose="020B0502020202020204" pitchFamily="34" charset="0"/>
              </a:rPr>
              <a:t>PROJECT DELIVERABLE</a:t>
            </a:r>
          </a:p>
        </p:txBody>
      </p:sp>
      <p:sp>
        <p:nvSpPr>
          <p:cNvPr id="68" name="TextBox 67">
            <a:extLst>
              <a:ext uri="{FF2B5EF4-FFF2-40B4-BE49-F238E27FC236}">
                <a16:creationId xmlns:a16="http://schemas.microsoft.com/office/drawing/2014/main" id="{9FA755E1-6603-9C4F-9335-4AC06A7D855F}"/>
              </a:ext>
            </a:extLst>
          </p:cNvPr>
          <p:cNvSpPr txBox="1"/>
          <p:nvPr/>
        </p:nvSpPr>
        <p:spPr>
          <a:xfrm>
            <a:off x="300447" y="4834130"/>
            <a:ext cx="2793384" cy="369332"/>
          </a:xfrm>
          <a:prstGeom prst="rect">
            <a:avLst/>
          </a:prstGeom>
          <a:noFill/>
        </p:spPr>
        <p:txBody>
          <a:bodyPr wrap="square" rtlCol="0">
            <a:spAutoFit/>
          </a:bodyPr>
          <a:lstStyle/>
          <a:p>
            <a:r>
              <a:rPr lang="en-US" dirty="0">
                <a:solidFill>
                  <a:schemeClr val="accent5">
                    <a:lumMod val="75000"/>
                  </a:schemeClr>
                </a:solidFill>
                <a:latin typeface="Century Gothic" panose="020B0502020202020204" pitchFamily="34" charset="0"/>
              </a:rPr>
              <a:t>SCOPE STATEMENT</a:t>
            </a:r>
          </a:p>
        </p:txBody>
      </p:sp>
      <p:sp>
        <p:nvSpPr>
          <p:cNvPr id="2" name="TextBox 1">
            <a:extLst>
              <a:ext uri="{FF2B5EF4-FFF2-40B4-BE49-F238E27FC236}">
                <a16:creationId xmlns:a16="http://schemas.microsoft.com/office/drawing/2014/main" id="{82224F86-1AB8-79CF-84E2-9B34DCA50EFF}"/>
              </a:ext>
            </a:extLst>
          </p:cNvPr>
          <p:cNvSpPr txBox="1"/>
          <p:nvPr/>
        </p:nvSpPr>
        <p:spPr>
          <a:xfrm>
            <a:off x="300447" y="3574447"/>
            <a:ext cx="11686144" cy="830997"/>
          </a:xfrm>
          <a:prstGeom prst="rect">
            <a:avLst/>
          </a:prstGeom>
          <a:noFill/>
        </p:spPr>
        <p:txBody>
          <a:bodyPr wrap="square" rtlCol="0">
            <a:spAutoFit/>
          </a:bodyPr>
          <a:lstStyle/>
          <a:p>
            <a:r>
              <a:rPr lang="en-US" sz="1200" b="1" dirty="0">
                <a:latin typeface="Century Gothic" panose="020B0502020202020204" pitchFamily="34" charset="0"/>
              </a:rPr>
              <a:t>Deliverable</a:t>
            </a:r>
            <a:r>
              <a:rPr lang="en-US" sz="1200" dirty="0">
                <a:latin typeface="Century Gothic" panose="020B0502020202020204" pitchFamily="34" charset="0"/>
              </a:rPr>
              <a:t>: Stakeholder Engagement and Training Program</a:t>
            </a:r>
          </a:p>
          <a:p>
            <a:endParaRPr lang="en-US" sz="1200" dirty="0">
              <a:latin typeface="Century Gothic" panose="020B0502020202020204" pitchFamily="34" charset="0"/>
            </a:endParaRPr>
          </a:p>
          <a:p>
            <a:r>
              <a:rPr lang="en-US" sz="1200" b="1" dirty="0">
                <a:latin typeface="Century Gothic" panose="020B0502020202020204" pitchFamily="34" charset="0"/>
              </a:rPr>
              <a:t>Description</a:t>
            </a:r>
            <a:r>
              <a:rPr lang="en-US" sz="1200" dirty="0">
                <a:latin typeface="Century Gothic" panose="020B0502020202020204" pitchFamily="34" charset="0"/>
              </a:rPr>
              <a:t>: This deliverable ensures that the team effectively involves and trains all relevant parties in the change process. It includes stakeholder identification and analysis, engagement strategy, training curriculum, implementation schedule, and evaluation metrics.</a:t>
            </a:r>
          </a:p>
        </p:txBody>
      </p:sp>
      <p:sp>
        <p:nvSpPr>
          <p:cNvPr id="5" name="TextBox 4">
            <a:extLst>
              <a:ext uri="{FF2B5EF4-FFF2-40B4-BE49-F238E27FC236}">
                <a16:creationId xmlns:a16="http://schemas.microsoft.com/office/drawing/2014/main" id="{F5F7FD6C-C74C-0C3A-B457-E148FD7A2665}"/>
              </a:ext>
            </a:extLst>
          </p:cNvPr>
          <p:cNvSpPr txBox="1"/>
          <p:nvPr/>
        </p:nvSpPr>
        <p:spPr>
          <a:xfrm>
            <a:off x="300447" y="5196655"/>
            <a:ext cx="11686144" cy="276999"/>
          </a:xfrm>
          <a:prstGeom prst="rect">
            <a:avLst/>
          </a:prstGeom>
          <a:noFill/>
        </p:spPr>
        <p:txBody>
          <a:bodyPr wrap="square" rtlCol="0">
            <a:spAutoFit/>
          </a:bodyPr>
          <a:lstStyle/>
          <a:p>
            <a:r>
              <a:rPr lang="en-US" sz="1200" dirty="0">
                <a:latin typeface="Century Gothic" panose="020B0502020202020204" pitchFamily="34" charset="0"/>
              </a:rPr>
              <a:t>This project will engage stakeholders and provide comprehensive training programs to facilitate a smooth transition to new digital operations.</a:t>
            </a:r>
          </a:p>
        </p:txBody>
      </p:sp>
      <p:pic>
        <p:nvPicPr>
          <p:cNvPr id="7" name="Picture 6" descr="A blue and white sign&#10;&#10;Description automatically generated">
            <a:hlinkClick r:id="rId3"/>
            <a:extLst>
              <a:ext uri="{FF2B5EF4-FFF2-40B4-BE49-F238E27FC236}">
                <a16:creationId xmlns:a16="http://schemas.microsoft.com/office/drawing/2014/main" id="{DC79EA70-DA80-1F1A-A506-47DD99713C5C}"/>
              </a:ext>
            </a:extLst>
          </p:cNvPr>
          <p:cNvPicPr>
            <a:picLocks noChangeAspect="1"/>
          </p:cNvPicPr>
          <p:nvPr/>
        </p:nvPicPr>
        <p:blipFill>
          <a:blip r:embed="rId4"/>
          <a:stretch>
            <a:fillRect/>
          </a:stretch>
        </p:blipFill>
        <p:spPr>
          <a:xfrm>
            <a:off x="8766313" y="253847"/>
            <a:ext cx="3124156" cy="621379"/>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3225E24-BA28-A74B-BB19-E5F25E676BB4}"/>
              </a:ext>
            </a:extLst>
          </p:cNvPr>
          <p:cNvSpPr txBox="1"/>
          <p:nvPr/>
        </p:nvSpPr>
        <p:spPr>
          <a:xfrm>
            <a:off x="9412970" y="2572386"/>
            <a:ext cx="184731" cy="369332"/>
          </a:xfrm>
          <a:prstGeom prst="rect">
            <a:avLst/>
          </a:prstGeom>
          <a:noFill/>
        </p:spPr>
        <p:txBody>
          <a:bodyPr wrap="none" rtlCol="0">
            <a:spAutoFit/>
          </a:bodyPr>
          <a:lstStyle/>
          <a:p>
            <a:endParaRPr lang="en-US" dirty="0">
              <a:latin typeface="Century Gothic" charset="0"/>
              <a:ea typeface="Century Gothic" charset="0"/>
              <a:cs typeface="Century Gothic" charset="0"/>
            </a:endParaRPr>
          </a:p>
        </p:txBody>
      </p:sp>
      <p:graphicFrame>
        <p:nvGraphicFramePr>
          <p:cNvPr id="8" name="Table 7">
            <a:extLst>
              <a:ext uri="{FF2B5EF4-FFF2-40B4-BE49-F238E27FC236}">
                <a16:creationId xmlns:a16="http://schemas.microsoft.com/office/drawing/2014/main" id="{B4BC8969-FC36-3C45-9DF4-31954D93622E}"/>
              </a:ext>
            </a:extLst>
          </p:cNvPr>
          <p:cNvGraphicFramePr>
            <a:graphicFrameLocks noGrp="1"/>
          </p:cNvGraphicFramePr>
          <p:nvPr>
            <p:extLst>
              <p:ext uri="{D42A27DB-BD31-4B8C-83A1-F6EECF244321}">
                <p14:modId xmlns:p14="http://schemas.microsoft.com/office/powerpoint/2010/main" val="3973944167"/>
              </p:ext>
            </p:extLst>
          </p:nvPr>
        </p:nvGraphicFramePr>
        <p:xfrm>
          <a:off x="221178" y="568358"/>
          <a:ext cx="11765914" cy="5780887"/>
        </p:xfrm>
        <a:graphic>
          <a:graphicData uri="http://schemas.openxmlformats.org/drawingml/2006/table">
            <a:tbl>
              <a:tblPr firstRow="1" bandRow="1">
                <a:effectLst>
                  <a:outerShdw blurRad="50800" dist="38100" dir="5400000" algn="t" rotWithShape="0">
                    <a:prstClr val="black">
                      <a:alpha val="40000"/>
                    </a:prstClr>
                  </a:outerShdw>
                </a:effectLst>
                <a:tableStyleId>{073A0DAA-6AF3-43AB-8588-CEC1D06C72B9}</a:tableStyleId>
              </a:tblPr>
              <a:tblGrid>
                <a:gridCol w="979137">
                  <a:extLst>
                    <a:ext uri="{9D8B030D-6E8A-4147-A177-3AD203B41FA5}">
                      <a16:colId xmlns:a16="http://schemas.microsoft.com/office/drawing/2014/main" val="20000"/>
                    </a:ext>
                  </a:extLst>
                </a:gridCol>
                <a:gridCol w="979137">
                  <a:extLst>
                    <a:ext uri="{9D8B030D-6E8A-4147-A177-3AD203B41FA5}">
                      <a16:colId xmlns:a16="http://schemas.microsoft.com/office/drawing/2014/main" val="20001"/>
                    </a:ext>
                  </a:extLst>
                </a:gridCol>
                <a:gridCol w="979137">
                  <a:extLst>
                    <a:ext uri="{9D8B030D-6E8A-4147-A177-3AD203B41FA5}">
                      <a16:colId xmlns:a16="http://schemas.microsoft.com/office/drawing/2014/main" val="20002"/>
                    </a:ext>
                  </a:extLst>
                </a:gridCol>
                <a:gridCol w="979137">
                  <a:extLst>
                    <a:ext uri="{9D8B030D-6E8A-4147-A177-3AD203B41FA5}">
                      <a16:colId xmlns:a16="http://schemas.microsoft.com/office/drawing/2014/main" val="20003"/>
                    </a:ext>
                  </a:extLst>
                </a:gridCol>
                <a:gridCol w="979137">
                  <a:extLst>
                    <a:ext uri="{9D8B030D-6E8A-4147-A177-3AD203B41FA5}">
                      <a16:colId xmlns:a16="http://schemas.microsoft.com/office/drawing/2014/main" val="20004"/>
                    </a:ext>
                  </a:extLst>
                </a:gridCol>
                <a:gridCol w="979137">
                  <a:extLst>
                    <a:ext uri="{9D8B030D-6E8A-4147-A177-3AD203B41FA5}">
                      <a16:colId xmlns:a16="http://schemas.microsoft.com/office/drawing/2014/main" val="20005"/>
                    </a:ext>
                  </a:extLst>
                </a:gridCol>
                <a:gridCol w="979137">
                  <a:extLst>
                    <a:ext uri="{9D8B030D-6E8A-4147-A177-3AD203B41FA5}">
                      <a16:colId xmlns:a16="http://schemas.microsoft.com/office/drawing/2014/main" val="20006"/>
                    </a:ext>
                  </a:extLst>
                </a:gridCol>
                <a:gridCol w="979137">
                  <a:extLst>
                    <a:ext uri="{9D8B030D-6E8A-4147-A177-3AD203B41FA5}">
                      <a16:colId xmlns:a16="http://schemas.microsoft.com/office/drawing/2014/main" val="20007"/>
                    </a:ext>
                  </a:extLst>
                </a:gridCol>
                <a:gridCol w="979137">
                  <a:extLst>
                    <a:ext uri="{9D8B030D-6E8A-4147-A177-3AD203B41FA5}">
                      <a16:colId xmlns:a16="http://schemas.microsoft.com/office/drawing/2014/main" val="20008"/>
                    </a:ext>
                  </a:extLst>
                </a:gridCol>
                <a:gridCol w="979137">
                  <a:extLst>
                    <a:ext uri="{9D8B030D-6E8A-4147-A177-3AD203B41FA5}">
                      <a16:colId xmlns:a16="http://schemas.microsoft.com/office/drawing/2014/main" val="20009"/>
                    </a:ext>
                  </a:extLst>
                </a:gridCol>
                <a:gridCol w="979137">
                  <a:extLst>
                    <a:ext uri="{9D8B030D-6E8A-4147-A177-3AD203B41FA5}">
                      <a16:colId xmlns:a16="http://schemas.microsoft.com/office/drawing/2014/main" val="20010"/>
                    </a:ext>
                  </a:extLst>
                </a:gridCol>
                <a:gridCol w="995407">
                  <a:extLst>
                    <a:ext uri="{9D8B030D-6E8A-4147-A177-3AD203B41FA5}">
                      <a16:colId xmlns:a16="http://schemas.microsoft.com/office/drawing/2014/main" val="20011"/>
                    </a:ext>
                  </a:extLst>
                </a:gridCol>
              </a:tblGrid>
              <a:tr h="265741">
                <a:tc>
                  <a:txBody>
                    <a:bodyPr/>
                    <a:lstStyle/>
                    <a:p>
                      <a:pPr algn="ctr"/>
                      <a:r>
                        <a:rPr lang="en-US" sz="1000" dirty="0">
                          <a:latin typeface="Century Gothic" charset="0"/>
                          <a:ea typeface="Century Gothic" charset="0"/>
                          <a:cs typeface="Century Gothic" charset="0"/>
                        </a:rPr>
                        <a:t>JAN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latin typeface="Century Gothic" charset="0"/>
                          <a:ea typeface="Century Gothic" charset="0"/>
                          <a:cs typeface="Century Gothic" charset="0"/>
                        </a:rPr>
                        <a:t>FEB</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n-US" sz="1000" dirty="0">
                          <a:latin typeface="Century Gothic" charset="0"/>
                          <a:ea typeface="Century Gothic" charset="0"/>
                          <a:cs typeface="Century Gothic" charset="0"/>
                        </a:rPr>
                        <a:t>MAR</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lang="en-US" sz="1000" dirty="0">
                          <a:latin typeface="Century Gothic" charset="0"/>
                          <a:ea typeface="Century Gothic" charset="0"/>
                          <a:cs typeface="Century Gothic" charset="0"/>
                        </a:rPr>
                        <a:t>APR</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latin typeface="Century Gothic" charset="0"/>
                          <a:ea typeface="Century Gothic" charset="0"/>
                          <a:cs typeface="Century Gothic" charset="0"/>
                        </a:rPr>
                        <a:t>MAY</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n-US" sz="1000" dirty="0">
                          <a:latin typeface="Century Gothic" charset="0"/>
                          <a:ea typeface="Century Gothic" charset="0"/>
                          <a:cs typeface="Century Gothic" charset="0"/>
                        </a:rPr>
                        <a:t>JUN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lang="en-US" sz="1000" dirty="0">
                          <a:latin typeface="Century Gothic" charset="0"/>
                          <a:ea typeface="Century Gothic" charset="0"/>
                          <a:cs typeface="Century Gothic" charset="0"/>
                        </a:rPr>
                        <a:t>JUL</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latin typeface="Century Gothic" charset="0"/>
                          <a:ea typeface="Century Gothic" charset="0"/>
                          <a:cs typeface="Century Gothic" charset="0"/>
                        </a:rPr>
                        <a:t>AUG</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n-US" sz="1000" dirty="0">
                          <a:latin typeface="Century Gothic" charset="0"/>
                          <a:ea typeface="Century Gothic" charset="0"/>
                          <a:cs typeface="Century Gothic" charset="0"/>
                        </a:rPr>
                        <a:t>SEPT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lang="en-US" sz="1000" dirty="0">
                          <a:latin typeface="Century Gothic" charset="0"/>
                          <a:ea typeface="Century Gothic" charset="0"/>
                          <a:cs typeface="Century Gothic" charset="0"/>
                        </a:rPr>
                        <a:t>OCT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latin typeface="Century Gothic" charset="0"/>
                          <a:ea typeface="Century Gothic" charset="0"/>
                          <a:cs typeface="Century Gothic" charset="0"/>
                        </a:rPr>
                        <a:t>NOV</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n-US" sz="1000" dirty="0">
                          <a:latin typeface="Century Gothic" charset="0"/>
                          <a:ea typeface="Century Gothic" charset="0"/>
                          <a:cs typeface="Century Gothic" charset="0"/>
                        </a:rPr>
                        <a:t>DEC</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10000"/>
                  </a:ext>
                </a:extLst>
              </a:tr>
              <a:tr h="1017574">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4497572">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dirty="0">
                        <a:latin typeface="Century Gothic" charset="0"/>
                        <a:ea typeface="Century Gothic" charset="0"/>
                        <a:cs typeface="Century Gothic"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bl>
          </a:graphicData>
        </a:graphic>
      </p:graphicFrame>
      <p:grpSp>
        <p:nvGrpSpPr>
          <p:cNvPr id="10" name="Group 9">
            <a:extLst>
              <a:ext uri="{FF2B5EF4-FFF2-40B4-BE49-F238E27FC236}">
                <a16:creationId xmlns:a16="http://schemas.microsoft.com/office/drawing/2014/main" id="{89699E8C-EB9E-C74F-9DDE-E27B07F704F6}"/>
              </a:ext>
            </a:extLst>
          </p:cNvPr>
          <p:cNvGrpSpPr/>
          <p:nvPr/>
        </p:nvGrpSpPr>
        <p:grpSpPr>
          <a:xfrm>
            <a:off x="7819499" y="312091"/>
            <a:ext cx="621733" cy="6232574"/>
            <a:chOff x="963827" y="529733"/>
            <a:chExt cx="621733" cy="6179986"/>
          </a:xfrm>
        </p:grpSpPr>
        <p:sp>
          <p:nvSpPr>
            <p:cNvPr id="11" name="Snip Single Corner Rectangle 10">
              <a:extLst>
                <a:ext uri="{FF2B5EF4-FFF2-40B4-BE49-F238E27FC236}">
                  <a16:creationId xmlns:a16="http://schemas.microsoft.com/office/drawing/2014/main" id="{99B63934-0BFB-E249-A4CA-72A243AE1C7C}"/>
                </a:ext>
              </a:extLst>
            </p:cNvPr>
            <p:cNvSpPr/>
            <p:nvPr/>
          </p:nvSpPr>
          <p:spPr>
            <a:xfrm>
              <a:off x="965200" y="529733"/>
              <a:ext cx="620360" cy="173013"/>
            </a:xfrm>
            <a:prstGeom prst="snip1Rect">
              <a:avLst>
                <a:gd name="adj" fmla="val 0"/>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Century Gothic" panose="020B0502020202020204" pitchFamily="34" charset="0"/>
                  <a:ea typeface="Arial" charset="0"/>
                  <a:cs typeface="Arial" charset="0"/>
                </a:rPr>
                <a:t>TODAY</a:t>
              </a:r>
            </a:p>
          </p:txBody>
        </p:sp>
        <p:cxnSp>
          <p:nvCxnSpPr>
            <p:cNvPr id="12" name="Straight Connector 11">
              <a:extLst>
                <a:ext uri="{FF2B5EF4-FFF2-40B4-BE49-F238E27FC236}">
                  <a16:creationId xmlns:a16="http://schemas.microsoft.com/office/drawing/2014/main" id="{75C0C6A3-B683-0E47-B164-380C3CF96033}"/>
                </a:ext>
              </a:extLst>
            </p:cNvPr>
            <p:cNvCxnSpPr/>
            <p:nvPr/>
          </p:nvCxnSpPr>
          <p:spPr>
            <a:xfrm>
              <a:off x="963827" y="529733"/>
              <a:ext cx="12426" cy="6179986"/>
            </a:xfrm>
            <a:prstGeom prst="line">
              <a:avLst/>
            </a:prstGeom>
            <a:ln w="25400">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13" name="Rounded Rectangle 12">
            <a:extLst>
              <a:ext uri="{FF2B5EF4-FFF2-40B4-BE49-F238E27FC236}">
                <a16:creationId xmlns:a16="http://schemas.microsoft.com/office/drawing/2014/main" id="{74F8CF60-BFBE-314D-94C5-79110B59C65A}"/>
              </a:ext>
            </a:extLst>
          </p:cNvPr>
          <p:cNvSpPr/>
          <p:nvPr/>
        </p:nvSpPr>
        <p:spPr>
          <a:xfrm>
            <a:off x="595694" y="2131226"/>
            <a:ext cx="3651877" cy="334091"/>
          </a:xfrm>
          <a:prstGeom prst="roundRect">
            <a:avLst/>
          </a:prstGeom>
          <a:solidFill>
            <a:srgbClr val="00BD32"/>
          </a:solidFill>
          <a:ln w="28575">
            <a:solidFill>
              <a:srgbClr val="00BD3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Century Gothic" charset="0"/>
                <a:ea typeface="Century Gothic" charset="0"/>
                <a:cs typeface="Century Gothic" charset="0"/>
              </a:rPr>
              <a:t>PHASE 1:  </a:t>
            </a:r>
            <a:r>
              <a:rPr lang="en-US" sz="1000" dirty="0">
                <a:solidFill>
                  <a:schemeClr val="bg1"/>
                </a:solidFill>
                <a:latin typeface="Century Gothic" charset="0"/>
                <a:ea typeface="Century Gothic" charset="0"/>
                <a:cs typeface="Century Gothic" charset="0"/>
              </a:rPr>
              <a:t>Name</a:t>
            </a:r>
          </a:p>
        </p:txBody>
      </p:sp>
      <p:sp>
        <p:nvSpPr>
          <p:cNvPr id="14" name="Rounded Rectangle 13">
            <a:extLst>
              <a:ext uri="{FF2B5EF4-FFF2-40B4-BE49-F238E27FC236}">
                <a16:creationId xmlns:a16="http://schemas.microsoft.com/office/drawing/2014/main" id="{86A8A6AF-CD20-1B4D-A268-1477E61DF8A7}"/>
              </a:ext>
            </a:extLst>
          </p:cNvPr>
          <p:cNvSpPr/>
          <p:nvPr/>
        </p:nvSpPr>
        <p:spPr>
          <a:xfrm>
            <a:off x="4333679" y="2131226"/>
            <a:ext cx="2338315" cy="334091"/>
          </a:xfrm>
          <a:prstGeom prst="roundRect">
            <a:avLst/>
          </a:prstGeom>
          <a:solidFill>
            <a:schemeClr val="tx2">
              <a:lumMod val="60000"/>
              <a:lumOff val="40000"/>
            </a:schemeClr>
          </a:solidFill>
          <a:ln w="28575">
            <a:solidFill>
              <a:schemeClr val="tx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Century Gothic" charset="0"/>
                <a:ea typeface="Century Gothic" charset="0"/>
                <a:cs typeface="Century Gothic" charset="0"/>
              </a:rPr>
              <a:t>PHASE 2:  </a:t>
            </a:r>
            <a:r>
              <a:rPr lang="en-US" sz="1000" dirty="0">
                <a:solidFill>
                  <a:schemeClr val="bg1"/>
                </a:solidFill>
                <a:latin typeface="Century Gothic" charset="0"/>
                <a:ea typeface="Century Gothic" charset="0"/>
                <a:cs typeface="Century Gothic" charset="0"/>
              </a:rPr>
              <a:t>Name</a:t>
            </a:r>
          </a:p>
        </p:txBody>
      </p:sp>
      <p:sp>
        <p:nvSpPr>
          <p:cNvPr id="15" name="Rounded Rectangle 14">
            <a:extLst>
              <a:ext uri="{FF2B5EF4-FFF2-40B4-BE49-F238E27FC236}">
                <a16:creationId xmlns:a16="http://schemas.microsoft.com/office/drawing/2014/main" id="{B1B056DD-3B4D-8841-B9C2-E8B6F7A2EF3A}"/>
              </a:ext>
            </a:extLst>
          </p:cNvPr>
          <p:cNvSpPr/>
          <p:nvPr/>
        </p:nvSpPr>
        <p:spPr>
          <a:xfrm>
            <a:off x="6778487" y="2131226"/>
            <a:ext cx="2634483" cy="334091"/>
          </a:xfrm>
          <a:prstGeom prst="roundRect">
            <a:avLst/>
          </a:prstGeom>
          <a:solidFill>
            <a:schemeClr val="accent4">
              <a:lumMod val="75000"/>
            </a:schemeClr>
          </a:solidFill>
          <a:ln w="28575">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Century Gothic" charset="0"/>
                <a:ea typeface="Century Gothic" charset="0"/>
                <a:cs typeface="Century Gothic" charset="0"/>
              </a:rPr>
              <a:t>PHASE 3:  </a:t>
            </a:r>
            <a:r>
              <a:rPr lang="en-US" sz="1000" dirty="0">
                <a:solidFill>
                  <a:schemeClr val="bg1"/>
                </a:solidFill>
                <a:latin typeface="Century Gothic" charset="0"/>
                <a:ea typeface="Century Gothic" charset="0"/>
                <a:cs typeface="Century Gothic" charset="0"/>
              </a:rPr>
              <a:t>Name</a:t>
            </a:r>
          </a:p>
        </p:txBody>
      </p:sp>
      <p:sp>
        <p:nvSpPr>
          <p:cNvPr id="16" name="Rounded Rectangle 15">
            <a:extLst>
              <a:ext uri="{FF2B5EF4-FFF2-40B4-BE49-F238E27FC236}">
                <a16:creationId xmlns:a16="http://schemas.microsoft.com/office/drawing/2014/main" id="{2F62B472-4BEA-8243-AF20-8B4DFD1024DC}"/>
              </a:ext>
            </a:extLst>
          </p:cNvPr>
          <p:cNvSpPr/>
          <p:nvPr/>
        </p:nvSpPr>
        <p:spPr>
          <a:xfrm>
            <a:off x="9519463" y="2131226"/>
            <a:ext cx="2352283" cy="334091"/>
          </a:xfrm>
          <a:prstGeom prst="roundRect">
            <a:avLst/>
          </a:prstGeom>
          <a:solidFill>
            <a:schemeClr val="accent3">
              <a:lumMod val="75000"/>
            </a:schemeClr>
          </a:solidFill>
          <a:ln w="28575">
            <a:solidFill>
              <a:schemeClr val="accent3">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Century Gothic" charset="0"/>
                <a:ea typeface="Century Gothic" charset="0"/>
                <a:cs typeface="Century Gothic" charset="0"/>
              </a:rPr>
              <a:t>PHASE 4</a:t>
            </a:r>
            <a:r>
              <a:rPr lang="en-US" sz="1000" dirty="0">
                <a:solidFill>
                  <a:schemeClr val="bg1"/>
                </a:solidFill>
                <a:latin typeface="Century Gothic" charset="0"/>
                <a:ea typeface="Century Gothic" charset="0"/>
                <a:cs typeface="Century Gothic" charset="0"/>
              </a:rPr>
              <a:t>:  Name</a:t>
            </a:r>
          </a:p>
        </p:txBody>
      </p:sp>
      <p:sp>
        <p:nvSpPr>
          <p:cNvPr id="17" name="Rectangle 16">
            <a:extLst>
              <a:ext uri="{FF2B5EF4-FFF2-40B4-BE49-F238E27FC236}">
                <a16:creationId xmlns:a16="http://schemas.microsoft.com/office/drawing/2014/main" id="{AF79D965-D371-B44E-A103-24FCAD11C696}"/>
              </a:ext>
            </a:extLst>
          </p:cNvPr>
          <p:cNvSpPr/>
          <p:nvPr/>
        </p:nvSpPr>
        <p:spPr>
          <a:xfrm>
            <a:off x="242442" y="312091"/>
            <a:ext cx="1215523" cy="261610"/>
          </a:xfrm>
          <a:prstGeom prst="rect">
            <a:avLst/>
          </a:prstGeom>
        </p:spPr>
        <p:txBody>
          <a:bodyPr wrap="square">
            <a:spAutoFit/>
          </a:bodyPr>
          <a:lstStyle/>
          <a:p>
            <a:r>
              <a:rPr lang="en-US" sz="1100" b="1" dirty="0">
                <a:solidFill>
                  <a:schemeClr val="accent5">
                    <a:lumMod val="75000"/>
                  </a:schemeClr>
                </a:solidFill>
                <a:effectLst/>
                <a:latin typeface="Century Gothic" charset="0"/>
                <a:ea typeface="Century Gothic" charset="0"/>
                <a:cs typeface="Century Gothic" charset="0"/>
              </a:rPr>
              <a:t>MILESTONES</a:t>
            </a:r>
            <a:endParaRPr lang="en-US" sz="1100" b="1" dirty="0">
              <a:solidFill>
                <a:schemeClr val="accent5">
                  <a:lumMod val="75000"/>
                </a:schemeClr>
              </a:solidFill>
              <a:effectLst/>
            </a:endParaRPr>
          </a:p>
        </p:txBody>
      </p:sp>
      <p:sp>
        <p:nvSpPr>
          <p:cNvPr id="18" name="Rectangle 17">
            <a:extLst>
              <a:ext uri="{FF2B5EF4-FFF2-40B4-BE49-F238E27FC236}">
                <a16:creationId xmlns:a16="http://schemas.microsoft.com/office/drawing/2014/main" id="{E2950428-9FBF-8040-A166-8D91EAEF6938}"/>
              </a:ext>
            </a:extLst>
          </p:cNvPr>
          <p:cNvSpPr/>
          <p:nvPr/>
        </p:nvSpPr>
        <p:spPr>
          <a:xfrm>
            <a:off x="242442" y="1629547"/>
            <a:ext cx="1215523" cy="261610"/>
          </a:xfrm>
          <a:prstGeom prst="rect">
            <a:avLst/>
          </a:prstGeom>
        </p:spPr>
        <p:txBody>
          <a:bodyPr wrap="square">
            <a:spAutoFit/>
          </a:bodyPr>
          <a:lstStyle/>
          <a:p>
            <a:r>
              <a:rPr lang="en-US" sz="1100" b="1" dirty="0">
                <a:solidFill>
                  <a:schemeClr val="accent5">
                    <a:lumMod val="75000"/>
                  </a:schemeClr>
                </a:solidFill>
                <a:effectLst/>
                <a:latin typeface="Century Gothic" charset="0"/>
                <a:ea typeface="Century Gothic" charset="0"/>
                <a:cs typeface="Century Gothic" charset="0"/>
              </a:rPr>
              <a:t>TASKS</a:t>
            </a:r>
            <a:endParaRPr lang="en-US" sz="1100" b="1" dirty="0">
              <a:solidFill>
                <a:schemeClr val="accent5">
                  <a:lumMod val="75000"/>
                </a:schemeClr>
              </a:solidFill>
              <a:effectLst/>
            </a:endParaRPr>
          </a:p>
        </p:txBody>
      </p:sp>
      <p:grpSp>
        <p:nvGrpSpPr>
          <p:cNvPr id="53" name="Group 52">
            <a:extLst>
              <a:ext uri="{FF2B5EF4-FFF2-40B4-BE49-F238E27FC236}">
                <a16:creationId xmlns:a16="http://schemas.microsoft.com/office/drawing/2014/main" id="{98282C72-FAAE-3446-88CA-3A885639CEE5}"/>
              </a:ext>
            </a:extLst>
          </p:cNvPr>
          <p:cNvGrpSpPr/>
          <p:nvPr/>
        </p:nvGrpSpPr>
        <p:grpSpPr>
          <a:xfrm>
            <a:off x="2860693" y="1303139"/>
            <a:ext cx="1390345" cy="380268"/>
            <a:chOff x="3020690" y="1239689"/>
            <a:chExt cx="1390345" cy="380268"/>
          </a:xfrm>
        </p:grpSpPr>
        <p:sp>
          <p:nvSpPr>
            <p:cNvPr id="24" name="Rectangular Callout 54">
              <a:extLst>
                <a:ext uri="{FF2B5EF4-FFF2-40B4-BE49-F238E27FC236}">
                  <a16:creationId xmlns:a16="http://schemas.microsoft.com/office/drawing/2014/main" id="{E0CA8AE9-7C12-8146-8A36-A83C00E2D2BB}"/>
                </a:ext>
              </a:extLst>
            </p:cNvPr>
            <p:cNvSpPr/>
            <p:nvPr/>
          </p:nvSpPr>
          <p:spPr>
            <a:xfrm>
              <a:off x="3020690" y="1373736"/>
              <a:ext cx="1390345" cy="246221"/>
            </a:xfrm>
            <a:prstGeom prst="rect">
              <a:avLst/>
            </a:prstGeom>
            <a:solidFill>
              <a:srgbClr val="00BD32"/>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1000" b="1" dirty="0">
                  <a:solidFill>
                    <a:schemeClr val="bg1"/>
                  </a:solidFill>
                  <a:latin typeface="Century Gothic" charset="0"/>
                  <a:ea typeface="Century Gothic" charset="0"/>
                  <a:cs typeface="Century Gothic" charset="0"/>
                </a:rPr>
                <a:t>MM/DD: </a:t>
              </a:r>
              <a:r>
                <a:rPr lang="en-US" sz="1000" dirty="0">
                  <a:solidFill>
                    <a:schemeClr val="bg1"/>
                  </a:solidFill>
                  <a:latin typeface="Century Gothic" charset="0"/>
                  <a:ea typeface="Century Gothic" charset="0"/>
                  <a:cs typeface="Century Gothic" charset="0"/>
                </a:rPr>
                <a:t>Milestone</a:t>
              </a:r>
            </a:p>
          </p:txBody>
        </p:sp>
        <p:sp>
          <p:nvSpPr>
            <p:cNvPr id="25" name="Triangle 24">
              <a:extLst>
                <a:ext uri="{FF2B5EF4-FFF2-40B4-BE49-F238E27FC236}">
                  <a16:creationId xmlns:a16="http://schemas.microsoft.com/office/drawing/2014/main" id="{664308B3-03B2-D04B-9426-15762045785D}"/>
                </a:ext>
              </a:extLst>
            </p:cNvPr>
            <p:cNvSpPr>
              <a:spLocks noChangeAspect="1"/>
            </p:cNvSpPr>
            <p:nvPr/>
          </p:nvSpPr>
          <p:spPr>
            <a:xfrm>
              <a:off x="4127195" y="1239689"/>
              <a:ext cx="209838" cy="137160"/>
            </a:xfrm>
            <a:prstGeom prst="triangle">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F9CA7B-7BE6-1A41-A060-92C3F0A72260}"/>
              </a:ext>
            </a:extLst>
          </p:cNvPr>
          <p:cNvGrpSpPr/>
          <p:nvPr/>
        </p:nvGrpSpPr>
        <p:grpSpPr>
          <a:xfrm>
            <a:off x="595694" y="933083"/>
            <a:ext cx="944821" cy="513451"/>
            <a:chOff x="595694" y="933083"/>
            <a:chExt cx="944821" cy="513451"/>
          </a:xfrm>
        </p:grpSpPr>
        <p:sp>
          <p:nvSpPr>
            <p:cNvPr id="19" name="Rectangular Callout 54">
              <a:extLst>
                <a:ext uri="{FF2B5EF4-FFF2-40B4-BE49-F238E27FC236}">
                  <a16:creationId xmlns:a16="http://schemas.microsoft.com/office/drawing/2014/main" id="{0B252198-ACEA-1F42-AAA2-D6BBC64171BB}"/>
                </a:ext>
              </a:extLst>
            </p:cNvPr>
            <p:cNvSpPr/>
            <p:nvPr/>
          </p:nvSpPr>
          <p:spPr>
            <a:xfrm>
              <a:off x="595694" y="1046424"/>
              <a:ext cx="944821" cy="400110"/>
            </a:xfrm>
            <a:prstGeom prst="rect">
              <a:avLst/>
            </a:prstGeom>
            <a:solidFill>
              <a:srgbClr val="00BD32"/>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spAutoFit/>
            </a:bodyPr>
            <a:lstStyle/>
            <a:p>
              <a:pPr algn="ctr"/>
              <a:r>
                <a:rPr lang="en-US" sz="1000" b="1" dirty="0">
                  <a:solidFill>
                    <a:schemeClr val="bg1"/>
                  </a:solidFill>
                  <a:latin typeface="Century Gothic" charset="0"/>
                  <a:ea typeface="Century Gothic" charset="0"/>
                  <a:cs typeface="Century Gothic" charset="0"/>
                </a:rPr>
                <a:t>MM/DD:</a:t>
              </a:r>
            </a:p>
            <a:p>
              <a:pPr algn="ctr"/>
              <a:r>
                <a:rPr lang="en-US" sz="1000" dirty="0">
                  <a:solidFill>
                    <a:schemeClr val="bg1"/>
                  </a:solidFill>
                  <a:latin typeface="Century Gothic" charset="0"/>
                  <a:ea typeface="Century Gothic" charset="0"/>
                  <a:cs typeface="Century Gothic" charset="0"/>
                </a:rPr>
                <a:t>Milestone</a:t>
              </a:r>
            </a:p>
          </p:txBody>
        </p:sp>
        <p:sp>
          <p:nvSpPr>
            <p:cNvPr id="26" name="Triangle 25">
              <a:extLst>
                <a:ext uri="{FF2B5EF4-FFF2-40B4-BE49-F238E27FC236}">
                  <a16:creationId xmlns:a16="http://schemas.microsoft.com/office/drawing/2014/main" id="{51378DDD-FBB9-FE46-B9BD-3050219BAF12}"/>
                </a:ext>
              </a:extLst>
            </p:cNvPr>
            <p:cNvSpPr>
              <a:spLocks noChangeAspect="1"/>
            </p:cNvSpPr>
            <p:nvPr/>
          </p:nvSpPr>
          <p:spPr>
            <a:xfrm>
              <a:off x="630797" y="933083"/>
              <a:ext cx="209838" cy="137160"/>
            </a:xfrm>
            <a:prstGeom prst="triangle">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2680AB64-D28E-3F4B-A0C3-CC4FF4516751}"/>
              </a:ext>
            </a:extLst>
          </p:cNvPr>
          <p:cNvGrpSpPr/>
          <p:nvPr/>
        </p:nvGrpSpPr>
        <p:grpSpPr>
          <a:xfrm>
            <a:off x="1801158" y="1050556"/>
            <a:ext cx="1831016" cy="382283"/>
            <a:chOff x="1704432" y="734086"/>
            <a:chExt cx="1831016" cy="382283"/>
          </a:xfrm>
        </p:grpSpPr>
        <p:sp>
          <p:nvSpPr>
            <p:cNvPr id="23" name="Rectangular Callout 54">
              <a:extLst>
                <a:ext uri="{FF2B5EF4-FFF2-40B4-BE49-F238E27FC236}">
                  <a16:creationId xmlns:a16="http://schemas.microsoft.com/office/drawing/2014/main" id="{4DCB5669-F0F0-144D-AE89-3B892255E3C0}"/>
                </a:ext>
              </a:extLst>
            </p:cNvPr>
            <p:cNvSpPr/>
            <p:nvPr/>
          </p:nvSpPr>
          <p:spPr>
            <a:xfrm>
              <a:off x="1704432" y="734086"/>
              <a:ext cx="1831016" cy="246221"/>
            </a:xfrm>
            <a:prstGeom prst="rect">
              <a:avLst/>
            </a:prstGeom>
            <a:solidFill>
              <a:srgbClr val="00BD32"/>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spAutoFit/>
            </a:bodyPr>
            <a:lstStyle/>
            <a:p>
              <a:pPr algn="ctr"/>
              <a:r>
                <a:rPr lang="en-US" sz="1000" b="1" dirty="0">
                  <a:solidFill>
                    <a:schemeClr val="bg1"/>
                  </a:solidFill>
                  <a:latin typeface="Century Gothic" charset="0"/>
                  <a:ea typeface="Century Gothic" charset="0"/>
                  <a:cs typeface="Century Gothic" charset="0"/>
                </a:rPr>
                <a:t>MM/DD: </a:t>
              </a:r>
              <a:r>
                <a:rPr lang="en-US" sz="1000" dirty="0">
                  <a:solidFill>
                    <a:schemeClr val="bg1"/>
                  </a:solidFill>
                  <a:latin typeface="Century Gothic" charset="0"/>
                  <a:ea typeface="Century Gothic" charset="0"/>
                  <a:cs typeface="Century Gothic" charset="0"/>
                </a:rPr>
                <a:t>Milestone</a:t>
              </a:r>
            </a:p>
          </p:txBody>
        </p:sp>
        <p:sp>
          <p:nvSpPr>
            <p:cNvPr id="27" name="Triangle 26">
              <a:extLst>
                <a:ext uri="{FF2B5EF4-FFF2-40B4-BE49-F238E27FC236}">
                  <a16:creationId xmlns:a16="http://schemas.microsoft.com/office/drawing/2014/main" id="{D36FFB29-3075-AD44-A36F-7E27ACF5DDC7}"/>
                </a:ext>
              </a:extLst>
            </p:cNvPr>
            <p:cNvSpPr>
              <a:spLocks noChangeAspect="1"/>
            </p:cNvSpPr>
            <p:nvPr/>
          </p:nvSpPr>
          <p:spPr>
            <a:xfrm rot="10800000">
              <a:off x="1793718" y="979209"/>
              <a:ext cx="209838" cy="137160"/>
            </a:xfrm>
            <a:prstGeom prst="triangle">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D353E346-214A-9741-AED9-A14511E050E7}"/>
              </a:ext>
            </a:extLst>
          </p:cNvPr>
          <p:cNvGrpSpPr/>
          <p:nvPr/>
        </p:nvGrpSpPr>
        <p:grpSpPr>
          <a:xfrm>
            <a:off x="4251038" y="956136"/>
            <a:ext cx="1516014" cy="383460"/>
            <a:chOff x="4251038" y="956136"/>
            <a:chExt cx="1516014" cy="383460"/>
          </a:xfrm>
          <a:solidFill>
            <a:schemeClr val="tx2">
              <a:lumMod val="60000"/>
              <a:lumOff val="40000"/>
            </a:schemeClr>
          </a:solidFill>
        </p:grpSpPr>
        <p:sp>
          <p:nvSpPr>
            <p:cNvPr id="20" name="Rounded Rectangle 19">
              <a:extLst>
                <a:ext uri="{FF2B5EF4-FFF2-40B4-BE49-F238E27FC236}">
                  <a16:creationId xmlns:a16="http://schemas.microsoft.com/office/drawing/2014/main" id="{83C2E8B8-447E-6C4D-9C5C-A90C88970EBF}"/>
                </a:ext>
              </a:extLst>
            </p:cNvPr>
            <p:cNvSpPr/>
            <p:nvPr/>
          </p:nvSpPr>
          <p:spPr>
            <a:xfrm>
              <a:off x="4251038" y="956136"/>
              <a:ext cx="1516014" cy="246221"/>
            </a:xfrm>
            <a:prstGeom prst="roundRect">
              <a:avLst>
                <a:gd name="adj" fmla="val 0"/>
              </a:avLst>
            </a:prstGeom>
            <a:gr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1000" b="1" dirty="0">
                  <a:solidFill>
                    <a:schemeClr val="bg1"/>
                  </a:solidFill>
                  <a:latin typeface="Century Gothic" charset="0"/>
                  <a:ea typeface="Century Gothic" charset="0"/>
                  <a:cs typeface="Century Gothic" charset="0"/>
                </a:rPr>
                <a:t>MM/DD:  </a:t>
              </a:r>
              <a:r>
                <a:rPr lang="en-US" sz="1000" dirty="0">
                  <a:solidFill>
                    <a:schemeClr val="bg1"/>
                  </a:solidFill>
                  <a:latin typeface="Century Gothic" charset="0"/>
                  <a:ea typeface="Century Gothic" charset="0"/>
                  <a:cs typeface="Century Gothic" charset="0"/>
                </a:rPr>
                <a:t>Milestone</a:t>
              </a:r>
            </a:p>
          </p:txBody>
        </p:sp>
        <p:sp>
          <p:nvSpPr>
            <p:cNvPr id="28" name="Triangle 27">
              <a:extLst>
                <a:ext uri="{FF2B5EF4-FFF2-40B4-BE49-F238E27FC236}">
                  <a16:creationId xmlns:a16="http://schemas.microsoft.com/office/drawing/2014/main" id="{93A066D6-DCB6-DE41-AF51-93178E5BA0E3}"/>
                </a:ext>
              </a:extLst>
            </p:cNvPr>
            <p:cNvSpPr>
              <a:spLocks noChangeAspect="1"/>
            </p:cNvSpPr>
            <p:nvPr/>
          </p:nvSpPr>
          <p:spPr>
            <a:xfrm rot="10800000">
              <a:off x="4361002" y="1202436"/>
              <a:ext cx="209838" cy="13716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a:extLst>
              <a:ext uri="{FF2B5EF4-FFF2-40B4-BE49-F238E27FC236}">
                <a16:creationId xmlns:a16="http://schemas.microsoft.com/office/drawing/2014/main" id="{50094064-E0E1-174E-A302-92DB21C3E06D}"/>
              </a:ext>
            </a:extLst>
          </p:cNvPr>
          <p:cNvGrpSpPr/>
          <p:nvPr/>
        </p:nvGrpSpPr>
        <p:grpSpPr>
          <a:xfrm>
            <a:off x="5196810" y="1325291"/>
            <a:ext cx="1521969" cy="345373"/>
            <a:chOff x="5140716" y="1210817"/>
            <a:chExt cx="1521969" cy="345373"/>
          </a:xfrm>
          <a:solidFill>
            <a:schemeClr val="tx2">
              <a:lumMod val="60000"/>
              <a:lumOff val="40000"/>
            </a:schemeClr>
          </a:solidFill>
        </p:grpSpPr>
        <p:sp>
          <p:nvSpPr>
            <p:cNvPr id="29" name="Rounded Rectangle 28">
              <a:extLst>
                <a:ext uri="{FF2B5EF4-FFF2-40B4-BE49-F238E27FC236}">
                  <a16:creationId xmlns:a16="http://schemas.microsoft.com/office/drawing/2014/main" id="{C4590F6C-289D-704D-AEE9-936450EEEF60}"/>
                </a:ext>
              </a:extLst>
            </p:cNvPr>
            <p:cNvSpPr/>
            <p:nvPr/>
          </p:nvSpPr>
          <p:spPr>
            <a:xfrm>
              <a:off x="5140716" y="1309969"/>
              <a:ext cx="1521969" cy="246221"/>
            </a:xfrm>
            <a:prstGeom prst="roundRect">
              <a:avLst>
                <a:gd name="adj" fmla="val 0"/>
              </a:avLst>
            </a:prstGeom>
            <a:gr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1000" b="1" dirty="0">
                  <a:solidFill>
                    <a:schemeClr val="bg1"/>
                  </a:solidFill>
                  <a:latin typeface="Century Gothic" charset="0"/>
                  <a:ea typeface="Century Gothic" charset="0"/>
                  <a:cs typeface="Century Gothic" charset="0"/>
                </a:rPr>
                <a:t>MM/DD:  </a:t>
              </a:r>
              <a:r>
                <a:rPr lang="en-US" sz="1000" dirty="0">
                  <a:solidFill>
                    <a:schemeClr val="bg1"/>
                  </a:solidFill>
                  <a:latin typeface="Century Gothic" charset="0"/>
                  <a:ea typeface="Century Gothic" charset="0"/>
                  <a:cs typeface="Century Gothic" charset="0"/>
                </a:rPr>
                <a:t>Milestone</a:t>
              </a:r>
            </a:p>
          </p:txBody>
        </p:sp>
        <p:sp>
          <p:nvSpPr>
            <p:cNvPr id="30" name="Triangle 29">
              <a:extLst>
                <a:ext uri="{FF2B5EF4-FFF2-40B4-BE49-F238E27FC236}">
                  <a16:creationId xmlns:a16="http://schemas.microsoft.com/office/drawing/2014/main" id="{4171A3DF-78CE-1742-92E3-5439813B8B80}"/>
                </a:ext>
              </a:extLst>
            </p:cNvPr>
            <p:cNvSpPr>
              <a:spLocks noChangeAspect="1"/>
            </p:cNvSpPr>
            <p:nvPr/>
          </p:nvSpPr>
          <p:spPr>
            <a:xfrm>
              <a:off x="6380355" y="1210817"/>
              <a:ext cx="209838" cy="13716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435768F3-BD91-0847-B231-43C0EC1AA661}"/>
              </a:ext>
            </a:extLst>
          </p:cNvPr>
          <p:cNvGrpSpPr/>
          <p:nvPr/>
        </p:nvGrpSpPr>
        <p:grpSpPr>
          <a:xfrm>
            <a:off x="7153832" y="1424443"/>
            <a:ext cx="1866900" cy="445122"/>
            <a:chOff x="7512690" y="1271633"/>
            <a:chExt cx="1866900" cy="324331"/>
          </a:xfrm>
        </p:grpSpPr>
        <p:sp>
          <p:nvSpPr>
            <p:cNvPr id="32" name="Rounded Rectangle 31">
              <a:extLst>
                <a:ext uri="{FF2B5EF4-FFF2-40B4-BE49-F238E27FC236}">
                  <a16:creationId xmlns:a16="http://schemas.microsoft.com/office/drawing/2014/main" id="{65137614-0537-0C4A-BFE5-10C7D6CFA59C}"/>
                </a:ext>
              </a:extLst>
            </p:cNvPr>
            <p:cNvSpPr/>
            <p:nvPr/>
          </p:nvSpPr>
          <p:spPr>
            <a:xfrm>
              <a:off x="7512690" y="1416559"/>
              <a:ext cx="1866900" cy="179405"/>
            </a:xfrm>
            <a:prstGeom prst="roundRect">
              <a:avLst>
                <a:gd name="adj" fmla="val 0"/>
              </a:avLst>
            </a:prstGeom>
            <a:solidFill>
              <a:schemeClr val="accent4">
                <a:lumMod val="75000"/>
              </a:schemeClr>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algn="ctr"/>
              <a:r>
                <a:rPr lang="en-US" sz="1000" b="1" dirty="0">
                  <a:solidFill>
                    <a:schemeClr val="bg1"/>
                  </a:solidFill>
                  <a:latin typeface="Century Gothic" charset="0"/>
                  <a:ea typeface="Century Gothic" charset="0"/>
                  <a:cs typeface="Century Gothic" charset="0"/>
                </a:rPr>
                <a:t>MM/DD:  </a:t>
              </a:r>
              <a:r>
                <a:rPr lang="en-US" sz="1000" dirty="0">
                  <a:solidFill>
                    <a:schemeClr val="bg1"/>
                  </a:solidFill>
                  <a:latin typeface="Century Gothic" charset="0"/>
                  <a:ea typeface="Century Gothic" charset="0"/>
                  <a:cs typeface="Century Gothic" charset="0"/>
                </a:rPr>
                <a:t>Milestone</a:t>
              </a:r>
            </a:p>
          </p:txBody>
        </p:sp>
        <p:sp>
          <p:nvSpPr>
            <p:cNvPr id="33" name="Triangle 32">
              <a:extLst>
                <a:ext uri="{FF2B5EF4-FFF2-40B4-BE49-F238E27FC236}">
                  <a16:creationId xmlns:a16="http://schemas.microsoft.com/office/drawing/2014/main" id="{933FD31B-CD3D-D240-885C-ABFA2DC731B5}"/>
                </a:ext>
              </a:extLst>
            </p:cNvPr>
            <p:cNvSpPr>
              <a:spLocks noChangeAspect="1"/>
            </p:cNvSpPr>
            <p:nvPr/>
          </p:nvSpPr>
          <p:spPr>
            <a:xfrm>
              <a:off x="7867871" y="1271633"/>
              <a:ext cx="209838" cy="137160"/>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1" name="Group 50">
            <a:extLst>
              <a:ext uri="{FF2B5EF4-FFF2-40B4-BE49-F238E27FC236}">
                <a16:creationId xmlns:a16="http://schemas.microsoft.com/office/drawing/2014/main" id="{65DEC147-27AD-5140-A78E-6B779789A67A}"/>
              </a:ext>
            </a:extLst>
          </p:cNvPr>
          <p:cNvGrpSpPr/>
          <p:nvPr/>
        </p:nvGrpSpPr>
        <p:grpSpPr>
          <a:xfrm>
            <a:off x="9202996" y="1317839"/>
            <a:ext cx="1443250" cy="389491"/>
            <a:chOff x="9492246" y="987311"/>
            <a:chExt cx="1443250" cy="389491"/>
          </a:xfrm>
        </p:grpSpPr>
        <p:sp>
          <p:nvSpPr>
            <p:cNvPr id="35" name="Rounded Rectangle 34">
              <a:extLst>
                <a:ext uri="{FF2B5EF4-FFF2-40B4-BE49-F238E27FC236}">
                  <a16:creationId xmlns:a16="http://schemas.microsoft.com/office/drawing/2014/main" id="{9C873CB4-2CE8-7848-8AE9-9361A7533933}"/>
                </a:ext>
              </a:extLst>
            </p:cNvPr>
            <p:cNvSpPr/>
            <p:nvPr/>
          </p:nvSpPr>
          <p:spPr>
            <a:xfrm>
              <a:off x="9492246" y="987311"/>
              <a:ext cx="1443250" cy="246221"/>
            </a:xfrm>
            <a:prstGeom prst="roundRect">
              <a:avLst>
                <a:gd name="adj" fmla="val 0"/>
              </a:avLst>
            </a:prstGeom>
            <a:solidFill>
              <a:schemeClr val="accent3">
                <a:lumMod val="75000"/>
              </a:schemeClr>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spAutoFit/>
            </a:bodyPr>
            <a:lstStyle/>
            <a:p>
              <a:pPr algn="ctr"/>
              <a:r>
                <a:rPr lang="en-US" sz="1000" b="1" dirty="0">
                  <a:solidFill>
                    <a:schemeClr val="bg1"/>
                  </a:solidFill>
                  <a:latin typeface="Century Gothic" charset="0"/>
                  <a:ea typeface="Century Gothic" charset="0"/>
                  <a:cs typeface="Century Gothic" charset="0"/>
                </a:rPr>
                <a:t>MM/DD:  </a:t>
              </a:r>
              <a:r>
                <a:rPr lang="en-US" sz="1000" dirty="0">
                  <a:solidFill>
                    <a:schemeClr val="bg1"/>
                  </a:solidFill>
                  <a:latin typeface="Century Gothic" charset="0"/>
                  <a:ea typeface="Century Gothic" charset="0"/>
                  <a:cs typeface="Century Gothic" charset="0"/>
                </a:rPr>
                <a:t>Milestone</a:t>
              </a:r>
            </a:p>
          </p:txBody>
        </p:sp>
        <p:sp>
          <p:nvSpPr>
            <p:cNvPr id="36" name="Triangle 35">
              <a:extLst>
                <a:ext uri="{FF2B5EF4-FFF2-40B4-BE49-F238E27FC236}">
                  <a16:creationId xmlns:a16="http://schemas.microsoft.com/office/drawing/2014/main" id="{FA58CC5C-D52B-DC44-A9D8-3E8C8D21D947}"/>
                </a:ext>
              </a:extLst>
            </p:cNvPr>
            <p:cNvSpPr>
              <a:spLocks noChangeAspect="1"/>
            </p:cNvSpPr>
            <p:nvPr/>
          </p:nvSpPr>
          <p:spPr>
            <a:xfrm rot="10800000">
              <a:off x="9648476" y="1239642"/>
              <a:ext cx="209838" cy="13716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08C5A2CE-74BC-264F-A757-A0B1330DABF7}"/>
              </a:ext>
            </a:extLst>
          </p:cNvPr>
          <p:cNvGrpSpPr/>
          <p:nvPr/>
        </p:nvGrpSpPr>
        <p:grpSpPr>
          <a:xfrm>
            <a:off x="10401331" y="1638029"/>
            <a:ext cx="1494424" cy="365957"/>
            <a:chOff x="10378630" y="1313413"/>
            <a:chExt cx="1387390" cy="435633"/>
          </a:xfrm>
        </p:grpSpPr>
        <p:sp>
          <p:nvSpPr>
            <p:cNvPr id="37" name="Rounded Rectangle 36">
              <a:extLst>
                <a:ext uri="{FF2B5EF4-FFF2-40B4-BE49-F238E27FC236}">
                  <a16:creationId xmlns:a16="http://schemas.microsoft.com/office/drawing/2014/main" id="{3BE1C718-D79A-E744-88A5-7497257DD5D2}"/>
                </a:ext>
              </a:extLst>
            </p:cNvPr>
            <p:cNvSpPr/>
            <p:nvPr/>
          </p:nvSpPr>
          <p:spPr>
            <a:xfrm>
              <a:off x="10378630" y="1455946"/>
              <a:ext cx="1387390" cy="293100"/>
            </a:xfrm>
            <a:prstGeom prst="roundRect">
              <a:avLst>
                <a:gd name="adj" fmla="val 0"/>
              </a:avLst>
            </a:prstGeom>
            <a:solidFill>
              <a:schemeClr val="accent3">
                <a:lumMod val="75000"/>
              </a:schemeClr>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spAutoFit/>
            </a:bodyPr>
            <a:lstStyle/>
            <a:p>
              <a:pPr algn="ctr"/>
              <a:r>
                <a:rPr lang="en-US" sz="1000" b="1" dirty="0">
                  <a:solidFill>
                    <a:schemeClr val="bg1"/>
                  </a:solidFill>
                  <a:latin typeface="Century Gothic" charset="0"/>
                  <a:ea typeface="Century Gothic" charset="0"/>
                  <a:cs typeface="Century Gothic" charset="0"/>
                </a:rPr>
                <a:t>MM/DD:  </a:t>
              </a:r>
              <a:r>
                <a:rPr lang="en-US" sz="1000" dirty="0">
                  <a:solidFill>
                    <a:schemeClr val="bg1"/>
                  </a:solidFill>
                  <a:latin typeface="Century Gothic" charset="0"/>
                  <a:ea typeface="Century Gothic" charset="0"/>
                  <a:cs typeface="Century Gothic" charset="0"/>
                </a:rPr>
                <a:t>Milestone</a:t>
              </a:r>
            </a:p>
          </p:txBody>
        </p:sp>
        <p:sp>
          <p:nvSpPr>
            <p:cNvPr id="38" name="Triangle 37">
              <a:extLst>
                <a:ext uri="{FF2B5EF4-FFF2-40B4-BE49-F238E27FC236}">
                  <a16:creationId xmlns:a16="http://schemas.microsoft.com/office/drawing/2014/main" id="{E1ADF004-F198-AF47-BFB3-F5AA675E0EB2}"/>
                </a:ext>
              </a:extLst>
            </p:cNvPr>
            <p:cNvSpPr>
              <a:spLocks noChangeAspect="1"/>
            </p:cNvSpPr>
            <p:nvPr/>
          </p:nvSpPr>
          <p:spPr>
            <a:xfrm>
              <a:off x="11450546" y="1313413"/>
              <a:ext cx="209838" cy="137159"/>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Rounded Rectangle 38">
            <a:extLst>
              <a:ext uri="{FF2B5EF4-FFF2-40B4-BE49-F238E27FC236}">
                <a16:creationId xmlns:a16="http://schemas.microsoft.com/office/drawing/2014/main" id="{4334D6E7-9C1E-9940-92FF-0DE9E145F79A}"/>
              </a:ext>
            </a:extLst>
          </p:cNvPr>
          <p:cNvSpPr/>
          <p:nvPr/>
        </p:nvSpPr>
        <p:spPr>
          <a:xfrm>
            <a:off x="613339" y="3454025"/>
            <a:ext cx="1831016" cy="533400"/>
          </a:xfrm>
          <a:prstGeom prst="roundRect">
            <a:avLst/>
          </a:prstGeom>
          <a:solidFill>
            <a:schemeClr val="bg1"/>
          </a:solidFill>
          <a:ln w="28575">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Century Gothic" charset="0"/>
                <a:ea typeface="Century Gothic" charset="0"/>
                <a:cs typeface="Century Gothic" charset="0"/>
              </a:rPr>
              <a:t>Task</a:t>
            </a:r>
          </a:p>
        </p:txBody>
      </p:sp>
      <p:sp>
        <p:nvSpPr>
          <p:cNvPr id="40" name="Rounded Rectangle 39">
            <a:extLst>
              <a:ext uri="{FF2B5EF4-FFF2-40B4-BE49-F238E27FC236}">
                <a16:creationId xmlns:a16="http://schemas.microsoft.com/office/drawing/2014/main" id="{C93C772D-EEB5-2746-80E9-5D80874CCD13}"/>
              </a:ext>
            </a:extLst>
          </p:cNvPr>
          <p:cNvSpPr/>
          <p:nvPr/>
        </p:nvSpPr>
        <p:spPr>
          <a:xfrm>
            <a:off x="4343410" y="3720725"/>
            <a:ext cx="1951381" cy="973047"/>
          </a:xfrm>
          <a:prstGeom prst="roundRect">
            <a:avLst/>
          </a:prstGeom>
          <a:solidFill>
            <a:schemeClr val="bg1"/>
          </a:solidFill>
          <a:ln w="28575">
            <a:solidFill>
              <a:schemeClr val="tx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Century Gothic" charset="0"/>
                <a:ea typeface="Century Gothic" charset="0"/>
                <a:cs typeface="Century Gothic" charset="0"/>
              </a:rPr>
              <a:t>Task</a:t>
            </a:r>
          </a:p>
        </p:txBody>
      </p:sp>
      <p:sp>
        <p:nvSpPr>
          <p:cNvPr id="41" name="Rounded Rectangle 40">
            <a:extLst>
              <a:ext uri="{FF2B5EF4-FFF2-40B4-BE49-F238E27FC236}">
                <a16:creationId xmlns:a16="http://schemas.microsoft.com/office/drawing/2014/main" id="{958130DD-B37D-7A4F-8BED-F2BF801A362A}"/>
              </a:ext>
            </a:extLst>
          </p:cNvPr>
          <p:cNvSpPr/>
          <p:nvPr/>
        </p:nvSpPr>
        <p:spPr>
          <a:xfrm>
            <a:off x="6801987" y="3437709"/>
            <a:ext cx="1743070" cy="566032"/>
          </a:xfrm>
          <a:prstGeom prst="roundRect">
            <a:avLst/>
          </a:prstGeom>
          <a:solidFill>
            <a:schemeClr val="bg1"/>
          </a:solidFill>
          <a:ln w="28575">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Century Gothic" charset="0"/>
                <a:ea typeface="Century Gothic" charset="0"/>
                <a:cs typeface="Century Gothic" charset="0"/>
              </a:rPr>
              <a:t>Task</a:t>
            </a:r>
          </a:p>
        </p:txBody>
      </p:sp>
      <p:sp>
        <p:nvSpPr>
          <p:cNvPr id="42" name="Rounded Rectangle 41">
            <a:extLst>
              <a:ext uri="{FF2B5EF4-FFF2-40B4-BE49-F238E27FC236}">
                <a16:creationId xmlns:a16="http://schemas.microsoft.com/office/drawing/2014/main" id="{67F26C26-0EE2-A14C-8A12-452D016197F1}"/>
              </a:ext>
            </a:extLst>
          </p:cNvPr>
          <p:cNvSpPr/>
          <p:nvPr/>
        </p:nvSpPr>
        <p:spPr>
          <a:xfrm>
            <a:off x="9847663" y="3518019"/>
            <a:ext cx="1446406" cy="566031"/>
          </a:xfrm>
          <a:prstGeom prst="roundRect">
            <a:avLst/>
          </a:prstGeom>
          <a:solidFill>
            <a:schemeClr val="bg1"/>
          </a:solidFill>
          <a:ln w="28575">
            <a:solidFill>
              <a:schemeClr val="accent3">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Century Gothic" charset="0"/>
                <a:ea typeface="Century Gothic" charset="0"/>
                <a:cs typeface="Century Gothic" charset="0"/>
              </a:rPr>
              <a:t>Task</a:t>
            </a:r>
          </a:p>
        </p:txBody>
      </p:sp>
      <p:sp>
        <p:nvSpPr>
          <p:cNvPr id="43" name="Rounded Rectangle 42">
            <a:extLst>
              <a:ext uri="{FF2B5EF4-FFF2-40B4-BE49-F238E27FC236}">
                <a16:creationId xmlns:a16="http://schemas.microsoft.com/office/drawing/2014/main" id="{4FBE19D5-E070-D748-A43F-6A6E80A751D9}"/>
              </a:ext>
            </a:extLst>
          </p:cNvPr>
          <p:cNvSpPr/>
          <p:nvPr/>
        </p:nvSpPr>
        <p:spPr>
          <a:xfrm>
            <a:off x="589503" y="2879865"/>
            <a:ext cx="1086066" cy="489463"/>
          </a:xfrm>
          <a:prstGeom prst="roundRect">
            <a:avLst/>
          </a:prstGeom>
          <a:solidFill>
            <a:schemeClr val="bg1"/>
          </a:solidFill>
          <a:ln w="28575">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Century Gothic" charset="0"/>
                <a:ea typeface="Century Gothic" charset="0"/>
                <a:cs typeface="Century Gothic" charset="0"/>
              </a:rPr>
              <a:t>Task</a:t>
            </a:r>
          </a:p>
        </p:txBody>
      </p:sp>
      <p:sp>
        <p:nvSpPr>
          <p:cNvPr id="44" name="Rounded Rectangle 43">
            <a:extLst>
              <a:ext uri="{FF2B5EF4-FFF2-40B4-BE49-F238E27FC236}">
                <a16:creationId xmlns:a16="http://schemas.microsoft.com/office/drawing/2014/main" id="{386FBEC3-2EB7-8C46-8788-E15B10FD6D58}"/>
              </a:ext>
            </a:extLst>
          </p:cNvPr>
          <p:cNvSpPr/>
          <p:nvPr/>
        </p:nvSpPr>
        <p:spPr>
          <a:xfrm>
            <a:off x="4314116" y="2892250"/>
            <a:ext cx="1489645" cy="729393"/>
          </a:xfrm>
          <a:prstGeom prst="roundRect">
            <a:avLst/>
          </a:prstGeom>
          <a:solidFill>
            <a:schemeClr val="bg1"/>
          </a:solidFill>
          <a:ln w="28575">
            <a:solidFill>
              <a:schemeClr val="tx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Century Gothic" charset="0"/>
                <a:ea typeface="Century Gothic" charset="0"/>
                <a:cs typeface="Century Gothic" charset="0"/>
              </a:rPr>
              <a:t>Task</a:t>
            </a:r>
          </a:p>
        </p:txBody>
      </p:sp>
      <p:sp>
        <p:nvSpPr>
          <p:cNvPr id="46" name="Rounded Rectangle 45">
            <a:extLst>
              <a:ext uri="{FF2B5EF4-FFF2-40B4-BE49-F238E27FC236}">
                <a16:creationId xmlns:a16="http://schemas.microsoft.com/office/drawing/2014/main" id="{C8CBB2AF-84CD-2540-8DB2-778AAD09FAD4}"/>
              </a:ext>
            </a:extLst>
          </p:cNvPr>
          <p:cNvSpPr/>
          <p:nvPr/>
        </p:nvSpPr>
        <p:spPr>
          <a:xfrm>
            <a:off x="6815329" y="2870855"/>
            <a:ext cx="2922256" cy="431556"/>
          </a:xfrm>
          <a:prstGeom prst="roundRect">
            <a:avLst/>
          </a:prstGeom>
          <a:solidFill>
            <a:schemeClr val="bg1"/>
          </a:solidFill>
          <a:ln w="28575">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Century Gothic" charset="0"/>
                <a:ea typeface="Century Gothic" charset="0"/>
                <a:cs typeface="Century Gothic" charset="0"/>
              </a:rPr>
              <a:t>Task</a:t>
            </a:r>
          </a:p>
        </p:txBody>
      </p:sp>
      <p:sp>
        <p:nvSpPr>
          <p:cNvPr id="47" name="Rounded Rectangle 46">
            <a:extLst>
              <a:ext uri="{FF2B5EF4-FFF2-40B4-BE49-F238E27FC236}">
                <a16:creationId xmlns:a16="http://schemas.microsoft.com/office/drawing/2014/main" id="{198FF1E9-023A-4C41-8C43-EE08A869E5B7}"/>
              </a:ext>
            </a:extLst>
          </p:cNvPr>
          <p:cNvSpPr/>
          <p:nvPr/>
        </p:nvSpPr>
        <p:spPr>
          <a:xfrm>
            <a:off x="9847663" y="2849607"/>
            <a:ext cx="1381330" cy="566032"/>
          </a:xfrm>
          <a:prstGeom prst="roundRect">
            <a:avLst/>
          </a:prstGeom>
          <a:solidFill>
            <a:schemeClr val="bg1"/>
          </a:solidFill>
          <a:ln w="28575">
            <a:solidFill>
              <a:schemeClr val="accent3">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Century Gothic" charset="0"/>
                <a:ea typeface="Century Gothic" charset="0"/>
                <a:cs typeface="Century Gothic" charset="0"/>
              </a:rPr>
              <a:t>Task</a:t>
            </a:r>
          </a:p>
        </p:txBody>
      </p:sp>
      <p:sp>
        <p:nvSpPr>
          <p:cNvPr id="48" name="Rounded Rectangle 47">
            <a:extLst>
              <a:ext uri="{FF2B5EF4-FFF2-40B4-BE49-F238E27FC236}">
                <a16:creationId xmlns:a16="http://schemas.microsoft.com/office/drawing/2014/main" id="{1E1EFA8C-DA8C-DA4D-8861-5726E604C060}"/>
              </a:ext>
            </a:extLst>
          </p:cNvPr>
          <p:cNvSpPr/>
          <p:nvPr/>
        </p:nvSpPr>
        <p:spPr>
          <a:xfrm>
            <a:off x="6779044" y="4138567"/>
            <a:ext cx="1066471" cy="861240"/>
          </a:xfrm>
          <a:prstGeom prst="roundRect">
            <a:avLst/>
          </a:prstGeom>
          <a:solidFill>
            <a:schemeClr val="bg1"/>
          </a:solidFill>
          <a:ln w="28575">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Century Gothic" charset="0"/>
                <a:ea typeface="Century Gothic" charset="0"/>
                <a:cs typeface="Century Gothic" charset="0"/>
              </a:rPr>
              <a:t>Task</a:t>
            </a:r>
          </a:p>
        </p:txBody>
      </p:sp>
      <p:sp>
        <p:nvSpPr>
          <p:cNvPr id="49" name="Rounded Rectangle 48">
            <a:extLst>
              <a:ext uri="{FF2B5EF4-FFF2-40B4-BE49-F238E27FC236}">
                <a16:creationId xmlns:a16="http://schemas.microsoft.com/office/drawing/2014/main" id="{FA60CB92-965A-BF4F-8FCF-7143877261A6}"/>
              </a:ext>
            </a:extLst>
          </p:cNvPr>
          <p:cNvSpPr/>
          <p:nvPr/>
        </p:nvSpPr>
        <p:spPr>
          <a:xfrm>
            <a:off x="654056" y="4103303"/>
            <a:ext cx="1396078" cy="1014822"/>
          </a:xfrm>
          <a:prstGeom prst="roundRect">
            <a:avLst/>
          </a:prstGeom>
          <a:solidFill>
            <a:schemeClr val="bg1"/>
          </a:solidFill>
          <a:ln w="28575">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Century Gothic" charset="0"/>
                <a:ea typeface="Century Gothic" charset="0"/>
                <a:cs typeface="Century Gothic" charset="0"/>
              </a:rPr>
              <a:t>Task</a:t>
            </a:r>
          </a:p>
        </p:txBody>
      </p:sp>
      <p:sp>
        <p:nvSpPr>
          <p:cNvPr id="45" name="TextBox 44">
            <a:extLst>
              <a:ext uri="{FF2B5EF4-FFF2-40B4-BE49-F238E27FC236}">
                <a16:creationId xmlns:a16="http://schemas.microsoft.com/office/drawing/2014/main" id="{1F13583E-76CF-0BAD-5D88-B5DCDF664F0B}"/>
              </a:ext>
            </a:extLst>
          </p:cNvPr>
          <p:cNvSpPr txBox="1"/>
          <p:nvPr/>
        </p:nvSpPr>
        <p:spPr>
          <a:xfrm>
            <a:off x="91986" y="-6375"/>
            <a:ext cx="8465866"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Change Management Project Roadmap Example</a:t>
            </a:r>
          </a:p>
        </p:txBody>
      </p:sp>
    </p:spTree>
    <p:extLst>
      <p:ext uri="{BB962C8B-B14F-4D97-AF65-F5344CB8AC3E}">
        <p14:creationId xmlns:p14="http://schemas.microsoft.com/office/powerpoint/2010/main" val="1132335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14526007-FC9D-EA4F-BC32-F0B12AA313F9}" vid="{176331FD-C909-DA4F-9B68-1A06903710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IC-Project-Roadmap-Timeline-Template_PowerPoint</Template>
  <TotalTime>63</TotalTime>
  <Words>291</Words>
  <Application>Microsoft Macintosh PowerPoint</Application>
  <PresentationFormat>Widescreen</PresentationFormat>
  <Paragraphs>60</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Allison Okonczak</cp:lastModifiedBy>
  <cp:revision>5</cp:revision>
  <dcterms:created xsi:type="dcterms:W3CDTF">2021-07-01T18:29:18Z</dcterms:created>
  <dcterms:modified xsi:type="dcterms:W3CDTF">2024-05-29T12:40:33Z</dcterms:modified>
</cp:coreProperties>
</file>