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8.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8" r:id="rId2"/>
    <p:sldId id="354" r:id="rId3"/>
    <p:sldId id="316" r:id="rId4"/>
    <p:sldId id="349" r:id="rId5"/>
    <p:sldId id="353" r:id="rId6"/>
    <p:sldId id="351" r:id="rId7"/>
    <p:sldId id="342" r:id="rId8"/>
    <p:sldId id="337" r:id="rId9"/>
    <p:sldId id="352"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00BD32"/>
    <a:srgbClr val="EAEEF3"/>
    <a:srgbClr val="E3EAF6"/>
    <a:srgbClr val="5B7191"/>
    <a:srgbClr val="CDD5DD"/>
    <a:srgbClr val="74859B"/>
    <a:srgbClr val="C4D2E7"/>
    <a:srgbClr val="F0A622"/>
    <a:srgbClr val="5E91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C4A7A7-BF62-48B4-A2DD-6E3E7012A437}" v="46" dt="2024-05-30T11:30:22.35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19" autoAdjust="0"/>
    <p:restoredTop sz="86447"/>
  </p:normalViewPr>
  <p:slideViewPr>
    <p:cSldViewPr snapToGrid="0" snapToObjects="1">
      <p:cViewPr varScale="1">
        <p:scale>
          <a:sx n="128" d="100"/>
          <a:sy n="128" d="100"/>
        </p:scale>
        <p:origin x="824"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DDC4A7A7-BF62-48B4-A2DD-6E3E7012A437}"/>
    <pc:docChg chg="undo custSel modSld">
      <pc:chgData name="Bess Dunlevy" userId="dd4b9a8537dbe9d0" providerId="LiveId" clId="{DDC4A7A7-BF62-48B4-A2DD-6E3E7012A437}" dt="2024-05-30T11:31:35.432" v="258" actId="1076"/>
      <pc:docMkLst>
        <pc:docMk/>
      </pc:docMkLst>
      <pc:sldChg chg="addSp delSp modSp mod setBg">
        <pc:chgData name="Bess Dunlevy" userId="dd4b9a8537dbe9d0" providerId="LiveId" clId="{DDC4A7A7-BF62-48B4-A2DD-6E3E7012A437}" dt="2024-05-30T11:18:06.835" v="107" actId="14100"/>
        <pc:sldMkLst>
          <pc:docMk/>
          <pc:sldMk cId="1750150145" sldId="258"/>
        </pc:sldMkLst>
        <pc:spChg chg="mod">
          <ac:chgData name="Bess Dunlevy" userId="dd4b9a8537dbe9d0" providerId="LiveId" clId="{DDC4A7A7-BF62-48B4-A2DD-6E3E7012A437}" dt="2024-05-30T11:17:34.079" v="103" actId="20577"/>
          <ac:spMkLst>
            <pc:docMk/>
            <pc:sldMk cId="1750150145" sldId="258"/>
            <ac:spMk id="9" creationId="{BE98E647-E4C9-4B4B-888B-2F662C468983}"/>
          </ac:spMkLst>
        </pc:spChg>
        <pc:spChg chg="mod">
          <ac:chgData name="Bess Dunlevy" userId="dd4b9a8537dbe9d0" providerId="LiveId" clId="{DDC4A7A7-BF62-48B4-A2DD-6E3E7012A437}" dt="2024-05-30T11:16:12.702" v="56" actId="20577"/>
          <ac:spMkLst>
            <pc:docMk/>
            <pc:sldMk cId="1750150145" sldId="258"/>
            <ac:spMk id="13" creationId="{2E9F0092-9BB2-4A1D-B3A0-9B2CA99449E7}"/>
          </ac:spMkLst>
        </pc:spChg>
        <pc:spChg chg="mod">
          <ac:chgData name="Bess Dunlevy" userId="dd4b9a8537dbe9d0" providerId="LiveId" clId="{DDC4A7A7-BF62-48B4-A2DD-6E3E7012A437}" dt="2024-05-30T11:16:53.116" v="65" actId="1076"/>
          <ac:spMkLst>
            <pc:docMk/>
            <pc:sldMk cId="1750150145" sldId="258"/>
            <ac:spMk id="17" creationId="{CFBEDB85-105F-4A9B-9805-147909FCBAAB}"/>
          </ac:spMkLst>
        </pc:spChg>
        <pc:spChg chg="mod">
          <ac:chgData name="Bess Dunlevy" userId="dd4b9a8537dbe9d0" providerId="LiveId" clId="{DDC4A7A7-BF62-48B4-A2DD-6E3E7012A437}" dt="2024-05-30T11:18:06.835" v="107" actId="14100"/>
          <ac:spMkLst>
            <pc:docMk/>
            <pc:sldMk cId="1750150145" sldId="258"/>
            <ac:spMk id="18" creationId="{E4FCB7C0-DB0F-4B3D-A601-50DC6232FD8B}"/>
          </ac:spMkLst>
        </pc:spChg>
        <pc:spChg chg="del">
          <ac:chgData name="Bess Dunlevy" userId="dd4b9a8537dbe9d0" providerId="LiveId" clId="{DDC4A7A7-BF62-48B4-A2DD-6E3E7012A437}" dt="2024-05-30T11:16:16.903" v="57" actId="478"/>
          <ac:spMkLst>
            <pc:docMk/>
            <pc:sldMk cId="1750150145" sldId="258"/>
            <ac:spMk id="48" creationId="{B043EED9-2189-4112-AD40-C69EDEAFC974}"/>
          </ac:spMkLst>
        </pc:spChg>
        <pc:spChg chg="del">
          <ac:chgData name="Bess Dunlevy" userId="dd4b9a8537dbe9d0" providerId="LiveId" clId="{DDC4A7A7-BF62-48B4-A2DD-6E3E7012A437}" dt="2024-05-30T11:16:16.903" v="57" actId="478"/>
          <ac:spMkLst>
            <pc:docMk/>
            <pc:sldMk cId="1750150145" sldId="258"/>
            <ac:spMk id="49" creationId="{505D35C9-5FA5-4A2F-9F3E-8B4E975C4A9A}"/>
          </ac:spMkLst>
        </pc:spChg>
        <pc:spChg chg="del">
          <ac:chgData name="Bess Dunlevy" userId="dd4b9a8537dbe9d0" providerId="LiveId" clId="{DDC4A7A7-BF62-48B4-A2DD-6E3E7012A437}" dt="2024-05-30T11:16:16.903" v="57" actId="478"/>
          <ac:spMkLst>
            <pc:docMk/>
            <pc:sldMk cId="1750150145" sldId="258"/>
            <ac:spMk id="50" creationId="{761864E7-D6F5-4788-9580-4E8914E520C3}"/>
          </ac:spMkLst>
        </pc:spChg>
        <pc:grpChg chg="del">
          <ac:chgData name="Bess Dunlevy" userId="dd4b9a8537dbe9d0" providerId="LiveId" clId="{DDC4A7A7-BF62-48B4-A2DD-6E3E7012A437}" dt="2024-05-30T11:17:58.381" v="104" actId="478"/>
          <ac:grpSpMkLst>
            <pc:docMk/>
            <pc:sldMk cId="1750150145" sldId="258"/>
            <ac:grpSpMk id="20" creationId="{1CAE5A23-6FB3-4A5A-858E-B9B8A7C1D031}"/>
          </ac:grpSpMkLst>
        </pc:grpChg>
        <pc:graphicFrameChg chg="mod modGraphic">
          <ac:chgData name="Bess Dunlevy" userId="dd4b9a8537dbe9d0" providerId="LiveId" clId="{DDC4A7A7-BF62-48B4-A2DD-6E3E7012A437}" dt="2024-05-30T11:16:22.503" v="59" actId="14100"/>
          <ac:graphicFrameMkLst>
            <pc:docMk/>
            <pc:sldMk cId="1750150145" sldId="258"/>
            <ac:graphicFrameMk id="2" creationId="{192FE157-1C86-3441-A861-8D9B293C6111}"/>
          </ac:graphicFrameMkLst>
        </pc:graphicFrameChg>
        <pc:picChg chg="add mod ord">
          <ac:chgData name="Bess Dunlevy" userId="dd4b9a8537dbe9d0" providerId="LiveId" clId="{DDC4A7A7-BF62-48B4-A2DD-6E3E7012A437}" dt="2024-05-30T11:18:03.602" v="106" actId="167"/>
          <ac:picMkLst>
            <pc:docMk/>
            <pc:sldMk cId="1750150145" sldId="258"/>
            <ac:picMk id="3" creationId="{532FD1FF-4EC4-8559-4112-0CD0523B400F}"/>
          </ac:picMkLst>
        </pc:picChg>
        <pc:picChg chg="mod">
          <ac:chgData name="Bess Dunlevy" userId="dd4b9a8537dbe9d0" providerId="LiveId" clId="{DDC4A7A7-BF62-48B4-A2DD-6E3E7012A437}" dt="2024-05-30T11:15:55.804" v="2" actId="1076"/>
          <ac:picMkLst>
            <pc:docMk/>
            <pc:sldMk cId="1750150145" sldId="258"/>
            <ac:picMk id="6" creationId="{011ABEA2-A0A4-2545-BC5F-D7F8CEFC99DC}"/>
          </ac:picMkLst>
        </pc:picChg>
      </pc:sldChg>
      <pc:sldChg chg="setBg">
        <pc:chgData name="Bess Dunlevy" userId="dd4b9a8537dbe9d0" providerId="LiveId" clId="{DDC4A7A7-BF62-48B4-A2DD-6E3E7012A437}" dt="2024-05-30T11:30:13.791" v="241"/>
        <pc:sldMkLst>
          <pc:docMk/>
          <pc:sldMk cId="2929323684" sldId="295"/>
        </pc:sldMkLst>
      </pc:sldChg>
      <pc:sldChg chg="addSp delSp modSp mod">
        <pc:chgData name="Bess Dunlevy" userId="dd4b9a8537dbe9d0" providerId="LiveId" clId="{DDC4A7A7-BF62-48B4-A2DD-6E3E7012A437}" dt="2024-05-30T11:27:22.432" v="181" actId="207"/>
        <pc:sldMkLst>
          <pc:docMk/>
          <pc:sldMk cId="1521696607" sldId="316"/>
        </pc:sldMkLst>
        <pc:spChg chg="mod">
          <ac:chgData name="Bess Dunlevy" userId="dd4b9a8537dbe9d0" providerId="LiveId" clId="{DDC4A7A7-BF62-48B4-A2DD-6E3E7012A437}" dt="2024-05-30T11:27:22.432" v="181" actId="207"/>
          <ac:spMkLst>
            <pc:docMk/>
            <pc:sldMk cId="1521696607" sldId="316"/>
            <ac:spMk id="5" creationId="{DC0EB437-FDA3-4234-9B8D-63A9700D3B87}"/>
          </ac:spMkLst>
        </pc:spChg>
        <pc:spChg chg="del">
          <ac:chgData name="Bess Dunlevy" userId="dd4b9a8537dbe9d0" providerId="LiveId" clId="{DDC4A7A7-BF62-48B4-A2DD-6E3E7012A437}" dt="2024-05-30T11:19:20.009" v="129" actId="478"/>
          <ac:spMkLst>
            <pc:docMk/>
            <pc:sldMk cId="1521696607" sldId="316"/>
            <ac:spMk id="6" creationId="{0A00AD9B-734F-4B47-B70A-F2BA877917B3}"/>
          </ac:spMkLst>
        </pc:spChg>
        <pc:spChg chg="del mod">
          <ac:chgData name="Bess Dunlevy" userId="dd4b9a8537dbe9d0" providerId="LiveId" clId="{DDC4A7A7-BF62-48B4-A2DD-6E3E7012A437}" dt="2024-05-30T11:19:21.168" v="130" actId="478"/>
          <ac:spMkLst>
            <pc:docMk/>
            <pc:sldMk cId="1521696607" sldId="316"/>
            <ac:spMk id="9" creationId="{0C8850F6-F9CB-40D3-821E-C6950EE990F4}"/>
          </ac:spMkLst>
        </pc:spChg>
        <pc:spChg chg="del mod">
          <ac:chgData name="Bess Dunlevy" userId="dd4b9a8537dbe9d0" providerId="LiveId" clId="{DDC4A7A7-BF62-48B4-A2DD-6E3E7012A437}" dt="2024-05-30T11:19:18.315" v="127" actId="478"/>
          <ac:spMkLst>
            <pc:docMk/>
            <pc:sldMk cId="1521696607" sldId="316"/>
            <ac:spMk id="10" creationId="{C2E33079-524E-4AA8-9516-430254B58F33}"/>
          </ac:spMkLst>
        </pc:spChg>
        <pc:graphicFrameChg chg="mod">
          <ac:chgData name="Bess Dunlevy" userId="dd4b9a8537dbe9d0" providerId="LiveId" clId="{DDC4A7A7-BF62-48B4-A2DD-6E3E7012A437}" dt="2024-05-30T11:27:09.926" v="176" actId="207"/>
          <ac:graphicFrameMkLst>
            <pc:docMk/>
            <pc:sldMk cId="1521696607" sldId="316"/>
            <ac:graphicFrameMk id="2" creationId="{166F07E2-2AE6-F44A-85D5-3E05BE8E95E2}"/>
          </ac:graphicFrameMkLst>
        </pc:graphicFrameChg>
        <pc:picChg chg="add mod ord">
          <ac:chgData name="Bess Dunlevy" userId="dd4b9a8537dbe9d0" providerId="LiveId" clId="{DDC4A7A7-BF62-48B4-A2DD-6E3E7012A437}" dt="2024-05-30T11:19:12.722" v="126" actId="167"/>
          <ac:picMkLst>
            <pc:docMk/>
            <pc:sldMk cId="1521696607" sldId="316"/>
            <ac:picMk id="3" creationId="{11F7BADA-9D92-9966-2D0C-2B568A7B6AAB}"/>
          </ac:picMkLst>
        </pc:picChg>
      </pc:sldChg>
      <pc:sldChg chg="addSp delSp modSp mod">
        <pc:chgData name="Bess Dunlevy" userId="dd4b9a8537dbe9d0" providerId="LiveId" clId="{DDC4A7A7-BF62-48B4-A2DD-6E3E7012A437}" dt="2024-05-30T11:31:35.432" v="258" actId="1076"/>
        <pc:sldMkLst>
          <pc:docMk/>
          <pc:sldMk cId="439307104" sldId="337"/>
        </pc:sldMkLst>
        <pc:spChg chg="add del mod">
          <ac:chgData name="Bess Dunlevy" userId="dd4b9a8537dbe9d0" providerId="LiveId" clId="{DDC4A7A7-BF62-48B4-A2DD-6E3E7012A437}" dt="2024-05-30T11:31:23.879" v="255" actId="478"/>
          <ac:spMkLst>
            <pc:docMk/>
            <pc:sldMk cId="439307104" sldId="337"/>
            <ac:spMk id="3" creationId="{2FE5A9F8-3F9A-0B7A-79FA-DFD4C0F95139}"/>
          </ac:spMkLst>
        </pc:spChg>
        <pc:spChg chg="mod">
          <ac:chgData name="Bess Dunlevy" userId="dd4b9a8537dbe9d0" providerId="LiveId" clId="{DDC4A7A7-BF62-48B4-A2DD-6E3E7012A437}" dt="2024-05-30T11:31:35.432" v="258" actId="1076"/>
          <ac:spMkLst>
            <pc:docMk/>
            <pc:sldMk cId="439307104" sldId="337"/>
            <ac:spMk id="10" creationId="{ED545B44-4732-4E01-B8FF-4CA20852E45B}"/>
          </ac:spMkLst>
        </pc:spChg>
        <pc:spChg chg="mod">
          <ac:chgData name="Bess Dunlevy" userId="dd4b9a8537dbe9d0" providerId="LiveId" clId="{DDC4A7A7-BF62-48B4-A2DD-6E3E7012A437}" dt="2024-05-30T11:29:48.261" v="231" actId="1076"/>
          <ac:spMkLst>
            <pc:docMk/>
            <pc:sldMk cId="439307104" sldId="337"/>
            <ac:spMk id="11" creationId="{A428FE7A-3602-4D47-97A9-E1A317E48546}"/>
          </ac:spMkLst>
        </pc:spChg>
        <pc:spChg chg="del">
          <ac:chgData name="Bess Dunlevy" userId="dd4b9a8537dbe9d0" providerId="LiveId" clId="{DDC4A7A7-BF62-48B4-A2DD-6E3E7012A437}" dt="2024-05-30T11:29:33.737" v="226" actId="478"/>
          <ac:spMkLst>
            <pc:docMk/>
            <pc:sldMk cId="439307104" sldId="337"/>
            <ac:spMk id="12" creationId="{2451DFCD-D7FF-4A2E-AED5-6048B3E6CD97}"/>
          </ac:spMkLst>
        </pc:spChg>
        <pc:spChg chg="del">
          <ac:chgData name="Bess Dunlevy" userId="dd4b9a8537dbe9d0" providerId="LiveId" clId="{DDC4A7A7-BF62-48B4-A2DD-6E3E7012A437}" dt="2024-05-30T11:29:32.352" v="224" actId="478"/>
          <ac:spMkLst>
            <pc:docMk/>
            <pc:sldMk cId="439307104" sldId="337"/>
            <ac:spMk id="13" creationId="{1A8B2A6E-0749-459C-BA13-CBD3CED4F9CE}"/>
          </ac:spMkLst>
        </pc:spChg>
        <pc:spChg chg="del">
          <ac:chgData name="Bess Dunlevy" userId="dd4b9a8537dbe9d0" providerId="LiveId" clId="{DDC4A7A7-BF62-48B4-A2DD-6E3E7012A437}" dt="2024-05-30T11:29:33.318" v="225" actId="478"/>
          <ac:spMkLst>
            <pc:docMk/>
            <pc:sldMk cId="439307104" sldId="337"/>
            <ac:spMk id="14" creationId="{03D88D28-2323-4869-877D-B5CC3006EF37}"/>
          </ac:spMkLst>
        </pc:spChg>
        <pc:graphicFrameChg chg="mod">
          <ac:chgData name="Bess Dunlevy" userId="dd4b9a8537dbe9d0" providerId="LiveId" clId="{DDC4A7A7-BF62-48B4-A2DD-6E3E7012A437}" dt="2024-05-30T11:31:28.751" v="257" actId="14100"/>
          <ac:graphicFrameMkLst>
            <pc:docMk/>
            <pc:sldMk cId="439307104" sldId="337"/>
            <ac:graphicFrameMk id="5" creationId="{E132E569-F8CA-E54F-BCAC-077A58435970}"/>
          </ac:graphicFrameMkLst>
        </pc:graphicFrameChg>
        <pc:graphicFrameChg chg="mod">
          <ac:chgData name="Bess Dunlevy" userId="dd4b9a8537dbe9d0" providerId="LiveId" clId="{DDC4A7A7-BF62-48B4-A2DD-6E3E7012A437}" dt="2024-05-30T11:29:43.628" v="230" actId="1076"/>
          <ac:graphicFrameMkLst>
            <pc:docMk/>
            <pc:sldMk cId="439307104" sldId="337"/>
            <ac:graphicFrameMk id="6" creationId="{E87E6ADF-DFBB-9248-90F2-44A25809308E}"/>
          </ac:graphicFrameMkLst>
        </pc:graphicFrameChg>
        <pc:picChg chg="add mod ord">
          <ac:chgData name="Bess Dunlevy" userId="dd4b9a8537dbe9d0" providerId="LiveId" clId="{DDC4A7A7-BF62-48B4-A2DD-6E3E7012A437}" dt="2024-05-30T11:29:36.795" v="228" actId="167"/>
          <ac:picMkLst>
            <pc:docMk/>
            <pc:sldMk cId="439307104" sldId="337"/>
            <ac:picMk id="2" creationId="{0435DCB2-19E6-1394-9D60-7185AC5AACD0}"/>
          </ac:picMkLst>
        </pc:picChg>
      </pc:sldChg>
      <pc:sldChg chg="addSp delSp modSp mod">
        <pc:chgData name="Bess Dunlevy" userId="dd4b9a8537dbe9d0" providerId="LiveId" clId="{DDC4A7A7-BF62-48B4-A2DD-6E3E7012A437}" dt="2024-05-30T11:29:22.817" v="221" actId="1076"/>
        <pc:sldMkLst>
          <pc:docMk/>
          <pc:sldMk cId="2678152836" sldId="342"/>
        </pc:sldMkLst>
        <pc:spChg chg="mod">
          <ac:chgData name="Bess Dunlevy" userId="dd4b9a8537dbe9d0" providerId="LiveId" clId="{DDC4A7A7-BF62-48B4-A2DD-6E3E7012A437}" dt="2024-05-30T11:29:14.705" v="219" actId="1076"/>
          <ac:spMkLst>
            <pc:docMk/>
            <pc:sldMk cId="2678152836" sldId="342"/>
            <ac:spMk id="5" creationId="{708D6937-B4CB-734D-A59F-CC81741556E4}"/>
          </ac:spMkLst>
        </pc:spChg>
        <pc:spChg chg="mod">
          <ac:chgData name="Bess Dunlevy" userId="dd4b9a8537dbe9d0" providerId="LiveId" clId="{DDC4A7A7-BF62-48B4-A2DD-6E3E7012A437}" dt="2024-05-30T11:28:45.450" v="211" actId="255"/>
          <ac:spMkLst>
            <pc:docMk/>
            <pc:sldMk cId="2678152836" sldId="342"/>
            <ac:spMk id="9" creationId="{81A29C63-295A-4464-A1A7-BFABE5999A44}"/>
          </ac:spMkLst>
        </pc:spChg>
        <pc:spChg chg="del">
          <ac:chgData name="Bess Dunlevy" userId="dd4b9a8537dbe9d0" providerId="LiveId" clId="{DDC4A7A7-BF62-48B4-A2DD-6E3E7012A437}" dt="2024-05-30T11:28:48.795" v="214" actId="478"/>
          <ac:spMkLst>
            <pc:docMk/>
            <pc:sldMk cId="2678152836" sldId="342"/>
            <ac:spMk id="10" creationId="{1BECB494-E3D4-4A3F-B5DB-35B11EBE3BF1}"/>
          </ac:spMkLst>
        </pc:spChg>
        <pc:spChg chg="del">
          <ac:chgData name="Bess Dunlevy" userId="dd4b9a8537dbe9d0" providerId="LiveId" clId="{DDC4A7A7-BF62-48B4-A2DD-6E3E7012A437}" dt="2024-05-30T11:28:47.738" v="212" actId="478"/>
          <ac:spMkLst>
            <pc:docMk/>
            <pc:sldMk cId="2678152836" sldId="342"/>
            <ac:spMk id="11" creationId="{1DFDE445-98D1-48DB-BFE6-B1B190361A71}"/>
          </ac:spMkLst>
        </pc:spChg>
        <pc:spChg chg="del">
          <ac:chgData name="Bess Dunlevy" userId="dd4b9a8537dbe9d0" providerId="LiveId" clId="{DDC4A7A7-BF62-48B4-A2DD-6E3E7012A437}" dt="2024-05-30T11:28:48.385" v="213" actId="478"/>
          <ac:spMkLst>
            <pc:docMk/>
            <pc:sldMk cId="2678152836" sldId="342"/>
            <ac:spMk id="12" creationId="{94DA027F-BDC4-47CA-89F4-60DA1573F976}"/>
          </ac:spMkLst>
        </pc:spChg>
        <pc:graphicFrameChg chg="mod">
          <ac:chgData name="Bess Dunlevy" userId="dd4b9a8537dbe9d0" providerId="LiveId" clId="{DDC4A7A7-BF62-48B4-A2DD-6E3E7012A437}" dt="2024-05-30T11:29:19.609" v="220" actId="14100"/>
          <ac:graphicFrameMkLst>
            <pc:docMk/>
            <pc:sldMk cId="2678152836" sldId="342"/>
            <ac:graphicFrameMk id="2" creationId="{E1EA4EDD-BEEA-6743-9EB8-8F586D7D0F8A}"/>
          </ac:graphicFrameMkLst>
        </pc:graphicFrameChg>
        <pc:graphicFrameChg chg="mod">
          <ac:chgData name="Bess Dunlevy" userId="dd4b9a8537dbe9d0" providerId="LiveId" clId="{DDC4A7A7-BF62-48B4-A2DD-6E3E7012A437}" dt="2024-05-30T11:29:22.817" v="221" actId="1076"/>
          <ac:graphicFrameMkLst>
            <pc:docMk/>
            <pc:sldMk cId="2678152836" sldId="342"/>
            <ac:graphicFrameMk id="6" creationId="{3CA01BC8-751F-E144-B2A8-AA6AF7AC30D7}"/>
          </ac:graphicFrameMkLst>
        </pc:graphicFrameChg>
        <pc:picChg chg="add mod ord">
          <ac:chgData name="Bess Dunlevy" userId="dd4b9a8537dbe9d0" providerId="LiveId" clId="{DDC4A7A7-BF62-48B4-A2DD-6E3E7012A437}" dt="2024-05-30T11:28:53.109" v="216" actId="167"/>
          <ac:picMkLst>
            <pc:docMk/>
            <pc:sldMk cId="2678152836" sldId="342"/>
            <ac:picMk id="3" creationId="{270A8B39-761A-95A2-50F7-F87B4B28E647}"/>
          </ac:picMkLst>
        </pc:picChg>
      </pc:sldChg>
      <pc:sldChg chg="addSp delSp modSp mod">
        <pc:chgData name="Bess Dunlevy" userId="dd4b9a8537dbe9d0" providerId="LiveId" clId="{DDC4A7A7-BF62-48B4-A2DD-6E3E7012A437}" dt="2024-05-30T11:27:41.038" v="186" actId="1076"/>
        <pc:sldMkLst>
          <pc:docMk/>
          <pc:sldMk cId="3424029325" sldId="349"/>
        </pc:sldMkLst>
        <pc:spChg chg="mod">
          <ac:chgData name="Bess Dunlevy" userId="dd4b9a8537dbe9d0" providerId="LiveId" clId="{DDC4A7A7-BF62-48B4-A2DD-6E3E7012A437}" dt="2024-05-30T11:27:26.475" v="183" actId="255"/>
          <ac:spMkLst>
            <pc:docMk/>
            <pc:sldMk cId="3424029325" sldId="349"/>
            <ac:spMk id="5" creationId="{52CAA4F0-E9AC-4E21-BB8E-D95566AA0308}"/>
          </ac:spMkLst>
        </pc:spChg>
        <pc:spChg chg="del">
          <ac:chgData name="Bess Dunlevy" userId="dd4b9a8537dbe9d0" providerId="LiveId" clId="{DDC4A7A7-BF62-48B4-A2DD-6E3E7012A437}" dt="2024-05-30T11:27:17.270" v="179" actId="478"/>
          <ac:spMkLst>
            <pc:docMk/>
            <pc:sldMk cId="3424029325" sldId="349"/>
            <ac:spMk id="6" creationId="{239CA973-C0A4-4537-B244-B52C4E23C47A}"/>
          </ac:spMkLst>
        </pc:spChg>
        <pc:spChg chg="del">
          <ac:chgData name="Bess Dunlevy" userId="dd4b9a8537dbe9d0" providerId="LiveId" clId="{DDC4A7A7-BF62-48B4-A2DD-6E3E7012A437}" dt="2024-05-30T11:27:15.951" v="177" actId="478"/>
          <ac:spMkLst>
            <pc:docMk/>
            <pc:sldMk cId="3424029325" sldId="349"/>
            <ac:spMk id="9" creationId="{BA8FF4E2-2AB9-4909-8E34-E5B3F9243730}"/>
          </ac:spMkLst>
        </pc:spChg>
        <pc:spChg chg="del">
          <ac:chgData name="Bess Dunlevy" userId="dd4b9a8537dbe9d0" providerId="LiveId" clId="{DDC4A7A7-BF62-48B4-A2DD-6E3E7012A437}" dt="2024-05-30T11:27:16.802" v="178" actId="478"/>
          <ac:spMkLst>
            <pc:docMk/>
            <pc:sldMk cId="3424029325" sldId="349"/>
            <ac:spMk id="10" creationId="{98786C14-BF74-40BE-BFB2-63521C4C4885}"/>
          </ac:spMkLst>
        </pc:spChg>
        <pc:graphicFrameChg chg="mod">
          <ac:chgData name="Bess Dunlevy" userId="dd4b9a8537dbe9d0" providerId="LiveId" clId="{DDC4A7A7-BF62-48B4-A2DD-6E3E7012A437}" dt="2024-05-30T11:27:41.038" v="186" actId="1076"/>
          <ac:graphicFrameMkLst>
            <pc:docMk/>
            <pc:sldMk cId="3424029325" sldId="349"/>
            <ac:graphicFrameMk id="2" creationId="{B0C6BBAC-887C-CB4C-8B5D-B2106F18D00A}"/>
          </ac:graphicFrameMkLst>
        </pc:graphicFrameChg>
        <pc:picChg chg="add mod ord">
          <ac:chgData name="Bess Dunlevy" userId="dd4b9a8537dbe9d0" providerId="LiveId" clId="{DDC4A7A7-BF62-48B4-A2DD-6E3E7012A437}" dt="2024-05-30T11:27:33.180" v="185" actId="167"/>
          <ac:picMkLst>
            <pc:docMk/>
            <pc:sldMk cId="3424029325" sldId="349"/>
            <ac:picMk id="3" creationId="{A7EE48C8-4F90-4F44-49A7-E8D9F487FBFB}"/>
          </ac:picMkLst>
        </pc:picChg>
      </pc:sldChg>
      <pc:sldChg chg="addSp delSp modSp mod">
        <pc:chgData name="Bess Dunlevy" userId="dd4b9a8537dbe9d0" providerId="LiveId" clId="{DDC4A7A7-BF62-48B4-A2DD-6E3E7012A437}" dt="2024-05-30T11:28:40.700" v="209" actId="167"/>
        <pc:sldMkLst>
          <pc:docMk/>
          <pc:sldMk cId="6390526" sldId="351"/>
        </pc:sldMkLst>
        <pc:spChg chg="mod">
          <ac:chgData name="Bess Dunlevy" userId="dd4b9a8537dbe9d0" providerId="LiveId" clId="{DDC4A7A7-BF62-48B4-A2DD-6E3E7012A437}" dt="2024-05-30T11:28:31.284" v="203" actId="207"/>
          <ac:spMkLst>
            <pc:docMk/>
            <pc:sldMk cId="6390526" sldId="351"/>
            <ac:spMk id="5" creationId="{AA39EB8D-FDF9-4EFE-8432-91AD612DD498}"/>
          </ac:spMkLst>
        </pc:spChg>
        <pc:spChg chg="del">
          <ac:chgData name="Bess Dunlevy" userId="dd4b9a8537dbe9d0" providerId="LiveId" clId="{DDC4A7A7-BF62-48B4-A2DD-6E3E7012A437}" dt="2024-05-30T11:28:34.874" v="206" actId="478"/>
          <ac:spMkLst>
            <pc:docMk/>
            <pc:sldMk cId="6390526" sldId="351"/>
            <ac:spMk id="6" creationId="{B4D2445F-6B4B-4504-8EAD-BFFCBC317D28}"/>
          </ac:spMkLst>
        </pc:spChg>
        <pc:spChg chg="del">
          <ac:chgData name="Bess Dunlevy" userId="dd4b9a8537dbe9d0" providerId="LiveId" clId="{DDC4A7A7-BF62-48B4-A2DD-6E3E7012A437}" dt="2024-05-30T11:28:33.464" v="204" actId="478"/>
          <ac:spMkLst>
            <pc:docMk/>
            <pc:sldMk cId="6390526" sldId="351"/>
            <ac:spMk id="9" creationId="{669D179C-11BF-402E-848C-C17EA084E3DB}"/>
          </ac:spMkLst>
        </pc:spChg>
        <pc:spChg chg="del">
          <ac:chgData name="Bess Dunlevy" userId="dd4b9a8537dbe9d0" providerId="LiveId" clId="{DDC4A7A7-BF62-48B4-A2DD-6E3E7012A437}" dt="2024-05-30T11:28:34.389" v="205" actId="478"/>
          <ac:spMkLst>
            <pc:docMk/>
            <pc:sldMk cId="6390526" sldId="351"/>
            <ac:spMk id="10" creationId="{6987DBD9-7B52-4D1C-936A-3F00182A8B25}"/>
          </ac:spMkLst>
        </pc:spChg>
        <pc:graphicFrameChg chg="mod">
          <ac:chgData name="Bess Dunlevy" userId="dd4b9a8537dbe9d0" providerId="LiveId" clId="{DDC4A7A7-BF62-48B4-A2DD-6E3E7012A437}" dt="2024-05-30T11:28:37.509" v="207" actId="1076"/>
          <ac:graphicFrameMkLst>
            <pc:docMk/>
            <pc:sldMk cId="6390526" sldId="351"/>
            <ac:graphicFrameMk id="2" creationId="{15F335FF-EF70-B441-AA1A-82E2F2698B8D}"/>
          </ac:graphicFrameMkLst>
        </pc:graphicFrameChg>
        <pc:picChg chg="add mod ord">
          <ac:chgData name="Bess Dunlevy" userId="dd4b9a8537dbe9d0" providerId="LiveId" clId="{DDC4A7A7-BF62-48B4-A2DD-6E3E7012A437}" dt="2024-05-30T11:28:40.700" v="209" actId="167"/>
          <ac:picMkLst>
            <pc:docMk/>
            <pc:sldMk cId="6390526" sldId="351"/>
            <ac:picMk id="3" creationId="{B8203469-EFB5-285D-625F-70342EB428C6}"/>
          </ac:picMkLst>
        </pc:picChg>
      </pc:sldChg>
      <pc:sldChg chg="addSp delSp modSp mod">
        <pc:chgData name="Bess Dunlevy" userId="dd4b9a8537dbe9d0" providerId="LiveId" clId="{DDC4A7A7-BF62-48B4-A2DD-6E3E7012A437}" dt="2024-05-30T11:30:07.608" v="240" actId="167"/>
        <pc:sldMkLst>
          <pc:docMk/>
          <pc:sldMk cId="822524391" sldId="352"/>
        </pc:sldMkLst>
        <pc:spChg chg="mod">
          <ac:chgData name="Bess Dunlevy" userId="dd4b9a8537dbe9d0" providerId="LiveId" clId="{DDC4A7A7-BF62-48B4-A2DD-6E3E7012A437}" dt="2024-05-30T11:29:59.554" v="235" actId="255"/>
          <ac:spMkLst>
            <pc:docMk/>
            <pc:sldMk cId="822524391" sldId="352"/>
            <ac:spMk id="5" creationId="{17CE3D29-E487-4495-A155-10C526DDB1D0}"/>
          </ac:spMkLst>
        </pc:spChg>
        <pc:spChg chg="del">
          <ac:chgData name="Bess Dunlevy" userId="dd4b9a8537dbe9d0" providerId="LiveId" clId="{DDC4A7A7-BF62-48B4-A2DD-6E3E7012A437}" dt="2024-05-30T11:30:02.986" v="238" actId="478"/>
          <ac:spMkLst>
            <pc:docMk/>
            <pc:sldMk cId="822524391" sldId="352"/>
            <ac:spMk id="6" creationId="{F70B412E-ADCB-4E3B-B979-2A139946C830}"/>
          </ac:spMkLst>
        </pc:spChg>
        <pc:spChg chg="del">
          <ac:chgData name="Bess Dunlevy" userId="dd4b9a8537dbe9d0" providerId="LiveId" clId="{DDC4A7A7-BF62-48B4-A2DD-6E3E7012A437}" dt="2024-05-30T11:30:01.971" v="236" actId="478"/>
          <ac:spMkLst>
            <pc:docMk/>
            <pc:sldMk cId="822524391" sldId="352"/>
            <ac:spMk id="9" creationId="{0803A7BA-33A5-45B1-A3EE-ABB7D95D5492}"/>
          </ac:spMkLst>
        </pc:spChg>
        <pc:spChg chg="del">
          <ac:chgData name="Bess Dunlevy" userId="dd4b9a8537dbe9d0" providerId="LiveId" clId="{DDC4A7A7-BF62-48B4-A2DD-6E3E7012A437}" dt="2024-05-30T11:30:02.643" v="237" actId="478"/>
          <ac:spMkLst>
            <pc:docMk/>
            <pc:sldMk cId="822524391" sldId="352"/>
            <ac:spMk id="10" creationId="{C82AB5E9-7EE7-4527-ABBE-C03A9E68BC58}"/>
          </ac:spMkLst>
        </pc:spChg>
        <pc:picChg chg="add mod ord">
          <ac:chgData name="Bess Dunlevy" userId="dd4b9a8537dbe9d0" providerId="LiveId" clId="{DDC4A7A7-BF62-48B4-A2DD-6E3E7012A437}" dt="2024-05-30T11:30:07.608" v="240" actId="167"/>
          <ac:picMkLst>
            <pc:docMk/>
            <pc:sldMk cId="822524391" sldId="352"/>
            <ac:picMk id="3" creationId="{7755B32A-CDD9-8D39-F801-019B4A9D57B3}"/>
          </ac:picMkLst>
        </pc:picChg>
      </pc:sldChg>
      <pc:sldChg chg="addSp delSp modSp mod">
        <pc:chgData name="Bess Dunlevy" userId="dd4b9a8537dbe9d0" providerId="LiveId" clId="{DDC4A7A7-BF62-48B4-A2DD-6E3E7012A437}" dt="2024-05-30T11:28:24.715" v="201" actId="1076"/>
        <pc:sldMkLst>
          <pc:docMk/>
          <pc:sldMk cId="4143605091" sldId="353"/>
        </pc:sldMkLst>
        <pc:spChg chg="mod">
          <ac:chgData name="Bess Dunlevy" userId="dd4b9a8537dbe9d0" providerId="LiveId" clId="{DDC4A7A7-BF62-48B4-A2DD-6E3E7012A437}" dt="2024-05-30T11:27:45.799" v="188" actId="207"/>
          <ac:spMkLst>
            <pc:docMk/>
            <pc:sldMk cId="4143605091" sldId="353"/>
            <ac:spMk id="5" creationId="{6A31785B-032A-4D98-88FE-B1BC8116ECE2}"/>
          </ac:spMkLst>
        </pc:spChg>
        <pc:spChg chg="del">
          <ac:chgData name="Bess Dunlevy" userId="dd4b9a8537dbe9d0" providerId="LiveId" clId="{DDC4A7A7-BF62-48B4-A2DD-6E3E7012A437}" dt="2024-05-30T11:27:49.907" v="191" actId="478"/>
          <ac:spMkLst>
            <pc:docMk/>
            <pc:sldMk cId="4143605091" sldId="353"/>
            <ac:spMk id="6" creationId="{4E117282-6264-4CD8-9C22-47C22073692E}"/>
          </ac:spMkLst>
        </pc:spChg>
        <pc:spChg chg="del">
          <ac:chgData name="Bess Dunlevy" userId="dd4b9a8537dbe9d0" providerId="LiveId" clId="{DDC4A7A7-BF62-48B4-A2DD-6E3E7012A437}" dt="2024-05-30T11:27:48.564" v="189" actId="478"/>
          <ac:spMkLst>
            <pc:docMk/>
            <pc:sldMk cId="4143605091" sldId="353"/>
            <ac:spMk id="9" creationId="{566E7C4D-0AF8-47EC-876E-E591E5F9C2CA}"/>
          </ac:spMkLst>
        </pc:spChg>
        <pc:spChg chg="del">
          <ac:chgData name="Bess Dunlevy" userId="dd4b9a8537dbe9d0" providerId="LiveId" clId="{DDC4A7A7-BF62-48B4-A2DD-6E3E7012A437}" dt="2024-05-30T11:27:49.540" v="190" actId="478"/>
          <ac:spMkLst>
            <pc:docMk/>
            <pc:sldMk cId="4143605091" sldId="353"/>
            <ac:spMk id="10" creationId="{34E0DFB9-5C46-43FF-941A-F709C65C8E01}"/>
          </ac:spMkLst>
        </pc:spChg>
        <pc:graphicFrameChg chg="mod">
          <ac:chgData name="Bess Dunlevy" userId="dd4b9a8537dbe9d0" providerId="LiveId" clId="{DDC4A7A7-BF62-48B4-A2DD-6E3E7012A437}" dt="2024-05-30T11:28:24.715" v="201" actId="1076"/>
          <ac:graphicFrameMkLst>
            <pc:docMk/>
            <pc:sldMk cId="4143605091" sldId="353"/>
            <ac:graphicFrameMk id="3" creationId="{7EF28078-BC53-1A47-AA53-3974765DCFE2}"/>
          </ac:graphicFrameMkLst>
        </pc:graphicFrameChg>
        <pc:picChg chg="add mod ord">
          <ac:chgData name="Bess Dunlevy" userId="dd4b9a8537dbe9d0" providerId="LiveId" clId="{DDC4A7A7-BF62-48B4-A2DD-6E3E7012A437}" dt="2024-05-30T11:27:54.750" v="193" actId="167"/>
          <ac:picMkLst>
            <pc:docMk/>
            <pc:sldMk cId="4143605091" sldId="353"/>
            <ac:picMk id="2" creationId="{BC18FFF6-3F8D-15D9-EC42-7A233CE93C3A}"/>
          </ac:picMkLst>
        </pc:picChg>
      </pc:sldChg>
      <pc:sldChg chg="addSp delSp modSp mod">
        <pc:chgData name="Bess Dunlevy" userId="dd4b9a8537dbe9d0" providerId="LiveId" clId="{DDC4A7A7-BF62-48B4-A2DD-6E3E7012A437}" dt="2024-05-30T11:18:45.761" v="122" actId="207"/>
        <pc:sldMkLst>
          <pc:docMk/>
          <pc:sldMk cId="1179924037" sldId="354"/>
        </pc:sldMkLst>
        <pc:spChg chg="del mod">
          <ac:chgData name="Bess Dunlevy" userId="dd4b9a8537dbe9d0" providerId="LiveId" clId="{DDC4A7A7-BF62-48B4-A2DD-6E3E7012A437}" dt="2024-05-30T11:18:19.994" v="113" actId="478"/>
          <ac:spMkLst>
            <pc:docMk/>
            <pc:sldMk cId="1179924037" sldId="354"/>
            <ac:spMk id="7" creationId="{00000000-0000-0000-0000-000000000000}"/>
          </ac:spMkLst>
        </pc:spChg>
        <pc:spChg chg="mod">
          <ac:chgData name="Bess Dunlevy" userId="dd4b9a8537dbe9d0" providerId="LiveId" clId="{DDC4A7A7-BF62-48B4-A2DD-6E3E7012A437}" dt="2024-05-30T11:18:39.767" v="119" actId="207"/>
          <ac:spMkLst>
            <pc:docMk/>
            <pc:sldMk cId="1179924037" sldId="354"/>
            <ac:spMk id="15" creationId="{5290EAD2-1A9D-4484-A096-F6A7102719BF}"/>
          </ac:spMkLst>
        </pc:spChg>
        <pc:spChg chg="del">
          <ac:chgData name="Bess Dunlevy" userId="dd4b9a8537dbe9d0" providerId="LiveId" clId="{DDC4A7A7-BF62-48B4-A2DD-6E3E7012A437}" dt="2024-05-30T11:18:17.192" v="110" actId="478"/>
          <ac:spMkLst>
            <pc:docMk/>
            <pc:sldMk cId="1179924037" sldId="354"/>
            <ac:spMk id="20" creationId="{BAE53328-1490-4A25-94F4-2722065C7C89}"/>
          </ac:spMkLst>
        </pc:spChg>
        <pc:spChg chg="del">
          <ac:chgData name="Bess Dunlevy" userId="dd4b9a8537dbe9d0" providerId="LiveId" clId="{DDC4A7A7-BF62-48B4-A2DD-6E3E7012A437}" dt="2024-05-30T11:18:16.585" v="109" actId="478"/>
          <ac:spMkLst>
            <pc:docMk/>
            <pc:sldMk cId="1179924037" sldId="354"/>
            <ac:spMk id="21" creationId="{C9228C14-F22A-4B99-8D80-20DD5221B403}"/>
          </ac:spMkLst>
        </pc:spChg>
        <pc:spChg chg="del">
          <ac:chgData name="Bess Dunlevy" userId="dd4b9a8537dbe9d0" providerId="LiveId" clId="{DDC4A7A7-BF62-48B4-A2DD-6E3E7012A437}" dt="2024-05-30T11:18:18.673" v="112" actId="478"/>
          <ac:spMkLst>
            <pc:docMk/>
            <pc:sldMk cId="1179924037" sldId="354"/>
            <ac:spMk id="22" creationId="{4E7A338A-A68D-4497-BC74-20CCB9F380BA}"/>
          </ac:spMkLst>
        </pc:spChg>
        <pc:spChg chg="mod">
          <ac:chgData name="Bess Dunlevy" userId="dd4b9a8537dbe9d0" providerId="LiveId" clId="{DDC4A7A7-BF62-48B4-A2DD-6E3E7012A437}" dt="2024-05-30T11:18:43.792" v="121" actId="207"/>
          <ac:spMkLst>
            <pc:docMk/>
            <pc:sldMk cId="1179924037" sldId="354"/>
            <ac:spMk id="28" creationId="{920C17F3-59BA-4075-9A5E-5E9670A5A8A1}"/>
          </ac:spMkLst>
        </pc:spChg>
        <pc:spChg chg="mod">
          <ac:chgData name="Bess Dunlevy" userId="dd4b9a8537dbe9d0" providerId="LiveId" clId="{DDC4A7A7-BF62-48B4-A2DD-6E3E7012A437}" dt="2024-05-30T11:18:45.761" v="122" actId="207"/>
          <ac:spMkLst>
            <pc:docMk/>
            <pc:sldMk cId="1179924037" sldId="354"/>
            <ac:spMk id="29" creationId="{3C7E4F32-2ECD-47BB-8FC7-B0FFC89D0E18}"/>
          </ac:spMkLst>
        </pc:spChg>
        <pc:spChg chg="mod">
          <ac:chgData name="Bess Dunlevy" userId="dd4b9a8537dbe9d0" providerId="LiveId" clId="{DDC4A7A7-BF62-48B4-A2DD-6E3E7012A437}" dt="2024-05-30T11:18:41.616" v="120" actId="207"/>
          <ac:spMkLst>
            <pc:docMk/>
            <pc:sldMk cId="1179924037" sldId="354"/>
            <ac:spMk id="30" creationId="{5A5224FA-2DDA-4D28-93AE-583DC2629711}"/>
          </ac:spMkLst>
        </pc:spChg>
        <pc:spChg chg="mod">
          <ac:chgData name="Bess Dunlevy" userId="dd4b9a8537dbe9d0" providerId="LiveId" clId="{DDC4A7A7-BF62-48B4-A2DD-6E3E7012A437}" dt="2024-05-30T11:18:35.983" v="117" actId="207"/>
          <ac:spMkLst>
            <pc:docMk/>
            <pc:sldMk cId="1179924037" sldId="354"/>
            <ac:spMk id="44" creationId="{FD3A13C4-E78F-724D-BF30-9B4138762961}"/>
          </ac:spMkLst>
        </pc:spChg>
        <pc:spChg chg="mod">
          <ac:chgData name="Bess Dunlevy" userId="dd4b9a8537dbe9d0" providerId="LiveId" clId="{DDC4A7A7-BF62-48B4-A2DD-6E3E7012A437}" dt="2024-05-30T11:18:37.663" v="118" actId="207"/>
          <ac:spMkLst>
            <pc:docMk/>
            <pc:sldMk cId="1179924037" sldId="354"/>
            <ac:spMk id="45" creationId="{160EF463-7BA4-C140-B281-29D544D6376D}"/>
          </ac:spMkLst>
        </pc:spChg>
        <pc:spChg chg="mod">
          <ac:chgData name="Bess Dunlevy" userId="dd4b9a8537dbe9d0" providerId="LiveId" clId="{DDC4A7A7-BF62-48B4-A2DD-6E3E7012A437}" dt="2024-05-30T11:18:32.951" v="116" actId="207"/>
          <ac:spMkLst>
            <pc:docMk/>
            <pc:sldMk cId="1179924037" sldId="354"/>
            <ac:spMk id="46" creationId="{92054AB8-EBC5-1047-AD46-31E6D065CA45}"/>
          </ac:spMkLst>
        </pc:spChg>
        <pc:picChg chg="add mod ord">
          <ac:chgData name="Bess Dunlevy" userId="dd4b9a8537dbe9d0" providerId="LiveId" clId="{DDC4A7A7-BF62-48B4-A2DD-6E3E7012A437}" dt="2024-05-30T11:18:26.124" v="115" actId="167"/>
          <ac:picMkLst>
            <pc:docMk/>
            <pc:sldMk cId="1179924037" sldId="354"/>
            <ac:picMk id="2" creationId="{93B915A1-CFC8-8457-A12F-586BBEC8AB0F}"/>
          </ac:picMkLst>
        </pc:picChg>
        <pc:picChg chg="del">
          <ac:chgData name="Bess Dunlevy" userId="dd4b9a8537dbe9d0" providerId="LiveId" clId="{DDC4A7A7-BF62-48B4-A2DD-6E3E7012A437}" dt="2024-05-30T11:18:15.226" v="108" actId="478"/>
          <ac:picMkLst>
            <pc:docMk/>
            <pc:sldMk cId="1179924037" sldId="354"/>
            <ac:picMk id="70" creationId="{219503DE-DA47-8548-A6B3-EDAA57B7A890}"/>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1"/>
          <c:order val="0"/>
          <c:tx>
            <c:strRef>
              <c:f>Sheet1!$B$1</c:f>
              <c:strCache>
                <c:ptCount val="1"/>
                <c:pt idx="0">
                  <c:v>FINISH</c:v>
                </c:pt>
              </c:strCache>
            </c:strRef>
          </c:tx>
          <c:spPr>
            <a:solidFill>
              <a:schemeClr val="accent4">
                <a:lumMod val="75000"/>
              </a:schemeClr>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mm/dd/yy;@</c:formatCode>
                <c:ptCount val="14"/>
                <c:pt idx="0">
                  <c:v>46935</c:v>
                </c:pt>
                <c:pt idx="1">
                  <c:v>46975</c:v>
                </c:pt>
                <c:pt idx="2">
                  <c:v>47178</c:v>
                </c:pt>
                <c:pt idx="3">
                  <c:v>46969</c:v>
                </c:pt>
                <c:pt idx="4">
                  <c:v>47058</c:v>
                </c:pt>
                <c:pt idx="5">
                  <c:v>47138</c:v>
                </c:pt>
                <c:pt idx="6">
                  <c:v>47027</c:v>
                </c:pt>
                <c:pt idx="7">
                  <c:v>46995</c:v>
                </c:pt>
                <c:pt idx="8">
                  <c:v>47097</c:v>
                </c:pt>
                <c:pt idx="9">
                  <c:v>47072</c:v>
                </c:pt>
                <c:pt idx="10">
                  <c:v>47088</c:v>
                </c:pt>
                <c:pt idx="11">
                  <c:v>47088</c:v>
                </c:pt>
                <c:pt idx="12">
                  <c:v>47097</c:v>
                </c:pt>
                <c:pt idx="13">
                  <c:v>47159</c:v>
                </c:pt>
              </c:numCache>
            </c:numRef>
          </c:val>
          <c:extLst>
            <c:ext xmlns:c16="http://schemas.microsoft.com/office/drawing/2014/chart" uri="{C3380CC4-5D6E-409C-BE32-E72D297353CC}">
              <c16:uniqueId val="{00000001-EF4E-7542-90B7-7A624205ECCA}"/>
            </c:ext>
          </c:extLst>
        </c:ser>
        <c:ser>
          <c:idx val="2"/>
          <c:order val="1"/>
          <c:tx>
            <c:strRef>
              <c:f>Sheet1!$C$1</c:f>
              <c:strCache>
                <c:ptCount val="1"/>
                <c:pt idx="0">
                  <c:v>BEGIN</c:v>
                </c:pt>
              </c:strCache>
            </c:strRef>
          </c:tx>
          <c:spPr>
            <a:solidFill>
              <a:schemeClr val="bg1"/>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mm/dd/yy;@</c:formatCode>
                <c:ptCount val="14"/>
                <c:pt idx="0">
                  <c:v>46878</c:v>
                </c:pt>
                <c:pt idx="1">
                  <c:v>46883</c:v>
                </c:pt>
                <c:pt idx="2">
                  <c:v>46914</c:v>
                </c:pt>
                <c:pt idx="3">
                  <c:v>46926</c:v>
                </c:pt>
                <c:pt idx="4">
                  <c:v>46948</c:v>
                </c:pt>
                <c:pt idx="5">
                  <c:v>46948</c:v>
                </c:pt>
                <c:pt idx="6">
                  <c:v>46966</c:v>
                </c:pt>
                <c:pt idx="7">
                  <c:v>46979</c:v>
                </c:pt>
                <c:pt idx="8">
                  <c:v>46997</c:v>
                </c:pt>
                <c:pt idx="9">
                  <c:v>47027</c:v>
                </c:pt>
                <c:pt idx="10">
                  <c:v>47027</c:v>
                </c:pt>
                <c:pt idx="11">
                  <c:v>47058</c:v>
                </c:pt>
                <c:pt idx="12">
                  <c:v>47067</c:v>
                </c:pt>
                <c:pt idx="13">
                  <c:v>47088</c:v>
                </c:pt>
              </c:numCache>
            </c:numRef>
          </c:val>
          <c:extLst>
            <c:ext xmlns:c16="http://schemas.microsoft.com/office/drawing/2014/chart" uri="{C3380CC4-5D6E-409C-BE32-E72D297353CC}">
              <c16:uniqueId val="{00000002-EF4E-7542-90B7-7A624205ECCA}"/>
            </c:ext>
          </c:extLst>
        </c:ser>
        <c:dLbls>
          <c:showLegendKey val="0"/>
          <c:showVal val="0"/>
          <c:showCatName val="0"/>
          <c:showSerName val="0"/>
          <c:showPercent val="0"/>
          <c:showBubbleSize val="0"/>
        </c:dLbls>
        <c:gapWidth val="50"/>
        <c:overlap val="100"/>
        <c:axId val="1334475776"/>
        <c:axId val="1334768784"/>
      </c:barChart>
      <c:catAx>
        <c:axId val="13344757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accent5">
                    <a:lumMod val="75000"/>
                  </a:schemeClr>
                </a:solidFill>
                <a:latin typeface="Century Gothic" panose="020B0502020202020204" pitchFamily="34" charset="0"/>
                <a:ea typeface="+mn-ea"/>
                <a:cs typeface="+mn-cs"/>
              </a:defRPr>
            </a:pPr>
            <a:endParaRPr lang="en-US"/>
          </a:p>
        </c:txPr>
        <c:crossAx val="1334768784"/>
        <c:crosses val="autoZero"/>
        <c:auto val="1"/>
        <c:lblAlgn val="ctr"/>
        <c:lblOffset val="100"/>
        <c:noMultiLvlLbl val="0"/>
      </c:catAx>
      <c:valAx>
        <c:axId val="1334768784"/>
        <c:scaling>
          <c:orientation val="minMax"/>
          <c:min val="46000"/>
        </c:scaling>
        <c:delete val="0"/>
        <c:axPos val="t"/>
        <c:majorGridlines>
          <c:spPr>
            <a:ln w="9525" cap="flat" cmpd="sng" algn="ctr">
              <a:solidFill>
                <a:schemeClr val="tx1">
                  <a:lumMod val="15000"/>
                  <a:lumOff val="85000"/>
                </a:schemeClr>
              </a:solidFill>
              <a:round/>
            </a:ln>
            <a:effectLst/>
          </c:spPr>
        </c:majorGridlines>
        <c:numFmt formatCode="mm/dd/yy;@"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3447577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400" b="1" i="0" baseline="0">
          <a:latin typeface="Century Gothic" panose="020B05020202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1"/>
        <c:ser>
          <c:idx val="2"/>
          <c:order val="0"/>
          <c:tx>
            <c:strRef>
              <c:f>Sheet1!$D$1</c:f>
              <c:strCache>
                <c:ptCount val="1"/>
                <c:pt idx="0">
                  <c:v># of DAYS</c:v>
                </c:pt>
              </c:strCache>
            </c:strRef>
          </c:tx>
          <c:invertIfNegative val="0"/>
          <c:dPt>
            <c:idx val="0"/>
            <c:invertIfNegative val="0"/>
            <c:bubble3D val="0"/>
            <c:spPr>
              <a:solidFill>
                <a:schemeClr val="tx2">
                  <a:lumMod val="50000"/>
                </a:schemeClr>
              </a:solidFill>
              <a:ln>
                <a:noFill/>
              </a:ln>
              <a:effectLst/>
            </c:spPr>
            <c:extLst>
              <c:ext xmlns:c16="http://schemas.microsoft.com/office/drawing/2014/chart" uri="{C3380CC4-5D6E-409C-BE32-E72D297353CC}">
                <c16:uniqueId val="{00000001-CE08-9A4F-9F62-F9645D7C84B3}"/>
              </c:ext>
            </c:extLst>
          </c:dPt>
          <c:dPt>
            <c:idx val="1"/>
            <c:invertIfNegative val="0"/>
            <c:bubble3D val="0"/>
            <c:spPr>
              <a:solidFill>
                <a:schemeClr val="accent2">
                  <a:lumMod val="75000"/>
                </a:schemeClr>
              </a:solidFill>
              <a:ln>
                <a:noFill/>
              </a:ln>
              <a:effectLst/>
            </c:spPr>
            <c:extLst>
              <c:ext xmlns:c16="http://schemas.microsoft.com/office/drawing/2014/chart" uri="{C3380CC4-5D6E-409C-BE32-E72D297353CC}">
                <c16:uniqueId val="{00000003-CE08-9A4F-9F62-F9645D7C84B3}"/>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5-CE08-9A4F-9F62-F9645D7C84B3}"/>
              </c:ext>
            </c:extLst>
          </c:dPt>
          <c:dPt>
            <c:idx val="3"/>
            <c:invertIfNegative val="0"/>
            <c:bubble3D val="0"/>
            <c:spPr>
              <a:solidFill>
                <a:schemeClr val="accent4">
                  <a:lumMod val="75000"/>
                </a:schemeClr>
              </a:solidFill>
              <a:ln>
                <a:noFill/>
              </a:ln>
              <a:effectLst/>
            </c:spPr>
            <c:extLst>
              <c:ext xmlns:c16="http://schemas.microsoft.com/office/drawing/2014/chart" uri="{C3380CC4-5D6E-409C-BE32-E72D297353CC}">
                <c16:uniqueId val="{00000007-CE08-9A4F-9F62-F9645D7C84B3}"/>
              </c:ext>
            </c:extLst>
          </c:dPt>
          <c:dPt>
            <c:idx val="4"/>
            <c:invertIfNegative val="0"/>
            <c:bubble3D val="0"/>
            <c:spPr>
              <a:solidFill>
                <a:schemeClr val="accent1">
                  <a:lumMod val="75000"/>
                </a:schemeClr>
              </a:solidFill>
              <a:ln>
                <a:noFill/>
              </a:ln>
              <a:effectLst/>
            </c:spPr>
            <c:extLst>
              <c:ext xmlns:c16="http://schemas.microsoft.com/office/drawing/2014/chart" uri="{C3380CC4-5D6E-409C-BE32-E72D297353CC}">
                <c16:uniqueId val="{00000009-CE08-9A4F-9F62-F9645D7C84B3}"/>
              </c:ext>
            </c:extLst>
          </c:dPt>
          <c:dPt>
            <c:idx val="5"/>
            <c:invertIfNegative val="0"/>
            <c:bubble3D val="0"/>
            <c:spPr>
              <a:solidFill>
                <a:schemeClr val="tx2">
                  <a:lumMod val="40000"/>
                  <a:lumOff val="60000"/>
                </a:schemeClr>
              </a:solidFill>
              <a:ln>
                <a:noFill/>
              </a:ln>
              <a:effectLst/>
            </c:spPr>
            <c:extLst>
              <c:ext xmlns:c16="http://schemas.microsoft.com/office/drawing/2014/chart" uri="{C3380CC4-5D6E-409C-BE32-E72D297353CC}">
                <c16:uniqueId val="{0000000B-CE08-9A4F-9F62-F9645D7C84B3}"/>
              </c:ext>
            </c:extLst>
          </c:dPt>
          <c:dPt>
            <c:idx val="6"/>
            <c:invertIfNegative val="0"/>
            <c:bubble3D val="0"/>
            <c:spPr>
              <a:solidFill>
                <a:schemeClr val="bg2">
                  <a:lumMod val="90000"/>
                </a:schemeClr>
              </a:solidFill>
              <a:ln>
                <a:noFill/>
              </a:ln>
              <a:effectLst/>
            </c:spPr>
            <c:extLst>
              <c:ext xmlns:c16="http://schemas.microsoft.com/office/drawing/2014/chart" uri="{C3380CC4-5D6E-409C-BE32-E72D297353CC}">
                <c16:uniqueId val="{0000000D-CE08-9A4F-9F62-F9645D7C84B3}"/>
              </c:ext>
            </c:extLst>
          </c:dPt>
          <c:dPt>
            <c:idx val="7"/>
            <c:invertIfNegative val="0"/>
            <c:bubble3D val="0"/>
            <c:spPr>
              <a:solidFill>
                <a:schemeClr val="accent4">
                  <a:lumMod val="40000"/>
                  <a:lumOff val="60000"/>
                </a:schemeClr>
              </a:solidFill>
              <a:ln>
                <a:noFill/>
              </a:ln>
              <a:effectLst/>
            </c:spPr>
            <c:extLst>
              <c:ext xmlns:c16="http://schemas.microsoft.com/office/drawing/2014/chart" uri="{C3380CC4-5D6E-409C-BE32-E72D297353CC}">
                <c16:uniqueId val="{0000000F-CE08-9A4F-9F62-F9645D7C84B3}"/>
              </c:ext>
            </c:extLst>
          </c:dPt>
          <c:dPt>
            <c:idx val="8"/>
            <c:invertIfNegative val="0"/>
            <c:bubble3D val="0"/>
            <c:spPr>
              <a:solidFill>
                <a:schemeClr val="accent4">
                  <a:lumMod val="50000"/>
                </a:schemeClr>
              </a:solidFill>
              <a:ln>
                <a:noFill/>
              </a:ln>
              <a:effectLst/>
            </c:spPr>
            <c:extLst>
              <c:ext xmlns:c16="http://schemas.microsoft.com/office/drawing/2014/chart" uri="{C3380CC4-5D6E-409C-BE32-E72D297353CC}">
                <c16:uniqueId val="{00000011-CE08-9A4F-9F62-F9645D7C84B3}"/>
              </c:ext>
            </c:extLst>
          </c:dPt>
          <c:dPt>
            <c:idx val="9"/>
            <c:invertIfNegative val="0"/>
            <c:bubble3D val="0"/>
            <c:spPr>
              <a:solidFill>
                <a:schemeClr val="accent6">
                  <a:lumMod val="50000"/>
                </a:schemeClr>
              </a:solidFill>
              <a:ln>
                <a:noFill/>
              </a:ln>
              <a:effectLst/>
            </c:spPr>
            <c:extLst>
              <c:ext xmlns:c16="http://schemas.microsoft.com/office/drawing/2014/chart" uri="{C3380CC4-5D6E-409C-BE32-E72D297353CC}">
                <c16:uniqueId val="{00000013-CE08-9A4F-9F62-F9645D7C84B3}"/>
              </c:ext>
            </c:extLst>
          </c:dPt>
          <c:dPt>
            <c:idx val="10"/>
            <c:invertIfNegative val="0"/>
            <c:bubble3D val="0"/>
            <c:spPr>
              <a:solidFill>
                <a:schemeClr val="accent6">
                  <a:lumMod val="75000"/>
                </a:schemeClr>
              </a:solidFill>
              <a:ln>
                <a:noFill/>
              </a:ln>
              <a:effectLst/>
            </c:spPr>
            <c:extLst>
              <c:ext xmlns:c16="http://schemas.microsoft.com/office/drawing/2014/chart" uri="{C3380CC4-5D6E-409C-BE32-E72D297353CC}">
                <c16:uniqueId val="{00000015-CE08-9A4F-9F62-F9645D7C84B3}"/>
              </c:ext>
            </c:extLst>
          </c:dPt>
          <c:dPt>
            <c:idx val="11"/>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17-CE08-9A4F-9F62-F9645D7C84B3}"/>
              </c:ext>
            </c:extLst>
          </c:dPt>
          <c:dPt>
            <c:idx val="12"/>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19-CE08-9A4F-9F62-F9645D7C84B3}"/>
              </c:ext>
            </c:extLst>
          </c:dPt>
          <c:dPt>
            <c:idx val="13"/>
            <c:invertIfNegative val="0"/>
            <c:bubble3D val="0"/>
            <c:spPr>
              <a:solidFill>
                <a:schemeClr val="accent6">
                  <a:lumMod val="20000"/>
                  <a:lumOff val="80000"/>
                </a:schemeClr>
              </a:solidFill>
              <a:ln>
                <a:noFill/>
              </a:ln>
              <a:effectLst/>
            </c:spPr>
            <c:extLst>
              <c:ext xmlns:c16="http://schemas.microsoft.com/office/drawing/2014/chart" uri="{C3380CC4-5D6E-409C-BE32-E72D297353CC}">
                <c16:uniqueId val="{0000001B-CE08-9A4F-9F62-F9645D7C84B3}"/>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General</c:formatCode>
                <c:ptCount val="14"/>
                <c:pt idx="0">
                  <c:v>57</c:v>
                </c:pt>
                <c:pt idx="1">
                  <c:v>92</c:v>
                </c:pt>
                <c:pt idx="2">
                  <c:v>264</c:v>
                </c:pt>
                <c:pt idx="3">
                  <c:v>43</c:v>
                </c:pt>
                <c:pt idx="4">
                  <c:v>110</c:v>
                </c:pt>
                <c:pt idx="5">
                  <c:v>190</c:v>
                </c:pt>
                <c:pt idx="6">
                  <c:v>61</c:v>
                </c:pt>
                <c:pt idx="7">
                  <c:v>16</c:v>
                </c:pt>
                <c:pt idx="8">
                  <c:v>100</c:v>
                </c:pt>
                <c:pt idx="9">
                  <c:v>45</c:v>
                </c:pt>
                <c:pt idx="10">
                  <c:v>61</c:v>
                </c:pt>
                <c:pt idx="11">
                  <c:v>30</c:v>
                </c:pt>
                <c:pt idx="12">
                  <c:v>30</c:v>
                </c:pt>
                <c:pt idx="13">
                  <c:v>71</c:v>
                </c:pt>
              </c:numCache>
            </c:numRef>
          </c:val>
          <c:extLst>
            <c:ext xmlns:c16="http://schemas.microsoft.com/office/drawing/2014/chart" uri="{C3380CC4-5D6E-409C-BE32-E72D297353CC}">
              <c16:uniqueId val="{00000002-4990-A94B-88FE-4F35F4F9183E}"/>
            </c:ext>
          </c:extLst>
        </c:ser>
        <c:dLbls>
          <c:showLegendKey val="0"/>
          <c:showVal val="0"/>
          <c:showCatName val="0"/>
          <c:showSerName val="0"/>
          <c:showPercent val="0"/>
          <c:showBubbleSize val="0"/>
        </c:dLbls>
        <c:gapWidth val="50"/>
        <c:axId val="1205897104"/>
        <c:axId val="1338991040"/>
      </c:barChart>
      <c:catAx>
        <c:axId val="1205897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38991040"/>
        <c:crosses val="autoZero"/>
        <c:auto val="1"/>
        <c:lblAlgn val="ctr"/>
        <c:lblOffset val="100"/>
        <c:noMultiLvlLbl val="0"/>
      </c:catAx>
      <c:valAx>
        <c:axId val="13389910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20589710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latin typeface="Century Gothic" panose="020B0502020202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r">
              <a:defRPr sz="2000" b="0" i="0" u="none" strike="noStrike" kern="1200" spc="0" baseline="0">
                <a:solidFill>
                  <a:schemeClr val="tx1">
                    <a:lumMod val="65000"/>
                    <a:lumOff val="35000"/>
                  </a:schemeClr>
                </a:solidFill>
                <a:latin typeface="Century Gothic" panose="020B0502020202020204" pitchFamily="34" charset="0"/>
                <a:ea typeface="+mn-ea"/>
                <a:cs typeface="+mn-cs"/>
              </a:defRPr>
            </a:pPr>
            <a:r>
              <a:rPr lang="en-US" b="1" dirty="0">
                <a:solidFill>
                  <a:schemeClr val="tx1">
                    <a:lumMod val="65000"/>
                    <a:lumOff val="35000"/>
                  </a:schemeClr>
                </a:solidFill>
              </a:rPr>
              <a:t>NUMBER </a:t>
            </a:r>
            <a:br>
              <a:rPr lang="en-US" b="1" dirty="0">
                <a:solidFill>
                  <a:schemeClr val="tx1">
                    <a:lumMod val="65000"/>
                    <a:lumOff val="35000"/>
                  </a:schemeClr>
                </a:solidFill>
              </a:rPr>
            </a:br>
            <a:r>
              <a:rPr lang="en-US" b="1" dirty="0">
                <a:solidFill>
                  <a:schemeClr val="tx1">
                    <a:lumMod val="65000"/>
                    <a:lumOff val="35000"/>
                  </a:schemeClr>
                </a:solidFill>
              </a:rPr>
              <a:t>OF TEAM MEMBERS</a:t>
            </a:r>
          </a:p>
        </c:rich>
      </c:tx>
      <c:layout>
        <c:manualLayout>
          <c:xMode val="edge"/>
          <c:yMode val="edge"/>
          <c:x val="0"/>
          <c:y val="0.88667618021965722"/>
        </c:manualLayout>
      </c:layout>
      <c:overlay val="0"/>
      <c:spPr>
        <a:noFill/>
        <a:ln>
          <a:noFill/>
        </a:ln>
        <a:effectLst/>
      </c:spPr>
      <c:txPr>
        <a:bodyPr rot="0" spcFirstLastPara="1" vertOverflow="ellipsis" vert="horz" wrap="square" anchor="ctr" anchorCtr="1"/>
        <a:lstStyle/>
        <a:p>
          <a:pPr algn="r">
            <a:defRPr sz="2000" b="0" i="0" u="none" strike="noStrike" kern="1200" spc="0" baseline="0">
              <a:solidFill>
                <a:schemeClr val="tx1">
                  <a:lumMod val="65000"/>
                  <a:lumOff val="35000"/>
                </a:schemeClr>
              </a:solidFill>
              <a:latin typeface="Century Gothic" panose="020B0502020202020204" pitchFamily="34" charset="0"/>
              <a:ea typeface="+mn-ea"/>
              <a:cs typeface="+mn-cs"/>
            </a:defRPr>
          </a:pPr>
          <a:endParaRPr lang="en-US"/>
        </a:p>
      </c:txPr>
    </c:title>
    <c:autoTitleDeleted val="0"/>
    <c:plotArea>
      <c:layout>
        <c:manualLayout>
          <c:layoutTarget val="inner"/>
          <c:xMode val="edge"/>
          <c:yMode val="edge"/>
          <c:x val="0.18173021618256055"/>
          <c:y val="6.2148617167634715E-2"/>
          <c:w val="0.51429519571391469"/>
          <c:h val="0.93785138283236524"/>
        </c:manualLayout>
      </c:layout>
      <c:pieChart>
        <c:varyColors val="1"/>
        <c:ser>
          <c:idx val="0"/>
          <c:order val="0"/>
          <c:tx>
            <c:strRef>
              <c:f>Sheet1!$B$1</c:f>
              <c:strCache>
                <c:ptCount val="1"/>
                <c:pt idx="0">
                  <c:v>NUMBER OF TEAM MEMBERS</c:v>
                </c:pt>
              </c:strCache>
            </c:strRef>
          </c:tx>
          <c:spPr>
            <a:ln>
              <a:noFill/>
            </a:ln>
          </c:spPr>
          <c:dPt>
            <c:idx val="0"/>
            <c:bubble3D val="0"/>
            <c:spPr>
              <a:solidFill>
                <a:schemeClr val="tx2">
                  <a:lumMod val="50000"/>
                </a:schemeClr>
              </a:solidFill>
              <a:ln w="19050">
                <a:noFill/>
              </a:ln>
              <a:effectLst/>
            </c:spPr>
            <c:extLst>
              <c:ext xmlns:c16="http://schemas.microsoft.com/office/drawing/2014/chart" uri="{C3380CC4-5D6E-409C-BE32-E72D297353CC}">
                <c16:uniqueId val="{00000001-EAD1-6B48-BAB6-3A167ABB94C4}"/>
              </c:ext>
            </c:extLst>
          </c:dPt>
          <c:dPt>
            <c:idx val="1"/>
            <c:bubble3D val="0"/>
            <c:spPr>
              <a:solidFill>
                <a:schemeClr val="accent2">
                  <a:lumMod val="75000"/>
                </a:schemeClr>
              </a:solidFill>
              <a:ln w="19050">
                <a:noFill/>
              </a:ln>
              <a:effectLst/>
            </c:spPr>
            <c:extLst>
              <c:ext xmlns:c16="http://schemas.microsoft.com/office/drawing/2014/chart" uri="{C3380CC4-5D6E-409C-BE32-E72D297353CC}">
                <c16:uniqueId val="{00000003-EAD1-6B48-BAB6-3A167ABB94C4}"/>
              </c:ext>
            </c:extLst>
          </c:dPt>
          <c:dPt>
            <c:idx val="2"/>
            <c:bubble3D val="0"/>
            <c:spPr>
              <a:solidFill>
                <a:schemeClr val="accent3"/>
              </a:solidFill>
              <a:ln w="19050">
                <a:noFill/>
              </a:ln>
              <a:effectLst/>
            </c:spPr>
            <c:extLst>
              <c:ext xmlns:c16="http://schemas.microsoft.com/office/drawing/2014/chart" uri="{C3380CC4-5D6E-409C-BE32-E72D297353CC}">
                <c16:uniqueId val="{00000005-EAD1-6B48-BAB6-3A167ABB94C4}"/>
              </c:ext>
            </c:extLst>
          </c:dPt>
          <c:dPt>
            <c:idx val="3"/>
            <c:bubble3D val="0"/>
            <c:spPr>
              <a:solidFill>
                <a:schemeClr val="accent4">
                  <a:lumMod val="75000"/>
                </a:schemeClr>
              </a:solidFill>
              <a:ln w="19050">
                <a:noFill/>
              </a:ln>
              <a:effectLst/>
            </c:spPr>
            <c:extLst>
              <c:ext xmlns:c16="http://schemas.microsoft.com/office/drawing/2014/chart" uri="{C3380CC4-5D6E-409C-BE32-E72D297353CC}">
                <c16:uniqueId val="{00000007-EAD1-6B48-BAB6-3A167ABB94C4}"/>
              </c:ext>
            </c:extLst>
          </c:dPt>
          <c:dPt>
            <c:idx val="4"/>
            <c:bubble3D val="0"/>
            <c:spPr>
              <a:solidFill>
                <a:schemeClr val="accent1">
                  <a:lumMod val="75000"/>
                </a:schemeClr>
              </a:solidFill>
              <a:ln w="19050">
                <a:noFill/>
              </a:ln>
              <a:effectLst/>
            </c:spPr>
            <c:extLst>
              <c:ext xmlns:c16="http://schemas.microsoft.com/office/drawing/2014/chart" uri="{C3380CC4-5D6E-409C-BE32-E72D297353CC}">
                <c16:uniqueId val="{00000009-EAD1-6B48-BAB6-3A167ABB94C4}"/>
              </c:ext>
            </c:extLst>
          </c:dPt>
          <c:dPt>
            <c:idx val="5"/>
            <c:bubble3D val="0"/>
            <c:spPr>
              <a:solidFill>
                <a:schemeClr val="tx2">
                  <a:lumMod val="40000"/>
                  <a:lumOff val="60000"/>
                </a:schemeClr>
              </a:solidFill>
              <a:ln w="19050">
                <a:noFill/>
              </a:ln>
              <a:effectLst/>
            </c:spPr>
            <c:extLst>
              <c:ext xmlns:c16="http://schemas.microsoft.com/office/drawing/2014/chart" uri="{C3380CC4-5D6E-409C-BE32-E72D297353CC}">
                <c16:uniqueId val="{0000000B-EAD1-6B48-BAB6-3A167ABB94C4}"/>
              </c:ext>
            </c:extLst>
          </c:dPt>
          <c:dPt>
            <c:idx val="6"/>
            <c:bubble3D val="0"/>
            <c:spPr>
              <a:solidFill>
                <a:schemeClr val="bg2"/>
              </a:solidFill>
              <a:ln w="19050">
                <a:noFill/>
              </a:ln>
              <a:effectLst/>
            </c:spPr>
            <c:extLst>
              <c:ext xmlns:c16="http://schemas.microsoft.com/office/drawing/2014/chart" uri="{C3380CC4-5D6E-409C-BE32-E72D297353CC}">
                <c16:uniqueId val="{0000000D-EAD1-6B48-BAB6-3A167ABB94C4}"/>
              </c:ext>
            </c:extLst>
          </c:dPt>
          <c:dPt>
            <c:idx val="7"/>
            <c:bubble3D val="0"/>
            <c:spPr>
              <a:solidFill>
                <a:schemeClr val="accent4">
                  <a:lumMod val="40000"/>
                  <a:lumOff val="60000"/>
                </a:schemeClr>
              </a:solidFill>
              <a:ln w="19050">
                <a:noFill/>
              </a:ln>
              <a:effectLst/>
            </c:spPr>
            <c:extLst>
              <c:ext xmlns:c16="http://schemas.microsoft.com/office/drawing/2014/chart" uri="{C3380CC4-5D6E-409C-BE32-E72D297353CC}">
                <c16:uniqueId val="{0000000F-EAD1-6B48-BAB6-3A167ABB94C4}"/>
              </c:ext>
            </c:extLst>
          </c:dPt>
          <c:dPt>
            <c:idx val="8"/>
            <c:bubble3D val="0"/>
            <c:spPr>
              <a:solidFill>
                <a:schemeClr val="accent4">
                  <a:lumMod val="50000"/>
                </a:schemeClr>
              </a:solidFill>
              <a:ln w="19050">
                <a:noFill/>
              </a:ln>
              <a:effectLst/>
            </c:spPr>
            <c:extLst>
              <c:ext xmlns:c16="http://schemas.microsoft.com/office/drawing/2014/chart" uri="{C3380CC4-5D6E-409C-BE32-E72D297353CC}">
                <c16:uniqueId val="{00000011-EAD1-6B48-BAB6-3A167ABB94C4}"/>
              </c:ext>
            </c:extLst>
          </c:dPt>
          <c:dPt>
            <c:idx val="9"/>
            <c:bubble3D val="0"/>
            <c:spPr>
              <a:solidFill>
                <a:schemeClr val="accent6">
                  <a:lumMod val="50000"/>
                </a:schemeClr>
              </a:solidFill>
              <a:ln w="19050">
                <a:noFill/>
              </a:ln>
              <a:effectLst/>
            </c:spPr>
            <c:extLst>
              <c:ext xmlns:c16="http://schemas.microsoft.com/office/drawing/2014/chart" uri="{C3380CC4-5D6E-409C-BE32-E72D297353CC}">
                <c16:uniqueId val="{00000013-EAD1-6B48-BAB6-3A167ABB94C4}"/>
              </c:ext>
            </c:extLst>
          </c:dPt>
          <c:dPt>
            <c:idx val="10"/>
            <c:bubble3D val="0"/>
            <c:spPr>
              <a:solidFill>
                <a:schemeClr val="accent6">
                  <a:lumMod val="75000"/>
                </a:schemeClr>
              </a:solidFill>
              <a:ln w="19050">
                <a:noFill/>
              </a:ln>
              <a:effectLst/>
            </c:spPr>
            <c:extLst>
              <c:ext xmlns:c16="http://schemas.microsoft.com/office/drawing/2014/chart" uri="{C3380CC4-5D6E-409C-BE32-E72D297353CC}">
                <c16:uniqueId val="{00000015-EAD1-6B48-BAB6-3A167ABB94C4}"/>
              </c:ext>
            </c:extLst>
          </c:dPt>
          <c:dPt>
            <c:idx val="11"/>
            <c:bubble3D val="0"/>
            <c:spPr>
              <a:solidFill>
                <a:schemeClr val="accent6">
                  <a:lumMod val="60000"/>
                  <a:lumOff val="40000"/>
                </a:schemeClr>
              </a:solidFill>
              <a:ln w="19050">
                <a:noFill/>
              </a:ln>
              <a:effectLst/>
            </c:spPr>
            <c:extLst>
              <c:ext xmlns:c16="http://schemas.microsoft.com/office/drawing/2014/chart" uri="{C3380CC4-5D6E-409C-BE32-E72D297353CC}">
                <c16:uniqueId val="{00000017-EAD1-6B48-BAB6-3A167ABB94C4}"/>
              </c:ext>
            </c:extLst>
          </c:dPt>
          <c:dPt>
            <c:idx val="12"/>
            <c:bubble3D val="0"/>
            <c:spPr>
              <a:solidFill>
                <a:schemeClr val="accent2">
                  <a:lumMod val="40000"/>
                  <a:lumOff val="60000"/>
                </a:schemeClr>
              </a:solidFill>
              <a:ln w="19050">
                <a:noFill/>
              </a:ln>
              <a:effectLst/>
            </c:spPr>
            <c:extLst>
              <c:ext xmlns:c16="http://schemas.microsoft.com/office/drawing/2014/chart" uri="{C3380CC4-5D6E-409C-BE32-E72D297353CC}">
                <c16:uniqueId val="{00000019-EAD1-6B48-BAB6-3A167ABB94C4}"/>
              </c:ext>
            </c:extLst>
          </c:dPt>
          <c:dPt>
            <c:idx val="13"/>
            <c:bubble3D val="0"/>
            <c:spPr>
              <a:solidFill>
                <a:schemeClr val="accent6">
                  <a:lumMod val="20000"/>
                  <a:lumOff val="80000"/>
                </a:schemeClr>
              </a:solidFill>
              <a:ln w="19050">
                <a:noFill/>
              </a:ln>
              <a:effectLst/>
            </c:spPr>
            <c:extLst>
              <c:ext xmlns:c16="http://schemas.microsoft.com/office/drawing/2014/chart" uri="{C3380CC4-5D6E-409C-BE32-E72D297353CC}">
                <c16:uniqueId val="{0000001B-EAD1-6B48-BAB6-3A167ABB94C4}"/>
              </c:ext>
            </c:extLst>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General</c:formatCode>
                <c:ptCount val="14"/>
                <c:pt idx="0">
                  <c:v>10</c:v>
                </c:pt>
                <c:pt idx="1">
                  <c:v>5</c:v>
                </c:pt>
                <c:pt idx="2">
                  <c:v>10</c:v>
                </c:pt>
                <c:pt idx="3">
                  <c:v>5</c:v>
                </c:pt>
                <c:pt idx="4">
                  <c:v>10</c:v>
                </c:pt>
                <c:pt idx="5">
                  <c:v>5</c:v>
                </c:pt>
                <c:pt idx="6">
                  <c:v>10</c:v>
                </c:pt>
                <c:pt idx="7">
                  <c:v>5</c:v>
                </c:pt>
                <c:pt idx="8">
                  <c:v>10</c:v>
                </c:pt>
                <c:pt idx="9">
                  <c:v>5</c:v>
                </c:pt>
                <c:pt idx="10">
                  <c:v>10</c:v>
                </c:pt>
                <c:pt idx="11">
                  <c:v>5</c:v>
                </c:pt>
                <c:pt idx="12">
                  <c:v>10</c:v>
                </c:pt>
                <c:pt idx="13">
                  <c:v>5</c:v>
                </c:pt>
              </c:numCache>
            </c:numRef>
          </c:val>
          <c:extLst>
            <c:ext xmlns:c16="http://schemas.microsoft.com/office/drawing/2014/chart" uri="{C3380CC4-5D6E-409C-BE32-E72D297353CC}">
              <c16:uniqueId val="{00000000-5D2D-454B-BE49-879E26930A16}"/>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8105278039361643"/>
          <c:y val="0.16131037443847046"/>
          <c:w val="0.11181236274452717"/>
          <c:h val="0.74553988963514028"/>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Century Gothic" panose="020B05020202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PROJECTED</c:v>
                </c:pt>
              </c:strCache>
            </c:strRef>
          </c:tx>
          <c:spPr>
            <a:solidFill>
              <a:schemeClr val="accent1">
                <a:lumMod val="50000"/>
              </a:schemeClr>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"$"#,##0</c:formatCode>
                <c:ptCount val="14"/>
                <c:pt idx="0">
                  <c:v>1000000</c:v>
                </c:pt>
                <c:pt idx="1">
                  <c:v>900000</c:v>
                </c:pt>
                <c:pt idx="2">
                  <c:v>860000</c:v>
                </c:pt>
                <c:pt idx="3">
                  <c:v>1000000</c:v>
                </c:pt>
                <c:pt idx="4">
                  <c:v>294000</c:v>
                </c:pt>
                <c:pt idx="5">
                  <c:v>123400</c:v>
                </c:pt>
                <c:pt idx="6">
                  <c:v>250500</c:v>
                </c:pt>
                <c:pt idx="7">
                  <c:v>127200</c:v>
                </c:pt>
                <c:pt idx="8">
                  <c:v>80000</c:v>
                </c:pt>
                <c:pt idx="9">
                  <c:v>77000</c:v>
                </c:pt>
                <c:pt idx="10">
                  <c:v>65000</c:v>
                </c:pt>
                <c:pt idx="11">
                  <c:v>550000</c:v>
                </c:pt>
                <c:pt idx="12">
                  <c:v>45000</c:v>
                </c:pt>
                <c:pt idx="13">
                  <c:v>32500</c:v>
                </c:pt>
              </c:numCache>
            </c:numRef>
          </c:val>
          <c:extLst>
            <c:ext xmlns:c16="http://schemas.microsoft.com/office/drawing/2014/chart" uri="{C3380CC4-5D6E-409C-BE32-E72D297353CC}">
              <c16:uniqueId val="{00000000-0709-D149-A815-135B270DDDA5}"/>
            </c:ext>
          </c:extLst>
        </c:ser>
        <c:ser>
          <c:idx val="1"/>
          <c:order val="1"/>
          <c:tx>
            <c:strRef>
              <c:f>Sheet1!$C$1</c:f>
              <c:strCache>
                <c:ptCount val="1"/>
                <c:pt idx="0">
                  <c:v>ACTUAL</c:v>
                </c:pt>
              </c:strCache>
            </c:strRef>
          </c:tx>
          <c:spPr>
            <a:solidFill>
              <a:schemeClr val="tx2">
                <a:lumMod val="60000"/>
                <a:lumOff val="40000"/>
              </a:schemeClr>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"$"#,##0</c:formatCode>
                <c:ptCount val="14"/>
                <c:pt idx="0">
                  <c:v>880000</c:v>
                </c:pt>
                <c:pt idx="1">
                  <c:v>920000</c:v>
                </c:pt>
                <c:pt idx="2">
                  <c:v>850000</c:v>
                </c:pt>
                <c:pt idx="3">
                  <c:v>998050</c:v>
                </c:pt>
                <c:pt idx="4">
                  <c:v>280000</c:v>
                </c:pt>
                <c:pt idx="5">
                  <c:v>125000</c:v>
                </c:pt>
                <c:pt idx="6">
                  <c:v>246000</c:v>
                </c:pt>
                <c:pt idx="7">
                  <c:v>126000</c:v>
                </c:pt>
                <c:pt idx="8">
                  <c:v>79900</c:v>
                </c:pt>
                <c:pt idx="9">
                  <c:v>77000</c:v>
                </c:pt>
                <c:pt idx="10">
                  <c:v>65000</c:v>
                </c:pt>
                <c:pt idx="11">
                  <c:v>551000</c:v>
                </c:pt>
                <c:pt idx="12">
                  <c:v>42000</c:v>
                </c:pt>
                <c:pt idx="13">
                  <c:v>33000</c:v>
                </c:pt>
              </c:numCache>
            </c:numRef>
          </c:val>
          <c:extLst>
            <c:ext xmlns:c16="http://schemas.microsoft.com/office/drawing/2014/chart" uri="{C3380CC4-5D6E-409C-BE32-E72D297353CC}">
              <c16:uniqueId val="{00000001-0709-D149-A815-135B270DDDA5}"/>
            </c:ext>
          </c:extLst>
        </c:ser>
        <c:ser>
          <c:idx val="2"/>
          <c:order val="2"/>
          <c:tx>
            <c:strRef>
              <c:f>Sheet1!$D$1</c:f>
              <c:strCache>
                <c:ptCount val="1"/>
                <c:pt idx="0">
                  <c:v>REMAINDER</c:v>
                </c:pt>
              </c:strCache>
            </c:strRef>
          </c:tx>
          <c:spPr>
            <a:solidFill>
              <a:schemeClr val="accent2">
                <a:lumMod val="75000"/>
              </a:schemeClr>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"$"#,##0</c:formatCode>
                <c:ptCount val="14"/>
                <c:pt idx="0">
                  <c:v>120000</c:v>
                </c:pt>
                <c:pt idx="1">
                  <c:v>-20000</c:v>
                </c:pt>
                <c:pt idx="2">
                  <c:v>10000</c:v>
                </c:pt>
                <c:pt idx="3">
                  <c:v>1950</c:v>
                </c:pt>
                <c:pt idx="4">
                  <c:v>14000</c:v>
                </c:pt>
                <c:pt idx="5">
                  <c:v>-1600</c:v>
                </c:pt>
                <c:pt idx="6">
                  <c:v>4500</c:v>
                </c:pt>
                <c:pt idx="7">
                  <c:v>1200</c:v>
                </c:pt>
                <c:pt idx="8">
                  <c:v>100</c:v>
                </c:pt>
                <c:pt idx="9">
                  <c:v>0</c:v>
                </c:pt>
                <c:pt idx="10">
                  <c:v>0</c:v>
                </c:pt>
                <c:pt idx="11">
                  <c:v>-1000</c:v>
                </c:pt>
                <c:pt idx="12">
                  <c:v>3000</c:v>
                </c:pt>
                <c:pt idx="13">
                  <c:v>-500</c:v>
                </c:pt>
              </c:numCache>
            </c:numRef>
          </c:val>
          <c:extLst>
            <c:ext xmlns:c16="http://schemas.microsoft.com/office/drawing/2014/chart" uri="{C3380CC4-5D6E-409C-BE32-E72D297353CC}">
              <c16:uniqueId val="{00000002-0709-D149-A815-135B270DDDA5}"/>
            </c:ext>
          </c:extLst>
        </c:ser>
        <c:dLbls>
          <c:showLegendKey val="0"/>
          <c:showVal val="0"/>
          <c:showCatName val="0"/>
          <c:showSerName val="0"/>
          <c:showPercent val="0"/>
          <c:showBubbleSize val="0"/>
        </c:dLbls>
        <c:gapWidth val="150"/>
        <c:overlap val="100"/>
        <c:axId val="1341726448"/>
        <c:axId val="1341728080"/>
      </c:barChart>
      <c:catAx>
        <c:axId val="134172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41728080"/>
        <c:crosses val="autoZero"/>
        <c:auto val="1"/>
        <c:lblAlgn val="ctr"/>
        <c:lblOffset val="100"/>
        <c:noMultiLvlLbl val="0"/>
      </c:catAx>
      <c:valAx>
        <c:axId val="1341728080"/>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417264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400">
          <a:latin typeface="Century Gothic" panose="020B0502020202020204" pitchFamily="34"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HIGH</c:v>
                </c:pt>
              </c:strCache>
            </c:strRef>
          </c:tx>
          <c:spPr>
            <a:solidFill>
              <a:srgbClr val="C0000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0</c:formatCode>
                <c:ptCount val="14"/>
                <c:pt idx="0">
                  <c:v>1</c:v>
                </c:pt>
                <c:pt idx="1">
                  <c:v>2</c:v>
                </c:pt>
                <c:pt idx="2">
                  <c:v>3</c:v>
                </c:pt>
                <c:pt idx="3">
                  <c:v>5</c:v>
                </c:pt>
                <c:pt idx="4">
                  <c:v>8</c:v>
                </c:pt>
                <c:pt idx="5">
                  <c:v>5</c:v>
                </c:pt>
                <c:pt idx="6">
                  <c:v>6</c:v>
                </c:pt>
                <c:pt idx="7">
                  <c:v>7</c:v>
                </c:pt>
                <c:pt idx="8">
                  <c:v>0</c:v>
                </c:pt>
                <c:pt idx="9">
                  <c:v>4</c:v>
                </c:pt>
                <c:pt idx="10">
                  <c:v>3</c:v>
                </c:pt>
                <c:pt idx="11">
                  <c:v>2</c:v>
                </c:pt>
                <c:pt idx="12">
                  <c:v>1</c:v>
                </c:pt>
                <c:pt idx="13">
                  <c:v>5</c:v>
                </c:pt>
              </c:numCache>
            </c:numRef>
          </c:val>
          <c:extLst>
            <c:ext xmlns:c16="http://schemas.microsoft.com/office/drawing/2014/chart" uri="{C3380CC4-5D6E-409C-BE32-E72D297353CC}">
              <c16:uniqueId val="{00000000-B988-8F4C-A649-01258F210CE5}"/>
            </c:ext>
          </c:extLst>
        </c:ser>
        <c:ser>
          <c:idx val="1"/>
          <c:order val="1"/>
          <c:tx>
            <c:strRef>
              <c:f>Sheet1!$C$1</c:f>
              <c:strCache>
                <c:ptCount val="1"/>
                <c:pt idx="0">
                  <c:v>MEDIUM</c:v>
                </c:pt>
              </c:strCache>
            </c:strRef>
          </c:tx>
          <c:spPr>
            <a:solidFill>
              <a:schemeClr val="accent4">
                <a:lumMod val="75000"/>
              </a:schemeClr>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0</c:formatCode>
                <c:ptCount val="14"/>
                <c:pt idx="0">
                  <c:v>0</c:v>
                </c:pt>
                <c:pt idx="1">
                  <c:v>3</c:v>
                </c:pt>
                <c:pt idx="2">
                  <c:v>4</c:v>
                </c:pt>
                <c:pt idx="3">
                  <c:v>8</c:v>
                </c:pt>
                <c:pt idx="4">
                  <c:v>6</c:v>
                </c:pt>
                <c:pt idx="5">
                  <c:v>0</c:v>
                </c:pt>
                <c:pt idx="6">
                  <c:v>4</c:v>
                </c:pt>
                <c:pt idx="7">
                  <c:v>3</c:v>
                </c:pt>
                <c:pt idx="8">
                  <c:v>2</c:v>
                </c:pt>
                <c:pt idx="9">
                  <c:v>4</c:v>
                </c:pt>
                <c:pt idx="10">
                  <c:v>6</c:v>
                </c:pt>
                <c:pt idx="11">
                  <c:v>3</c:v>
                </c:pt>
                <c:pt idx="12">
                  <c:v>1</c:v>
                </c:pt>
                <c:pt idx="13">
                  <c:v>0</c:v>
                </c:pt>
              </c:numCache>
            </c:numRef>
          </c:val>
          <c:extLst>
            <c:ext xmlns:c16="http://schemas.microsoft.com/office/drawing/2014/chart" uri="{C3380CC4-5D6E-409C-BE32-E72D297353CC}">
              <c16:uniqueId val="{00000001-B988-8F4C-A649-01258F210CE5}"/>
            </c:ext>
          </c:extLst>
        </c:ser>
        <c:ser>
          <c:idx val="2"/>
          <c:order val="2"/>
          <c:tx>
            <c:strRef>
              <c:f>Sheet1!$D$1</c:f>
              <c:strCache>
                <c:ptCount val="1"/>
                <c:pt idx="0">
                  <c:v>LOW</c:v>
                </c:pt>
              </c:strCache>
            </c:strRef>
          </c:tx>
          <c:spPr>
            <a:solidFill>
              <a:schemeClr val="accent6">
                <a:lumMod val="40000"/>
                <a:lumOff val="60000"/>
              </a:schemeClr>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0</c:formatCode>
                <c:ptCount val="14"/>
                <c:pt idx="0">
                  <c:v>4</c:v>
                </c:pt>
                <c:pt idx="1">
                  <c:v>5</c:v>
                </c:pt>
                <c:pt idx="2">
                  <c:v>3</c:v>
                </c:pt>
                <c:pt idx="3">
                  <c:v>1</c:v>
                </c:pt>
                <c:pt idx="4">
                  <c:v>4</c:v>
                </c:pt>
                <c:pt idx="5">
                  <c:v>0</c:v>
                </c:pt>
                <c:pt idx="6">
                  <c:v>0</c:v>
                </c:pt>
                <c:pt idx="7">
                  <c:v>3</c:v>
                </c:pt>
                <c:pt idx="8">
                  <c:v>4</c:v>
                </c:pt>
                <c:pt idx="9">
                  <c:v>5</c:v>
                </c:pt>
                <c:pt idx="10">
                  <c:v>4</c:v>
                </c:pt>
                <c:pt idx="11">
                  <c:v>6</c:v>
                </c:pt>
                <c:pt idx="12">
                  <c:v>7</c:v>
                </c:pt>
                <c:pt idx="13">
                  <c:v>2</c:v>
                </c:pt>
              </c:numCache>
            </c:numRef>
          </c:val>
          <c:extLst>
            <c:ext xmlns:c16="http://schemas.microsoft.com/office/drawing/2014/chart" uri="{C3380CC4-5D6E-409C-BE32-E72D297353CC}">
              <c16:uniqueId val="{00000002-B988-8F4C-A649-01258F210CE5}"/>
            </c:ext>
          </c:extLst>
        </c:ser>
        <c:dLbls>
          <c:showLegendKey val="0"/>
          <c:showVal val="0"/>
          <c:showCatName val="0"/>
          <c:showSerName val="0"/>
          <c:showPercent val="0"/>
          <c:showBubbleSize val="0"/>
        </c:dLbls>
        <c:gapWidth val="219"/>
        <c:axId val="1351869264"/>
        <c:axId val="1352386960"/>
      </c:barChart>
      <c:catAx>
        <c:axId val="1351869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2386960"/>
        <c:crosses val="autoZero"/>
        <c:auto val="1"/>
        <c:lblAlgn val="ctr"/>
        <c:lblOffset val="100"/>
        <c:noMultiLvlLbl val="0"/>
      </c:catAx>
      <c:valAx>
        <c:axId val="13523869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HIGH</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Sheet1!$B$16</c:f>
              <c:numCache>
                <c:formatCode>0</c:formatCode>
                <c:ptCount val="1"/>
                <c:pt idx="0">
                  <c:v>52</c:v>
                </c:pt>
              </c:numCache>
            </c:numRef>
          </c:val>
          <c:extLst>
            <c:ext xmlns:c16="http://schemas.microsoft.com/office/drawing/2014/chart" uri="{C3380CC4-5D6E-409C-BE32-E72D297353CC}">
              <c16:uniqueId val="{00000000-7037-C24A-99EA-58485CA54310}"/>
            </c:ext>
          </c:extLst>
        </c:ser>
        <c:ser>
          <c:idx val="1"/>
          <c:order val="1"/>
          <c:tx>
            <c:strRef>
              <c:f>Sheet1!$C$1</c:f>
              <c:strCache>
                <c:ptCount val="1"/>
                <c:pt idx="0">
                  <c:v>MEDIUM</c:v>
                </c:pt>
              </c:strCache>
            </c:strRef>
          </c:tx>
          <c:spPr>
            <a:solidFill>
              <a:schemeClr val="accent4">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Sheet1!$C$16</c:f>
              <c:numCache>
                <c:formatCode>0</c:formatCode>
                <c:ptCount val="1"/>
                <c:pt idx="0">
                  <c:v>44</c:v>
                </c:pt>
              </c:numCache>
            </c:numRef>
          </c:val>
          <c:extLst>
            <c:ext xmlns:c16="http://schemas.microsoft.com/office/drawing/2014/chart" uri="{C3380CC4-5D6E-409C-BE32-E72D297353CC}">
              <c16:uniqueId val="{00000001-7037-C24A-99EA-58485CA54310}"/>
            </c:ext>
          </c:extLst>
        </c:ser>
        <c:ser>
          <c:idx val="2"/>
          <c:order val="2"/>
          <c:tx>
            <c:strRef>
              <c:f>Sheet1!$D$1</c:f>
              <c:strCache>
                <c:ptCount val="1"/>
                <c:pt idx="0">
                  <c:v>LOW</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Sheet1!$D$16</c:f>
              <c:numCache>
                <c:formatCode>0</c:formatCode>
                <c:ptCount val="1"/>
                <c:pt idx="0">
                  <c:v>48</c:v>
                </c:pt>
              </c:numCache>
            </c:numRef>
          </c:val>
          <c:extLst>
            <c:ext xmlns:c16="http://schemas.microsoft.com/office/drawing/2014/chart" uri="{C3380CC4-5D6E-409C-BE32-E72D297353CC}">
              <c16:uniqueId val="{00000002-7037-C24A-99EA-58485CA54310}"/>
            </c:ext>
          </c:extLst>
        </c:ser>
        <c:dLbls>
          <c:showLegendKey val="0"/>
          <c:showVal val="0"/>
          <c:showCatName val="0"/>
          <c:showSerName val="0"/>
          <c:showPercent val="0"/>
          <c:showBubbleSize val="0"/>
        </c:dLbls>
        <c:gapWidth val="0"/>
        <c:overlap val="-50"/>
        <c:axId val="1351869264"/>
        <c:axId val="1352386960"/>
      </c:barChart>
      <c:catAx>
        <c:axId val="1351869264"/>
        <c:scaling>
          <c:orientation val="minMax"/>
        </c:scaling>
        <c:delete val="1"/>
        <c:axPos val="l"/>
        <c:numFmt formatCode="General" sourceLinked="1"/>
        <c:majorTickMark val="none"/>
        <c:minorTickMark val="none"/>
        <c:tickLblPos val="nextTo"/>
        <c:crossAx val="1352386960"/>
        <c:crosses val="autoZero"/>
        <c:auto val="1"/>
        <c:lblAlgn val="ctr"/>
        <c:lblOffset val="100"/>
        <c:noMultiLvlLbl val="0"/>
      </c:catAx>
      <c:valAx>
        <c:axId val="1352386960"/>
        <c:scaling>
          <c:orientation val="minMax"/>
          <c:min val="0"/>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OPEN ISSUES</c:v>
                </c:pt>
              </c:strCache>
            </c:strRef>
          </c:tx>
          <c:spPr>
            <a:solidFill>
              <a:schemeClr val="accent2">
                <a:lumMod val="75000"/>
              </a:schemeClr>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0</c:formatCode>
                <c:ptCount val="14"/>
                <c:pt idx="0">
                  <c:v>2</c:v>
                </c:pt>
                <c:pt idx="1">
                  <c:v>1</c:v>
                </c:pt>
                <c:pt idx="2">
                  <c:v>2</c:v>
                </c:pt>
                <c:pt idx="3">
                  <c:v>1</c:v>
                </c:pt>
                <c:pt idx="4">
                  <c:v>0</c:v>
                </c:pt>
                <c:pt idx="5">
                  <c:v>2</c:v>
                </c:pt>
                <c:pt idx="6">
                  <c:v>1</c:v>
                </c:pt>
                <c:pt idx="7">
                  <c:v>0</c:v>
                </c:pt>
                <c:pt idx="8">
                  <c:v>1</c:v>
                </c:pt>
                <c:pt idx="9">
                  <c:v>2</c:v>
                </c:pt>
                <c:pt idx="10">
                  <c:v>3</c:v>
                </c:pt>
                <c:pt idx="11">
                  <c:v>0</c:v>
                </c:pt>
                <c:pt idx="12">
                  <c:v>1</c:v>
                </c:pt>
                <c:pt idx="13">
                  <c:v>2</c:v>
                </c:pt>
              </c:numCache>
            </c:numRef>
          </c:val>
          <c:extLst>
            <c:ext xmlns:c16="http://schemas.microsoft.com/office/drawing/2014/chart" uri="{C3380CC4-5D6E-409C-BE32-E72D297353CC}">
              <c16:uniqueId val="{00000000-6807-274F-B39D-BEE7D96E6E79}"/>
            </c:ext>
          </c:extLst>
        </c:ser>
        <c:ser>
          <c:idx val="1"/>
          <c:order val="1"/>
          <c:tx>
            <c:strRef>
              <c:f>Sheet1!$C$1</c:f>
              <c:strCache>
                <c:ptCount val="1"/>
                <c:pt idx="0">
                  <c:v>OPEN REVISIONS</c:v>
                </c:pt>
              </c:strCache>
            </c:strRef>
          </c:tx>
          <c:spPr>
            <a:solidFill>
              <a:schemeClr val="bg2">
                <a:lumMod val="75000"/>
              </a:schemeClr>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0</c:formatCode>
                <c:ptCount val="14"/>
                <c:pt idx="0">
                  <c:v>0</c:v>
                </c:pt>
                <c:pt idx="1">
                  <c:v>2</c:v>
                </c:pt>
                <c:pt idx="2">
                  <c:v>1</c:v>
                </c:pt>
                <c:pt idx="3">
                  <c:v>0</c:v>
                </c:pt>
                <c:pt idx="4">
                  <c:v>3</c:v>
                </c:pt>
                <c:pt idx="5">
                  <c:v>0</c:v>
                </c:pt>
                <c:pt idx="6">
                  <c:v>2</c:v>
                </c:pt>
                <c:pt idx="7">
                  <c:v>1</c:v>
                </c:pt>
                <c:pt idx="8">
                  <c:v>3</c:v>
                </c:pt>
                <c:pt idx="9">
                  <c:v>0</c:v>
                </c:pt>
                <c:pt idx="10">
                  <c:v>2</c:v>
                </c:pt>
                <c:pt idx="11">
                  <c:v>1</c:v>
                </c:pt>
                <c:pt idx="12">
                  <c:v>0</c:v>
                </c:pt>
                <c:pt idx="13">
                  <c:v>1</c:v>
                </c:pt>
              </c:numCache>
            </c:numRef>
          </c:val>
          <c:extLst>
            <c:ext xmlns:c16="http://schemas.microsoft.com/office/drawing/2014/chart" uri="{C3380CC4-5D6E-409C-BE32-E72D297353CC}">
              <c16:uniqueId val="{00000001-6807-274F-B39D-BEE7D96E6E79}"/>
            </c:ext>
          </c:extLst>
        </c:ser>
        <c:ser>
          <c:idx val="2"/>
          <c:order val="2"/>
          <c:tx>
            <c:strRef>
              <c:f>Sheet1!$D$1</c:f>
              <c:strCache>
                <c:ptCount val="1"/>
                <c:pt idx="0">
                  <c:v>PENDING ACTIONS</c:v>
                </c:pt>
              </c:strCache>
            </c:strRef>
          </c:tx>
          <c:spPr>
            <a:solidFill>
              <a:schemeClr val="accent2">
                <a:lumMod val="60000"/>
                <a:lumOff val="40000"/>
              </a:schemeClr>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0</c:formatCode>
                <c:ptCount val="14"/>
                <c:pt idx="0">
                  <c:v>4</c:v>
                </c:pt>
                <c:pt idx="1">
                  <c:v>3</c:v>
                </c:pt>
                <c:pt idx="2">
                  <c:v>2</c:v>
                </c:pt>
                <c:pt idx="3">
                  <c:v>0</c:v>
                </c:pt>
                <c:pt idx="4">
                  <c:v>1</c:v>
                </c:pt>
                <c:pt idx="5">
                  <c:v>2</c:v>
                </c:pt>
                <c:pt idx="6">
                  <c:v>3</c:v>
                </c:pt>
                <c:pt idx="7">
                  <c:v>4</c:v>
                </c:pt>
                <c:pt idx="8">
                  <c:v>2</c:v>
                </c:pt>
                <c:pt idx="9">
                  <c:v>0</c:v>
                </c:pt>
                <c:pt idx="10">
                  <c:v>0</c:v>
                </c:pt>
                <c:pt idx="11">
                  <c:v>1</c:v>
                </c:pt>
                <c:pt idx="12">
                  <c:v>2</c:v>
                </c:pt>
                <c:pt idx="13">
                  <c:v>3</c:v>
                </c:pt>
              </c:numCache>
            </c:numRef>
          </c:val>
          <c:extLst>
            <c:ext xmlns:c16="http://schemas.microsoft.com/office/drawing/2014/chart" uri="{C3380CC4-5D6E-409C-BE32-E72D297353CC}">
              <c16:uniqueId val="{00000002-6807-274F-B39D-BEE7D96E6E79}"/>
            </c:ext>
          </c:extLst>
        </c:ser>
        <c:dLbls>
          <c:showLegendKey val="0"/>
          <c:showVal val="0"/>
          <c:showCatName val="0"/>
          <c:showSerName val="0"/>
          <c:showPercent val="0"/>
          <c:showBubbleSize val="0"/>
        </c:dLbls>
        <c:gapWidth val="219"/>
        <c:axId val="1351869264"/>
        <c:axId val="1352386960"/>
      </c:barChart>
      <c:catAx>
        <c:axId val="1351869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2386960"/>
        <c:crosses val="autoZero"/>
        <c:auto val="1"/>
        <c:lblAlgn val="ctr"/>
        <c:lblOffset val="100"/>
        <c:noMultiLvlLbl val="0"/>
      </c:catAx>
      <c:valAx>
        <c:axId val="1352386960"/>
        <c:scaling>
          <c:orientation val="minMax"/>
          <c:max val="1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OPEN ISSUES</c:v>
                </c:pt>
              </c:strCache>
            </c:strRef>
          </c:tx>
          <c:spPr>
            <a:solidFill>
              <a:schemeClr val="accent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Sheet1!$B$16</c:f>
              <c:numCache>
                <c:formatCode>0</c:formatCode>
                <c:ptCount val="1"/>
                <c:pt idx="0">
                  <c:v>18</c:v>
                </c:pt>
              </c:numCache>
            </c:numRef>
          </c:val>
          <c:extLst>
            <c:ext xmlns:c16="http://schemas.microsoft.com/office/drawing/2014/chart" uri="{C3380CC4-5D6E-409C-BE32-E72D297353CC}">
              <c16:uniqueId val="{00000000-4943-754E-87E3-1DCCFC531B50}"/>
            </c:ext>
          </c:extLst>
        </c:ser>
        <c:ser>
          <c:idx val="1"/>
          <c:order val="1"/>
          <c:tx>
            <c:strRef>
              <c:f>Sheet1!$C$1</c:f>
              <c:strCache>
                <c:ptCount val="1"/>
                <c:pt idx="0">
                  <c:v>OPEN REVISIONS</c:v>
                </c:pt>
              </c:strCache>
            </c:strRef>
          </c:tx>
          <c:spPr>
            <a:solidFill>
              <a:schemeClr val="bg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Sheet1!$C$16</c:f>
              <c:numCache>
                <c:formatCode>0</c:formatCode>
                <c:ptCount val="1"/>
                <c:pt idx="0">
                  <c:v>16</c:v>
                </c:pt>
              </c:numCache>
            </c:numRef>
          </c:val>
          <c:extLst>
            <c:ext xmlns:c16="http://schemas.microsoft.com/office/drawing/2014/chart" uri="{C3380CC4-5D6E-409C-BE32-E72D297353CC}">
              <c16:uniqueId val="{00000001-4943-754E-87E3-1DCCFC531B50}"/>
            </c:ext>
          </c:extLst>
        </c:ser>
        <c:ser>
          <c:idx val="2"/>
          <c:order val="2"/>
          <c:tx>
            <c:strRef>
              <c:f>Sheet1!$D$1</c:f>
              <c:strCache>
                <c:ptCount val="1"/>
                <c:pt idx="0">
                  <c:v>PENDING ACTIONS</c:v>
                </c:pt>
              </c:strCache>
            </c:strRef>
          </c:tx>
          <c:spPr>
            <a:solidFill>
              <a:srgbClr val="00B0F0"/>
            </a:solidFill>
            <a:ln>
              <a:noFill/>
            </a:ln>
            <a:effectLst/>
          </c:spPr>
          <c:invertIfNegative val="0"/>
          <c:dPt>
            <c:idx val="0"/>
            <c:invertIfNegative val="0"/>
            <c:bubble3D val="0"/>
            <c:spPr>
              <a:solidFill>
                <a:schemeClr val="accent2">
                  <a:lumMod val="60000"/>
                  <a:lumOff val="40000"/>
                </a:schemeClr>
              </a:solidFill>
              <a:ln>
                <a:noFill/>
              </a:ln>
              <a:effectLst/>
            </c:spPr>
            <c:extLst>
              <c:ext xmlns:c16="http://schemas.microsoft.com/office/drawing/2014/chart" uri="{C3380CC4-5D6E-409C-BE32-E72D297353CC}">
                <c16:uniqueId val="{00000000-2217-443B-B457-56A34D77F5A6}"/>
              </c:ext>
            </c:extLst>
          </c:dPt>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Sheet1!$D$16</c:f>
              <c:numCache>
                <c:formatCode>0</c:formatCode>
                <c:ptCount val="1"/>
                <c:pt idx="0">
                  <c:v>27</c:v>
                </c:pt>
              </c:numCache>
            </c:numRef>
          </c:val>
          <c:extLst>
            <c:ext xmlns:c16="http://schemas.microsoft.com/office/drawing/2014/chart" uri="{C3380CC4-5D6E-409C-BE32-E72D297353CC}">
              <c16:uniqueId val="{00000002-4943-754E-87E3-1DCCFC531B50}"/>
            </c:ext>
          </c:extLst>
        </c:ser>
        <c:dLbls>
          <c:showLegendKey val="0"/>
          <c:showVal val="0"/>
          <c:showCatName val="0"/>
          <c:showSerName val="0"/>
          <c:showPercent val="0"/>
          <c:showBubbleSize val="0"/>
        </c:dLbls>
        <c:gapWidth val="0"/>
        <c:overlap val="-50"/>
        <c:axId val="1351869264"/>
        <c:axId val="1352386960"/>
      </c:barChart>
      <c:catAx>
        <c:axId val="1351869264"/>
        <c:scaling>
          <c:orientation val="minMax"/>
        </c:scaling>
        <c:delete val="1"/>
        <c:axPos val="l"/>
        <c:numFmt formatCode="General" sourceLinked="1"/>
        <c:majorTickMark val="none"/>
        <c:minorTickMark val="none"/>
        <c:tickLblPos val="nextTo"/>
        <c:crossAx val="1352386960"/>
        <c:crosses val="autoZero"/>
        <c:auto val="1"/>
        <c:lblAlgn val="ctr"/>
        <c:lblOffset val="100"/>
        <c:noMultiLvlLbl val="0"/>
      </c:catAx>
      <c:valAx>
        <c:axId val="1352386960"/>
        <c:scaling>
          <c:orientation val="minMax"/>
          <c:min val="0"/>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5/30/24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246489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331472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39181752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41882512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5412619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02881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5/30/24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5/30/24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5/30/24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5/30/24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5/30/24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5/30/24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5/30/24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5/30/24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www.smartsheet.com/try-it?trp=12069&amp;utm_source=template-powerpoint&amp;utm_medium=content&amp;utm_campaign=Multiple+Project+Timeline-powerpoint-12069&amp;lpa=Multiple+Project+Timeline+powerpoint+12069"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10.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chart" Target="../charts/chart3.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chart" Target="../charts/chart4.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chart" Target="../charts/chart6.xml"/><Relationship Id="rId4" Type="http://schemas.openxmlformats.org/officeDocument/2006/relationships/chart" Target="../charts/chart5.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chart" Target="../charts/chart8.xml"/><Relationship Id="rId4" Type="http://schemas.openxmlformats.org/officeDocument/2006/relationships/chart" Target="../charts/chart7.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Abstract gray gradient hexagon on white background with soft light blur">
            <a:extLst>
              <a:ext uri="{FF2B5EF4-FFF2-40B4-BE49-F238E27FC236}">
                <a16:creationId xmlns:a16="http://schemas.microsoft.com/office/drawing/2014/main" id="{532FD1FF-4EC4-8559-4112-0CD0523B400F}"/>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rot="5400000">
            <a:off x="2667000" y="-2667000"/>
            <a:ext cx="6858000" cy="12192000"/>
          </a:xfrm>
          <a:prstGeom prst="rect">
            <a:avLst/>
          </a:prstGeom>
        </p:spPr>
      </p:pic>
      <p:pic>
        <p:nvPicPr>
          <p:cNvPr id="6" name="Picture 5">
            <a:hlinkClick r:id="rId4"/>
            <a:extLst>
              <a:ext uri="{FF2B5EF4-FFF2-40B4-BE49-F238E27FC236}">
                <a16:creationId xmlns:a16="http://schemas.microsoft.com/office/drawing/2014/main" id="{011ABEA2-A0A4-2545-BC5F-D7F8CEFC99DC}"/>
              </a:ext>
            </a:extLst>
          </p:cNvPr>
          <p:cNvPicPr>
            <a:picLocks noChangeAspect="1"/>
          </p:cNvPicPr>
          <p:nvPr/>
        </p:nvPicPr>
        <p:blipFill>
          <a:blip r:embed="rId5"/>
          <a:srcRect/>
          <a:stretch/>
        </p:blipFill>
        <p:spPr>
          <a:xfrm>
            <a:off x="8764519" y="280056"/>
            <a:ext cx="3136386" cy="623812"/>
          </a:xfrm>
          <a:prstGeom prst="rect">
            <a:avLst/>
          </a:prstGeom>
        </p:spPr>
      </p:pic>
      <p:sp>
        <p:nvSpPr>
          <p:cNvPr id="9" name="TextBox 8">
            <a:extLst>
              <a:ext uri="{FF2B5EF4-FFF2-40B4-BE49-F238E27FC236}">
                <a16:creationId xmlns:a16="http://schemas.microsoft.com/office/drawing/2014/main" id="{BE98E647-E4C9-4B4B-888B-2F662C468983}"/>
              </a:ext>
            </a:extLst>
          </p:cNvPr>
          <p:cNvSpPr txBox="1"/>
          <p:nvPr/>
        </p:nvSpPr>
        <p:spPr>
          <a:xfrm>
            <a:off x="506496" y="1586537"/>
            <a:ext cx="8138087" cy="2246769"/>
          </a:xfrm>
          <a:prstGeom prst="rect">
            <a:avLst/>
          </a:prstGeom>
          <a:noFill/>
        </p:spPr>
        <p:txBody>
          <a:bodyPr wrap="square" rtlCol="0">
            <a:spAutoFit/>
          </a:bodyPr>
          <a:lstStyle/>
          <a:p>
            <a:r>
              <a:rPr lang="en-US" sz="3600" dirty="0">
                <a:solidFill>
                  <a:schemeClr val="accent5"/>
                </a:solidFill>
                <a:latin typeface="Century Gothic" panose="020B0502020202020204" pitchFamily="34" charset="0"/>
              </a:rPr>
              <a:t>COMPANY NAME</a:t>
            </a:r>
          </a:p>
          <a:p>
            <a:r>
              <a:rPr lang="en-US" sz="2000" dirty="0">
                <a:solidFill>
                  <a:schemeClr val="accent5"/>
                </a:solidFill>
                <a:latin typeface="Century Gothic" panose="020B0502020202020204" pitchFamily="34" charset="0"/>
              </a:rPr>
              <a:t> </a:t>
            </a:r>
          </a:p>
          <a:p>
            <a:r>
              <a:rPr lang="en-US" sz="1400" dirty="0">
                <a:solidFill>
                  <a:schemeClr val="accent5"/>
                </a:solidFill>
                <a:latin typeface="Century Gothic" panose="020B0502020202020204" pitchFamily="34" charset="0"/>
              </a:rPr>
              <a:t>MM/DD/YY</a:t>
            </a:r>
          </a:p>
          <a:p>
            <a:r>
              <a:rPr lang="en-US" sz="1400" dirty="0">
                <a:solidFill>
                  <a:schemeClr val="accent5"/>
                </a:solidFill>
                <a:latin typeface="Century Gothic" panose="020B0502020202020204" pitchFamily="34" charset="0"/>
              </a:rPr>
              <a:t> </a:t>
            </a:r>
          </a:p>
          <a:p>
            <a:r>
              <a:rPr lang="en-US" sz="1400" dirty="0">
                <a:solidFill>
                  <a:schemeClr val="accent5"/>
                </a:solidFill>
                <a:latin typeface="Century Gothic" panose="020B0502020202020204" pitchFamily="34" charset="0"/>
              </a:rPr>
              <a:t>Address</a:t>
            </a:r>
          </a:p>
          <a:p>
            <a:r>
              <a:rPr lang="en-US" sz="1400" dirty="0">
                <a:solidFill>
                  <a:schemeClr val="accent5"/>
                </a:solidFill>
                <a:latin typeface="Century Gothic" panose="020B0502020202020204" pitchFamily="34" charset="0"/>
              </a:rPr>
              <a:t>Phone</a:t>
            </a:r>
          </a:p>
          <a:p>
            <a:r>
              <a:rPr lang="en-US" sz="1400" dirty="0">
                <a:solidFill>
                  <a:schemeClr val="accent5"/>
                </a:solidFill>
                <a:latin typeface="Century Gothic" panose="020B0502020202020204" pitchFamily="34" charset="0"/>
              </a:rPr>
              <a:t>Email</a:t>
            </a:r>
          </a:p>
          <a:p>
            <a:r>
              <a:rPr lang="en-US" sz="1400" dirty="0">
                <a:solidFill>
                  <a:schemeClr val="accent5"/>
                </a:solidFill>
                <a:latin typeface="Century Gothic" panose="020B0502020202020204" pitchFamily="34" charset="0"/>
              </a:rPr>
              <a:t>Website</a:t>
            </a:r>
          </a:p>
        </p:txBody>
      </p:sp>
      <p:graphicFrame>
        <p:nvGraphicFramePr>
          <p:cNvPr id="2" name="Table 1">
            <a:extLst>
              <a:ext uri="{FF2B5EF4-FFF2-40B4-BE49-F238E27FC236}">
                <a16:creationId xmlns:a16="http://schemas.microsoft.com/office/drawing/2014/main" id="{192FE157-1C86-3441-A861-8D9B293C6111}"/>
              </a:ext>
            </a:extLst>
          </p:cNvPr>
          <p:cNvGraphicFramePr>
            <a:graphicFrameLocks noGrp="1"/>
          </p:cNvGraphicFramePr>
          <p:nvPr>
            <p:extLst>
              <p:ext uri="{D42A27DB-BD31-4B8C-83A1-F6EECF244321}">
                <p14:modId xmlns:p14="http://schemas.microsoft.com/office/powerpoint/2010/main" val="2995995560"/>
              </p:ext>
            </p:extLst>
          </p:nvPr>
        </p:nvGraphicFramePr>
        <p:xfrm>
          <a:off x="552991" y="6109700"/>
          <a:ext cx="11512050" cy="548640"/>
        </p:xfrm>
        <a:graphic>
          <a:graphicData uri="http://schemas.openxmlformats.org/drawingml/2006/table">
            <a:tbl>
              <a:tblPr firstRow="1" firstCol="1" bandRow="1">
                <a:tableStyleId>{5C22544A-7EE6-4342-B048-85BDC9FD1C3A}</a:tableStyleId>
              </a:tblPr>
              <a:tblGrid>
                <a:gridCol w="1436703">
                  <a:extLst>
                    <a:ext uri="{9D8B030D-6E8A-4147-A177-3AD203B41FA5}">
                      <a16:colId xmlns:a16="http://schemas.microsoft.com/office/drawing/2014/main" val="690628749"/>
                    </a:ext>
                  </a:extLst>
                </a:gridCol>
                <a:gridCol w="2983923">
                  <a:extLst>
                    <a:ext uri="{9D8B030D-6E8A-4147-A177-3AD203B41FA5}">
                      <a16:colId xmlns:a16="http://schemas.microsoft.com/office/drawing/2014/main" val="3049906053"/>
                    </a:ext>
                  </a:extLst>
                </a:gridCol>
                <a:gridCol w="672305">
                  <a:extLst>
                    <a:ext uri="{9D8B030D-6E8A-4147-A177-3AD203B41FA5}">
                      <a16:colId xmlns:a16="http://schemas.microsoft.com/office/drawing/2014/main" val="4260011339"/>
                    </a:ext>
                  </a:extLst>
                </a:gridCol>
                <a:gridCol w="3842722">
                  <a:extLst>
                    <a:ext uri="{9D8B030D-6E8A-4147-A177-3AD203B41FA5}">
                      <a16:colId xmlns:a16="http://schemas.microsoft.com/office/drawing/2014/main" val="1259121771"/>
                    </a:ext>
                  </a:extLst>
                </a:gridCol>
                <a:gridCol w="769005">
                  <a:extLst>
                    <a:ext uri="{9D8B030D-6E8A-4147-A177-3AD203B41FA5}">
                      <a16:colId xmlns:a16="http://schemas.microsoft.com/office/drawing/2014/main" val="2523715833"/>
                    </a:ext>
                  </a:extLst>
                </a:gridCol>
                <a:gridCol w="1807392">
                  <a:extLst>
                    <a:ext uri="{9D8B030D-6E8A-4147-A177-3AD203B41FA5}">
                      <a16:colId xmlns:a16="http://schemas.microsoft.com/office/drawing/2014/main" val="2610600395"/>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PREPARED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APPROVED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59922558"/>
                  </a:ext>
                </a:extLst>
              </a:tr>
            </a:tbl>
          </a:graphicData>
        </a:graphic>
      </p:graphicFrame>
      <p:sp>
        <p:nvSpPr>
          <p:cNvPr id="13" name="TextBox 12">
            <a:extLst>
              <a:ext uri="{FF2B5EF4-FFF2-40B4-BE49-F238E27FC236}">
                <a16:creationId xmlns:a16="http://schemas.microsoft.com/office/drawing/2014/main" id="{2E9F0092-9BB2-4A1D-B3A0-9B2CA99449E7}"/>
              </a:ext>
            </a:extLst>
          </p:cNvPr>
          <p:cNvSpPr txBox="1"/>
          <p:nvPr/>
        </p:nvSpPr>
        <p:spPr>
          <a:xfrm>
            <a:off x="409776" y="353237"/>
            <a:ext cx="7655554" cy="430887"/>
          </a:xfrm>
          <a:prstGeom prst="rect">
            <a:avLst/>
          </a:prstGeom>
          <a:noFill/>
        </p:spPr>
        <p:txBody>
          <a:bodyPr wrap="square" rtlCol="0">
            <a:spAutoFit/>
          </a:bodyPr>
          <a:lstStyle/>
          <a:p>
            <a:r>
              <a:rPr lang="en-US" sz="2200" b="1" dirty="0">
                <a:solidFill>
                  <a:schemeClr val="tx1">
                    <a:lumMod val="65000"/>
                    <a:lumOff val="35000"/>
                  </a:schemeClr>
                </a:solidFill>
                <a:latin typeface="Century Gothic" panose="020B0502020202020204" pitchFamily="34" charset="0"/>
              </a:rPr>
              <a:t>PowerPoint Multiple Project Timeline Template</a:t>
            </a:r>
          </a:p>
        </p:txBody>
      </p:sp>
      <p:sp>
        <p:nvSpPr>
          <p:cNvPr id="17" name="TextBox 16">
            <a:extLst>
              <a:ext uri="{FF2B5EF4-FFF2-40B4-BE49-F238E27FC236}">
                <a16:creationId xmlns:a16="http://schemas.microsoft.com/office/drawing/2014/main" id="{CFBEDB85-105F-4A9B-9805-147909FCBAAB}"/>
              </a:ext>
            </a:extLst>
          </p:cNvPr>
          <p:cNvSpPr txBox="1"/>
          <p:nvPr/>
        </p:nvSpPr>
        <p:spPr>
          <a:xfrm>
            <a:off x="475764" y="3919051"/>
            <a:ext cx="2793384" cy="369332"/>
          </a:xfrm>
          <a:prstGeom prst="rect">
            <a:avLst/>
          </a:prstGeom>
          <a:noFill/>
        </p:spPr>
        <p:txBody>
          <a:bodyPr wrap="square" rtlCol="0">
            <a:spAutoFit/>
          </a:bodyPr>
          <a:lstStyle/>
          <a:p>
            <a:r>
              <a:rPr lang="en-US" dirty="0">
                <a:solidFill>
                  <a:schemeClr val="accent5"/>
                </a:solidFill>
                <a:latin typeface="Century Gothic" panose="020B0502020202020204" pitchFamily="34" charset="0"/>
              </a:rPr>
              <a:t>PROJECT DELIVERABLES</a:t>
            </a:r>
          </a:p>
        </p:txBody>
      </p:sp>
      <p:sp>
        <p:nvSpPr>
          <p:cNvPr id="18" name="TextBox 17">
            <a:extLst>
              <a:ext uri="{FF2B5EF4-FFF2-40B4-BE49-F238E27FC236}">
                <a16:creationId xmlns:a16="http://schemas.microsoft.com/office/drawing/2014/main" id="{E4FCB7C0-DB0F-4B3D-A601-50DC6232FD8B}"/>
              </a:ext>
            </a:extLst>
          </p:cNvPr>
          <p:cNvSpPr txBox="1"/>
          <p:nvPr/>
        </p:nvSpPr>
        <p:spPr>
          <a:xfrm>
            <a:off x="552991" y="4406516"/>
            <a:ext cx="11512050" cy="1477328"/>
          </a:xfrm>
          <a:prstGeom prst="rect">
            <a:avLst/>
          </a:prstGeom>
          <a:solidFill>
            <a:schemeClr val="accent5">
              <a:lumMod val="20000"/>
              <a:lumOff val="80000"/>
            </a:schemeClr>
          </a:solidFill>
        </p:spPr>
        <p:txBody>
          <a:bodyPr wrap="square" rtlCol="0">
            <a:spAutoFit/>
          </a:bodyPr>
          <a:lstStyle/>
          <a:p>
            <a:r>
              <a:rPr lang="en-US" sz="1000" dirty="0">
                <a:latin typeface="Century Gothic" panose="020B0502020202020204" pitchFamily="34" charset="0"/>
              </a:rPr>
              <a:t>Enter Text</a:t>
            </a: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p:txBody>
      </p:sp>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bstract gray gradient hexagon on white background with soft light blur">
            <a:extLst>
              <a:ext uri="{FF2B5EF4-FFF2-40B4-BE49-F238E27FC236}">
                <a16:creationId xmlns:a16="http://schemas.microsoft.com/office/drawing/2014/main" id="{93B915A1-CFC8-8457-A12F-586BBEC8AB0F}"/>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rot="5400000">
            <a:off x="2667000" y="-2667000"/>
            <a:ext cx="6858000" cy="12192000"/>
          </a:xfrm>
          <a:prstGeom prst="rect">
            <a:avLst/>
          </a:prstGeom>
        </p:spPr>
      </p:pic>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2206053"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DELIVERY TIMELINE</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DAYS PER PROJECT</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chemeClr val="accent5"/>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chemeClr val="accent5"/>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chemeClr val="accent5"/>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3959012"/>
            <a:ext cx="2502851"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RESOURCE ALLOCATION</a:t>
            </a:r>
          </a:p>
        </p:txBody>
      </p:sp>
      <p:sp>
        <p:nvSpPr>
          <p:cNvPr id="15" name="TextBox 14">
            <a:hlinkClick r:id="rId5" action="ppaction://hlinksldjump"/>
            <a:extLst>
              <a:ext uri="{FF2B5EF4-FFF2-40B4-BE49-F238E27FC236}">
                <a16:creationId xmlns:a16="http://schemas.microsoft.com/office/drawing/2014/main" id="{5290EAD2-1A9D-4484-A096-F6A7102719BF}"/>
              </a:ext>
            </a:extLst>
          </p:cNvPr>
          <p:cNvSpPr txBox="1"/>
          <p:nvPr/>
        </p:nvSpPr>
        <p:spPr>
          <a:xfrm>
            <a:off x="304278" y="5131991"/>
            <a:ext cx="526106" cy="1010533"/>
          </a:xfrm>
          <a:prstGeom prst="rect">
            <a:avLst/>
          </a:prstGeom>
          <a:noFill/>
        </p:spPr>
        <p:txBody>
          <a:bodyPr wrap="none" tIns="320040" rtlCol="0">
            <a:spAutoFit/>
          </a:bodyPr>
          <a:lstStyle/>
          <a:p>
            <a:pPr algn="r">
              <a:lnSpc>
                <a:spcPts val="5000"/>
              </a:lnSpc>
            </a:pPr>
            <a:r>
              <a:rPr lang="en-US" sz="4800" dirty="0">
                <a:solidFill>
                  <a:schemeClr val="accent5"/>
                </a:solidFill>
                <a:latin typeface="Century Gothic" panose="020B0502020202020204" pitchFamily="34" charset="0"/>
                <a:ea typeface="Montserrat Light" charset="0"/>
                <a:cs typeface="Montserrat Light" charset="0"/>
              </a:rPr>
              <a:t>4</a:t>
            </a:r>
          </a:p>
        </p:txBody>
      </p:sp>
      <p:sp>
        <p:nvSpPr>
          <p:cNvPr id="16" name="TextBox 15">
            <a:extLst>
              <a:ext uri="{FF2B5EF4-FFF2-40B4-BE49-F238E27FC236}">
                <a16:creationId xmlns:a16="http://schemas.microsoft.com/office/drawing/2014/main" id="{16077FC3-BC3E-4BB0-AB0E-A9542CFA2CA2}"/>
              </a:ext>
            </a:extLst>
          </p:cNvPr>
          <p:cNvSpPr txBox="1"/>
          <p:nvPr/>
        </p:nvSpPr>
        <p:spPr>
          <a:xfrm>
            <a:off x="936088" y="5566338"/>
            <a:ext cx="29526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FINANCIALS</a:t>
            </a:r>
          </a:p>
        </p:txBody>
      </p:sp>
      <p:sp>
        <p:nvSpPr>
          <p:cNvPr id="26" name="TextBox 25">
            <a:extLst>
              <a:ext uri="{FF2B5EF4-FFF2-40B4-BE49-F238E27FC236}">
                <a16:creationId xmlns:a16="http://schemas.microsoft.com/office/drawing/2014/main" id="{568F9AB9-FA72-43F5-9B41-3684C2AB6833}"/>
              </a:ext>
            </a:extLst>
          </p:cNvPr>
          <p:cNvSpPr txBox="1"/>
          <p:nvPr/>
        </p:nvSpPr>
        <p:spPr>
          <a:xfrm>
            <a:off x="5499160" y="1358491"/>
            <a:ext cx="3560590"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RISK ANALYSIS AND RISK TOTAL</a:t>
            </a:r>
          </a:p>
        </p:txBody>
      </p:sp>
      <p:sp>
        <p:nvSpPr>
          <p:cNvPr id="27" name="TextBox 26">
            <a:extLst>
              <a:ext uri="{FF2B5EF4-FFF2-40B4-BE49-F238E27FC236}">
                <a16:creationId xmlns:a16="http://schemas.microsoft.com/office/drawing/2014/main" id="{DEB82C9D-9916-4CD1-A310-78671FA25504}"/>
              </a:ext>
            </a:extLst>
          </p:cNvPr>
          <p:cNvSpPr txBox="1"/>
          <p:nvPr/>
        </p:nvSpPr>
        <p:spPr>
          <a:xfrm>
            <a:off x="5499159" y="2747567"/>
            <a:ext cx="3725227"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OPEN AND PENDING ACTIONS</a:t>
            </a:r>
          </a:p>
        </p:txBody>
      </p:sp>
      <p:sp>
        <p:nvSpPr>
          <p:cNvPr id="28" name="TextBox 27">
            <a:hlinkClick r:id="rId4" action="ppaction://hlinksldjump"/>
            <a:extLst>
              <a:ext uri="{FF2B5EF4-FFF2-40B4-BE49-F238E27FC236}">
                <a16:creationId xmlns:a16="http://schemas.microsoft.com/office/drawing/2014/main" id="{920C17F3-59BA-4075-9A5E-5E9670A5A8A1}"/>
              </a:ext>
            </a:extLst>
          </p:cNvPr>
          <p:cNvSpPr txBox="1"/>
          <p:nvPr/>
        </p:nvSpPr>
        <p:spPr>
          <a:xfrm>
            <a:off x="4867351" y="2295133"/>
            <a:ext cx="526106" cy="1010533"/>
          </a:xfrm>
          <a:prstGeom prst="rect">
            <a:avLst/>
          </a:prstGeom>
          <a:noFill/>
        </p:spPr>
        <p:txBody>
          <a:bodyPr wrap="none" tIns="320040" rtlCol="0">
            <a:spAutoFit/>
          </a:bodyPr>
          <a:lstStyle/>
          <a:p>
            <a:pPr algn="r">
              <a:lnSpc>
                <a:spcPts val="5000"/>
              </a:lnSpc>
            </a:pPr>
            <a:r>
              <a:rPr lang="en-US" sz="4800" dirty="0">
                <a:solidFill>
                  <a:schemeClr val="accent5"/>
                </a:solidFill>
                <a:latin typeface="Century Gothic" panose="020B0502020202020204" pitchFamily="34" charset="0"/>
                <a:ea typeface="Montserrat Light" charset="0"/>
                <a:cs typeface="Montserrat Light" charset="0"/>
              </a:rPr>
              <a:t>6</a:t>
            </a:r>
          </a:p>
        </p:txBody>
      </p:sp>
      <p:sp>
        <p:nvSpPr>
          <p:cNvPr id="29" name="TextBox 28">
            <a:hlinkClick r:id="rId5" action="ppaction://hlinksldjump"/>
            <a:extLst>
              <a:ext uri="{FF2B5EF4-FFF2-40B4-BE49-F238E27FC236}">
                <a16:creationId xmlns:a16="http://schemas.microsoft.com/office/drawing/2014/main" id="{3C7E4F32-2ECD-47BB-8FC7-B0FFC89D0E18}"/>
              </a:ext>
            </a:extLst>
          </p:cNvPr>
          <p:cNvSpPr txBox="1"/>
          <p:nvPr/>
        </p:nvSpPr>
        <p:spPr>
          <a:xfrm>
            <a:off x="4867350" y="3630898"/>
            <a:ext cx="526106" cy="1010533"/>
          </a:xfrm>
          <a:prstGeom prst="rect">
            <a:avLst/>
          </a:prstGeom>
          <a:noFill/>
        </p:spPr>
        <p:txBody>
          <a:bodyPr wrap="none" tIns="320040" rtlCol="0">
            <a:spAutoFit/>
          </a:bodyPr>
          <a:lstStyle/>
          <a:p>
            <a:pPr algn="r">
              <a:lnSpc>
                <a:spcPts val="5000"/>
              </a:lnSpc>
            </a:pPr>
            <a:r>
              <a:rPr lang="en-US" sz="4800" dirty="0">
                <a:solidFill>
                  <a:schemeClr val="accent5"/>
                </a:solidFill>
                <a:latin typeface="Century Gothic" panose="020B0502020202020204" pitchFamily="34" charset="0"/>
                <a:ea typeface="Montserrat Light" charset="0"/>
                <a:cs typeface="Montserrat Light" charset="0"/>
              </a:rPr>
              <a:t>7</a:t>
            </a:r>
          </a:p>
        </p:txBody>
      </p:sp>
      <p:sp>
        <p:nvSpPr>
          <p:cNvPr id="30" name="TextBox 29">
            <a:hlinkClick r:id="rId6" action="ppaction://hlinksldjump"/>
            <a:extLst>
              <a:ext uri="{FF2B5EF4-FFF2-40B4-BE49-F238E27FC236}">
                <a16:creationId xmlns:a16="http://schemas.microsoft.com/office/drawing/2014/main" id="{5A5224FA-2DDA-4D28-93AE-583DC2629711}"/>
              </a:ext>
            </a:extLst>
          </p:cNvPr>
          <p:cNvSpPr txBox="1"/>
          <p:nvPr/>
        </p:nvSpPr>
        <p:spPr>
          <a:xfrm>
            <a:off x="4867350" y="936073"/>
            <a:ext cx="526106" cy="1010533"/>
          </a:xfrm>
          <a:prstGeom prst="rect">
            <a:avLst/>
          </a:prstGeom>
          <a:noFill/>
        </p:spPr>
        <p:txBody>
          <a:bodyPr wrap="none" tIns="320040" rtlCol="0">
            <a:spAutoFit/>
          </a:bodyPr>
          <a:lstStyle/>
          <a:p>
            <a:pPr algn="r">
              <a:lnSpc>
                <a:spcPts val="5000"/>
              </a:lnSpc>
            </a:pPr>
            <a:r>
              <a:rPr lang="en-US" sz="4800" dirty="0">
                <a:solidFill>
                  <a:schemeClr val="accent5"/>
                </a:solidFill>
                <a:latin typeface="Century Gothic" panose="020B0502020202020204" pitchFamily="34" charset="0"/>
                <a:ea typeface="Montserrat Light" charset="0"/>
                <a:cs typeface="Montserrat Light" charset="0"/>
              </a:rPr>
              <a:t>5</a:t>
            </a:r>
          </a:p>
        </p:txBody>
      </p:sp>
      <p:sp>
        <p:nvSpPr>
          <p:cNvPr id="31" name="TextBox 30">
            <a:extLst>
              <a:ext uri="{FF2B5EF4-FFF2-40B4-BE49-F238E27FC236}">
                <a16:creationId xmlns:a16="http://schemas.microsoft.com/office/drawing/2014/main" id="{0686FC52-4FD0-4B72-AA78-A227C86F9759}"/>
              </a:ext>
            </a:extLst>
          </p:cNvPr>
          <p:cNvSpPr txBox="1"/>
          <p:nvPr/>
        </p:nvSpPr>
        <p:spPr>
          <a:xfrm>
            <a:off x="5499160" y="4065245"/>
            <a:ext cx="2502851"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REPORT</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bstract gray gradient hexagon on white background with soft light blur">
            <a:extLst>
              <a:ext uri="{FF2B5EF4-FFF2-40B4-BE49-F238E27FC236}">
                <a16:creationId xmlns:a16="http://schemas.microsoft.com/office/drawing/2014/main" id="{11F7BADA-9D92-9966-2D0C-2B568A7B6AAB}"/>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rot="5400000">
            <a:off x="2667000" y="-2667000"/>
            <a:ext cx="6858000" cy="12192000"/>
          </a:xfrm>
          <a:prstGeom prst="rect">
            <a:avLst/>
          </a:prstGeom>
        </p:spPr>
      </p:pic>
      <p:graphicFrame>
        <p:nvGraphicFramePr>
          <p:cNvPr id="2" name="Chart 1">
            <a:extLst>
              <a:ext uri="{FF2B5EF4-FFF2-40B4-BE49-F238E27FC236}">
                <a16:creationId xmlns:a16="http://schemas.microsoft.com/office/drawing/2014/main" id="{166F07E2-2AE6-F44A-85D5-3E05BE8E95E2}"/>
              </a:ext>
            </a:extLst>
          </p:cNvPr>
          <p:cNvGraphicFramePr/>
          <p:nvPr>
            <p:extLst>
              <p:ext uri="{D42A27DB-BD31-4B8C-83A1-F6EECF244321}">
                <p14:modId xmlns:p14="http://schemas.microsoft.com/office/powerpoint/2010/main" val="1576361318"/>
              </p:ext>
            </p:extLst>
          </p:nvPr>
        </p:nvGraphicFramePr>
        <p:xfrm>
          <a:off x="312737" y="733635"/>
          <a:ext cx="11583089" cy="5577540"/>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a:extLst>
              <a:ext uri="{FF2B5EF4-FFF2-40B4-BE49-F238E27FC236}">
                <a16:creationId xmlns:a16="http://schemas.microsoft.com/office/drawing/2014/main" id="{DC0EB437-FDA3-4234-9B8D-63A9700D3B87}"/>
              </a:ext>
            </a:extLst>
          </p:cNvPr>
          <p:cNvSpPr txBox="1"/>
          <p:nvPr/>
        </p:nvSpPr>
        <p:spPr>
          <a:xfrm>
            <a:off x="312737" y="25092"/>
            <a:ext cx="2967479" cy="430887"/>
          </a:xfrm>
          <a:prstGeom prst="rect">
            <a:avLst/>
          </a:prstGeom>
          <a:noFill/>
        </p:spPr>
        <p:txBody>
          <a:bodyPr wrap="none" rtlCol="0">
            <a:spAutoFit/>
          </a:bodyPr>
          <a:lstStyle/>
          <a:p>
            <a:r>
              <a:rPr lang="en-US" sz="2200" dirty="0">
                <a:solidFill>
                  <a:schemeClr val="accent5">
                    <a:lumMod val="75000"/>
                  </a:schemeClr>
                </a:solidFill>
                <a:latin typeface="Century Gothic" panose="020B0502020202020204" pitchFamily="34" charset="0"/>
              </a:rPr>
              <a:t>1. DELIVERY TIMELINE</a:t>
            </a:r>
          </a:p>
        </p:txBody>
      </p:sp>
    </p:spTree>
    <p:extLst>
      <p:ext uri="{BB962C8B-B14F-4D97-AF65-F5344CB8AC3E}">
        <p14:creationId xmlns:p14="http://schemas.microsoft.com/office/powerpoint/2010/main" val="152169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bstract gray gradient hexagon on white background with soft light blur">
            <a:extLst>
              <a:ext uri="{FF2B5EF4-FFF2-40B4-BE49-F238E27FC236}">
                <a16:creationId xmlns:a16="http://schemas.microsoft.com/office/drawing/2014/main" id="{A7EE48C8-4F90-4F44-49A7-E8D9F487FBFB}"/>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rot="5400000">
            <a:off x="2667000" y="-2667000"/>
            <a:ext cx="6858000" cy="12192000"/>
          </a:xfrm>
          <a:prstGeom prst="rect">
            <a:avLst/>
          </a:prstGeom>
        </p:spPr>
      </p:pic>
      <p:graphicFrame>
        <p:nvGraphicFramePr>
          <p:cNvPr id="2" name="Chart 1">
            <a:extLst>
              <a:ext uri="{FF2B5EF4-FFF2-40B4-BE49-F238E27FC236}">
                <a16:creationId xmlns:a16="http://schemas.microsoft.com/office/drawing/2014/main" id="{B0C6BBAC-887C-CB4C-8B5D-B2106F18D00A}"/>
              </a:ext>
            </a:extLst>
          </p:cNvPr>
          <p:cNvGraphicFramePr/>
          <p:nvPr>
            <p:extLst>
              <p:ext uri="{D42A27DB-BD31-4B8C-83A1-F6EECF244321}">
                <p14:modId xmlns:p14="http://schemas.microsoft.com/office/powerpoint/2010/main" val="3428780561"/>
              </p:ext>
            </p:extLst>
          </p:nvPr>
        </p:nvGraphicFramePr>
        <p:xfrm>
          <a:off x="312737" y="861541"/>
          <a:ext cx="11309683" cy="5600802"/>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a:extLst>
              <a:ext uri="{FF2B5EF4-FFF2-40B4-BE49-F238E27FC236}">
                <a16:creationId xmlns:a16="http://schemas.microsoft.com/office/drawing/2014/main" id="{52CAA4F0-E9AC-4E21-BB8E-D95566AA0308}"/>
              </a:ext>
            </a:extLst>
          </p:cNvPr>
          <p:cNvSpPr txBox="1"/>
          <p:nvPr/>
        </p:nvSpPr>
        <p:spPr>
          <a:xfrm>
            <a:off x="312737" y="25092"/>
            <a:ext cx="3090911" cy="430887"/>
          </a:xfrm>
          <a:prstGeom prst="rect">
            <a:avLst/>
          </a:prstGeom>
          <a:noFill/>
        </p:spPr>
        <p:txBody>
          <a:bodyPr wrap="none" rtlCol="0">
            <a:spAutoFit/>
          </a:bodyPr>
          <a:lstStyle/>
          <a:p>
            <a:r>
              <a:rPr lang="en-US" sz="2200" dirty="0">
                <a:solidFill>
                  <a:schemeClr val="accent5">
                    <a:lumMod val="75000"/>
                  </a:schemeClr>
                </a:solidFill>
                <a:latin typeface="Century Gothic" panose="020B0502020202020204" pitchFamily="34" charset="0"/>
              </a:rPr>
              <a:t>2. DAYS PER PROJECT</a:t>
            </a:r>
          </a:p>
        </p:txBody>
      </p:sp>
    </p:spTree>
    <p:extLst>
      <p:ext uri="{BB962C8B-B14F-4D97-AF65-F5344CB8AC3E}">
        <p14:creationId xmlns:p14="http://schemas.microsoft.com/office/powerpoint/2010/main" val="3424029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bstract gray gradient hexagon on white background with soft light blur">
            <a:extLst>
              <a:ext uri="{FF2B5EF4-FFF2-40B4-BE49-F238E27FC236}">
                <a16:creationId xmlns:a16="http://schemas.microsoft.com/office/drawing/2014/main" id="{BC18FFF6-3F8D-15D9-EC42-7A233CE93C3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rot="5400000">
            <a:off x="2667000" y="-2667000"/>
            <a:ext cx="6858000" cy="12192000"/>
          </a:xfrm>
          <a:prstGeom prst="rect">
            <a:avLst/>
          </a:prstGeom>
        </p:spPr>
      </p:pic>
      <p:graphicFrame>
        <p:nvGraphicFramePr>
          <p:cNvPr id="3" name="Chart 2">
            <a:extLst>
              <a:ext uri="{FF2B5EF4-FFF2-40B4-BE49-F238E27FC236}">
                <a16:creationId xmlns:a16="http://schemas.microsoft.com/office/drawing/2014/main" id="{7EF28078-BC53-1A47-AA53-3974765DCFE2}"/>
              </a:ext>
            </a:extLst>
          </p:cNvPr>
          <p:cNvGraphicFramePr/>
          <p:nvPr>
            <p:extLst>
              <p:ext uri="{D42A27DB-BD31-4B8C-83A1-F6EECF244321}">
                <p14:modId xmlns:p14="http://schemas.microsoft.com/office/powerpoint/2010/main" val="2669801897"/>
              </p:ext>
            </p:extLst>
          </p:nvPr>
        </p:nvGraphicFramePr>
        <p:xfrm>
          <a:off x="617621" y="570857"/>
          <a:ext cx="10956758" cy="5929786"/>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a:extLst>
              <a:ext uri="{FF2B5EF4-FFF2-40B4-BE49-F238E27FC236}">
                <a16:creationId xmlns:a16="http://schemas.microsoft.com/office/drawing/2014/main" id="{6A31785B-032A-4D98-88FE-B1BC8116ECE2}"/>
              </a:ext>
            </a:extLst>
          </p:cNvPr>
          <p:cNvSpPr txBox="1"/>
          <p:nvPr/>
        </p:nvSpPr>
        <p:spPr>
          <a:xfrm>
            <a:off x="312737" y="25092"/>
            <a:ext cx="3810659" cy="430887"/>
          </a:xfrm>
          <a:prstGeom prst="rect">
            <a:avLst/>
          </a:prstGeom>
          <a:noFill/>
        </p:spPr>
        <p:txBody>
          <a:bodyPr wrap="none" rtlCol="0">
            <a:spAutoFit/>
          </a:bodyPr>
          <a:lstStyle/>
          <a:p>
            <a:r>
              <a:rPr lang="en-US" sz="2200" dirty="0">
                <a:solidFill>
                  <a:schemeClr val="accent5">
                    <a:lumMod val="75000"/>
                  </a:schemeClr>
                </a:solidFill>
                <a:latin typeface="Century Gothic" panose="020B0502020202020204" pitchFamily="34" charset="0"/>
              </a:rPr>
              <a:t>3. RESOURCE ALLOCATION</a:t>
            </a:r>
          </a:p>
        </p:txBody>
      </p:sp>
    </p:spTree>
    <p:extLst>
      <p:ext uri="{BB962C8B-B14F-4D97-AF65-F5344CB8AC3E}">
        <p14:creationId xmlns:p14="http://schemas.microsoft.com/office/powerpoint/2010/main" val="414360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bstract gray gradient hexagon on white background with soft light blur">
            <a:extLst>
              <a:ext uri="{FF2B5EF4-FFF2-40B4-BE49-F238E27FC236}">
                <a16:creationId xmlns:a16="http://schemas.microsoft.com/office/drawing/2014/main" id="{B8203469-EFB5-285D-625F-70342EB428C6}"/>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rot="5400000">
            <a:off x="2667000" y="-2667000"/>
            <a:ext cx="6858000" cy="12192000"/>
          </a:xfrm>
          <a:prstGeom prst="rect">
            <a:avLst/>
          </a:prstGeom>
        </p:spPr>
      </p:pic>
      <p:graphicFrame>
        <p:nvGraphicFramePr>
          <p:cNvPr id="2" name="Chart 1">
            <a:extLst>
              <a:ext uri="{FF2B5EF4-FFF2-40B4-BE49-F238E27FC236}">
                <a16:creationId xmlns:a16="http://schemas.microsoft.com/office/drawing/2014/main" id="{15F335FF-EF70-B441-AA1A-82E2F2698B8D}"/>
              </a:ext>
            </a:extLst>
          </p:cNvPr>
          <p:cNvGraphicFramePr/>
          <p:nvPr>
            <p:extLst>
              <p:ext uri="{D42A27DB-BD31-4B8C-83A1-F6EECF244321}">
                <p14:modId xmlns:p14="http://schemas.microsoft.com/office/powerpoint/2010/main" val="2510534947"/>
              </p:ext>
            </p:extLst>
          </p:nvPr>
        </p:nvGraphicFramePr>
        <p:xfrm>
          <a:off x="312737" y="782612"/>
          <a:ext cx="11454062" cy="5849575"/>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a:extLst>
              <a:ext uri="{FF2B5EF4-FFF2-40B4-BE49-F238E27FC236}">
                <a16:creationId xmlns:a16="http://schemas.microsoft.com/office/drawing/2014/main" id="{AA39EB8D-FDF9-4EFE-8432-91AD612DD498}"/>
              </a:ext>
            </a:extLst>
          </p:cNvPr>
          <p:cNvSpPr txBox="1"/>
          <p:nvPr/>
        </p:nvSpPr>
        <p:spPr>
          <a:xfrm>
            <a:off x="312737" y="25092"/>
            <a:ext cx="3395481" cy="430887"/>
          </a:xfrm>
          <a:prstGeom prst="rect">
            <a:avLst/>
          </a:prstGeom>
          <a:noFill/>
        </p:spPr>
        <p:txBody>
          <a:bodyPr wrap="none" rtlCol="0">
            <a:spAutoFit/>
          </a:bodyPr>
          <a:lstStyle/>
          <a:p>
            <a:r>
              <a:rPr lang="en-US" sz="2200" dirty="0">
                <a:solidFill>
                  <a:schemeClr val="accent5"/>
                </a:solidFill>
                <a:latin typeface="Century Gothic" panose="020B0502020202020204" pitchFamily="34" charset="0"/>
              </a:rPr>
              <a:t>4. PROJECT FINANCIALS</a:t>
            </a:r>
          </a:p>
        </p:txBody>
      </p:sp>
    </p:spTree>
    <p:extLst>
      <p:ext uri="{BB962C8B-B14F-4D97-AF65-F5344CB8AC3E}">
        <p14:creationId xmlns:p14="http://schemas.microsoft.com/office/powerpoint/2010/main" val="6390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bstract gray gradient hexagon on white background with soft light blur">
            <a:extLst>
              <a:ext uri="{FF2B5EF4-FFF2-40B4-BE49-F238E27FC236}">
                <a16:creationId xmlns:a16="http://schemas.microsoft.com/office/drawing/2014/main" id="{270A8B39-761A-95A2-50F7-F87B4B28E647}"/>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rot="5400000">
            <a:off x="2667000" y="-2667000"/>
            <a:ext cx="6858000" cy="12192000"/>
          </a:xfrm>
          <a:prstGeom prst="rect">
            <a:avLst/>
          </a:prstGeom>
        </p:spPr>
      </p:pic>
      <p:graphicFrame>
        <p:nvGraphicFramePr>
          <p:cNvPr id="2" name="Chart 1">
            <a:extLst>
              <a:ext uri="{FF2B5EF4-FFF2-40B4-BE49-F238E27FC236}">
                <a16:creationId xmlns:a16="http://schemas.microsoft.com/office/drawing/2014/main" id="{E1EA4EDD-BEEA-6743-9EB8-8F586D7D0F8A}"/>
              </a:ext>
            </a:extLst>
          </p:cNvPr>
          <p:cNvGraphicFramePr/>
          <p:nvPr>
            <p:extLst>
              <p:ext uri="{D42A27DB-BD31-4B8C-83A1-F6EECF244321}">
                <p14:modId xmlns:p14="http://schemas.microsoft.com/office/powerpoint/2010/main" val="2192190404"/>
              </p:ext>
            </p:extLst>
          </p:nvPr>
        </p:nvGraphicFramePr>
        <p:xfrm>
          <a:off x="344905" y="509015"/>
          <a:ext cx="11502189" cy="291998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a:extLst>
              <a:ext uri="{FF2B5EF4-FFF2-40B4-BE49-F238E27FC236}">
                <a16:creationId xmlns:a16="http://schemas.microsoft.com/office/drawing/2014/main" id="{3CA01BC8-751F-E144-B2A8-AA6AF7AC30D7}"/>
              </a:ext>
            </a:extLst>
          </p:cNvPr>
          <p:cNvGraphicFramePr/>
          <p:nvPr>
            <p:extLst>
              <p:ext uri="{D42A27DB-BD31-4B8C-83A1-F6EECF244321}">
                <p14:modId xmlns:p14="http://schemas.microsoft.com/office/powerpoint/2010/main" val="2108429899"/>
              </p:ext>
            </p:extLst>
          </p:nvPr>
        </p:nvGraphicFramePr>
        <p:xfrm>
          <a:off x="344905" y="3938015"/>
          <a:ext cx="11502189" cy="2662991"/>
        </p:xfrm>
        <a:graphic>
          <a:graphicData uri="http://schemas.openxmlformats.org/drawingml/2006/chart">
            <c:chart xmlns:c="http://schemas.openxmlformats.org/drawingml/2006/chart" xmlns:r="http://schemas.openxmlformats.org/officeDocument/2006/relationships" r:id="rId5"/>
          </a:graphicData>
        </a:graphic>
      </p:graphicFrame>
      <p:sp>
        <p:nvSpPr>
          <p:cNvPr id="5" name="TextBox 4">
            <a:extLst>
              <a:ext uri="{FF2B5EF4-FFF2-40B4-BE49-F238E27FC236}">
                <a16:creationId xmlns:a16="http://schemas.microsoft.com/office/drawing/2014/main" id="{708D6937-B4CB-734D-A59F-CC81741556E4}"/>
              </a:ext>
            </a:extLst>
          </p:cNvPr>
          <p:cNvSpPr txBox="1"/>
          <p:nvPr/>
        </p:nvSpPr>
        <p:spPr>
          <a:xfrm>
            <a:off x="312737" y="3572137"/>
            <a:ext cx="1104790" cy="307777"/>
          </a:xfrm>
          <a:prstGeom prst="rect">
            <a:avLst/>
          </a:prstGeom>
          <a:noFill/>
        </p:spPr>
        <p:txBody>
          <a:bodyPr wrap="none" rtlCol="0">
            <a:spAutoFit/>
          </a:bodyPr>
          <a:lstStyle/>
          <a:p>
            <a:r>
              <a:rPr lang="en-US" sz="1400" b="1" dirty="0">
                <a:solidFill>
                  <a:schemeClr val="tx1">
                    <a:lumMod val="65000"/>
                    <a:lumOff val="35000"/>
                  </a:schemeClr>
                </a:solidFill>
                <a:latin typeface="Century Gothic" panose="020B0502020202020204" pitchFamily="34" charset="0"/>
              </a:rPr>
              <a:t>RISK TOTAL</a:t>
            </a:r>
          </a:p>
        </p:txBody>
      </p:sp>
      <p:sp>
        <p:nvSpPr>
          <p:cNvPr id="9" name="TextBox 8">
            <a:extLst>
              <a:ext uri="{FF2B5EF4-FFF2-40B4-BE49-F238E27FC236}">
                <a16:creationId xmlns:a16="http://schemas.microsoft.com/office/drawing/2014/main" id="{81A29C63-295A-4464-A1A7-BFABE5999A44}"/>
              </a:ext>
            </a:extLst>
          </p:cNvPr>
          <p:cNvSpPr txBox="1"/>
          <p:nvPr/>
        </p:nvSpPr>
        <p:spPr>
          <a:xfrm>
            <a:off x="312737" y="25092"/>
            <a:ext cx="4618572" cy="430887"/>
          </a:xfrm>
          <a:prstGeom prst="rect">
            <a:avLst/>
          </a:prstGeom>
          <a:noFill/>
        </p:spPr>
        <p:txBody>
          <a:bodyPr wrap="none" rtlCol="0">
            <a:spAutoFit/>
          </a:bodyPr>
          <a:lstStyle/>
          <a:p>
            <a:r>
              <a:rPr lang="en-US" sz="2200" dirty="0">
                <a:solidFill>
                  <a:schemeClr val="accent5"/>
                </a:solidFill>
                <a:latin typeface="Century Gothic" panose="020B0502020202020204" pitchFamily="34" charset="0"/>
              </a:rPr>
              <a:t>5. RISK ANALYSIS AND RISK TOTAL</a:t>
            </a:r>
          </a:p>
        </p:txBody>
      </p:sp>
    </p:spTree>
    <p:extLst>
      <p:ext uri="{BB962C8B-B14F-4D97-AF65-F5344CB8AC3E}">
        <p14:creationId xmlns:p14="http://schemas.microsoft.com/office/powerpoint/2010/main" val="2678152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bstract gray gradient hexagon on white background with soft light blur">
            <a:extLst>
              <a:ext uri="{FF2B5EF4-FFF2-40B4-BE49-F238E27FC236}">
                <a16:creationId xmlns:a16="http://schemas.microsoft.com/office/drawing/2014/main" id="{0435DCB2-19E6-1394-9D60-7185AC5AACD0}"/>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rot="5400000">
            <a:off x="2667000" y="-2667000"/>
            <a:ext cx="6858000" cy="12192000"/>
          </a:xfrm>
          <a:prstGeom prst="rect">
            <a:avLst/>
          </a:prstGeom>
        </p:spPr>
      </p:pic>
      <p:graphicFrame>
        <p:nvGraphicFramePr>
          <p:cNvPr id="5" name="Chart 4">
            <a:extLst>
              <a:ext uri="{FF2B5EF4-FFF2-40B4-BE49-F238E27FC236}">
                <a16:creationId xmlns:a16="http://schemas.microsoft.com/office/drawing/2014/main" id="{E132E569-F8CA-E54F-BCAC-077A58435970}"/>
              </a:ext>
            </a:extLst>
          </p:cNvPr>
          <p:cNvGraphicFramePr/>
          <p:nvPr>
            <p:extLst>
              <p:ext uri="{D42A27DB-BD31-4B8C-83A1-F6EECF244321}">
                <p14:modId xmlns:p14="http://schemas.microsoft.com/office/powerpoint/2010/main" val="124092072"/>
              </p:ext>
            </p:extLst>
          </p:nvPr>
        </p:nvGraphicFramePr>
        <p:xfrm>
          <a:off x="312737" y="672860"/>
          <a:ext cx="11502189" cy="311968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a:extLst>
              <a:ext uri="{FF2B5EF4-FFF2-40B4-BE49-F238E27FC236}">
                <a16:creationId xmlns:a16="http://schemas.microsoft.com/office/drawing/2014/main" id="{E87E6ADF-DFBB-9248-90F2-44A25809308E}"/>
              </a:ext>
            </a:extLst>
          </p:cNvPr>
          <p:cNvGraphicFramePr/>
          <p:nvPr>
            <p:extLst>
              <p:ext uri="{D42A27DB-BD31-4B8C-83A1-F6EECF244321}">
                <p14:modId xmlns:p14="http://schemas.microsoft.com/office/powerpoint/2010/main" val="2911441580"/>
              </p:ext>
            </p:extLst>
          </p:nvPr>
        </p:nvGraphicFramePr>
        <p:xfrm>
          <a:off x="312738" y="4037010"/>
          <a:ext cx="11502189" cy="2662991"/>
        </p:xfrm>
        <a:graphic>
          <a:graphicData uri="http://schemas.openxmlformats.org/drawingml/2006/chart">
            <c:chart xmlns:c="http://schemas.openxmlformats.org/drawingml/2006/chart" xmlns:r="http://schemas.openxmlformats.org/officeDocument/2006/relationships" r:id="rId5"/>
          </a:graphicData>
        </a:graphic>
      </p:graphicFrame>
      <p:sp>
        <p:nvSpPr>
          <p:cNvPr id="10" name="TextBox 9">
            <a:extLst>
              <a:ext uri="{FF2B5EF4-FFF2-40B4-BE49-F238E27FC236}">
                <a16:creationId xmlns:a16="http://schemas.microsoft.com/office/drawing/2014/main" id="{ED545B44-4732-4E01-B8FF-4CA20852E45B}"/>
              </a:ext>
            </a:extLst>
          </p:cNvPr>
          <p:cNvSpPr txBox="1"/>
          <p:nvPr/>
        </p:nvSpPr>
        <p:spPr>
          <a:xfrm>
            <a:off x="252352" y="83974"/>
            <a:ext cx="4602542" cy="430887"/>
          </a:xfrm>
          <a:prstGeom prst="rect">
            <a:avLst/>
          </a:prstGeom>
          <a:noFill/>
        </p:spPr>
        <p:txBody>
          <a:bodyPr wrap="none" rtlCol="0">
            <a:spAutoFit/>
          </a:bodyPr>
          <a:lstStyle/>
          <a:p>
            <a:r>
              <a:rPr lang="en-US" sz="2200" dirty="0">
                <a:solidFill>
                  <a:schemeClr val="accent5"/>
                </a:solidFill>
                <a:latin typeface="Century Gothic" panose="020B0502020202020204" pitchFamily="34" charset="0"/>
              </a:rPr>
              <a:t>6. OPEN AND PENDING ACTIONS</a:t>
            </a:r>
          </a:p>
        </p:txBody>
      </p:sp>
      <p:sp>
        <p:nvSpPr>
          <p:cNvPr id="11" name="TextBox 10">
            <a:extLst>
              <a:ext uri="{FF2B5EF4-FFF2-40B4-BE49-F238E27FC236}">
                <a16:creationId xmlns:a16="http://schemas.microsoft.com/office/drawing/2014/main" id="{A428FE7A-3602-4D47-97A9-E1A317E48546}"/>
              </a:ext>
            </a:extLst>
          </p:cNvPr>
          <p:cNvSpPr txBox="1"/>
          <p:nvPr/>
        </p:nvSpPr>
        <p:spPr>
          <a:xfrm>
            <a:off x="439797" y="3874032"/>
            <a:ext cx="1428596" cy="307777"/>
          </a:xfrm>
          <a:prstGeom prst="rect">
            <a:avLst/>
          </a:prstGeom>
          <a:noFill/>
        </p:spPr>
        <p:txBody>
          <a:bodyPr wrap="none" rtlCol="0">
            <a:spAutoFit/>
          </a:bodyPr>
          <a:lstStyle/>
          <a:p>
            <a:r>
              <a:rPr lang="en-US" sz="1400" b="1" dirty="0">
                <a:solidFill>
                  <a:schemeClr val="tx1">
                    <a:lumMod val="65000"/>
                    <a:lumOff val="35000"/>
                  </a:schemeClr>
                </a:solidFill>
                <a:latin typeface="Century Gothic" panose="020B0502020202020204" pitchFamily="34" charset="0"/>
              </a:rPr>
              <a:t>ACTION TOTAL</a:t>
            </a:r>
          </a:p>
        </p:txBody>
      </p:sp>
    </p:spTree>
    <p:extLst>
      <p:ext uri="{BB962C8B-B14F-4D97-AF65-F5344CB8AC3E}">
        <p14:creationId xmlns:p14="http://schemas.microsoft.com/office/powerpoint/2010/main" val="439307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bstract gray gradient hexagon on white background with soft light blur">
            <a:extLst>
              <a:ext uri="{FF2B5EF4-FFF2-40B4-BE49-F238E27FC236}">
                <a16:creationId xmlns:a16="http://schemas.microsoft.com/office/drawing/2014/main" id="{7755B32A-CDD9-8D39-F801-019B4A9D57B3}"/>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rot="5400000">
            <a:off x="2667000" y="-2667000"/>
            <a:ext cx="6858000" cy="12192000"/>
          </a:xfrm>
          <a:prstGeom prst="rect">
            <a:avLst/>
          </a:prstGeom>
        </p:spPr>
      </p:pic>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937121169"/>
              </p:ext>
            </p:extLst>
          </p:nvPr>
        </p:nvGraphicFramePr>
        <p:xfrm>
          <a:off x="312737" y="658079"/>
          <a:ext cx="11230609" cy="534342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884937">
                  <a:extLst>
                    <a:ext uri="{9D8B030D-6E8A-4147-A177-3AD203B41FA5}">
                      <a16:colId xmlns:a16="http://schemas.microsoft.com/office/drawing/2014/main" val="155532388"/>
                    </a:ext>
                  </a:extLst>
                </a:gridCol>
                <a:gridCol w="981973">
                  <a:extLst>
                    <a:ext uri="{9D8B030D-6E8A-4147-A177-3AD203B41FA5}">
                      <a16:colId xmlns:a16="http://schemas.microsoft.com/office/drawing/2014/main" val="4205413144"/>
                    </a:ext>
                  </a:extLst>
                </a:gridCol>
                <a:gridCol w="1083556">
                  <a:extLst>
                    <a:ext uri="{9D8B030D-6E8A-4147-A177-3AD203B41FA5}">
                      <a16:colId xmlns:a16="http://schemas.microsoft.com/office/drawing/2014/main" val="970060697"/>
                    </a:ext>
                  </a:extLst>
                </a:gridCol>
                <a:gridCol w="1083556">
                  <a:extLst>
                    <a:ext uri="{9D8B030D-6E8A-4147-A177-3AD203B41FA5}">
                      <a16:colId xmlns:a16="http://schemas.microsoft.com/office/drawing/2014/main" val="1721292086"/>
                    </a:ext>
                  </a:extLst>
                </a:gridCol>
                <a:gridCol w="1083556">
                  <a:extLst>
                    <a:ext uri="{9D8B030D-6E8A-4147-A177-3AD203B41FA5}">
                      <a16:colId xmlns:a16="http://schemas.microsoft.com/office/drawing/2014/main" val="3311123816"/>
                    </a:ext>
                  </a:extLst>
                </a:gridCol>
                <a:gridCol w="1083556">
                  <a:extLst>
                    <a:ext uri="{9D8B030D-6E8A-4147-A177-3AD203B41FA5}">
                      <a16:colId xmlns:a16="http://schemas.microsoft.com/office/drawing/2014/main" val="80167640"/>
                    </a:ext>
                  </a:extLst>
                </a:gridCol>
                <a:gridCol w="4029475">
                  <a:extLst>
                    <a:ext uri="{9D8B030D-6E8A-4147-A177-3AD203B41FA5}">
                      <a16:colId xmlns:a16="http://schemas.microsoft.com/office/drawing/2014/main" val="2195344063"/>
                    </a:ext>
                  </a:extLst>
                </a:gridCol>
              </a:tblGrid>
              <a:tr h="356228">
                <a:tc>
                  <a:txBody>
                    <a:bodyPr/>
                    <a:lstStyle/>
                    <a:p>
                      <a:pPr algn="l" fontAlgn="ctr"/>
                      <a:r>
                        <a:rPr lang="en-US" sz="1100" u="none" strike="noStrike" dirty="0">
                          <a:effectLst/>
                          <a:latin typeface="Century Gothic" panose="020B0502020202020204" pitchFamily="34" charset="0"/>
                        </a:rPr>
                        <a:t>PROJECT NAME</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SCHEDULE</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BUDGET</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RESOURCES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RISKS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ISSUES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COMMENTS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extLst>
                  <a:ext uri="{0D108BD9-81ED-4DB2-BD59-A6C34878D82A}">
                    <a16:rowId xmlns:a16="http://schemas.microsoft.com/office/drawing/2014/main" val="2846645468"/>
                  </a:ext>
                </a:extLst>
              </a:tr>
              <a:tr h="356228">
                <a:tc>
                  <a:txBody>
                    <a:bodyPr/>
                    <a:lstStyle/>
                    <a:p>
                      <a:pPr algn="l" fontAlgn="ctr"/>
                      <a:r>
                        <a:rPr lang="en-US" sz="1100" u="none" strike="noStrike" dirty="0">
                          <a:effectLst/>
                          <a:latin typeface="Century Gothic" panose="020B0502020202020204" pitchFamily="34" charset="0"/>
                        </a:rPr>
                        <a:t>Project A</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3939416"/>
                  </a:ext>
                </a:extLst>
              </a:tr>
              <a:tr h="356228">
                <a:tc>
                  <a:txBody>
                    <a:bodyPr/>
                    <a:lstStyle/>
                    <a:p>
                      <a:pPr algn="l" fontAlgn="ctr"/>
                      <a:r>
                        <a:rPr lang="en-US" sz="1100" u="none" strike="noStrike" dirty="0">
                          <a:effectLst/>
                          <a:latin typeface="Century Gothic" panose="020B0502020202020204" pitchFamily="34" charset="0"/>
                        </a:rPr>
                        <a:t>Project B</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33995216"/>
                  </a:ext>
                </a:extLst>
              </a:tr>
              <a:tr h="356228">
                <a:tc>
                  <a:txBody>
                    <a:bodyPr/>
                    <a:lstStyle/>
                    <a:p>
                      <a:pPr algn="l" fontAlgn="ctr"/>
                      <a:r>
                        <a:rPr lang="en-US" sz="1100" u="none" strike="noStrike" dirty="0">
                          <a:effectLst/>
                          <a:latin typeface="Century Gothic" panose="020B0502020202020204" pitchFamily="34" charset="0"/>
                        </a:rPr>
                        <a:t>Project C</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1197412"/>
                  </a:ext>
                </a:extLst>
              </a:tr>
              <a:tr h="356228">
                <a:tc>
                  <a:txBody>
                    <a:bodyPr/>
                    <a:lstStyle/>
                    <a:p>
                      <a:pPr algn="l" fontAlgn="ctr"/>
                      <a:r>
                        <a:rPr lang="en-US" sz="1100" u="none" strike="noStrike" dirty="0">
                          <a:effectLst/>
                          <a:latin typeface="Century Gothic" panose="020B0502020202020204" pitchFamily="34" charset="0"/>
                        </a:rPr>
                        <a:t>Project D</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7193600"/>
                  </a:ext>
                </a:extLst>
              </a:tr>
              <a:tr h="356228">
                <a:tc>
                  <a:txBody>
                    <a:bodyPr/>
                    <a:lstStyle/>
                    <a:p>
                      <a:pPr algn="l" fontAlgn="ctr"/>
                      <a:r>
                        <a:rPr lang="en-US" sz="1100" u="none" strike="noStrike" dirty="0">
                          <a:effectLst/>
                          <a:latin typeface="Century Gothic" panose="020B0502020202020204" pitchFamily="34" charset="0"/>
                        </a:rPr>
                        <a:t>Project E</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65444574"/>
                  </a:ext>
                </a:extLst>
              </a:tr>
              <a:tr h="356228">
                <a:tc>
                  <a:txBody>
                    <a:bodyPr/>
                    <a:lstStyle/>
                    <a:p>
                      <a:pPr algn="l" fontAlgn="ctr"/>
                      <a:r>
                        <a:rPr lang="en-US" sz="1100" u="none" strike="noStrike" dirty="0">
                          <a:effectLst/>
                          <a:latin typeface="Century Gothic" panose="020B0502020202020204" pitchFamily="34" charset="0"/>
                        </a:rPr>
                        <a:t>Project F</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88373141"/>
                  </a:ext>
                </a:extLst>
              </a:tr>
              <a:tr h="356228">
                <a:tc>
                  <a:txBody>
                    <a:bodyPr/>
                    <a:lstStyle/>
                    <a:p>
                      <a:pPr algn="l" fontAlgn="ctr"/>
                      <a:r>
                        <a:rPr lang="en-US" sz="1100" u="none" strike="noStrike" dirty="0">
                          <a:effectLst/>
                          <a:latin typeface="Century Gothic" panose="020B0502020202020204" pitchFamily="34" charset="0"/>
                        </a:rPr>
                        <a:t>Project G</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43111382"/>
                  </a:ext>
                </a:extLst>
              </a:tr>
              <a:tr h="356228">
                <a:tc>
                  <a:txBody>
                    <a:bodyPr/>
                    <a:lstStyle/>
                    <a:p>
                      <a:pPr algn="l" fontAlgn="ctr"/>
                      <a:r>
                        <a:rPr lang="en-US" sz="1100" u="none" strike="noStrike" dirty="0">
                          <a:effectLst/>
                          <a:latin typeface="Century Gothic" panose="020B0502020202020204" pitchFamily="34" charset="0"/>
                        </a:rPr>
                        <a:t>Project H</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87728724"/>
                  </a:ext>
                </a:extLst>
              </a:tr>
              <a:tr h="356228">
                <a:tc>
                  <a:txBody>
                    <a:bodyPr/>
                    <a:lstStyle/>
                    <a:p>
                      <a:pPr algn="l" fontAlgn="ctr"/>
                      <a:r>
                        <a:rPr lang="en-US" sz="1100" u="none" strike="noStrike" dirty="0">
                          <a:effectLst/>
                          <a:latin typeface="Century Gothic" panose="020B0502020202020204" pitchFamily="34" charset="0"/>
                        </a:rPr>
                        <a:t>Project J</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70123409"/>
                  </a:ext>
                </a:extLst>
              </a:tr>
              <a:tr h="356228">
                <a:tc>
                  <a:txBody>
                    <a:bodyPr/>
                    <a:lstStyle/>
                    <a:p>
                      <a:pPr algn="l" fontAlgn="ctr"/>
                      <a:r>
                        <a:rPr lang="en-US" sz="1100" u="none" strike="noStrike" dirty="0">
                          <a:effectLst/>
                          <a:latin typeface="Century Gothic" panose="020B0502020202020204" pitchFamily="34" charset="0"/>
                        </a:rPr>
                        <a:t>Project K</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15120555"/>
                  </a:ext>
                </a:extLst>
              </a:tr>
              <a:tr h="356228">
                <a:tc>
                  <a:txBody>
                    <a:bodyPr/>
                    <a:lstStyle/>
                    <a:p>
                      <a:pPr algn="l" fontAlgn="ctr"/>
                      <a:r>
                        <a:rPr lang="en-US" sz="1100" u="none" strike="noStrike" dirty="0">
                          <a:effectLst/>
                          <a:latin typeface="Century Gothic" panose="020B0502020202020204" pitchFamily="34" charset="0"/>
                        </a:rPr>
                        <a:t>Project L</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40440070"/>
                  </a:ext>
                </a:extLst>
              </a:tr>
              <a:tr h="356228">
                <a:tc>
                  <a:txBody>
                    <a:bodyPr/>
                    <a:lstStyle/>
                    <a:p>
                      <a:pPr algn="l" fontAlgn="ctr"/>
                      <a:r>
                        <a:rPr lang="en-US" sz="1100" u="none" strike="noStrike" dirty="0">
                          <a:effectLst/>
                          <a:latin typeface="Century Gothic" panose="020B0502020202020204" pitchFamily="34" charset="0"/>
                        </a:rPr>
                        <a:t>Project M</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2784783"/>
                  </a:ext>
                </a:extLst>
              </a:tr>
              <a:tr h="356228">
                <a:tc>
                  <a:txBody>
                    <a:bodyPr/>
                    <a:lstStyle/>
                    <a:p>
                      <a:pPr algn="l" fontAlgn="ctr"/>
                      <a:r>
                        <a:rPr lang="en-US" sz="1100" u="none" strike="noStrike" dirty="0">
                          <a:effectLst/>
                          <a:latin typeface="Century Gothic" panose="020B0502020202020204" pitchFamily="34" charset="0"/>
                        </a:rPr>
                        <a:t>Project N</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50760268"/>
                  </a:ext>
                </a:extLst>
              </a:tr>
              <a:tr h="356228">
                <a:tc>
                  <a:txBody>
                    <a:bodyPr/>
                    <a:lstStyle/>
                    <a:p>
                      <a:pPr algn="l" fontAlgn="ctr"/>
                      <a:r>
                        <a:rPr lang="en-US" sz="1100" u="none" strike="noStrike" dirty="0">
                          <a:effectLst/>
                          <a:latin typeface="Century Gothic" panose="020B0502020202020204" pitchFamily="34" charset="0"/>
                        </a:rPr>
                        <a:t>Project P</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9534357"/>
                  </a:ext>
                </a:extLst>
              </a:tr>
            </a:tbl>
          </a:graphicData>
        </a:graphic>
      </p:graphicFrame>
      <p:sp>
        <p:nvSpPr>
          <p:cNvPr id="5" name="TextBox 4">
            <a:extLst>
              <a:ext uri="{FF2B5EF4-FFF2-40B4-BE49-F238E27FC236}">
                <a16:creationId xmlns:a16="http://schemas.microsoft.com/office/drawing/2014/main" id="{17CE3D29-E487-4495-A155-10C526DDB1D0}"/>
              </a:ext>
            </a:extLst>
          </p:cNvPr>
          <p:cNvSpPr txBox="1"/>
          <p:nvPr/>
        </p:nvSpPr>
        <p:spPr>
          <a:xfrm>
            <a:off x="312737" y="25092"/>
            <a:ext cx="2823209" cy="430887"/>
          </a:xfrm>
          <a:prstGeom prst="rect">
            <a:avLst/>
          </a:prstGeom>
          <a:noFill/>
        </p:spPr>
        <p:txBody>
          <a:bodyPr wrap="none" rtlCol="0">
            <a:spAutoFit/>
          </a:bodyPr>
          <a:lstStyle/>
          <a:p>
            <a:r>
              <a:rPr lang="en-US" sz="2200" dirty="0">
                <a:solidFill>
                  <a:schemeClr val="accent5"/>
                </a:solidFill>
                <a:latin typeface="Century Gothic" panose="020B0502020202020204" pitchFamily="34" charset="0"/>
              </a:rPr>
              <a:t>7. PROJECT REPORT</a:t>
            </a:r>
          </a:p>
        </p:txBody>
      </p:sp>
    </p:spTree>
    <p:extLst>
      <p:ext uri="{BB962C8B-B14F-4D97-AF65-F5344CB8AC3E}">
        <p14:creationId xmlns:p14="http://schemas.microsoft.com/office/powerpoint/2010/main" val="822524391"/>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Multiple-Project-Dashboard_PowerPoint" id="{63DB53B3-699E-ED4E-A01E-30570113FD6D}" vid="{407D8A81-2DF9-5645-BC15-99B55FB6EC9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IC-Multiple-Project-Dashboard-Template_PowerPoint</Template>
  <TotalTime>42</TotalTime>
  <Words>334</Words>
  <Application>Microsoft Macintosh PowerPoint</Application>
  <PresentationFormat>Widescreen</PresentationFormat>
  <Paragraphs>172</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Allison Okonczak</cp:lastModifiedBy>
  <cp:revision>6</cp:revision>
  <dcterms:created xsi:type="dcterms:W3CDTF">2019-11-22T21:04:25Z</dcterms:created>
  <dcterms:modified xsi:type="dcterms:W3CDTF">2024-05-30T13:17:21Z</dcterms:modified>
</cp:coreProperties>
</file>