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7"/>
  </p:notesMasterIdLst>
  <p:sldIdLst>
    <p:sldId id="353" r:id="rId2"/>
    <p:sldId id="382" r:id="rId3"/>
    <p:sldId id="387" r:id="rId4"/>
    <p:sldId id="388" r:id="rId5"/>
    <p:sldId id="295"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75B6"/>
    <a:srgbClr val="F2FDFB"/>
    <a:srgbClr val="8AB4B8"/>
    <a:srgbClr val="EAF7F2"/>
    <a:srgbClr val="EDF5F3"/>
    <a:srgbClr val="D7EEEB"/>
    <a:srgbClr val="BFEEEB"/>
    <a:srgbClr val="C9F2DB"/>
    <a:srgbClr val="E4FAF1"/>
    <a:srgbClr val="DBF2A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61" autoAdjust="0"/>
    <p:restoredTop sz="96058"/>
  </p:normalViewPr>
  <p:slideViewPr>
    <p:cSldViewPr snapToGrid="0" snapToObjects="1">
      <p:cViewPr varScale="1">
        <p:scale>
          <a:sx n="128" d="100"/>
          <a:sy n="128" d="100"/>
        </p:scale>
        <p:origin x="496"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_rels/viewProps.xml.rels><?xml version="1.0" encoding="UTF-8" standalone="yes"?>
<Relationships xmlns="http://schemas.openxmlformats.org/package/2006/relationships"><Relationship Id="rId1"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5/17/24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32988583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6936026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3698422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27951929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5/17/24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5/17/24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5/17/24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5/17/24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5/17/24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5/17/24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5/17/24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5/17/24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5/17/24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2053&amp;utm_source=template-powerpoint&amp;utm_medium=content&amp;utm_campaign=Swimlane+Flowchart-powerpoint-12053&amp;lpa=Swimlane+Flowchart+powerpoint+12053"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bg1"/>
            </a:gs>
            <a:gs pos="89000">
              <a:srgbClr val="EDF5F3"/>
            </a:gs>
          </a:gsLst>
          <a:lin ang="0" scaled="0"/>
        </a:gra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893F1B0-D8E0-1318-EACD-C96140D00B6F}"/>
              </a:ext>
            </a:extLst>
          </p:cNvPr>
          <p:cNvSpPr txBox="1"/>
          <p:nvPr/>
        </p:nvSpPr>
        <p:spPr>
          <a:xfrm>
            <a:off x="249647" y="282533"/>
            <a:ext cx="6190909" cy="1077218"/>
          </a:xfrm>
          <a:prstGeom prst="rect">
            <a:avLst/>
          </a:prstGeom>
          <a:noFill/>
          <a:effectLst/>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PowerPoint Swimlane Flowchart Template</a:t>
            </a:r>
          </a:p>
        </p:txBody>
      </p:sp>
      <p:pic>
        <p:nvPicPr>
          <p:cNvPr id="33" name="Picture 32">
            <a:hlinkClick r:id="rId3"/>
            <a:extLst>
              <a:ext uri="{FF2B5EF4-FFF2-40B4-BE49-F238E27FC236}">
                <a16:creationId xmlns:a16="http://schemas.microsoft.com/office/drawing/2014/main" id="{4A18805D-093D-9D7D-D8FB-8A0263548A9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231366" y="298882"/>
            <a:ext cx="4678423" cy="649251"/>
          </a:xfrm>
          <a:prstGeom prst="rect">
            <a:avLst/>
          </a:prstGeom>
        </p:spPr>
      </p:pic>
      <p:sp>
        <p:nvSpPr>
          <p:cNvPr id="2" name="TextBox 1">
            <a:extLst>
              <a:ext uri="{FF2B5EF4-FFF2-40B4-BE49-F238E27FC236}">
                <a16:creationId xmlns:a16="http://schemas.microsoft.com/office/drawing/2014/main" id="{84690F8F-710E-1218-DB70-23E7DC32E840}"/>
              </a:ext>
            </a:extLst>
          </p:cNvPr>
          <p:cNvSpPr txBox="1"/>
          <p:nvPr/>
        </p:nvSpPr>
        <p:spPr>
          <a:xfrm>
            <a:off x="293144" y="1473715"/>
            <a:ext cx="4558256" cy="4255396"/>
          </a:xfrm>
          <a:prstGeom prst="rect">
            <a:avLst/>
          </a:prstGeom>
          <a:noFill/>
        </p:spPr>
        <p:txBody>
          <a:bodyPr wrap="square" rtlCol="0">
            <a:spAutoFit/>
          </a:bodyPr>
          <a:lstStyle/>
          <a:p>
            <a:pPr algn="l" rtl="0">
              <a:lnSpc>
                <a:spcPct val="150000"/>
              </a:lnSpc>
              <a:spcBef>
                <a:spcPts val="0"/>
              </a:spcBef>
              <a:spcAft>
                <a:spcPts val="0"/>
              </a:spcAft>
            </a:pPr>
            <a:r>
              <a:rPr lang="en-US" sz="1300" b="1" i="0" u="none" strike="noStrike" dirty="0">
                <a:solidFill>
                  <a:srgbClr val="000000"/>
                </a:solidFill>
                <a:effectLst/>
                <a:latin typeface="Century Gothic" panose="020B0502020202020204" pitchFamily="34" charset="0"/>
              </a:rPr>
              <a:t>When to Use This Template: </a:t>
            </a:r>
            <a:r>
              <a:rPr lang="en-US" sz="1300" i="0" u="none" strike="noStrike" dirty="0">
                <a:solidFill>
                  <a:srgbClr val="000000"/>
                </a:solidFill>
                <a:effectLst/>
                <a:latin typeface="Century Gothic" panose="020B0502020202020204" pitchFamily="34" charset="0"/>
              </a:rPr>
              <a:t>Utilize this swimlane flowchart template to make clear who does what in a process. It’s especially helpful for projects requiring coordination across different departments or groups, making sure everyone knows their specific roles. </a:t>
            </a:r>
          </a:p>
          <a:p>
            <a:pPr algn="l" rtl="0">
              <a:lnSpc>
                <a:spcPct val="150000"/>
              </a:lnSpc>
              <a:spcBef>
                <a:spcPts val="0"/>
              </a:spcBef>
              <a:spcAft>
                <a:spcPts val="0"/>
              </a:spcAft>
            </a:pPr>
            <a:r>
              <a:rPr lang="en-US" sz="1300" i="0" u="none" strike="noStrike" dirty="0">
                <a:solidFill>
                  <a:srgbClr val="000000"/>
                </a:solidFill>
                <a:effectLst/>
                <a:latin typeface="Century Gothic" panose="020B0502020202020204" pitchFamily="34" charset="0"/>
              </a:rPr>
              <a:t>  </a:t>
            </a:r>
          </a:p>
          <a:p>
            <a:pPr algn="l" rtl="0">
              <a:lnSpc>
                <a:spcPct val="150000"/>
              </a:lnSpc>
              <a:spcBef>
                <a:spcPts val="0"/>
              </a:spcBef>
              <a:spcAft>
                <a:spcPts val="0"/>
              </a:spcAft>
            </a:pPr>
            <a:r>
              <a:rPr lang="en-US" sz="1300" b="1" i="0" u="none" strike="noStrike" dirty="0">
                <a:solidFill>
                  <a:srgbClr val="000000"/>
                </a:solidFill>
                <a:effectLst/>
                <a:latin typeface="Century Gothic" panose="020B0502020202020204" pitchFamily="34" charset="0"/>
              </a:rPr>
              <a:t>Notable Template Features: </a:t>
            </a:r>
            <a:r>
              <a:rPr lang="en-US" sz="1300" i="0" u="none" strike="noStrike" dirty="0">
                <a:solidFill>
                  <a:srgbClr val="000000"/>
                </a:solidFill>
                <a:effectLst/>
                <a:latin typeface="Century Gothic" panose="020B0502020202020204" pitchFamily="34" charset="0"/>
              </a:rPr>
              <a:t>This template shines by visually dividing tasks and responsibilities into distinct lanes, each assigned to a particular team or individual. With its easy-to-understand layout, it streamlines communication and improves project management by highlighting the flow of tasks across different parts of the organization. </a:t>
            </a:r>
          </a:p>
          <a:p>
            <a:pPr algn="l" rtl="0">
              <a:lnSpc>
                <a:spcPct val="150000"/>
              </a:lnSpc>
              <a:spcBef>
                <a:spcPts val="0"/>
              </a:spcBef>
              <a:spcAft>
                <a:spcPts val="0"/>
              </a:spcAft>
            </a:pPr>
            <a:endParaRPr lang="en-US" sz="1300" i="0" u="none" strike="noStrike" dirty="0">
              <a:solidFill>
                <a:srgbClr val="000000"/>
              </a:solidFill>
              <a:effectLst/>
              <a:latin typeface="Century Gothic" panose="020B0502020202020204" pitchFamily="34" charset="0"/>
            </a:endParaRPr>
          </a:p>
        </p:txBody>
      </p:sp>
      <p:pic>
        <p:nvPicPr>
          <p:cNvPr id="7" name="Picture 6">
            <a:extLst>
              <a:ext uri="{FF2B5EF4-FFF2-40B4-BE49-F238E27FC236}">
                <a16:creationId xmlns:a16="http://schemas.microsoft.com/office/drawing/2014/main" id="{C1B028CC-25B9-7F56-5803-4FF41E07A98F}"/>
              </a:ext>
            </a:extLst>
          </p:cNvPr>
          <p:cNvPicPr>
            <a:picLocks noChangeAspect="1"/>
          </p:cNvPicPr>
          <p:nvPr/>
        </p:nvPicPr>
        <p:blipFill>
          <a:blip r:embed="rId5"/>
          <a:srcRect/>
          <a:stretch/>
        </p:blipFill>
        <p:spPr>
          <a:xfrm>
            <a:off x="5113303" y="1592074"/>
            <a:ext cx="6772019" cy="3822914"/>
          </a:xfrm>
          <a:prstGeom prst="rect">
            <a:avLst/>
          </a:prstGeom>
          <a:effectLst>
            <a:outerShdw blurRad="101157" dist="38100" dir="2700000" algn="tl" rotWithShape="0">
              <a:prstClr val="black">
                <a:alpha val="40000"/>
              </a:prstClr>
            </a:outerShdw>
          </a:effectLst>
        </p:spPr>
      </p:pic>
    </p:spTree>
    <p:extLst>
      <p:ext uri="{BB962C8B-B14F-4D97-AF65-F5344CB8AC3E}">
        <p14:creationId xmlns:p14="http://schemas.microsoft.com/office/powerpoint/2010/main" val="3379737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2B52886F-B031-15BC-4AFB-864EA60DA8BF}"/>
              </a:ext>
            </a:extLst>
          </p:cNvPr>
          <p:cNvGraphicFramePr>
            <a:graphicFrameLocks noGrp="1"/>
          </p:cNvGraphicFramePr>
          <p:nvPr>
            <p:extLst>
              <p:ext uri="{D42A27DB-BD31-4B8C-83A1-F6EECF244321}">
                <p14:modId xmlns:p14="http://schemas.microsoft.com/office/powerpoint/2010/main" val="4061508863"/>
              </p:ext>
            </p:extLst>
          </p:nvPr>
        </p:nvGraphicFramePr>
        <p:xfrm>
          <a:off x="256540" y="176704"/>
          <a:ext cx="11643359" cy="698500"/>
        </p:xfrm>
        <a:graphic>
          <a:graphicData uri="http://schemas.openxmlformats.org/drawingml/2006/table">
            <a:tbl>
              <a:tblPr>
                <a:tableStyleId>{5C22544A-7EE6-4342-B048-85BDC9FD1C3A}</a:tableStyleId>
              </a:tblPr>
              <a:tblGrid>
                <a:gridCol w="7563986">
                  <a:extLst>
                    <a:ext uri="{9D8B030D-6E8A-4147-A177-3AD203B41FA5}">
                      <a16:colId xmlns:a16="http://schemas.microsoft.com/office/drawing/2014/main" val="684787995"/>
                    </a:ext>
                  </a:extLst>
                </a:gridCol>
                <a:gridCol w="2442411">
                  <a:extLst>
                    <a:ext uri="{9D8B030D-6E8A-4147-A177-3AD203B41FA5}">
                      <a16:colId xmlns:a16="http://schemas.microsoft.com/office/drawing/2014/main" val="1194938607"/>
                    </a:ext>
                  </a:extLst>
                </a:gridCol>
                <a:gridCol w="1636962">
                  <a:extLst>
                    <a:ext uri="{9D8B030D-6E8A-4147-A177-3AD203B41FA5}">
                      <a16:colId xmlns:a16="http://schemas.microsoft.com/office/drawing/2014/main" val="2473674201"/>
                    </a:ext>
                  </a:extLst>
                </a:gridCol>
              </a:tblGrid>
              <a:tr h="254000">
                <a:tc>
                  <a:txBody>
                    <a:bodyPr/>
                    <a:lstStyle/>
                    <a:p>
                      <a:pPr algn="l" fontAlgn="ctr"/>
                      <a:r>
                        <a:rPr lang="en-US" sz="900" u="none" strike="noStrike" dirty="0">
                          <a:solidFill>
                            <a:schemeClr val="tx1">
                              <a:lumMod val="65000"/>
                              <a:lumOff val="35000"/>
                            </a:schemeClr>
                          </a:solidFill>
                          <a:effectLst/>
                          <a:latin typeface="Century Gothic" panose="020B0502020202020204" pitchFamily="34" charset="0"/>
                        </a:rPr>
                        <a:t>  PROCESS</a:t>
                      </a:r>
                      <a:endParaRPr lang="en-US" sz="900" b="0" i="0" u="none" strike="noStrike" dirty="0">
                        <a:solidFill>
                          <a:schemeClr val="tx1">
                            <a:lumMod val="65000"/>
                            <a:lumOff val="35000"/>
                          </a:schemeClr>
                        </a:solidFill>
                        <a:effectLst/>
                        <a:latin typeface="Century Gothic" panose="020B0502020202020204" pitchFamily="34" charset="0"/>
                      </a:endParaRPr>
                    </a:p>
                  </a:txBody>
                  <a:tcPr marL="0" marR="9525" marT="9525" marB="0" anchor="ctr">
                    <a:lnL w="28575"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C4DDD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900" u="none" strike="noStrike" dirty="0">
                          <a:solidFill>
                            <a:schemeClr val="tx1">
                              <a:lumMod val="65000"/>
                              <a:lumOff val="35000"/>
                            </a:schemeClr>
                          </a:solidFill>
                          <a:effectLst/>
                          <a:latin typeface="Century Gothic" panose="020B0502020202020204" pitchFamily="34" charset="0"/>
                        </a:rPr>
                        <a:t>AUTHOR</a:t>
                      </a:r>
                      <a:endParaRPr lang="en-US" sz="900" b="0" i="0" u="none" strike="noStrike" dirty="0">
                        <a:solidFill>
                          <a:schemeClr val="tx1">
                            <a:lumMod val="65000"/>
                            <a:lumOff val="35000"/>
                          </a:schemeClr>
                        </a:solidFill>
                        <a:effectLst/>
                        <a:latin typeface="Century Gothic" panose="020B0502020202020204" pitchFamily="34"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C4DDD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900" u="none" strike="noStrike" dirty="0">
                          <a:solidFill>
                            <a:schemeClr val="tx1">
                              <a:lumMod val="65000"/>
                              <a:lumOff val="35000"/>
                            </a:schemeClr>
                          </a:solidFill>
                          <a:effectLst/>
                          <a:latin typeface="Century Gothic" panose="020B0502020202020204" pitchFamily="34" charset="0"/>
                        </a:rPr>
                        <a:t>DATE</a:t>
                      </a:r>
                      <a:endParaRPr lang="en-US" sz="900" b="0" i="0" u="none" strike="noStrike" dirty="0">
                        <a:solidFill>
                          <a:schemeClr val="tx1">
                            <a:lumMod val="65000"/>
                            <a:lumOff val="35000"/>
                          </a:schemeClr>
                        </a:solidFill>
                        <a:effectLst/>
                        <a:latin typeface="Century Gothic" panose="020B0502020202020204" pitchFamily="34"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C4DDDE"/>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25995443"/>
                  </a:ext>
                </a:extLst>
              </a:tr>
              <a:tr h="444500">
                <a:tc>
                  <a:txBody>
                    <a:bodyPr/>
                    <a:lstStyle/>
                    <a:p>
                      <a:pPr algn="l" fontAlgn="ctr"/>
                      <a:r>
                        <a:rPr lang="en-US" sz="1800" u="none" strike="noStrike" dirty="0">
                          <a:effectLst/>
                          <a:latin typeface="Century Gothic" panose="020B0502020202020204" pitchFamily="34" charset="0"/>
                        </a:rPr>
                        <a:t>Project Lifecycle Phases</a:t>
                      </a:r>
                      <a:endParaRPr lang="en-US" sz="1800" b="0" i="0" u="none" strike="noStrike" dirty="0">
                        <a:solidFill>
                          <a:srgbClr val="000000"/>
                        </a:solidFill>
                        <a:effectLst/>
                        <a:latin typeface="Century Gothic" panose="020B0502020202020204" pitchFamily="34" charset="0"/>
                      </a:endParaRPr>
                    </a:p>
                  </a:txBody>
                  <a:tcPr marL="85725" marR="9525" marT="9525" marB="0" anchor="ctr">
                    <a:lnL w="28575"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12700"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chemeClr val="bg1"/>
                    </a:solidFill>
                  </a:tcPr>
                </a:tc>
                <a:tc>
                  <a:txBody>
                    <a:bodyPr/>
                    <a:lstStyle/>
                    <a:p>
                      <a:pPr algn="ctr" fontAlgn="ctr"/>
                      <a:r>
                        <a:rPr lang="en-US" sz="1200" b="0" i="0" u="none" strike="noStrike" dirty="0">
                          <a:solidFill>
                            <a:schemeClr val="tx1"/>
                          </a:solidFill>
                          <a:effectLst/>
                          <a:latin typeface="Century Gothic" panose="020B0502020202020204" pitchFamily="34" charset="0"/>
                        </a:rPr>
                        <a:t>Makara McLean</a:t>
                      </a:r>
                    </a:p>
                  </a:txBody>
                  <a:tcPr marL="9525" marR="9525" marT="9525"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12700"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EDF5F3"/>
                    </a:solidFill>
                  </a:tcPr>
                </a:tc>
                <a:tc>
                  <a:txBody>
                    <a:bodyPr/>
                    <a:lstStyle/>
                    <a:p>
                      <a:pPr algn="ctr" fontAlgn="ctr"/>
                      <a:r>
                        <a:rPr lang="en-US" sz="1200" b="0" i="0" u="none" strike="noStrike" dirty="0">
                          <a:solidFill>
                            <a:schemeClr val="tx1"/>
                          </a:solidFill>
                          <a:effectLst/>
                          <a:latin typeface="Century Gothic" panose="020B0502020202020204" pitchFamily="34" charset="0"/>
                        </a:rPr>
                        <a:t>00/00/0000</a:t>
                      </a:r>
                    </a:p>
                  </a:txBody>
                  <a:tcPr marL="9525" marR="9525" marT="9525"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12700"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D7EEEB"/>
                    </a:solidFill>
                  </a:tcPr>
                </a:tc>
                <a:extLst>
                  <a:ext uri="{0D108BD9-81ED-4DB2-BD59-A6C34878D82A}">
                    <a16:rowId xmlns:a16="http://schemas.microsoft.com/office/drawing/2014/main" val="3933300914"/>
                  </a:ext>
                </a:extLst>
              </a:tr>
            </a:tbl>
          </a:graphicData>
        </a:graphic>
      </p:graphicFrame>
      <p:graphicFrame>
        <p:nvGraphicFramePr>
          <p:cNvPr id="5" name="Table 4">
            <a:extLst>
              <a:ext uri="{FF2B5EF4-FFF2-40B4-BE49-F238E27FC236}">
                <a16:creationId xmlns:a16="http://schemas.microsoft.com/office/drawing/2014/main" id="{FB1A6A92-093F-D12D-1463-7DF276FF00A9}"/>
              </a:ext>
            </a:extLst>
          </p:cNvPr>
          <p:cNvGraphicFramePr>
            <a:graphicFrameLocks noGrp="1"/>
          </p:cNvGraphicFramePr>
          <p:nvPr>
            <p:extLst>
              <p:ext uri="{D42A27DB-BD31-4B8C-83A1-F6EECF244321}">
                <p14:modId xmlns:p14="http://schemas.microsoft.com/office/powerpoint/2010/main" val="684330780"/>
              </p:ext>
            </p:extLst>
          </p:nvPr>
        </p:nvGraphicFramePr>
        <p:xfrm>
          <a:off x="256539" y="993915"/>
          <a:ext cx="11643361" cy="5523039"/>
        </p:xfrm>
        <a:graphic>
          <a:graphicData uri="http://schemas.openxmlformats.org/drawingml/2006/table">
            <a:tbl>
              <a:tblPr>
                <a:tableStyleId>{5C22544A-7EE6-4342-B048-85BDC9FD1C3A}</a:tableStyleId>
              </a:tblPr>
              <a:tblGrid>
                <a:gridCol w="1850557">
                  <a:extLst>
                    <a:ext uri="{9D8B030D-6E8A-4147-A177-3AD203B41FA5}">
                      <a16:colId xmlns:a16="http://schemas.microsoft.com/office/drawing/2014/main" val="1813438521"/>
                    </a:ext>
                  </a:extLst>
                </a:gridCol>
                <a:gridCol w="816067">
                  <a:extLst>
                    <a:ext uri="{9D8B030D-6E8A-4147-A177-3AD203B41FA5}">
                      <a16:colId xmlns:a16="http://schemas.microsoft.com/office/drawing/2014/main" val="3200652269"/>
                    </a:ext>
                  </a:extLst>
                </a:gridCol>
                <a:gridCol w="816067">
                  <a:extLst>
                    <a:ext uri="{9D8B030D-6E8A-4147-A177-3AD203B41FA5}">
                      <a16:colId xmlns:a16="http://schemas.microsoft.com/office/drawing/2014/main" val="3868603936"/>
                    </a:ext>
                  </a:extLst>
                </a:gridCol>
                <a:gridCol w="816067">
                  <a:extLst>
                    <a:ext uri="{9D8B030D-6E8A-4147-A177-3AD203B41FA5}">
                      <a16:colId xmlns:a16="http://schemas.microsoft.com/office/drawing/2014/main" val="3598991559"/>
                    </a:ext>
                  </a:extLst>
                </a:gridCol>
                <a:gridCol w="816067">
                  <a:extLst>
                    <a:ext uri="{9D8B030D-6E8A-4147-A177-3AD203B41FA5}">
                      <a16:colId xmlns:a16="http://schemas.microsoft.com/office/drawing/2014/main" val="3782260639"/>
                    </a:ext>
                  </a:extLst>
                </a:gridCol>
                <a:gridCol w="816067">
                  <a:extLst>
                    <a:ext uri="{9D8B030D-6E8A-4147-A177-3AD203B41FA5}">
                      <a16:colId xmlns:a16="http://schemas.microsoft.com/office/drawing/2014/main" val="4048945838"/>
                    </a:ext>
                  </a:extLst>
                </a:gridCol>
                <a:gridCol w="816067">
                  <a:extLst>
                    <a:ext uri="{9D8B030D-6E8A-4147-A177-3AD203B41FA5}">
                      <a16:colId xmlns:a16="http://schemas.microsoft.com/office/drawing/2014/main" val="3121555181"/>
                    </a:ext>
                  </a:extLst>
                </a:gridCol>
                <a:gridCol w="816067">
                  <a:extLst>
                    <a:ext uri="{9D8B030D-6E8A-4147-A177-3AD203B41FA5}">
                      <a16:colId xmlns:a16="http://schemas.microsoft.com/office/drawing/2014/main" val="2939013652"/>
                    </a:ext>
                  </a:extLst>
                </a:gridCol>
                <a:gridCol w="816067">
                  <a:extLst>
                    <a:ext uri="{9D8B030D-6E8A-4147-A177-3AD203B41FA5}">
                      <a16:colId xmlns:a16="http://schemas.microsoft.com/office/drawing/2014/main" val="2448151105"/>
                    </a:ext>
                  </a:extLst>
                </a:gridCol>
                <a:gridCol w="816067">
                  <a:extLst>
                    <a:ext uri="{9D8B030D-6E8A-4147-A177-3AD203B41FA5}">
                      <a16:colId xmlns:a16="http://schemas.microsoft.com/office/drawing/2014/main" val="3245612646"/>
                    </a:ext>
                  </a:extLst>
                </a:gridCol>
                <a:gridCol w="816067">
                  <a:extLst>
                    <a:ext uri="{9D8B030D-6E8A-4147-A177-3AD203B41FA5}">
                      <a16:colId xmlns:a16="http://schemas.microsoft.com/office/drawing/2014/main" val="3929840698"/>
                    </a:ext>
                  </a:extLst>
                </a:gridCol>
                <a:gridCol w="816067">
                  <a:extLst>
                    <a:ext uri="{9D8B030D-6E8A-4147-A177-3AD203B41FA5}">
                      <a16:colId xmlns:a16="http://schemas.microsoft.com/office/drawing/2014/main" val="1982056509"/>
                    </a:ext>
                  </a:extLst>
                </a:gridCol>
                <a:gridCol w="816067">
                  <a:extLst>
                    <a:ext uri="{9D8B030D-6E8A-4147-A177-3AD203B41FA5}">
                      <a16:colId xmlns:a16="http://schemas.microsoft.com/office/drawing/2014/main" val="2717203584"/>
                    </a:ext>
                  </a:extLst>
                </a:gridCol>
              </a:tblGrid>
              <a:tr h="277389">
                <a:tc>
                  <a:txBody>
                    <a:bodyPr/>
                    <a:lstStyle/>
                    <a:p>
                      <a:pPr algn="l" fontAlgn="ctr"/>
                      <a:r>
                        <a:rPr lang="en-US" sz="1050" u="none" strike="noStrike" dirty="0">
                          <a:solidFill>
                            <a:schemeClr val="tx1">
                              <a:lumMod val="65000"/>
                              <a:lumOff val="35000"/>
                            </a:schemeClr>
                          </a:solidFill>
                          <a:effectLst/>
                          <a:latin typeface="Century Gothic" panose="020B0502020202020204" pitchFamily="34" charset="0"/>
                        </a:rPr>
                        <a:t>PHASES</a:t>
                      </a:r>
                      <a:endParaRPr lang="en-US" sz="1050" b="0" i="0" u="none" strike="noStrike" dirty="0">
                        <a:solidFill>
                          <a:schemeClr val="tx1">
                            <a:lumMod val="65000"/>
                            <a:lumOff val="35000"/>
                          </a:schemeClr>
                        </a:solidFill>
                        <a:effectLst/>
                        <a:latin typeface="Century Gothic" panose="020B0502020202020204" pitchFamily="34" charset="0"/>
                      </a:endParaRPr>
                    </a:p>
                  </a:txBody>
                  <a:tcPr marL="6252" marR="6252" marT="6252" marB="0" anchor="ctr">
                    <a:lnB w="28575" cap="flat" cmpd="sng" algn="ctr">
                      <a:solidFill>
                        <a:srgbClr val="C4DDDE"/>
                      </a:solidFill>
                      <a:prstDash val="solid"/>
                      <a:round/>
                      <a:headEnd type="none" w="med" len="med"/>
                      <a:tailEnd type="none" w="med" len="med"/>
                    </a:lnB>
                    <a:noFill/>
                  </a:tcPr>
                </a:tc>
                <a:tc>
                  <a:txBody>
                    <a:bodyPr/>
                    <a:lstStyle/>
                    <a:p>
                      <a:pPr algn="r" fontAlgn="ctr"/>
                      <a:r>
                        <a:rPr lang="en-US" sz="1500" u="none" strike="noStrike" dirty="0">
                          <a:solidFill>
                            <a:srgbClr val="8AB4B8"/>
                          </a:solidFill>
                          <a:effectLst/>
                          <a:latin typeface="Century Gothic" panose="020B0502020202020204" pitchFamily="34" charset="0"/>
                        </a:rPr>
                        <a:t>JAN</a:t>
                      </a:r>
                      <a:endParaRPr lang="en-US" sz="1500" b="0" i="0" u="none" strike="noStrike" dirty="0">
                        <a:solidFill>
                          <a:srgbClr val="8AB4B8"/>
                        </a:solidFill>
                        <a:effectLst/>
                        <a:latin typeface="Century Gothic" panose="020B0502020202020204" pitchFamily="34" charset="0"/>
                      </a:endParaRPr>
                    </a:p>
                  </a:txBody>
                  <a:tcPr marL="6252" marR="6252" marT="6252" marB="0" anchor="ctr">
                    <a:lnB w="28575" cap="flat" cmpd="sng" algn="ctr">
                      <a:solidFill>
                        <a:srgbClr val="C4DDDE"/>
                      </a:solidFill>
                      <a:prstDash val="solid"/>
                      <a:round/>
                      <a:headEnd type="none" w="med" len="med"/>
                      <a:tailEnd type="none" w="med" len="med"/>
                    </a:lnB>
                    <a:noFill/>
                  </a:tcPr>
                </a:tc>
                <a:tc>
                  <a:txBody>
                    <a:bodyPr/>
                    <a:lstStyle/>
                    <a:p>
                      <a:pPr algn="r" fontAlgn="ctr"/>
                      <a:r>
                        <a:rPr lang="en-US" sz="1500" u="none" strike="noStrike" dirty="0">
                          <a:solidFill>
                            <a:srgbClr val="8AB4B8"/>
                          </a:solidFill>
                          <a:effectLst/>
                          <a:latin typeface="Century Gothic" panose="020B0502020202020204" pitchFamily="34" charset="0"/>
                        </a:rPr>
                        <a:t>FEB</a:t>
                      </a:r>
                      <a:endParaRPr lang="en-US" sz="1500" b="0" i="0" u="none" strike="noStrike" dirty="0">
                        <a:solidFill>
                          <a:srgbClr val="8AB4B8"/>
                        </a:solidFill>
                        <a:effectLst/>
                        <a:latin typeface="Century Gothic" panose="020B0502020202020204" pitchFamily="34" charset="0"/>
                      </a:endParaRPr>
                    </a:p>
                  </a:txBody>
                  <a:tcPr marL="6252" marR="6252" marT="6252" marB="0" anchor="ctr">
                    <a:lnB w="28575" cap="flat" cmpd="sng" algn="ctr">
                      <a:solidFill>
                        <a:srgbClr val="C4DDDE"/>
                      </a:solidFill>
                      <a:prstDash val="solid"/>
                      <a:round/>
                      <a:headEnd type="none" w="med" len="med"/>
                      <a:tailEnd type="none" w="med" len="med"/>
                    </a:lnB>
                    <a:noFill/>
                  </a:tcPr>
                </a:tc>
                <a:tc>
                  <a:txBody>
                    <a:bodyPr/>
                    <a:lstStyle/>
                    <a:p>
                      <a:pPr algn="r" fontAlgn="ctr"/>
                      <a:r>
                        <a:rPr lang="en-US" sz="1500" u="none" strike="noStrike" dirty="0">
                          <a:solidFill>
                            <a:srgbClr val="8AB4B8"/>
                          </a:solidFill>
                          <a:effectLst/>
                          <a:latin typeface="Century Gothic" panose="020B0502020202020204" pitchFamily="34" charset="0"/>
                        </a:rPr>
                        <a:t>MAR</a:t>
                      </a:r>
                      <a:endParaRPr lang="en-US" sz="1500" b="0" i="0" u="none" strike="noStrike" dirty="0">
                        <a:solidFill>
                          <a:srgbClr val="8AB4B8"/>
                        </a:solidFill>
                        <a:effectLst/>
                        <a:latin typeface="Century Gothic" panose="020B0502020202020204" pitchFamily="34" charset="0"/>
                      </a:endParaRPr>
                    </a:p>
                  </a:txBody>
                  <a:tcPr marL="6252" marR="6252" marT="6252" marB="0" anchor="ctr">
                    <a:lnB w="28575" cap="flat" cmpd="sng" algn="ctr">
                      <a:solidFill>
                        <a:srgbClr val="C4DDDE"/>
                      </a:solidFill>
                      <a:prstDash val="solid"/>
                      <a:round/>
                      <a:headEnd type="none" w="med" len="med"/>
                      <a:tailEnd type="none" w="med" len="med"/>
                    </a:lnB>
                    <a:noFill/>
                  </a:tcPr>
                </a:tc>
                <a:tc>
                  <a:txBody>
                    <a:bodyPr/>
                    <a:lstStyle/>
                    <a:p>
                      <a:pPr algn="r" fontAlgn="ctr"/>
                      <a:r>
                        <a:rPr lang="en-US" sz="1500" u="none" strike="noStrike" dirty="0">
                          <a:solidFill>
                            <a:srgbClr val="8AB4B8"/>
                          </a:solidFill>
                          <a:effectLst/>
                          <a:latin typeface="Century Gothic" panose="020B0502020202020204" pitchFamily="34" charset="0"/>
                        </a:rPr>
                        <a:t>APR</a:t>
                      </a:r>
                      <a:endParaRPr lang="en-US" sz="1500" b="0" i="0" u="none" strike="noStrike" dirty="0">
                        <a:solidFill>
                          <a:srgbClr val="8AB4B8"/>
                        </a:solidFill>
                        <a:effectLst/>
                        <a:latin typeface="Century Gothic" panose="020B0502020202020204" pitchFamily="34" charset="0"/>
                      </a:endParaRPr>
                    </a:p>
                  </a:txBody>
                  <a:tcPr marL="6252" marR="6252" marT="6252" marB="0" anchor="ctr">
                    <a:lnB w="28575" cap="flat" cmpd="sng" algn="ctr">
                      <a:solidFill>
                        <a:srgbClr val="C4DDDE"/>
                      </a:solidFill>
                      <a:prstDash val="solid"/>
                      <a:round/>
                      <a:headEnd type="none" w="med" len="med"/>
                      <a:tailEnd type="none" w="med" len="med"/>
                    </a:lnB>
                    <a:noFill/>
                  </a:tcPr>
                </a:tc>
                <a:tc>
                  <a:txBody>
                    <a:bodyPr/>
                    <a:lstStyle/>
                    <a:p>
                      <a:pPr algn="r" fontAlgn="ctr"/>
                      <a:r>
                        <a:rPr lang="en-US" sz="1500" u="none" strike="noStrike" dirty="0">
                          <a:solidFill>
                            <a:srgbClr val="8AB4B8"/>
                          </a:solidFill>
                          <a:effectLst/>
                          <a:latin typeface="Century Gothic" panose="020B0502020202020204" pitchFamily="34" charset="0"/>
                        </a:rPr>
                        <a:t>MAY</a:t>
                      </a:r>
                      <a:endParaRPr lang="en-US" sz="1500" b="0" i="0" u="none" strike="noStrike" dirty="0">
                        <a:solidFill>
                          <a:srgbClr val="8AB4B8"/>
                        </a:solidFill>
                        <a:effectLst/>
                        <a:latin typeface="Century Gothic" panose="020B0502020202020204" pitchFamily="34" charset="0"/>
                      </a:endParaRPr>
                    </a:p>
                  </a:txBody>
                  <a:tcPr marL="6252" marR="6252" marT="6252" marB="0" anchor="ctr">
                    <a:lnB w="28575" cap="flat" cmpd="sng" algn="ctr">
                      <a:solidFill>
                        <a:srgbClr val="C4DDDE"/>
                      </a:solidFill>
                      <a:prstDash val="solid"/>
                      <a:round/>
                      <a:headEnd type="none" w="med" len="med"/>
                      <a:tailEnd type="none" w="med" len="med"/>
                    </a:lnB>
                    <a:noFill/>
                  </a:tcPr>
                </a:tc>
                <a:tc>
                  <a:txBody>
                    <a:bodyPr/>
                    <a:lstStyle/>
                    <a:p>
                      <a:pPr algn="r" fontAlgn="ctr"/>
                      <a:r>
                        <a:rPr lang="en-US" sz="1500" u="none" strike="noStrike" dirty="0">
                          <a:solidFill>
                            <a:srgbClr val="8AB4B8"/>
                          </a:solidFill>
                          <a:effectLst/>
                          <a:latin typeface="Century Gothic" panose="020B0502020202020204" pitchFamily="34" charset="0"/>
                        </a:rPr>
                        <a:t>JUN</a:t>
                      </a:r>
                      <a:endParaRPr lang="en-US" sz="1500" b="0" i="0" u="none" strike="noStrike" dirty="0">
                        <a:solidFill>
                          <a:srgbClr val="8AB4B8"/>
                        </a:solidFill>
                        <a:effectLst/>
                        <a:latin typeface="Century Gothic" panose="020B0502020202020204" pitchFamily="34" charset="0"/>
                      </a:endParaRPr>
                    </a:p>
                  </a:txBody>
                  <a:tcPr marL="6252" marR="6252" marT="6252" marB="0" anchor="ctr">
                    <a:lnB w="28575" cap="flat" cmpd="sng" algn="ctr">
                      <a:solidFill>
                        <a:srgbClr val="C4DDDE"/>
                      </a:solidFill>
                      <a:prstDash val="solid"/>
                      <a:round/>
                      <a:headEnd type="none" w="med" len="med"/>
                      <a:tailEnd type="none" w="med" len="med"/>
                    </a:lnB>
                    <a:noFill/>
                  </a:tcPr>
                </a:tc>
                <a:tc>
                  <a:txBody>
                    <a:bodyPr/>
                    <a:lstStyle/>
                    <a:p>
                      <a:pPr algn="r" fontAlgn="ctr"/>
                      <a:r>
                        <a:rPr lang="en-US" sz="1500" u="none" strike="noStrike" dirty="0">
                          <a:solidFill>
                            <a:srgbClr val="8AB4B8"/>
                          </a:solidFill>
                          <a:effectLst/>
                          <a:latin typeface="Century Gothic" panose="020B0502020202020204" pitchFamily="34" charset="0"/>
                        </a:rPr>
                        <a:t>JUL</a:t>
                      </a:r>
                      <a:endParaRPr lang="en-US" sz="1500" b="0" i="0" u="none" strike="noStrike" dirty="0">
                        <a:solidFill>
                          <a:srgbClr val="8AB4B8"/>
                        </a:solidFill>
                        <a:effectLst/>
                        <a:latin typeface="Century Gothic" panose="020B0502020202020204" pitchFamily="34" charset="0"/>
                      </a:endParaRPr>
                    </a:p>
                  </a:txBody>
                  <a:tcPr marL="6252" marR="6252" marT="6252" marB="0" anchor="ctr">
                    <a:lnB w="28575" cap="flat" cmpd="sng" algn="ctr">
                      <a:solidFill>
                        <a:srgbClr val="C4DDDE"/>
                      </a:solidFill>
                      <a:prstDash val="solid"/>
                      <a:round/>
                      <a:headEnd type="none" w="med" len="med"/>
                      <a:tailEnd type="none" w="med" len="med"/>
                    </a:lnB>
                    <a:noFill/>
                  </a:tcPr>
                </a:tc>
                <a:tc>
                  <a:txBody>
                    <a:bodyPr/>
                    <a:lstStyle/>
                    <a:p>
                      <a:pPr algn="r" fontAlgn="ctr"/>
                      <a:r>
                        <a:rPr lang="en-US" sz="1500" u="none" strike="noStrike" dirty="0">
                          <a:solidFill>
                            <a:srgbClr val="8AB4B8"/>
                          </a:solidFill>
                          <a:effectLst/>
                          <a:latin typeface="Century Gothic" panose="020B0502020202020204" pitchFamily="34" charset="0"/>
                        </a:rPr>
                        <a:t>AUG</a:t>
                      </a:r>
                      <a:endParaRPr lang="en-US" sz="1500" b="0" i="0" u="none" strike="noStrike" dirty="0">
                        <a:solidFill>
                          <a:srgbClr val="8AB4B8"/>
                        </a:solidFill>
                        <a:effectLst/>
                        <a:latin typeface="Century Gothic" panose="020B0502020202020204" pitchFamily="34" charset="0"/>
                      </a:endParaRPr>
                    </a:p>
                  </a:txBody>
                  <a:tcPr marL="6252" marR="6252" marT="6252" marB="0" anchor="ctr">
                    <a:lnB w="28575" cap="flat" cmpd="sng" algn="ctr">
                      <a:solidFill>
                        <a:srgbClr val="C4DDDE"/>
                      </a:solidFill>
                      <a:prstDash val="solid"/>
                      <a:round/>
                      <a:headEnd type="none" w="med" len="med"/>
                      <a:tailEnd type="none" w="med" len="med"/>
                    </a:lnB>
                    <a:noFill/>
                  </a:tcPr>
                </a:tc>
                <a:tc>
                  <a:txBody>
                    <a:bodyPr/>
                    <a:lstStyle/>
                    <a:p>
                      <a:pPr algn="r" fontAlgn="ctr"/>
                      <a:r>
                        <a:rPr lang="en-US" sz="1500" u="none" strike="noStrike" dirty="0">
                          <a:solidFill>
                            <a:srgbClr val="8AB4B8"/>
                          </a:solidFill>
                          <a:effectLst/>
                          <a:latin typeface="Century Gothic" panose="020B0502020202020204" pitchFamily="34" charset="0"/>
                        </a:rPr>
                        <a:t>SEP</a:t>
                      </a:r>
                      <a:endParaRPr lang="en-US" sz="1500" b="0" i="0" u="none" strike="noStrike" dirty="0">
                        <a:solidFill>
                          <a:srgbClr val="8AB4B8"/>
                        </a:solidFill>
                        <a:effectLst/>
                        <a:latin typeface="Century Gothic" panose="020B0502020202020204" pitchFamily="34" charset="0"/>
                      </a:endParaRPr>
                    </a:p>
                  </a:txBody>
                  <a:tcPr marL="6252" marR="6252" marT="6252" marB="0" anchor="ctr">
                    <a:lnB w="28575" cap="flat" cmpd="sng" algn="ctr">
                      <a:solidFill>
                        <a:srgbClr val="C4DDDE"/>
                      </a:solidFill>
                      <a:prstDash val="solid"/>
                      <a:round/>
                      <a:headEnd type="none" w="med" len="med"/>
                      <a:tailEnd type="none" w="med" len="med"/>
                    </a:lnB>
                    <a:noFill/>
                  </a:tcPr>
                </a:tc>
                <a:tc>
                  <a:txBody>
                    <a:bodyPr/>
                    <a:lstStyle/>
                    <a:p>
                      <a:pPr algn="r" fontAlgn="ctr"/>
                      <a:r>
                        <a:rPr lang="en-US" sz="1500" u="none" strike="noStrike" dirty="0">
                          <a:solidFill>
                            <a:srgbClr val="8AB4B8"/>
                          </a:solidFill>
                          <a:effectLst/>
                          <a:latin typeface="Century Gothic" panose="020B0502020202020204" pitchFamily="34" charset="0"/>
                        </a:rPr>
                        <a:t>OCT</a:t>
                      </a:r>
                      <a:endParaRPr lang="en-US" sz="1500" b="0" i="0" u="none" strike="noStrike" dirty="0">
                        <a:solidFill>
                          <a:srgbClr val="8AB4B8"/>
                        </a:solidFill>
                        <a:effectLst/>
                        <a:latin typeface="Century Gothic" panose="020B0502020202020204" pitchFamily="34" charset="0"/>
                      </a:endParaRPr>
                    </a:p>
                  </a:txBody>
                  <a:tcPr marL="6252" marR="6252" marT="6252" marB="0" anchor="ctr">
                    <a:lnB w="28575" cap="flat" cmpd="sng" algn="ctr">
                      <a:solidFill>
                        <a:srgbClr val="C4DDDE"/>
                      </a:solidFill>
                      <a:prstDash val="solid"/>
                      <a:round/>
                      <a:headEnd type="none" w="med" len="med"/>
                      <a:tailEnd type="none" w="med" len="med"/>
                    </a:lnB>
                    <a:noFill/>
                  </a:tcPr>
                </a:tc>
                <a:tc>
                  <a:txBody>
                    <a:bodyPr/>
                    <a:lstStyle/>
                    <a:p>
                      <a:pPr algn="r" fontAlgn="ctr"/>
                      <a:r>
                        <a:rPr lang="en-US" sz="1500" u="none" strike="noStrike" dirty="0">
                          <a:solidFill>
                            <a:srgbClr val="8AB4B8"/>
                          </a:solidFill>
                          <a:effectLst/>
                          <a:latin typeface="Century Gothic" panose="020B0502020202020204" pitchFamily="34" charset="0"/>
                        </a:rPr>
                        <a:t>NOV</a:t>
                      </a:r>
                      <a:endParaRPr lang="en-US" sz="1500" b="0" i="0" u="none" strike="noStrike" dirty="0">
                        <a:solidFill>
                          <a:srgbClr val="8AB4B8"/>
                        </a:solidFill>
                        <a:effectLst/>
                        <a:latin typeface="Century Gothic" panose="020B0502020202020204" pitchFamily="34" charset="0"/>
                      </a:endParaRPr>
                    </a:p>
                  </a:txBody>
                  <a:tcPr marL="6252" marR="6252" marT="6252" marB="0" anchor="ctr">
                    <a:lnB w="28575" cap="flat" cmpd="sng" algn="ctr">
                      <a:solidFill>
                        <a:srgbClr val="C4DDDE"/>
                      </a:solidFill>
                      <a:prstDash val="solid"/>
                      <a:round/>
                      <a:headEnd type="none" w="med" len="med"/>
                      <a:tailEnd type="none" w="med" len="med"/>
                    </a:lnB>
                    <a:noFill/>
                  </a:tcPr>
                </a:tc>
                <a:tc>
                  <a:txBody>
                    <a:bodyPr/>
                    <a:lstStyle/>
                    <a:p>
                      <a:pPr algn="r" fontAlgn="ctr"/>
                      <a:r>
                        <a:rPr lang="en-US" sz="1500" u="none" strike="noStrike" dirty="0">
                          <a:solidFill>
                            <a:srgbClr val="8AB4B8"/>
                          </a:solidFill>
                          <a:effectLst/>
                          <a:latin typeface="Century Gothic" panose="020B0502020202020204" pitchFamily="34" charset="0"/>
                        </a:rPr>
                        <a:t>DEC</a:t>
                      </a:r>
                      <a:endParaRPr lang="en-US" sz="1500" b="0" i="0" u="none" strike="noStrike" dirty="0">
                        <a:solidFill>
                          <a:srgbClr val="8AB4B8"/>
                        </a:solidFill>
                        <a:effectLst/>
                        <a:latin typeface="Century Gothic" panose="020B0502020202020204" pitchFamily="34" charset="0"/>
                      </a:endParaRPr>
                    </a:p>
                  </a:txBody>
                  <a:tcPr marL="6252" marR="6252" marT="6252" marB="0" anchor="ctr">
                    <a:lnB w="28575" cap="flat" cmpd="sng" algn="ctr">
                      <a:solidFill>
                        <a:srgbClr val="C4DDDE"/>
                      </a:solidFill>
                      <a:prstDash val="solid"/>
                      <a:round/>
                      <a:headEnd type="none" w="med" len="med"/>
                      <a:tailEnd type="none" w="med" len="med"/>
                    </a:lnB>
                    <a:noFill/>
                  </a:tcPr>
                </a:tc>
                <a:extLst>
                  <a:ext uri="{0D108BD9-81ED-4DB2-BD59-A6C34878D82A}">
                    <a16:rowId xmlns:a16="http://schemas.microsoft.com/office/drawing/2014/main" val="2024977211"/>
                  </a:ext>
                </a:extLst>
              </a:tr>
              <a:tr h="1049130">
                <a:tc>
                  <a:txBody>
                    <a:bodyPr/>
                    <a:lstStyle/>
                    <a:p>
                      <a:pPr algn="l" fontAlgn="ctr"/>
                      <a:r>
                        <a:rPr lang="en-US" sz="1400" u="none" strike="noStrike" dirty="0">
                          <a:effectLst/>
                          <a:latin typeface="Century Gothic" panose="020B0502020202020204" pitchFamily="34" charset="0"/>
                        </a:rPr>
                        <a:t>Ideation and Conceptualization</a:t>
                      </a:r>
                      <a:endParaRPr lang="en-US" sz="1400" b="0" i="0" u="none" strike="noStrike" dirty="0">
                        <a:solidFill>
                          <a:srgbClr val="000000"/>
                        </a:solidFill>
                        <a:effectLst/>
                        <a:latin typeface="Century Gothic" panose="020B0502020202020204" pitchFamily="34" charset="0"/>
                      </a:endParaRPr>
                    </a:p>
                  </a:txBody>
                  <a:tcPr marL="100584" marR="6252" marT="6252" marB="0" anchor="ctr">
                    <a:lnL w="381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EAF7F2"/>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28575"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extLst>
                  <a:ext uri="{0D108BD9-81ED-4DB2-BD59-A6C34878D82A}">
                    <a16:rowId xmlns:a16="http://schemas.microsoft.com/office/drawing/2014/main" val="1051431629"/>
                  </a:ext>
                </a:extLst>
              </a:tr>
              <a:tr h="1049130">
                <a:tc>
                  <a:txBody>
                    <a:bodyPr/>
                    <a:lstStyle/>
                    <a:p>
                      <a:pPr algn="l" fontAlgn="ctr"/>
                      <a:r>
                        <a:rPr lang="en-US" sz="1400" u="none" strike="noStrike" dirty="0">
                          <a:effectLst/>
                          <a:latin typeface="Century Gothic" panose="020B0502020202020204" pitchFamily="34" charset="0"/>
                        </a:rPr>
                        <a:t>Development </a:t>
                      </a:r>
                    </a:p>
                    <a:p>
                      <a:pPr algn="l" fontAlgn="ctr"/>
                      <a:r>
                        <a:rPr lang="en-US" sz="1400" u="none" strike="noStrike" dirty="0">
                          <a:effectLst/>
                          <a:latin typeface="Century Gothic" panose="020B0502020202020204" pitchFamily="34" charset="0"/>
                        </a:rPr>
                        <a:t>and Planning</a:t>
                      </a:r>
                      <a:endParaRPr lang="en-US" sz="1400" b="0" i="0" u="none" strike="noStrike" dirty="0">
                        <a:solidFill>
                          <a:srgbClr val="000000"/>
                        </a:solidFill>
                        <a:effectLst/>
                        <a:latin typeface="Century Gothic" panose="020B0502020202020204" pitchFamily="34" charset="0"/>
                      </a:endParaRPr>
                    </a:p>
                  </a:txBody>
                  <a:tcPr marL="100584" marR="6252" marT="6252" marB="0" anchor="ctr">
                    <a:lnL w="381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EAF7F2"/>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28575"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extLst>
                  <a:ext uri="{0D108BD9-81ED-4DB2-BD59-A6C34878D82A}">
                    <a16:rowId xmlns:a16="http://schemas.microsoft.com/office/drawing/2014/main" val="3704487206"/>
                  </a:ext>
                </a:extLst>
              </a:tr>
              <a:tr h="1049130">
                <a:tc>
                  <a:txBody>
                    <a:bodyPr/>
                    <a:lstStyle/>
                    <a:p>
                      <a:pPr algn="l" fontAlgn="ctr"/>
                      <a:r>
                        <a:rPr lang="en-US" sz="1400" u="none" strike="noStrike" dirty="0">
                          <a:effectLst/>
                          <a:latin typeface="Century Gothic" panose="020B0502020202020204" pitchFamily="34" charset="0"/>
                        </a:rPr>
                        <a:t>Execution and Implementation</a:t>
                      </a:r>
                      <a:endParaRPr lang="en-US" sz="1400" b="0" i="0" u="none" strike="noStrike" dirty="0">
                        <a:solidFill>
                          <a:srgbClr val="000000"/>
                        </a:solidFill>
                        <a:effectLst/>
                        <a:latin typeface="Century Gothic" panose="020B0502020202020204" pitchFamily="34" charset="0"/>
                      </a:endParaRPr>
                    </a:p>
                  </a:txBody>
                  <a:tcPr marL="100584" marR="6252" marT="6252" marB="0" anchor="ctr">
                    <a:lnL w="381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EAF7F2"/>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28575"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extLst>
                  <a:ext uri="{0D108BD9-81ED-4DB2-BD59-A6C34878D82A}">
                    <a16:rowId xmlns:a16="http://schemas.microsoft.com/office/drawing/2014/main" val="6046905"/>
                  </a:ext>
                </a:extLst>
              </a:tr>
              <a:tr h="1049130">
                <a:tc>
                  <a:txBody>
                    <a:bodyPr/>
                    <a:lstStyle/>
                    <a:p>
                      <a:pPr algn="l" fontAlgn="ctr"/>
                      <a:r>
                        <a:rPr lang="en-US" sz="1400" u="none" strike="noStrike" dirty="0">
                          <a:effectLst/>
                          <a:latin typeface="Century Gothic" panose="020B0502020202020204" pitchFamily="34" charset="0"/>
                        </a:rPr>
                        <a:t>Evaluation </a:t>
                      </a:r>
                    </a:p>
                    <a:p>
                      <a:pPr algn="l" fontAlgn="ctr"/>
                      <a:r>
                        <a:rPr lang="en-US" sz="1400" u="none" strike="noStrike" dirty="0">
                          <a:effectLst/>
                          <a:latin typeface="Century Gothic" panose="020B0502020202020204" pitchFamily="34" charset="0"/>
                        </a:rPr>
                        <a:t>and Analysis</a:t>
                      </a:r>
                      <a:endParaRPr lang="en-US" sz="1400" b="0" i="0" u="none" strike="noStrike" dirty="0">
                        <a:solidFill>
                          <a:srgbClr val="000000"/>
                        </a:solidFill>
                        <a:effectLst/>
                        <a:latin typeface="Century Gothic" panose="020B0502020202020204" pitchFamily="34" charset="0"/>
                      </a:endParaRPr>
                    </a:p>
                  </a:txBody>
                  <a:tcPr marL="100584" marR="6252" marT="6252" marB="0" anchor="ctr">
                    <a:lnL w="381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EAF7F2"/>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28575"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extLst>
                  <a:ext uri="{0D108BD9-81ED-4DB2-BD59-A6C34878D82A}">
                    <a16:rowId xmlns:a16="http://schemas.microsoft.com/office/drawing/2014/main" val="3203768573"/>
                  </a:ext>
                </a:extLst>
              </a:tr>
              <a:tr h="1049130">
                <a:tc>
                  <a:txBody>
                    <a:bodyPr/>
                    <a:lstStyle/>
                    <a:p>
                      <a:pPr algn="l" fontAlgn="ctr"/>
                      <a:r>
                        <a:rPr lang="en-US" sz="1400" u="none" strike="noStrike" dirty="0">
                          <a:effectLst/>
                          <a:latin typeface="Century Gothic" panose="020B0502020202020204" pitchFamily="34" charset="0"/>
                        </a:rPr>
                        <a:t>Optimization </a:t>
                      </a:r>
                    </a:p>
                    <a:p>
                      <a:pPr algn="l" fontAlgn="ctr"/>
                      <a:r>
                        <a:rPr lang="en-US" sz="1400" u="none" strike="noStrike" dirty="0">
                          <a:effectLst/>
                          <a:latin typeface="Century Gothic" panose="020B0502020202020204" pitchFamily="34" charset="0"/>
                        </a:rPr>
                        <a:t>and Scale</a:t>
                      </a:r>
                      <a:endParaRPr lang="en-US" sz="1400" b="0" i="0" u="none" strike="noStrike" dirty="0">
                        <a:solidFill>
                          <a:srgbClr val="000000"/>
                        </a:solidFill>
                        <a:effectLst/>
                        <a:latin typeface="Century Gothic" panose="020B0502020202020204" pitchFamily="34" charset="0"/>
                      </a:endParaRPr>
                    </a:p>
                  </a:txBody>
                  <a:tcPr marL="100584" marR="6252" marT="6252" marB="0" anchor="ctr">
                    <a:lnL w="381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EAF7F2"/>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28575"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extLst>
                  <a:ext uri="{0D108BD9-81ED-4DB2-BD59-A6C34878D82A}">
                    <a16:rowId xmlns:a16="http://schemas.microsoft.com/office/drawing/2014/main" val="2869854493"/>
                  </a:ext>
                </a:extLst>
              </a:tr>
            </a:tbl>
          </a:graphicData>
        </a:graphic>
      </p:graphicFrame>
      <p:sp>
        <p:nvSpPr>
          <p:cNvPr id="10" name="AutoShape 166">
            <a:extLst>
              <a:ext uri="{FF2B5EF4-FFF2-40B4-BE49-F238E27FC236}">
                <a16:creationId xmlns:a16="http://schemas.microsoft.com/office/drawing/2014/main" id="{167F66E9-7EFB-5041-B14D-B7385845D508}"/>
              </a:ext>
            </a:extLst>
          </p:cNvPr>
          <p:cNvSpPr>
            <a:spLocks noChangeArrowheads="1"/>
          </p:cNvSpPr>
          <p:nvPr/>
        </p:nvSpPr>
        <p:spPr bwMode="auto">
          <a:xfrm>
            <a:off x="2184399" y="1347537"/>
            <a:ext cx="1340268" cy="380690"/>
          </a:xfrm>
          <a:prstGeom prst="roundRect">
            <a:avLst/>
          </a:prstGeom>
          <a:solidFill>
            <a:srgbClr val="EDF2A9"/>
          </a:solidFill>
          <a:ln w="19050">
            <a:solidFill>
              <a:srgbClr val="AEC5C6"/>
            </a:solidFill>
            <a:miter lim="800000"/>
            <a:headEnd/>
            <a:tailEnd/>
          </a:ln>
          <a:effectLst>
            <a:outerShdw blurRad="50800" dist="38100" dir="5400000" algn="t" rotWithShape="0">
              <a:prstClr val="black">
                <a:alpha val="40000"/>
              </a:prstClr>
            </a:outerShdw>
          </a:effectLst>
        </p:spPr>
        <p:txBody>
          <a:bodyPr wrap="square" lIns="54864" tIns="18288" rIns="54864"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en-US" sz="1050" b="0" i="0" u="none" strike="noStrike" baseline="0" dirty="0">
                <a:solidFill>
                  <a:srgbClr val="000000"/>
                </a:solidFill>
                <a:latin typeface="Century Gothic" charset="0"/>
                <a:ea typeface="Century Gothic" charset="0"/>
                <a:cs typeface="Century Gothic" charset="0"/>
              </a:rPr>
              <a:t>Identify Opportunity</a:t>
            </a:r>
          </a:p>
        </p:txBody>
      </p:sp>
      <p:sp>
        <p:nvSpPr>
          <p:cNvPr id="11" name="AutoShape 166">
            <a:extLst>
              <a:ext uri="{FF2B5EF4-FFF2-40B4-BE49-F238E27FC236}">
                <a16:creationId xmlns:a16="http://schemas.microsoft.com/office/drawing/2014/main" id="{F80DE6D0-245B-E840-9C88-05F8B91305E6}"/>
              </a:ext>
            </a:extLst>
          </p:cNvPr>
          <p:cNvSpPr>
            <a:spLocks noChangeArrowheads="1"/>
          </p:cNvSpPr>
          <p:nvPr/>
        </p:nvSpPr>
        <p:spPr bwMode="auto">
          <a:xfrm>
            <a:off x="2590886" y="1844549"/>
            <a:ext cx="1179663" cy="380690"/>
          </a:xfrm>
          <a:prstGeom prst="roundRect">
            <a:avLst/>
          </a:prstGeom>
          <a:solidFill>
            <a:srgbClr val="E9F6F2"/>
          </a:solidFill>
          <a:ln w="19050">
            <a:solidFill>
              <a:srgbClr val="AEC5C6"/>
            </a:solidFill>
            <a:miter lim="800000"/>
            <a:headEnd/>
            <a:tailEnd/>
          </a:ln>
          <a:effectLst>
            <a:outerShdw blurRad="50800" dist="38100" dir="5400000" algn="t" rotWithShape="0">
              <a:prstClr val="black">
                <a:alpha val="40000"/>
              </a:prstClr>
            </a:outerShdw>
          </a:effectLst>
        </p:spPr>
        <p:txBody>
          <a:bodyPr wrap="square" lIns="54864" tIns="18288" rIns="54864"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en-US" sz="1050" b="0" i="0" u="none" strike="noStrike" baseline="0">
                <a:solidFill>
                  <a:srgbClr val="000000"/>
                </a:solidFill>
                <a:latin typeface="Century Gothic" charset="0"/>
                <a:ea typeface="Century Gothic" charset="0"/>
                <a:cs typeface="Century Gothic" charset="0"/>
              </a:rPr>
              <a:t>Brainstorm Solutions</a:t>
            </a:r>
          </a:p>
        </p:txBody>
      </p:sp>
      <p:sp>
        <p:nvSpPr>
          <p:cNvPr id="12" name="AutoShape 166">
            <a:extLst>
              <a:ext uri="{FF2B5EF4-FFF2-40B4-BE49-F238E27FC236}">
                <a16:creationId xmlns:a16="http://schemas.microsoft.com/office/drawing/2014/main" id="{629A284A-8BAD-3441-A5FD-61D9723A512C}"/>
              </a:ext>
            </a:extLst>
          </p:cNvPr>
          <p:cNvSpPr>
            <a:spLocks noChangeArrowheads="1"/>
          </p:cNvSpPr>
          <p:nvPr/>
        </p:nvSpPr>
        <p:spPr bwMode="auto">
          <a:xfrm>
            <a:off x="3665374" y="1347537"/>
            <a:ext cx="1070226" cy="380690"/>
          </a:xfrm>
          <a:prstGeom prst="roundRect">
            <a:avLst/>
          </a:prstGeom>
          <a:solidFill>
            <a:srgbClr val="BFEEEB"/>
          </a:solidFill>
          <a:ln w="19050">
            <a:solidFill>
              <a:srgbClr val="AEC5C6"/>
            </a:solidFill>
            <a:miter lim="800000"/>
            <a:headEnd/>
            <a:tailEnd/>
          </a:ln>
          <a:effectLst>
            <a:outerShdw blurRad="50800" dist="38100" dir="5400000" algn="t" rotWithShape="0">
              <a:prstClr val="black">
                <a:alpha val="40000"/>
              </a:prstClr>
            </a:outerShdw>
          </a:effectLst>
        </p:spPr>
        <p:txBody>
          <a:bodyPr wrap="square" lIns="54864" tIns="18288" rIns="54864"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en-US" sz="1050" b="0" i="0" u="none" strike="noStrike" baseline="0">
                <a:solidFill>
                  <a:srgbClr val="000000"/>
                </a:solidFill>
                <a:latin typeface="Century Gothic" charset="0"/>
                <a:ea typeface="Century Gothic" charset="0"/>
                <a:cs typeface="Century Gothic" charset="0"/>
              </a:rPr>
              <a:t>Select Concept </a:t>
            </a:r>
          </a:p>
        </p:txBody>
      </p:sp>
      <p:sp>
        <p:nvSpPr>
          <p:cNvPr id="13" name="AutoShape 166">
            <a:extLst>
              <a:ext uri="{FF2B5EF4-FFF2-40B4-BE49-F238E27FC236}">
                <a16:creationId xmlns:a16="http://schemas.microsoft.com/office/drawing/2014/main" id="{5E062EE6-0660-D543-8A42-0756A8EEA4AD}"/>
              </a:ext>
            </a:extLst>
          </p:cNvPr>
          <p:cNvSpPr>
            <a:spLocks noChangeArrowheads="1"/>
          </p:cNvSpPr>
          <p:nvPr/>
        </p:nvSpPr>
        <p:spPr bwMode="auto">
          <a:xfrm>
            <a:off x="4364646" y="2859723"/>
            <a:ext cx="1179666" cy="380690"/>
          </a:xfrm>
          <a:prstGeom prst="roundRect">
            <a:avLst/>
          </a:prstGeom>
          <a:solidFill>
            <a:schemeClr val="accent4">
              <a:lumMod val="60000"/>
              <a:lumOff val="40000"/>
            </a:schemeClr>
          </a:solidFill>
          <a:ln w="19050">
            <a:solidFill>
              <a:srgbClr val="AEC5C6"/>
            </a:solidFill>
            <a:miter lim="800000"/>
            <a:headEnd/>
            <a:tailEnd/>
          </a:ln>
          <a:effectLst>
            <a:outerShdw blurRad="50800" dist="38100" dir="5400000" algn="t" rotWithShape="0">
              <a:prstClr val="black">
                <a:alpha val="40000"/>
              </a:prstClr>
            </a:outerShdw>
          </a:effectLst>
        </p:spPr>
        <p:txBody>
          <a:bodyPr wrap="square" lIns="54864" tIns="18288" rIns="54864"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en-US" sz="1050" b="0" i="0" u="none" strike="noStrike" baseline="0">
                <a:solidFill>
                  <a:srgbClr val="000000"/>
                </a:solidFill>
                <a:latin typeface="Century Gothic" charset="0"/>
                <a:ea typeface="Century Gothic" charset="0"/>
                <a:cs typeface="Century Gothic" charset="0"/>
              </a:rPr>
              <a:t>Allocate Resources</a:t>
            </a:r>
          </a:p>
        </p:txBody>
      </p:sp>
      <p:sp>
        <p:nvSpPr>
          <p:cNvPr id="14" name="AutoShape 166">
            <a:extLst>
              <a:ext uri="{FF2B5EF4-FFF2-40B4-BE49-F238E27FC236}">
                <a16:creationId xmlns:a16="http://schemas.microsoft.com/office/drawing/2014/main" id="{D1E85908-B032-1344-945A-B8DDBBF5DEB3}"/>
              </a:ext>
            </a:extLst>
          </p:cNvPr>
          <p:cNvSpPr>
            <a:spLocks noChangeArrowheads="1"/>
          </p:cNvSpPr>
          <p:nvPr/>
        </p:nvSpPr>
        <p:spPr bwMode="auto">
          <a:xfrm>
            <a:off x="5653749" y="2859723"/>
            <a:ext cx="1293369" cy="380690"/>
          </a:xfrm>
          <a:prstGeom prst="roundRect">
            <a:avLst/>
          </a:prstGeom>
          <a:solidFill>
            <a:srgbClr val="FFBBAA"/>
          </a:solidFill>
          <a:ln w="19050">
            <a:solidFill>
              <a:srgbClr val="AEC5C6"/>
            </a:solidFill>
            <a:miter lim="800000"/>
            <a:headEnd/>
            <a:tailEnd/>
          </a:ln>
          <a:effectLst>
            <a:outerShdw blurRad="50800" dist="38100" dir="5400000" algn="t" rotWithShape="0">
              <a:prstClr val="black">
                <a:alpha val="40000"/>
              </a:prstClr>
            </a:outerShdw>
          </a:effectLst>
        </p:spPr>
        <p:txBody>
          <a:bodyPr wrap="square" lIns="54864" tIns="18288" rIns="54864"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en-US" sz="1050" b="0" i="0" u="none" strike="noStrike" baseline="0">
                <a:solidFill>
                  <a:srgbClr val="000000"/>
                </a:solidFill>
                <a:latin typeface="Century Gothic" charset="0"/>
                <a:ea typeface="Century Gothic" charset="0"/>
                <a:cs typeface="Century Gothic" charset="0"/>
              </a:rPr>
              <a:t>Assess Risk</a:t>
            </a:r>
          </a:p>
        </p:txBody>
      </p:sp>
      <p:sp>
        <p:nvSpPr>
          <p:cNvPr id="15" name="AutoShape 166">
            <a:extLst>
              <a:ext uri="{FF2B5EF4-FFF2-40B4-BE49-F238E27FC236}">
                <a16:creationId xmlns:a16="http://schemas.microsoft.com/office/drawing/2014/main" id="{A5DB0657-8F4D-7441-AC92-993573223F46}"/>
              </a:ext>
            </a:extLst>
          </p:cNvPr>
          <p:cNvSpPr>
            <a:spLocks noChangeArrowheads="1"/>
          </p:cNvSpPr>
          <p:nvPr/>
        </p:nvSpPr>
        <p:spPr bwMode="auto">
          <a:xfrm>
            <a:off x="4364646" y="2415585"/>
            <a:ext cx="1679955" cy="304552"/>
          </a:xfrm>
          <a:prstGeom prst="roundRect">
            <a:avLst/>
          </a:prstGeom>
          <a:solidFill>
            <a:srgbClr val="BFEEEB"/>
          </a:solidFill>
          <a:ln w="19050">
            <a:solidFill>
              <a:srgbClr val="AEC5C6"/>
            </a:solidFill>
            <a:miter lim="800000"/>
            <a:headEnd/>
            <a:tailEnd/>
          </a:ln>
          <a:effectLst>
            <a:outerShdw blurRad="50800" dist="38100" dir="5400000" algn="t" rotWithShape="0">
              <a:prstClr val="black">
                <a:alpha val="40000"/>
              </a:prstClr>
            </a:outerShdw>
          </a:effectLst>
        </p:spPr>
        <p:txBody>
          <a:bodyPr wrap="square" lIns="54864" tIns="18288" rIns="54864"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en-US" sz="1050" b="0" i="0" u="none" strike="noStrike" baseline="0" dirty="0">
                <a:solidFill>
                  <a:srgbClr val="000000"/>
                </a:solidFill>
                <a:latin typeface="Century Gothic" charset="0"/>
                <a:ea typeface="Century Gothic" charset="0"/>
                <a:cs typeface="Century Gothic" charset="0"/>
              </a:rPr>
              <a:t>Develop Design</a:t>
            </a:r>
          </a:p>
        </p:txBody>
      </p:sp>
      <p:sp>
        <p:nvSpPr>
          <p:cNvPr id="16" name="AutoShape 166">
            <a:extLst>
              <a:ext uri="{FF2B5EF4-FFF2-40B4-BE49-F238E27FC236}">
                <a16:creationId xmlns:a16="http://schemas.microsoft.com/office/drawing/2014/main" id="{C3092A46-ECF2-C542-AB67-AE7D56E963A3}"/>
              </a:ext>
            </a:extLst>
          </p:cNvPr>
          <p:cNvSpPr>
            <a:spLocks noChangeArrowheads="1"/>
          </p:cNvSpPr>
          <p:nvPr/>
        </p:nvSpPr>
        <p:spPr bwMode="auto">
          <a:xfrm>
            <a:off x="5794456" y="3927771"/>
            <a:ext cx="1183929" cy="380690"/>
          </a:xfrm>
          <a:prstGeom prst="roundRect">
            <a:avLst/>
          </a:prstGeom>
          <a:solidFill>
            <a:srgbClr val="FFBBAA"/>
          </a:solidFill>
          <a:ln w="19050">
            <a:solidFill>
              <a:srgbClr val="AEC5C6"/>
            </a:solidFill>
            <a:miter lim="800000"/>
            <a:headEnd/>
            <a:tailEnd/>
          </a:ln>
          <a:effectLst>
            <a:outerShdw blurRad="50800" dist="38100" dir="5400000" algn="t" rotWithShape="0">
              <a:prstClr val="black">
                <a:alpha val="40000"/>
              </a:prstClr>
            </a:outerShdw>
          </a:effectLst>
        </p:spPr>
        <p:txBody>
          <a:bodyPr wrap="square" lIns="54864" tIns="18288" rIns="54864"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en-US" sz="1050" b="0" i="0" u="none" strike="noStrike" baseline="0">
                <a:solidFill>
                  <a:srgbClr val="000000"/>
                </a:solidFill>
                <a:latin typeface="Century Gothic" charset="0"/>
                <a:ea typeface="Century Gothic" charset="0"/>
                <a:cs typeface="Century Gothic" charset="0"/>
              </a:rPr>
              <a:t>Control Quality</a:t>
            </a:r>
          </a:p>
        </p:txBody>
      </p:sp>
      <p:sp>
        <p:nvSpPr>
          <p:cNvPr id="17" name="AutoShape 166">
            <a:extLst>
              <a:ext uri="{FF2B5EF4-FFF2-40B4-BE49-F238E27FC236}">
                <a16:creationId xmlns:a16="http://schemas.microsoft.com/office/drawing/2014/main" id="{7F0DAA80-0B95-0449-8DB1-5DCCEE75D378}"/>
              </a:ext>
            </a:extLst>
          </p:cNvPr>
          <p:cNvSpPr>
            <a:spLocks noChangeArrowheads="1"/>
          </p:cNvSpPr>
          <p:nvPr/>
        </p:nvSpPr>
        <p:spPr bwMode="auto">
          <a:xfrm>
            <a:off x="7083560" y="3927771"/>
            <a:ext cx="1836296" cy="380690"/>
          </a:xfrm>
          <a:prstGeom prst="roundRect">
            <a:avLst/>
          </a:prstGeom>
          <a:solidFill>
            <a:srgbClr val="EDF2A9"/>
          </a:solidFill>
          <a:ln w="19050">
            <a:solidFill>
              <a:srgbClr val="AEC5C6"/>
            </a:solidFill>
            <a:miter lim="800000"/>
            <a:headEnd/>
            <a:tailEnd/>
          </a:ln>
          <a:effectLst>
            <a:outerShdw blurRad="50800" dist="38100" dir="5400000" algn="t" rotWithShape="0">
              <a:prstClr val="black">
                <a:alpha val="40000"/>
              </a:prstClr>
            </a:outerShdw>
          </a:effectLst>
        </p:spPr>
        <p:txBody>
          <a:bodyPr wrap="square" lIns="54864" tIns="18288" rIns="54864"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en-US" sz="1050" b="0" i="0" u="none" strike="noStrike" baseline="0">
                <a:solidFill>
                  <a:srgbClr val="000000"/>
                </a:solidFill>
                <a:latin typeface="Century Gothic" charset="0"/>
                <a:ea typeface="Century Gothic" charset="0"/>
                <a:cs typeface="Century Gothic" charset="0"/>
              </a:rPr>
              <a:t>Adjust and Optimize</a:t>
            </a:r>
          </a:p>
        </p:txBody>
      </p:sp>
      <p:sp>
        <p:nvSpPr>
          <p:cNvPr id="24" name="AutoShape 166">
            <a:extLst>
              <a:ext uri="{FF2B5EF4-FFF2-40B4-BE49-F238E27FC236}">
                <a16:creationId xmlns:a16="http://schemas.microsoft.com/office/drawing/2014/main" id="{EBD618C5-55BF-1E4A-AB6D-1AB4B2F331C8}"/>
              </a:ext>
            </a:extLst>
          </p:cNvPr>
          <p:cNvSpPr>
            <a:spLocks noChangeArrowheads="1"/>
          </p:cNvSpPr>
          <p:nvPr/>
        </p:nvSpPr>
        <p:spPr bwMode="auto">
          <a:xfrm>
            <a:off x="5794456" y="3473058"/>
            <a:ext cx="2160350" cy="304552"/>
          </a:xfrm>
          <a:prstGeom prst="roundRect">
            <a:avLst/>
          </a:prstGeom>
          <a:solidFill>
            <a:srgbClr val="BFEEEB"/>
          </a:solidFill>
          <a:ln w="19050">
            <a:solidFill>
              <a:srgbClr val="AEC5C6"/>
            </a:solidFill>
            <a:miter lim="800000"/>
            <a:headEnd/>
            <a:tailEnd/>
          </a:ln>
          <a:effectLst>
            <a:outerShdw blurRad="50800" dist="38100" dir="5400000" algn="t" rotWithShape="0">
              <a:prstClr val="black">
                <a:alpha val="40000"/>
              </a:prstClr>
            </a:outerShdw>
          </a:effectLst>
        </p:spPr>
        <p:txBody>
          <a:bodyPr wrap="square" lIns="54864" tIns="18288" rIns="54864"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en-US" sz="1050" b="0" i="0" u="none" strike="noStrike" baseline="0">
                <a:solidFill>
                  <a:srgbClr val="000000"/>
                </a:solidFill>
                <a:latin typeface="Century Gothic" charset="0"/>
                <a:ea typeface="Century Gothic" charset="0"/>
                <a:cs typeface="Century Gothic" charset="0"/>
              </a:rPr>
              <a:t>Produce Full-Scale</a:t>
            </a:r>
          </a:p>
        </p:txBody>
      </p:sp>
      <p:sp>
        <p:nvSpPr>
          <p:cNvPr id="25" name="AutoShape 166">
            <a:extLst>
              <a:ext uri="{FF2B5EF4-FFF2-40B4-BE49-F238E27FC236}">
                <a16:creationId xmlns:a16="http://schemas.microsoft.com/office/drawing/2014/main" id="{7DAF2DFF-3ED0-064D-BE95-8DFE62194BC4}"/>
              </a:ext>
            </a:extLst>
          </p:cNvPr>
          <p:cNvSpPr>
            <a:spLocks noChangeArrowheads="1"/>
          </p:cNvSpPr>
          <p:nvPr/>
        </p:nvSpPr>
        <p:spPr bwMode="auto">
          <a:xfrm>
            <a:off x="6540631" y="4530531"/>
            <a:ext cx="1476712" cy="380690"/>
          </a:xfrm>
          <a:prstGeom prst="roundRect">
            <a:avLst/>
          </a:prstGeom>
          <a:solidFill>
            <a:schemeClr val="accent4">
              <a:lumMod val="40000"/>
              <a:lumOff val="60000"/>
            </a:schemeClr>
          </a:solidFill>
          <a:ln w="19050">
            <a:solidFill>
              <a:srgbClr val="AEC5C6"/>
            </a:solidFill>
            <a:miter lim="800000"/>
            <a:headEnd/>
            <a:tailEnd/>
          </a:ln>
          <a:effectLst>
            <a:outerShdw blurRad="50800" dist="38100" dir="5400000" algn="t" rotWithShape="0">
              <a:prstClr val="black">
                <a:alpha val="40000"/>
              </a:prstClr>
            </a:outerShdw>
          </a:effectLst>
        </p:spPr>
        <p:txBody>
          <a:bodyPr wrap="square" lIns="54864" tIns="18288" rIns="54864"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en-US" sz="1050" b="0" i="0" u="none" strike="noStrike" baseline="0">
                <a:solidFill>
                  <a:srgbClr val="000000"/>
                </a:solidFill>
                <a:latin typeface="Century Gothic" charset="0"/>
                <a:ea typeface="Century Gothic" charset="0"/>
                <a:cs typeface="Century Gothic" charset="0"/>
              </a:rPr>
              <a:t>Evaluate Performance</a:t>
            </a:r>
          </a:p>
        </p:txBody>
      </p:sp>
      <p:sp>
        <p:nvSpPr>
          <p:cNvPr id="26" name="AutoShape 166">
            <a:extLst>
              <a:ext uri="{FF2B5EF4-FFF2-40B4-BE49-F238E27FC236}">
                <a16:creationId xmlns:a16="http://schemas.microsoft.com/office/drawing/2014/main" id="{13064671-DCCB-0C4C-873F-3C9918A6B04A}"/>
              </a:ext>
            </a:extLst>
          </p:cNvPr>
          <p:cNvSpPr>
            <a:spLocks noChangeArrowheads="1"/>
          </p:cNvSpPr>
          <p:nvPr/>
        </p:nvSpPr>
        <p:spPr bwMode="auto">
          <a:xfrm>
            <a:off x="6571899" y="5027543"/>
            <a:ext cx="2160350" cy="304552"/>
          </a:xfrm>
          <a:prstGeom prst="roundRect">
            <a:avLst/>
          </a:prstGeom>
          <a:solidFill>
            <a:srgbClr val="E9F6F2"/>
          </a:solidFill>
          <a:ln w="19050">
            <a:solidFill>
              <a:srgbClr val="AEC5C6"/>
            </a:solidFill>
            <a:miter lim="800000"/>
            <a:headEnd/>
            <a:tailEnd/>
          </a:ln>
          <a:effectLst>
            <a:outerShdw blurRad="50800" dist="38100" dir="5400000" algn="t" rotWithShape="0">
              <a:prstClr val="black">
                <a:alpha val="40000"/>
              </a:prstClr>
            </a:outerShdw>
          </a:effectLst>
        </p:spPr>
        <p:txBody>
          <a:bodyPr wrap="square" lIns="54864" tIns="18288" rIns="54864"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en-US" sz="1050" b="0" i="0" u="none" strike="noStrike" baseline="0">
                <a:solidFill>
                  <a:srgbClr val="000000"/>
                </a:solidFill>
                <a:latin typeface="Century Gothic" charset="0"/>
                <a:ea typeface="Century Gothic" charset="0"/>
                <a:cs typeface="Century Gothic" charset="0"/>
              </a:rPr>
              <a:t>Gather Feedback</a:t>
            </a:r>
          </a:p>
        </p:txBody>
      </p:sp>
      <p:sp>
        <p:nvSpPr>
          <p:cNvPr id="31" name="AutoShape 166">
            <a:extLst>
              <a:ext uri="{FF2B5EF4-FFF2-40B4-BE49-F238E27FC236}">
                <a16:creationId xmlns:a16="http://schemas.microsoft.com/office/drawing/2014/main" id="{844A244E-6FBE-FE4E-97F2-DD146CD15697}"/>
              </a:ext>
            </a:extLst>
          </p:cNvPr>
          <p:cNvSpPr>
            <a:spLocks noChangeArrowheads="1"/>
          </p:cNvSpPr>
          <p:nvPr/>
        </p:nvSpPr>
        <p:spPr bwMode="auto">
          <a:xfrm>
            <a:off x="8158050" y="4530531"/>
            <a:ext cx="1539249" cy="380690"/>
          </a:xfrm>
          <a:prstGeom prst="roundRect">
            <a:avLst/>
          </a:prstGeom>
          <a:solidFill>
            <a:srgbClr val="BFEEEB"/>
          </a:solidFill>
          <a:ln w="19050">
            <a:solidFill>
              <a:srgbClr val="AEC5C6"/>
            </a:solidFill>
            <a:miter lim="800000"/>
            <a:headEnd/>
            <a:tailEnd/>
          </a:ln>
          <a:effectLst>
            <a:outerShdw blurRad="50800" dist="38100" dir="5400000" algn="t" rotWithShape="0">
              <a:prstClr val="black">
                <a:alpha val="40000"/>
              </a:prstClr>
            </a:outerShdw>
          </a:effectLst>
        </p:spPr>
        <p:txBody>
          <a:bodyPr wrap="square" lIns="54864" tIns="18288" rIns="54864"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en-US" sz="1050" b="0" i="0" u="none" strike="noStrike" baseline="0">
                <a:solidFill>
                  <a:srgbClr val="000000"/>
                </a:solidFill>
                <a:latin typeface="Century Gothic" charset="0"/>
                <a:ea typeface="Century Gothic" charset="0"/>
                <a:cs typeface="Century Gothic" charset="0"/>
              </a:rPr>
              <a:t>Identify Improvements</a:t>
            </a:r>
          </a:p>
        </p:txBody>
      </p:sp>
      <p:sp>
        <p:nvSpPr>
          <p:cNvPr id="49" name="AutoShape 166">
            <a:extLst>
              <a:ext uri="{FF2B5EF4-FFF2-40B4-BE49-F238E27FC236}">
                <a16:creationId xmlns:a16="http://schemas.microsoft.com/office/drawing/2014/main" id="{DBAA1E9C-162F-1B4A-94C3-85A4D6EEB65B}"/>
              </a:ext>
            </a:extLst>
          </p:cNvPr>
          <p:cNvSpPr>
            <a:spLocks noChangeArrowheads="1"/>
          </p:cNvSpPr>
          <p:nvPr/>
        </p:nvSpPr>
        <p:spPr bwMode="auto">
          <a:xfrm>
            <a:off x="10056884" y="6032143"/>
            <a:ext cx="1758127" cy="380690"/>
          </a:xfrm>
          <a:prstGeom prst="roundRect">
            <a:avLst/>
          </a:prstGeom>
          <a:solidFill>
            <a:schemeClr val="accent4">
              <a:lumMod val="60000"/>
              <a:lumOff val="40000"/>
            </a:schemeClr>
          </a:solidFill>
          <a:ln w="19050">
            <a:solidFill>
              <a:srgbClr val="AEC5C6"/>
            </a:solidFill>
            <a:miter lim="800000"/>
            <a:headEnd/>
            <a:tailEnd/>
          </a:ln>
          <a:effectLst>
            <a:outerShdw blurRad="50800" dist="38100" dir="5400000" algn="t" rotWithShape="0">
              <a:prstClr val="black">
                <a:alpha val="40000"/>
              </a:prstClr>
            </a:outerShdw>
          </a:effectLst>
        </p:spPr>
        <p:txBody>
          <a:bodyPr wrap="square" lIns="54864" tIns="18288" rIns="54864"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en-US" sz="1050" b="0" i="0" u="none" strike="noStrike" baseline="0">
                <a:solidFill>
                  <a:srgbClr val="000000"/>
                </a:solidFill>
                <a:latin typeface="Century Gothic" charset="0"/>
                <a:ea typeface="Century Gothic" charset="0"/>
                <a:cs typeface="Century Gothic" charset="0"/>
              </a:rPr>
              <a:t>Implement </a:t>
            </a:r>
          </a:p>
          <a:p>
            <a:pPr algn="l" rtl="0">
              <a:defRPr sz="1000"/>
            </a:pPr>
            <a:r>
              <a:rPr lang="en-US" sz="1050" b="0" i="0" u="none" strike="noStrike" baseline="0">
                <a:solidFill>
                  <a:srgbClr val="000000"/>
                </a:solidFill>
                <a:latin typeface="Century Gothic" charset="0"/>
                <a:ea typeface="Century Gothic" charset="0"/>
                <a:cs typeface="Century Gothic" charset="0"/>
              </a:rPr>
              <a:t>Improvements</a:t>
            </a:r>
          </a:p>
        </p:txBody>
      </p:sp>
      <p:sp>
        <p:nvSpPr>
          <p:cNvPr id="50" name="AutoShape 166">
            <a:extLst>
              <a:ext uri="{FF2B5EF4-FFF2-40B4-BE49-F238E27FC236}">
                <a16:creationId xmlns:a16="http://schemas.microsoft.com/office/drawing/2014/main" id="{735EB322-C67E-7E4D-A6EA-DC95F47607F0}"/>
              </a:ext>
            </a:extLst>
          </p:cNvPr>
          <p:cNvSpPr>
            <a:spLocks noChangeArrowheads="1"/>
          </p:cNvSpPr>
          <p:nvPr/>
        </p:nvSpPr>
        <p:spPr bwMode="auto">
          <a:xfrm>
            <a:off x="8966760" y="6032143"/>
            <a:ext cx="980685" cy="380690"/>
          </a:xfrm>
          <a:prstGeom prst="roundRect">
            <a:avLst/>
          </a:prstGeom>
          <a:solidFill>
            <a:srgbClr val="FFBBAA"/>
          </a:solidFill>
          <a:ln w="19050">
            <a:solidFill>
              <a:srgbClr val="AEC5C6"/>
            </a:solidFill>
            <a:miter lim="800000"/>
            <a:headEnd/>
            <a:tailEnd/>
          </a:ln>
          <a:effectLst>
            <a:outerShdw blurRad="50800" dist="38100" dir="5400000" algn="t" rotWithShape="0">
              <a:prstClr val="black">
                <a:alpha val="40000"/>
              </a:prstClr>
            </a:outerShdw>
          </a:effectLst>
        </p:spPr>
        <p:txBody>
          <a:bodyPr wrap="square" lIns="54864" tIns="18288" rIns="54864"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en-US" sz="1050" b="0" i="0" u="none" strike="noStrike" baseline="0">
                <a:solidFill>
                  <a:srgbClr val="000000"/>
                </a:solidFill>
                <a:latin typeface="Century Gothic" charset="0"/>
                <a:ea typeface="Century Gothic" charset="0"/>
                <a:cs typeface="Century Gothic" charset="0"/>
              </a:rPr>
              <a:t>Scale Strategy</a:t>
            </a:r>
          </a:p>
        </p:txBody>
      </p:sp>
      <p:sp>
        <p:nvSpPr>
          <p:cNvPr id="51" name="AutoShape 166">
            <a:extLst>
              <a:ext uri="{FF2B5EF4-FFF2-40B4-BE49-F238E27FC236}">
                <a16:creationId xmlns:a16="http://schemas.microsoft.com/office/drawing/2014/main" id="{12EF2A75-8C4D-F94A-8DC5-C341840891F2}"/>
              </a:ext>
            </a:extLst>
          </p:cNvPr>
          <p:cNvSpPr>
            <a:spLocks noChangeArrowheads="1"/>
          </p:cNvSpPr>
          <p:nvPr/>
        </p:nvSpPr>
        <p:spPr bwMode="auto">
          <a:xfrm>
            <a:off x="8747882" y="5588004"/>
            <a:ext cx="2566836" cy="304552"/>
          </a:xfrm>
          <a:prstGeom prst="roundRect">
            <a:avLst/>
          </a:prstGeom>
          <a:solidFill>
            <a:srgbClr val="BFEEEB"/>
          </a:solidFill>
          <a:ln w="19050">
            <a:solidFill>
              <a:srgbClr val="AEC5C6"/>
            </a:solidFill>
            <a:miter lim="800000"/>
            <a:headEnd/>
            <a:tailEnd/>
          </a:ln>
          <a:effectLst>
            <a:outerShdw blurRad="50800" dist="38100" dir="5400000" algn="t" rotWithShape="0">
              <a:prstClr val="black">
                <a:alpha val="40000"/>
              </a:prstClr>
            </a:outerShdw>
          </a:effectLst>
        </p:spPr>
        <p:txBody>
          <a:bodyPr wrap="square" lIns="54864" tIns="18288" rIns="54864"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en-US" sz="1050" b="0" i="0" u="none" strike="noStrike" baseline="0">
                <a:solidFill>
                  <a:srgbClr val="000000"/>
                </a:solidFill>
                <a:latin typeface="Century Gothic" charset="0"/>
                <a:ea typeface="Century Gothic" charset="0"/>
                <a:cs typeface="Century Gothic" charset="0"/>
              </a:rPr>
              <a:t>Refine Plan</a:t>
            </a:r>
          </a:p>
        </p:txBody>
      </p:sp>
    </p:spTree>
    <p:extLst>
      <p:ext uri="{BB962C8B-B14F-4D97-AF65-F5344CB8AC3E}">
        <p14:creationId xmlns:p14="http://schemas.microsoft.com/office/powerpoint/2010/main" val="804649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2B52886F-B031-15BC-4AFB-864EA60DA8BF}"/>
              </a:ext>
            </a:extLst>
          </p:cNvPr>
          <p:cNvGraphicFramePr>
            <a:graphicFrameLocks noGrp="1"/>
          </p:cNvGraphicFramePr>
          <p:nvPr>
            <p:extLst>
              <p:ext uri="{D42A27DB-BD31-4B8C-83A1-F6EECF244321}">
                <p14:modId xmlns:p14="http://schemas.microsoft.com/office/powerpoint/2010/main" val="290325410"/>
              </p:ext>
            </p:extLst>
          </p:nvPr>
        </p:nvGraphicFramePr>
        <p:xfrm>
          <a:off x="256540" y="176704"/>
          <a:ext cx="11643359" cy="698500"/>
        </p:xfrm>
        <a:graphic>
          <a:graphicData uri="http://schemas.openxmlformats.org/drawingml/2006/table">
            <a:tbl>
              <a:tblPr>
                <a:tableStyleId>{5C22544A-7EE6-4342-B048-85BDC9FD1C3A}</a:tableStyleId>
              </a:tblPr>
              <a:tblGrid>
                <a:gridCol w="7563986">
                  <a:extLst>
                    <a:ext uri="{9D8B030D-6E8A-4147-A177-3AD203B41FA5}">
                      <a16:colId xmlns:a16="http://schemas.microsoft.com/office/drawing/2014/main" val="684787995"/>
                    </a:ext>
                  </a:extLst>
                </a:gridCol>
                <a:gridCol w="2442411">
                  <a:extLst>
                    <a:ext uri="{9D8B030D-6E8A-4147-A177-3AD203B41FA5}">
                      <a16:colId xmlns:a16="http://schemas.microsoft.com/office/drawing/2014/main" val="1194938607"/>
                    </a:ext>
                  </a:extLst>
                </a:gridCol>
                <a:gridCol w="1636962">
                  <a:extLst>
                    <a:ext uri="{9D8B030D-6E8A-4147-A177-3AD203B41FA5}">
                      <a16:colId xmlns:a16="http://schemas.microsoft.com/office/drawing/2014/main" val="2473674201"/>
                    </a:ext>
                  </a:extLst>
                </a:gridCol>
              </a:tblGrid>
              <a:tr h="254000">
                <a:tc>
                  <a:txBody>
                    <a:bodyPr/>
                    <a:lstStyle/>
                    <a:p>
                      <a:pPr algn="l" fontAlgn="ctr"/>
                      <a:r>
                        <a:rPr lang="en-US" sz="900" u="none" strike="noStrike" dirty="0">
                          <a:solidFill>
                            <a:schemeClr val="tx1">
                              <a:lumMod val="65000"/>
                              <a:lumOff val="35000"/>
                            </a:schemeClr>
                          </a:solidFill>
                          <a:effectLst/>
                          <a:latin typeface="Century Gothic" panose="020B0502020202020204" pitchFamily="34" charset="0"/>
                        </a:rPr>
                        <a:t>  PROCESS</a:t>
                      </a:r>
                      <a:endParaRPr lang="en-US" sz="900" b="0" i="0" u="none" strike="noStrike" dirty="0">
                        <a:solidFill>
                          <a:schemeClr val="tx1">
                            <a:lumMod val="65000"/>
                            <a:lumOff val="35000"/>
                          </a:schemeClr>
                        </a:solidFill>
                        <a:effectLst/>
                        <a:latin typeface="Century Gothic" panose="020B0502020202020204" pitchFamily="34" charset="0"/>
                      </a:endParaRPr>
                    </a:p>
                  </a:txBody>
                  <a:tcPr marL="0" marR="9525" marT="9525" marB="0" anchor="ctr">
                    <a:lnL w="28575"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C4DDD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900" u="none" strike="noStrike" dirty="0">
                          <a:solidFill>
                            <a:schemeClr val="tx1">
                              <a:lumMod val="65000"/>
                              <a:lumOff val="35000"/>
                            </a:schemeClr>
                          </a:solidFill>
                          <a:effectLst/>
                          <a:latin typeface="Century Gothic" panose="020B0502020202020204" pitchFamily="34" charset="0"/>
                        </a:rPr>
                        <a:t>AUTHOR</a:t>
                      </a:r>
                      <a:endParaRPr lang="en-US" sz="900" b="0" i="0" u="none" strike="noStrike" dirty="0">
                        <a:solidFill>
                          <a:schemeClr val="tx1">
                            <a:lumMod val="65000"/>
                            <a:lumOff val="35000"/>
                          </a:schemeClr>
                        </a:solidFill>
                        <a:effectLst/>
                        <a:latin typeface="Century Gothic" panose="020B0502020202020204" pitchFamily="34"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C4DDD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900" u="none" strike="noStrike" dirty="0">
                          <a:solidFill>
                            <a:schemeClr val="tx1">
                              <a:lumMod val="65000"/>
                              <a:lumOff val="35000"/>
                            </a:schemeClr>
                          </a:solidFill>
                          <a:effectLst/>
                          <a:latin typeface="Century Gothic" panose="020B0502020202020204" pitchFamily="34" charset="0"/>
                        </a:rPr>
                        <a:t>DATE</a:t>
                      </a:r>
                      <a:endParaRPr lang="en-US" sz="900" b="0" i="0" u="none" strike="noStrike" dirty="0">
                        <a:solidFill>
                          <a:schemeClr val="tx1">
                            <a:lumMod val="65000"/>
                            <a:lumOff val="35000"/>
                          </a:schemeClr>
                        </a:solidFill>
                        <a:effectLst/>
                        <a:latin typeface="Century Gothic" panose="020B0502020202020204" pitchFamily="34"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C4DDDE"/>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25995443"/>
                  </a:ext>
                </a:extLst>
              </a:tr>
              <a:tr h="444500">
                <a:tc>
                  <a:txBody>
                    <a:bodyPr/>
                    <a:lstStyle/>
                    <a:p>
                      <a:pPr algn="l" fontAlgn="ctr"/>
                      <a:endParaRPr lang="en-US" sz="1800" b="0" i="0" u="none" strike="noStrike" dirty="0">
                        <a:solidFill>
                          <a:srgbClr val="000000"/>
                        </a:solidFill>
                        <a:effectLst/>
                        <a:latin typeface="Century Gothic" panose="020B0502020202020204" pitchFamily="34" charset="0"/>
                      </a:endParaRPr>
                    </a:p>
                  </a:txBody>
                  <a:tcPr marL="85725" marR="9525" marT="9525" marB="0" anchor="ctr">
                    <a:lnL w="28575"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12700"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9525" marR="9525" marT="9525"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12700"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EDF5F3"/>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9525" marR="9525" marT="9525"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12700"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D7EEEB"/>
                    </a:solidFill>
                  </a:tcPr>
                </a:tc>
                <a:extLst>
                  <a:ext uri="{0D108BD9-81ED-4DB2-BD59-A6C34878D82A}">
                    <a16:rowId xmlns:a16="http://schemas.microsoft.com/office/drawing/2014/main" val="3933300914"/>
                  </a:ext>
                </a:extLst>
              </a:tr>
            </a:tbl>
          </a:graphicData>
        </a:graphic>
      </p:graphicFrame>
      <p:graphicFrame>
        <p:nvGraphicFramePr>
          <p:cNvPr id="5" name="Table 4">
            <a:extLst>
              <a:ext uri="{FF2B5EF4-FFF2-40B4-BE49-F238E27FC236}">
                <a16:creationId xmlns:a16="http://schemas.microsoft.com/office/drawing/2014/main" id="{FB1A6A92-093F-D12D-1463-7DF276FF00A9}"/>
              </a:ext>
            </a:extLst>
          </p:cNvPr>
          <p:cNvGraphicFramePr>
            <a:graphicFrameLocks noGrp="1"/>
          </p:cNvGraphicFramePr>
          <p:nvPr>
            <p:extLst>
              <p:ext uri="{D42A27DB-BD31-4B8C-83A1-F6EECF244321}">
                <p14:modId xmlns:p14="http://schemas.microsoft.com/office/powerpoint/2010/main" val="4194933083"/>
              </p:ext>
            </p:extLst>
          </p:nvPr>
        </p:nvGraphicFramePr>
        <p:xfrm>
          <a:off x="256539" y="993915"/>
          <a:ext cx="11643361" cy="5523039"/>
        </p:xfrm>
        <a:graphic>
          <a:graphicData uri="http://schemas.openxmlformats.org/drawingml/2006/table">
            <a:tbl>
              <a:tblPr>
                <a:tableStyleId>{5C22544A-7EE6-4342-B048-85BDC9FD1C3A}</a:tableStyleId>
              </a:tblPr>
              <a:tblGrid>
                <a:gridCol w="1850557">
                  <a:extLst>
                    <a:ext uri="{9D8B030D-6E8A-4147-A177-3AD203B41FA5}">
                      <a16:colId xmlns:a16="http://schemas.microsoft.com/office/drawing/2014/main" val="1813438521"/>
                    </a:ext>
                  </a:extLst>
                </a:gridCol>
                <a:gridCol w="816067">
                  <a:extLst>
                    <a:ext uri="{9D8B030D-6E8A-4147-A177-3AD203B41FA5}">
                      <a16:colId xmlns:a16="http://schemas.microsoft.com/office/drawing/2014/main" val="3200652269"/>
                    </a:ext>
                  </a:extLst>
                </a:gridCol>
                <a:gridCol w="816067">
                  <a:extLst>
                    <a:ext uri="{9D8B030D-6E8A-4147-A177-3AD203B41FA5}">
                      <a16:colId xmlns:a16="http://schemas.microsoft.com/office/drawing/2014/main" val="3868603936"/>
                    </a:ext>
                  </a:extLst>
                </a:gridCol>
                <a:gridCol w="816067">
                  <a:extLst>
                    <a:ext uri="{9D8B030D-6E8A-4147-A177-3AD203B41FA5}">
                      <a16:colId xmlns:a16="http://schemas.microsoft.com/office/drawing/2014/main" val="3598991559"/>
                    </a:ext>
                  </a:extLst>
                </a:gridCol>
                <a:gridCol w="816067">
                  <a:extLst>
                    <a:ext uri="{9D8B030D-6E8A-4147-A177-3AD203B41FA5}">
                      <a16:colId xmlns:a16="http://schemas.microsoft.com/office/drawing/2014/main" val="3782260639"/>
                    </a:ext>
                  </a:extLst>
                </a:gridCol>
                <a:gridCol w="816067">
                  <a:extLst>
                    <a:ext uri="{9D8B030D-6E8A-4147-A177-3AD203B41FA5}">
                      <a16:colId xmlns:a16="http://schemas.microsoft.com/office/drawing/2014/main" val="4048945838"/>
                    </a:ext>
                  </a:extLst>
                </a:gridCol>
                <a:gridCol w="816067">
                  <a:extLst>
                    <a:ext uri="{9D8B030D-6E8A-4147-A177-3AD203B41FA5}">
                      <a16:colId xmlns:a16="http://schemas.microsoft.com/office/drawing/2014/main" val="3121555181"/>
                    </a:ext>
                  </a:extLst>
                </a:gridCol>
                <a:gridCol w="816067">
                  <a:extLst>
                    <a:ext uri="{9D8B030D-6E8A-4147-A177-3AD203B41FA5}">
                      <a16:colId xmlns:a16="http://schemas.microsoft.com/office/drawing/2014/main" val="2939013652"/>
                    </a:ext>
                  </a:extLst>
                </a:gridCol>
                <a:gridCol w="816067">
                  <a:extLst>
                    <a:ext uri="{9D8B030D-6E8A-4147-A177-3AD203B41FA5}">
                      <a16:colId xmlns:a16="http://schemas.microsoft.com/office/drawing/2014/main" val="2448151105"/>
                    </a:ext>
                  </a:extLst>
                </a:gridCol>
                <a:gridCol w="816067">
                  <a:extLst>
                    <a:ext uri="{9D8B030D-6E8A-4147-A177-3AD203B41FA5}">
                      <a16:colId xmlns:a16="http://schemas.microsoft.com/office/drawing/2014/main" val="3245612646"/>
                    </a:ext>
                  </a:extLst>
                </a:gridCol>
                <a:gridCol w="816067">
                  <a:extLst>
                    <a:ext uri="{9D8B030D-6E8A-4147-A177-3AD203B41FA5}">
                      <a16:colId xmlns:a16="http://schemas.microsoft.com/office/drawing/2014/main" val="3929840698"/>
                    </a:ext>
                  </a:extLst>
                </a:gridCol>
                <a:gridCol w="816067">
                  <a:extLst>
                    <a:ext uri="{9D8B030D-6E8A-4147-A177-3AD203B41FA5}">
                      <a16:colId xmlns:a16="http://schemas.microsoft.com/office/drawing/2014/main" val="1982056509"/>
                    </a:ext>
                  </a:extLst>
                </a:gridCol>
                <a:gridCol w="816067">
                  <a:extLst>
                    <a:ext uri="{9D8B030D-6E8A-4147-A177-3AD203B41FA5}">
                      <a16:colId xmlns:a16="http://schemas.microsoft.com/office/drawing/2014/main" val="2717203584"/>
                    </a:ext>
                  </a:extLst>
                </a:gridCol>
              </a:tblGrid>
              <a:tr h="277389">
                <a:tc>
                  <a:txBody>
                    <a:bodyPr/>
                    <a:lstStyle/>
                    <a:p>
                      <a:pPr algn="l" fontAlgn="ctr"/>
                      <a:r>
                        <a:rPr lang="en-US" sz="1050" u="none" strike="noStrike" dirty="0">
                          <a:solidFill>
                            <a:schemeClr val="tx1">
                              <a:lumMod val="65000"/>
                              <a:lumOff val="35000"/>
                            </a:schemeClr>
                          </a:solidFill>
                          <a:effectLst/>
                          <a:latin typeface="Century Gothic" panose="020B0502020202020204" pitchFamily="34" charset="0"/>
                        </a:rPr>
                        <a:t>PHASES</a:t>
                      </a:r>
                      <a:endParaRPr lang="en-US" sz="1050" b="0" i="0" u="none" strike="noStrike" dirty="0">
                        <a:solidFill>
                          <a:schemeClr val="tx1">
                            <a:lumMod val="65000"/>
                            <a:lumOff val="35000"/>
                          </a:schemeClr>
                        </a:solidFill>
                        <a:effectLst/>
                        <a:latin typeface="Century Gothic" panose="020B0502020202020204" pitchFamily="34" charset="0"/>
                      </a:endParaRPr>
                    </a:p>
                  </a:txBody>
                  <a:tcPr marL="6252" marR="6252" marT="6252" marB="0" anchor="ctr">
                    <a:lnB w="28575" cap="flat" cmpd="sng" algn="ctr">
                      <a:solidFill>
                        <a:srgbClr val="C4DDDE"/>
                      </a:solidFill>
                      <a:prstDash val="solid"/>
                      <a:round/>
                      <a:headEnd type="none" w="med" len="med"/>
                      <a:tailEnd type="none" w="med" len="med"/>
                    </a:lnB>
                    <a:noFill/>
                  </a:tcPr>
                </a:tc>
                <a:tc>
                  <a:txBody>
                    <a:bodyPr/>
                    <a:lstStyle/>
                    <a:p>
                      <a:pPr algn="r" fontAlgn="ctr"/>
                      <a:r>
                        <a:rPr lang="en-US" sz="1500" u="none" strike="noStrike" dirty="0">
                          <a:solidFill>
                            <a:srgbClr val="8AB4B8"/>
                          </a:solidFill>
                          <a:effectLst/>
                          <a:latin typeface="Century Gothic" panose="020B0502020202020204" pitchFamily="34" charset="0"/>
                        </a:rPr>
                        <a:t>JAN</a:t>
                      </a:r>
                      <a:endParaRPr lang="en-US" sz="1500" b="0" i="0" u="none" strike="noStrike" dirty="0">
                        <a:solidFill>
                          <a:srgbClr val="8AB4B8"/>
                        </a:solidFill>
                        <a:effectLst/>
                        <a:latin typeface="Century Gothic" panose="020B0502020202020204" pitchFamily="34" charset="0"/>
                      </a:endParaRPr>
                    </a:p>
                  </a:txBody>
                  <a:tcPr marL="6252" marR="6252" marT="6252" marB="0" anchor="ctr">
                    <a:lnB w="28575" cap="flat" cmpd="sng" algn="ctr">
                      <a:solidFill>
                        <a:srgbClr val="C4DDDE"/>
                      </a:solidFill>
                      <a:prstDash val="solid"/>
                      <a:round/>
                      <a:headEnd type="none" w="med" len="med"/>
                      <a:tailEnd type="none" w="med" len="med"/>
                    </a:lnB>
                    <a:noFill/>
                  </a:tcPr>
                </a:tc>
                <a:tc>
                  <a:txBody>
                    <a:bodyPr/>
                    <a:lstStyle/>
                    <a:p>
                      <a:pPr algn="r" fontAlgn="ctr"/>
                      <a:r>
                        <a:rPr lang="en-US" sz="1500" u="none" strike="noStrike" dirty="0">
                          <a:solidFill>
                            <a:srgbClr val="8AB4B8"/>
                          </a:solidFill>
                          <a:effectLst/>
                          <a:latin typeface="Century Gothic" panose="020B0502020202020204" pitchFamily="34" charset="0"/>
                        </a:rPr>
                        <a:t>FEB</a:t>
                      </a:r>
                      <a:endParaRPr lang="en-US" sz="1500" b="0" i="0" u="none" strike="noStrike" dirty="0">
                        <a:solidFill>
                          <a:srgbClr val="8AB4B8"/>
                        </a:solidFill>
                        <a:effectLst/>
                        <a:latin typeface="Century Gothic" panose="020B0502020202020204" pitchFamily="34" charset="0"/>
                      </a:endParaRPr>
                    </a:p>
                  </a:txBody>
                  <a:tcPr marL="6252" marR="6252" marT="6252" marB="0" anchor="ctr">
                    <a:lnB w="28575" cap="flat" cmpd="sng" algn="ctr">
                      <a:solidFill>
                        <a:srgbClr val="C4DDDE"/>
                      </a:solidFill>
                      <a:prstDash val="solid"/>
                      <a:round/>
                      <a:headEnd type="none" w="med" len="med"/>
                      <a:tailEnd type="none" w="med" len="med"/>
                    </a:lnB>
                    <a:noFill/>
                  </a:tcPr>
                </a:tc>
                <a:tc>
                  <a:txBody>
                    <a:bodyPr/>
                    <a:lstStyle/>
                    <a:p>
                      <a:pPr algn="r" fontAlgn="ctr"/>
                      <a:r>
                        <a:rPr lang="en-US" sz="1500" u="none" strike="noStrike" dirty="0">
                          <a:solidFill>
                            <a:srgbClr val="8AB4B8"/>
                          </a:solidFill>
                          <a:effectLst/>
                          <a:latin typeface="Century Gothic" panose="020B0502020202020204" pitchFamily="34" charset="0"/>
                        </a:rPr>
                        <a:t>MAR</a:t>
                      </a:r>
                      <a:endParaRPr lang="en-US" sz="1500" b="0" i="0" u="none" strike="noStrike" dirty="0">
                        <a:solidFill>
                          <a:srgbClr val="8AB4B8"/>
                        </a:solidFill>
                        <a:effectLst/>
                        <a:latin typeface="Century Gothic" panose="020B0502020202020204" pitchFamily="34" charset="0"/>
                      </a:endParaRPr>
                    </a:p>
                  </a:txBody>
                  <a:tcPr marL="6252" marR="6252" marT="6252" marB="0" anchor="ctr">
                    <a:lnB w="28575" cap="flat" cmpd="sng" algn="ctr">
                      <a:solidFill>
                        <a:srgbClr val="C4DDDE"/>
                      </a:solidFill>
                      <a:prstDash val="solid"/>
                      <a:round/>
                      <a:headEnd type="none" w="med" len="med"/>
                      <a:tailEnd type="none" w="med" len="med"/>
                    </a:lnB>
                    <a:noFill/>
                  </a:tcPr>
                </a:tc>
                <a:tc>
                  <a:txBody>
                    <a:bodyPr/>
                    <a:lstStyle/>
                    <a:p>
                      <a:pPr algn="r" fontAlgn="ctr"/>
                      <a:r>
                        <a:rPr lang="en-US" sz="1500" u="none" strike="noStrike" dirty="0">
                          <a:solidFill>
                            <a:srgbClr val="8AB4B8"/>
                          </a:solidFill>
                          <a:effectLst/>
                          <a:latin typeface="Century Gothic" panose="020B0502020202020204" pitchFamily="34" charset="0"/>
                        </a:rPr>
                        <a:t>APR</a:t>
                      </a:r>
                      <a:endParaRPr lang="en-US" sz="1500" b="0" i="0" u="none" strike="noStrike" dirty="0">
                        <a:solidFill>
                          <a:srgbClr val="8AB4B8"/>
                        </a:solidFill>
                        <a:effectLst/>
                        <a:latin typeface="Century Gothic" panose="020B0502020202020204" pitchFamily="34" charset="0"/>
                      </a:endParaRPr>
                    </a:p>
                  </a:txBody>
                  <a:tcPr marL="6252" marR="6252" marT="6252" marB="0" anchor="ctr">
                    <a:lnB w="28575" cap="flat" cmpd="sng" algn="ctr">
                      <a:solidFill>
                        <a:srgbClr val="C4DDDE"/>
                      </a:solidFill>
                      <a:prstDash val="solid"/>
                      <a:round/>
                      <a:headEnd type="none" w="med" len="med"/>
                      <a:tailEnd type="none" w="med" len="med"/>
                    </a:lnB>
                    <a:noFill/>
                  </a:tcPr>
                </a:tc>
                <a:tc>
                  <a:txBody>
                    <a:bodyPr/>
                    <a:lstStyle/>
                    <a:p>
                      <a:pPr algn="r" fontAlgn="ctr"/>
                      <a:r>
                        <a:rPr lang="en-US" sz="1500" u="none" strike="noStrike" dirty="0">
                          <a:solidFill>
                            <a:srgbClr val="8AB4B8"/>
                          </a:solidFill>
                          <a:effectLst/>
                          <a:latin typeface="Century Gothic" panose="020B0502020202020204" pitchFamily="34" charset="0"/>
                        </a:rPr>
                        <a:t>MAY</a:t>
                      </a:r>
                      <a:endParaRPr lang="en-US" sz="1500" b="0" i="0" u="none" strike="noStrike" dirty="0">
                        <a:solidFill>
                          <a:srgbClr val="8AB4B8"/>
                        </a:solidFill>
                        <a:effectLst/>
                        <a:latin typeface="Century Gothic" panose="020B0502020202020204" pitchFamily="34" charset="0"/>
                      </a:endParaRPr>
                    </a:p>
                  </a:txBody>
                  <a:tcPr marL="6252" marR="6252" marT="6252" marB="0" anchor="ctr">
                    <a:lnB w="28575" cap="flat" cmpd="sng" algn="ctr">
                      <a:solidFill>
                        <a:srgbClr val="C4DDDE"/>
                      </a:solidFill>
                      <a:prstDash val="solid"/>
                      <a:round/>
                      <a:headEnd type="none" w="med" len="med"/>
                      <a:tailEnd type="none" w="med" len="med"/>
                    </a:lnB>
                    <a:noFill/>
                  </a:tcPr>
                </a:tc>
                <a:tc>
                  <a:txBody>
                    <a:bodyPr/>
                    <a:lstStyle/>
                    <a:p>
                      <a:pPr algn="r" fontAlgn="ctr"/>
                      <a:r>
                        <a:rPr lang="en-US" sz="1500" u="none" strike="noStrike" dirty="0">
                          <a:solidFill>
                            <a:srgbClr val="8AB4B8"/>
                          </a:solidFill>
                          <a:effectLst/>
                          <a:latin typeface="Century Gothic" panose="020B0502020202020204" pitchFamily="34" charset="0"/>
                        </a:rPr>
                        <a:t>JUN</a:t>
                      </a:r>
                      <a:endParaRPr lang="en-US" sz="1500" b="0" i="0" u="none" strike="noStrike" dirty="0">
                        <a:solidFill>
                          <a:srgbClr val="8AB4B8"/>
                        </a:solidFill>
                        <a:effectLst/>
                        <a:latin typeface="Century Gothic" panose="020B0502020202020204" pitchFamily="34" charset="0"/>
                      </a:endParaRPr>
                    </a:p>
                  </a:txBody>
                  <a:tcPr marL="6252" marR="6252" marT="6252" marB="0" anchor="ctr">
                    <a:lnB w="28575" cap="flat" cmpd="sng" algn="ctr">
                      <a:solidFill>
                        <a:srgbClr val="C4DDDE"/>
                      </a:solidFill>
                      <a:prstDash val="solid"/>
                      <a:round/>
                      <a:headEnd type="none" w="med" len="med"/>
                      <a:tailEnd type="none" w="med" len="med"/>
                    </a:lnB>
                    <a:noFill/>
                  </a:tcPr>
                </a:tc>
                <a:tc>
                  <a:txBody>
                    <a:bodyPr/>
                    <a:lstStyle/>
                    <a:p>
                      <a:pPr algn="r" fontAlgn="ctr"/>
                      <a:r>
                        <a:rPr lang="en-US" sz="1500" u="none" strike="noStrike" dirty="0">
                          <a:solidFill>
                            <a:srgbClr val="8AB4B8"/>
                          </a:solidFill>
                          <a:effectLst/>
                          <a:latin typeface="Century Gothic" panose="020B0502020202020204" pitchFamily="34" charset="0"/>
                        </a:rPr>
                        <a:t>JUL</a:t>
                      </a:r>
                      <a:endParaRPr lang="en-US" sz="1500" b="0" i="0" u="none" strike="noStrike" dirty="0">
                        <a:solidFill>
                          <a:srgbClr val="8AB4B8"/>
                        </a:solidFill>
                        <a:effectLst/>
                        <a:latin typeface="Century Gothic" panose="020B0502020202020204" pitchFamily="34" charset="0"/>
                      </a:endParaRPr>
                    </a:p>
                  </a:txBody>
                  <a:tcPr marL="6252" marR="6252" marT="6252" marB="0" anchor="ctr">
                    <a:lnB w="28575" cap="flat" cmpd="sng" algn="ctr">
                      <a:solidFill>
                        <a:srgbClr val="C4DDDE"/>
                      </a:solidFill>
                      <a:prstDash val="solid"/>
                      <a:round/>
                      <a:headEnd type="none" w="med" len="med"/>
                      <a:tailEnd type="none" w="med" len="med"/>
                    </a:lnB>
                    <a:noFill/>
                  </a:tcPr>
                </a:tc>
                <a:tc>
                  <a:txBody>
                    <a:bodyPr/>
                    <a:lstStyle/>
                    <a:p>
                      <a:pPr algn="r" fontAlgn="ctr"/>
                      <a:r>
                        <a:rPr lang="en-US" sz="1500" u="none" strike="noStrike" dirty="0">
                          <a:solidFill>
                            <a:srgbClr val="8AB4B8"/>
                          </a:solidFill>
                          <a:effectLst/>
                          <a:latin typeface="Century Gothic" panose="020B0502020202020204" pitchFamily="34" charset="0"/>
                        </a:rPr>
                        <a:t>AUG</a:t>
                      </a:r>
                      <a:endParaRPr lang="en-US" sz="1500" b="0" i="0" u="none" strike="noStrike" dirty="0">
                        <a:solidFill>
                          <a:srgbClr val="8AB4B8"/>
                        </a:solidFill>
                        <a:effectLst/>
                        <a:latin typeface="Century Gothic" panose="020B0502020202020204" pitchFamily="34" charset="0"/>
                      </a:endParaRPr>
                    </a:p>
                  </a:txBody>
                  <a:tcPr marL="6252" marR="6252" marT="6252" marB="0" anchor="ctr">
                    <a:lnB w="28575" cap="flat" cmpd="sng" algn="ctr">
                      <a:solidFill>
                        <a:srgbClr val="C4DDDE"/>
                      </a:solidFill>
                      <a:prstDash val="solid"/>
                      <a:round/>
                      <a:headEnd type="none" w="med" len="med"/>
                      <a:tailEnd type="none" w="med" len="med"/>
                    </a:lnB>
                    <a:noFill/>
                  </a:tcPr>
                </a:tc>
                <a:tc>
                  <a:txBody>
                    <a:bodyPr/>
                    <a:lstStyle/>
                    <a:p>
                      <a:pPr algn="r" fontAlgn="ctr"/>
                      <a:r>
                        <a:rPr lang="en-US" sz="1500" u="none" strike="noStrike" dirty="0">
                          <a:solidFill>
                            <a:srgbClr val="8AB4B8"/>
                          </a:solidFill>
                          <a:effectLst/>
                          <a:latin typeface="Century Gothic" panose="020B0502020202020204" pitchFamily="34" charset="0"/>
                        </a:rPr>
                        <a:t>SEP</a:t>
                      </a:r>
                      <a:endParaRPr lang="en-US" sz="1500" b="0" i="0" u="none" strike="noStrike" dirty="0">
                        <a:solidFill>
                          <a:srgbClr val="8AB4B8"/>
                        </a:solidFill>
                        <a:effectLst/>
                        <a:latin typeface="Century Gothic" panose="020B0502020202020204" pitchFamily="34" charset="0"/>
                      </a:endParaRPr>
                    </a:p>
                  </a:txBody>
                  <a:tcPr marL="6252" marR="6252" marT="6252" marB="0" anchor="ctr">
                    <a:lnB w="28575" cap="flat" cmpd="sng" algn="ctr">
                      <a:solidFill>
                        <a:srgbClr val="C4DDDE"/>
                      </a:solidFill>
                      <a:prstDash val="solid"/>
                      <a:round/>
                      <a:headEnd type="none" w="med" len="med"/>
                      <a:tailEnd type="none" w="med" len="med"/>
                    </a:lnB>
                    <a:noFill/>
                  </a:tcPr>
                </a:tc>
                <a:tc>
                  <a:txBody>
                    <a:bodyPr/>
                    <a:lstStyle/>
                    <a:p>
                      <a:pPr algn="r" fontAlgn="ctr"/>
                      <a:r>
                        <a:rPr lang="en-US" sz="1500" u="none" strike="noStrike" dirty="0">
                          <a:solidFill>
                            <a:srgbClr val="8AB4B8"/>
                          </a:solidFill>
                          <a:effectLst/>
                          <a:latin typeface="Century Gothic" panose="020B0502020202020204" pitchFamily="34" charset="0"/>
                        </a:rPr>
                        <a:t>OCT</a:t>
                      </a:r>
                      <a:endParaRPr lang="en-US" sz="1500" b="0" i="0" u="none" strike="noStrike" dirty="0">
                        <a:solidFill>
                          <a:srgbClr val="8AB4B8"/>
                        </a:solidFill>
                        <a:effectLst/>
                        <a:latin typeface="Century Gothic" panose="020B0502020202020204" pitchFamily="34" charset="0"/>
                      </a:endParaRPr>
                    </a:p>
                  </a:txBody>
                  <a:tcPr marL="6252" marR="6252" marT="6252" marB="0" anchor="ctr">
                    <a:lnB w="28575" cap="flat" cmpd="sng" algn="ctr">
                      <a:solidFill>
                        <a:srgbClr val="C4DDDE"/>
                      </a:solidFill>
                      <a:prstDash val="solid"/>
                      <a:round/>
                      <a:headEnd type="none" w="med" len="med"/>
                      <a:tailEnd type="none" w="med" len="med"/>
                    </a:lnB>
                    <a:noFill/>
                  </a:tcPr>
                </a:tc>
                <a:tc>
                  <a:txBody>
                    <a:bodyPr/>
                    <a:lstStyle/>
                    <a:p>
                      <a:pPr algn="r" fontAlgn="ctr"/>
                      <a:r>
                        <a:rPr lang="en-US" sz="1500" u="none" strike="noStrike" dirty="0">
                          <a:solidFill>
                            <a:srgbClr val="8AB4B8"/>
                          </a:solidFill>
                          <a:effectLst/>
                          <a:latin typeface="Century Gothic" panose="020B0502020202020204" pitchFamily="34" charset="0"/>
                        </a:rPr>
                        <a:t>NOV</a:t>
                      </a:r>
                      <a:endParaRPr lang="en-US" sz="1500" b="0" i="0" u="none" strike="noStrike" dirty="0">
                        <a:solidFill>
                          <a:srgbClr val="8AB4B8"/>
                        </a:solidFill>
                        <a:effectLst/>
                        <a:latin typeface="Century Gothic" panose="020B0502020202020204" pitchFamily="34" charset="0"/>
                      </a:endParaRPr>
                    </a:p>
                  </a:txBody>
                  <a:tcPr marL="6252" marR="6252" marT="6252" marB="0" anchor="ctr">
                    <a:lnB w="28575" cap="flat" cmpd="sng" algn="ctr">
                      <a:solidFill>
                        <a:srgbClr val="C4DDDE"/>
                      </a:solidFill>
                      <a:prstDash val="solid"/>
                      <a:round/>
                      <a:headEnd type="none" w="med" len="med"/>
                      <a:tailEnd type="none" w="med" len="med"/>
                    </a:lnB>
                    <a:noFill/>
                  </a:tcPr>
                </a:tc>
                <a:tc>
                  <a:txBody>
                    <a:bodyPr/>
                    <a:lstStyle/>
                    <a:p>
                      <a:pPr algn="r" fontAlgn="ctr"/>
                      <a:r>
                        <a:rPr lang="en-US" sz="1500" u="none" strike="noStrike" dirty="0">
                          <a:solidFill>
                            <a:srgbClr val="8AB4B8"/>
                          </a:solidFill>
                          <a:effectLst/>
                          <a:latin typeface="Century Gothic" panose="020B0502020202020204" pitchFamily="34" charset="0"/>
                        </a:rPr>
                        <a:t>DEC</a:t>
                      </a:r>
                      <a:endParaRPr lang="en-US" sz="1500" b="0" i="0" u="none" strike="noStrike" dirty="0">
                        <a:solidFill>
                          <a:srgbClr val="8AB4B8"/>
                        </a:solidFill>
                        <a:effectLst/>
                        <a:latin typeface="Century Gothic" panose="020B0502020202020204" pitchFamily="34" charset="0"/>
                      </a:endParaRPr>
                    </a:p>
                  </a:txBody>
                  <a:tcPr marL="6252" marR="6252" marT="6252" marB="0" anchor="ctr">
                    <a:lnB w="28575" cap="flat" cmpd="sng" algn="ctr">
                      <a:solidFill>
                        <a:srgbClr val="C4DDDE"/>
                      </a:solidFill>
                      <a:prstDash val="solid"/>
                      <a:round/>
                      <a:headEnd type="none" w="med" len="med"/>
                      <a:tailEnd type="none" w="med" len="med"/>
                    </a:lnB>
                    <a:noFill/>
                  </a:tcPr>
                </a:tc>
                <a:extLst>
                  <a:ext uri="{0D108BD9-81ED-4DB2-BD59-A6C34878D82A}">
                    <a16:rowId xmlns:a16="http://schemas.microsoft.com/office/drawing/2014/main" val="2024977211"/>
                  </a:ext>
                </a:extLst>
              </a:tr>
              <a:tr h="1049130">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00584" marR="6252" marT="6252" marB="0" anchor="ctr">
                    <a:lnL w="381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EAF7F2"/>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28575"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extLst>
                  <a:ext uri="{0D108BD9-81ED-4DB2-BD59-A6C34878D82A}">
                    <a16:rowId xmlns:a16="http://schemas.microsoft.com/office/drawing/2014/main" val="1051431629"/>
                  </a:ext>
                </a:extLst>
              </a:tr>
              <a:tr h="1049130">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00584" marR="6252" marT="6252" marB="0" anchor="ctr">
                    <a:lnL w="381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EAF7F2"/>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28575"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extLst>
                  <a:ext uri="{0D108BD9-81ED-4DB2-BD59-A6C34878D82A}">
                    <a16:rowId xmlns:a16="http://schemas.microsoft.com/office/drawing/2014/main" val="3704487206"/>
                  </a:ext>
                </a:extLst>
              </a:tr>
              <a:tr h="1049130">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00584" marR="6252" marT="6252" marB="0" anchor="ctr">
                    <a:lnL w="381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EAF7F2"/>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28575"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extLst>
                  <a:ext uri="{0D108BD9-81ED-4DB2-BD59-A6C34878D82A}">
                    <a16:rowId xmlns:a16="http://schemas.microsoft.com/office/drawing/2014/main" val="6046905"/>
                  </a:ext>
                </a:extLst>
              </a:tr>
              <a:tr h="1049130">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00584" marR="6252" marT="6252" marB="0" anchor="ctr">
                    <a:lnL w="381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EAF7F2"/>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28575"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extLst>
                  <a:ext uri="{0D108BD9-81ED-4DB2-BD59-A6C34878D82A}">
                    <a16:rowId xmlns:a16="http://schemas.microsoft.com/office/drawing/2014/main" val="3203768573"/>
                  </a:ext>
                </a:extLst>
              </a:tr>
              <a:tr h="1049130">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00584" marR="6252" marT="6252" marB="0" anchor="ctr">
                    <a:lnL w="381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EAF7F2"/>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28575"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extLst>
                  <a:ext uri="{0D108BD9-81ED-4DB2-BD59-A6C34878D82A}">
                    <a16:rowId xmlns:a16="http://schemas.microsoft.com/office/drawing/2014/main" val="2869854493"/>
                  </a:ext>
                </a:extLst>
              </a:tr>
            </a:tbl>
          </a:graphicData>
        </a:graphic>
      </p:graphicFrame>
      <p:sp>
        <p:nvSpPr>
          <p:cNvPr id="10" name="AutoShape 166">
            <a:extLst>
              <a:ext uri="{FF2B5EF4-FFF2-40B4-BE49-F238E27FC236}">
                <a16:creationId xmlns:a16="http://schemas.microsoft.com/office/drawing/2014/main" id="{167F66E9-7EFB-5041-B14D-B7385845D508}"/>
              </a:ext>
            </a:extLst>
          </p:cNvPr>
          <p:cNvSpPr>
            <a:spLocks noChangeArrowheads="1"/>
          </p:cNvSpPr>
          <p:nvPr/>
        </p:nvSpPr>
        <p:spPr bwMode="auto">
          <a:xfrm>
            <a:off x="2184399" y="1347537"/>
            <a:ext cx="1340268" cy="380690"/>
          </a:xfrm>
          <a:prstGeom prst="roundRect">
            <a:avLst/>
          </a:prstGeom>
          <a:solidFill>
            <a:srgbClr val="EDF2A9"/>
          </a:solidFill>
          <a:ln w="19050">
            <a:solidFill>
              <a:srgbClr val="AEC5C6"/>
            </a:solidFill>
            <a:miter lim="800000"/>
            <a:headEnd/>
            <a:tailEnd/>
          </a:ln>
          <a:effectLst>
            <a:outerShdw blurRad="50800" dist="38100" dir="5400000" algn="t" rotWithShape="0">
              <a:prstClr val="black">
                <a:alpha val="40000"/>
              </a:prstClr>
            </a:outerShdw>
          </a:effectLst>
        </p:spPr>
        <p:txBody>
          <a:bodyPr wrap="square" lIns="54864" tIns="18288" rIns="54864"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endParaRPr lang="en-US" sz="1050" b="0" i="0" u="none" strike="noStrike" baseline="0" dirty="0">
              <a:solidFill>
                <a:srgbClr val="000000"/>
              </a:solidFill>
              <a:latin typeface="Century Gothic" charset="0"/>
              <a:ea typeface="Century Gothic" charset="0"/>
              <a:cs typeface="Century Gothic" charset="0"/>
            </a:endParaRPr>
          </a:p>
        </p:txBody>
      </p:sp>
      <p:sp>
        <p:nvSpPr>
          <p:cNvPr id="11" name="AutoShape 166">
            <a:extLst>
              <a:ext uri="{FF2B5EF4-FFF2-40B4-BE49-F238E27FC236}">
                <a16:creationId xmlns:a16="http://schemas.microsoft.com/office/drawing/2014/main" id="{F80DE6D0-245B-E840-9C88-05F8B91305E6}"/>
              </a:ext>
            </a:extLst>
          </p:cNvPr>
          <p:cNvSpPr>
            <a:spLocks noChangeArrowheads="1"/>
          </p:cNvSpPr>
          <p:nvPr/>
        </p:nvSpPr>
        <p:spPr bwMode="auto">
          <a:xfrm>
            <a:off x="2590886" y="1844549"/>
            <a:ext cx="1179663" cy="380690"/>
          </a:xfrm>
          <a:prstGeom prst="roundRect">
            <a:avLst/>
          </a:prstGeom>
          <a:solidFill>
            <a:srgbClr val="E9F6F2"/>
          </a:solidFill>
          <a:ln w="19050">
            <a:solidFill>
              <a:srgbClr val="AEC5C6"/>
            </a:solidFill>
            <a:miter lim="800000"/>
            <a:headEnd/>
            <a:tailEnd/>
          </a:ln>
          <a:effectLst>
            <a:outerShdw blurRad="50800" dist="38100" dir="5400000" algn="t" rotWithShape="0">
              <a:prstClr val="black">
                <a:alpha val="40000"/>
              </a:prstClr>
            </a:outerShdw>
          </a:effectLst>
        </p:spPr>
        <p:txBody>
          <a:bodyPr wrap="square" lIns="54864" tIns="18288" rIns="54864"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endParaRPr lang="en-US" sz="1050" b="0" i="0" u="none" strike="noStrike" baseline="0" dirty="0">
              <a:solidFill>
                <a:srgbClr val="000000"/>
              </a:solidFill>
              <a:latin typeface="Century Gothic" charset="0"/>
              <a:ea typeface="Century Gothic" charset="0"/>
              <a:cs typeface="Century Gothic" charset="0"/>
            </a:endParaRPr>
          </a:p>
        </p:txBody>
      </p:sp>
      <p:sp>
        <p:nvSpPr>
          <p:cNvPr id="12" name="AutoShape 166">
            <a:extLst>
              <a:ext uri="{FF2B5EF4-FFF2-40B4-BE49-F238E27FC236}">
                <a16:creationId xmlns:a16="http://schemas.microsoft.com/office/drawing/2014/main" id="{629A284A-8BAD-3441-A5FD-61D9723A512C}"/>
              </a:ext>
            </a:extLst>
          </p:cNvPr>
          <p:cNvSpPr>
            <a:spLocks noChangeArrowheads="1"/>
          </p:cNvSpPr>
          <p:nvPr/>
        </p:nvSpPr>
        <p:spPr bwMode="auto">
          <a:xfrm>
            <a:off x="3665374" y="1347537"/>
            <a:ext cx="1070226" cy="380690"/>
          </a:xfrm>
          <a:prstGeom prst="roundRect">
            <a:avLst/>
          </a:prstGeom>
          <a:solidFill>
            <a:srgbClr val="BFEEEB"/>
          </a:solidFill>
          <a:ln w="19050">
            <a:solidFill>
              <a:srgbClr val="AEC5C6"/>
            </a:solidFill>
            <a:miter lim="800000"/>
            <a:headEnd/>
            <a:tailEnd/>
          </a:ln>
          <a:effectLst>
            <a:outerShdw blurRad="50800" dist="38100" dir="5400000" algn="t" rotWithShape="0">
              <a:prstClr val="black">
                <a:alpha val="40000"/>
              </a:prstClr>
            </a:outerShdw>
          </a:effectLst>
        </p:spPr>
        <p:txBody>
          <a:bodyPr wrap="square" lIns="54864" tIns="18288" rIns="54864"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endParaRPr lang="en-US" sz="1050" b="0" i="0" u="none" strike="noStrike" baseline="0" dirty="0">
              <a:solidFill>
                <a:srgbClr val="000000"/>
              </a:solidFill>
              <a:latin typeface="Century Gothic" charset="0"/>
              <a:ea typeface="Century Gothic" charset="0"/>
              <a:cs typeface="Century Gothic" charset="0"/>
            </a:endParaRPr>
          </a:p>
        </p:txBody>
      </p:sp>
      <p:sp>
        <p:nvSpPr>
          <p:cNvPr id="13" name="AutoShape 166">
            <a:extLst>
              <a:ext uri="{FF2B5EF4-FFF2-40B4-BE49-F238E27FC236}">
                <a16:creationId xmlns:a16="http://schemas.microsoft.com/office/drawing/2014/main" id="{5E062EE6-0660-D543-8A42-0756A8EEA4AD}"/>
              </a:ext>
            </a:extLst>
          </p:cNvPr>
          <p:cNvSpPr>
            <a:spLocks noChangeArrowheads="1"/>
          </p:cNvSpPr>
          <p:nvPr/>
        </p:nvSpPr>
        <p:spPr bwMode="auto">
          <a:xfrm>
            <a:off x="4364646" y="2859723"/>
            <a:ext cx="1179666" cy="380690"/>
          </a:xfrm>
          <a:prstGeom prst="roundRect">
            <a:avLst/>
          </a:prstGeom>
          <a:solidFill>
            <a:schemeClr val="accent4">
              <a:lumMod val="60000"/>
              <a:lumOff val="40000"/>
            </a:schemeClr>
          </a:solidFill>
          <a:ln w="19050">
            <a:solidFill>
              <a:srgbClr val="AEC5C6"/>
            </a:solidFill>
            <a:miter lim="800000"/>
            <a:headEnd/>
            <a:tailEnd/>
          </a:ln>
          <a:effectLst>
            <a:outerShdw blurRad="50800" dist="38100" dir="5400000" algn="t" rotWithShape="0">
              <a:prstClr val="black">
                <a:alpha val="40000"/>
              </a:prstClr>
            </a:outerShdw>
          </a:effectLst>
        </p:spPr>
        <p:txBody>
          <a:bodyPr wrap="square" lIns="54864" tIns="18288" rIns="54864"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endParaRPr lang="en-US" sz="1050" b="0" i="0" u="none" strike="noStrike" baseline="0" dirty="0">
              <a:solidFill>
                <a:srgbClr val="000000"/>
              </a:solidFill>
              <a:latin typeface="Century Gothic" charset="0"/>
              <a:ea typeface="Century Gothic" charset="0"/>
              <a:cs typeface="Century Gothic" charset="0"/>
            </a:endParaRPr>
          </a:p>
        </p:txBody>
      </p:sp>
      <p:sp>
        <p:nvSpPr>
          <p:cNvPr id="14" name="AutoShape 166">
            <a:extLst>
              <a:ext uri="{FF2B5EF4-FFF2-40B4-BE49-F238E27FC236}">
                <a16:creationId xmlns:a16="http://schemas.microsoft.com/office/drawing/2014/main" id="{D1E85908-B032-1344-945A-B8DDBBF5DEB3}"/>
              </a:ext>
            </a:extLst>
          </p:cNvPr>
          <p:cNvSpPr>
            <a:spLocks noChangeArrowheads="1"/>
          </p:cNvSpPr>
          <p:nvPr/>
        </p:nvSpPr>
        <p:spPr bwMode="auto">
          <a:xfrm>
            <a:off x="5653749" y="2859723"/>
            <a:ext cx="1293369" cy="380690"/>
          </a:xfrm>
          <a:prstGeom prst="roundRect">
            <a:avLst/>
          </a:prstGeom>
          <a:solidFill>
            <a:srgbClr val="FFBBAA"/>
          </a:solidFill>
          <a:ln w="19050">
            <a:solidFill>
              <a:srgbClr val="AEC5C6"/>
            </a:solidFill>
            <a:miter lim="800000"/>
            <a:headEnd/>
            <a:tailEnd/>
          </a:ln>
          <a:effectLst>
            <a:outerShdw blurRad="50800" dist="38100" dir="5400000" algn="t" rotWithShape="0">
              <a:prstClr val="black">
                <a:alpha val="40000"/>
              </a:prstClr>
            </a:outerShdw>
          </a:effectLst>
        </p:spPr>
        <p:txBody>
          <a:bodyPr wrap="square" lIns="54864" tIns="18288" rIns="54864"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endParaRPr lang="en-US" sz="1050" b="0" i="0" u="none" strike="noStrike" baseline="0" dirty="0">
              <a:solidFill>
                <a:srgbClr val="000000"/>
              </a:solidFill>
              <a:latin typeface="Century Gothic" charset="0"/>
              <a:ea typeface="Century Gothic" charset="0"/>
              <a:cs typeface="Century Gothic" charset="0"/>
            </a:endParaRPr>
          </a:p>
        </p:txBody>
      </p:sp>
      <p:sp>
        <p:nvSpPr>
          <p:cNvPr id="15" name="AutoShape 166">
            <a:extLst>
              <a:ext uri="{FF2B5EF4-FFF2-40B4-BE49-F238E27FC236}">
                <a16:creationId xmlns:a16="http://schemas.microsoft.com/office/drawing/2014/main" id="{A5DB0657-8F4D-7441-AC92-993573223F46}"/>
              </a:ext>
            </a:extLst>
          </p:cNvPr>
          <p:cNvSpPr>
            <a:spLocks noChangeArrowheads="1"/>
          </p:cNvSpPr>
          <p:nvPr/>
        </p:nvSpPr>
        <p:spPr bwMode="auto">
          <a:xfrm>
            <a:off x="4364646" y="2415585"/>
            <a:ext cx="1679955" cy="304552"/>
          </a:xfrm>
          <a:prstGeom prst="roundRect">
            <a:avLst/>
          </a:prstGeom>
          <a:solidFill>
            <a:srgbClr val="BFEEEB"/>
          </a:solidFill>
          <a:ln w="19050">
            <a:solidFill>
              <a:srgbClr val="AEC5C6"/>
            </a:solidFill>
            <a:miter lim="800000"/>
            <a:headEnd/>
            <a:tailEnd/>
          </a:ln>
          <a:effectLst>
            <a:outerShdw blurRad="50800" dist="38100" dir="5400000" algn="t" rotWithShape="0">
              <a:prstClr val="black">
                <a:alpha val="40000"/>
              </a:prstClr>
            </a:outerShdw>
          </a:effectLst>
        </p:spPr>
        <p:txBody>
          <a:bodyPr wrap="square" lIns="54864" tIns="18288" rIns="54864"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endParaRPr lang="en-US" sz="1050" b="0" i="0" u="none" strike="noStrike" baseline="0" dirty="0">
              <a:solidFill>
                <a:srgbClr val="000000"/>
              </a:solidFill>
              <a:latin typeface="Century Gothic" charset="0"/>
              <a:ea typeface="Century Gothic" charset="0"/>
              <a:cs typeface="Century Gothic" charset="0"/>
            </a:endParaRPr>
          </a:p>
        </p:txBody>
      </p:sp>
      <p:sp>
        <p:nvSpPr>
          <p:cNvPr id="16" name="AutoShape 166">
            <a:extLst>
              <a:ext uri="{FF2B5EF4-FFF2-40B4-BE49-F238E27FC236}">
                <a16:creationId xmlns:a16="http://schemas.microsoft.com/office/drawing/2014/main" id="{C3092A46-ECF2-C542-AB67-AE7D56E963A3}"/>
              </a:ext>
            </a:extLst>
          </p:cNvPr>
          <p:cNvSpPr>
            <a:spLocks noChangeArrowheads="1"/>
          </p:cNvSpPr>
          <p:nvPr/>
        </p:nvSpPr>
        <p:spPr bwMode="auto">
          <a:xfrm>
            <a:off x="5794456" y="3927771"/>
            <a:ext cx="1183929" cy="380690"/>
          </a:xfrm>
          <a:prstGeom prst="roundRect">
            <a:avLst/>
          </a:prstGeom>
          <a:solidFill>
            <a:srgbClr val="FFBBAA"/>
          </a:solidFill>
          <a:ln w="19050">
            <a:solidFill>
              <a:srgbClr val="AEC5C6"/>
            </a:solidFill>
            <a:miter lim="800000"/>
            <a:headEnd/>
            <a:tailEnd/>
          </a:ln>
          <a:effectLst>
            <a:outerShdw blurRad="50800" dist="38100" dir="5400000" algn="t" rotWithShape="0">
              <a:prstClr val="black">
                <a:alpha val="40000"/>
              </a:prstClr>
            </a:outerShdw>
          </a:effectLst>
        </p:spPr>
        <p:txBody>
          <a:bodyPr wrap="square" lIns="54864" tIns="18288" rIns="54864"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endParaRPr lang="en-US" sz="1050" b="0" i="0" u="none" strike="noStrike" baseline="0" dirty="0">
              <a:solidFill>
                <a:srgbClr val="000000"/>
              </a:solidFill>
              <a:latin typeface="Century Gothic" charset="0"/>
              <a:ea typeface="Century Gothic" charset="0"/>
              <a:cs typeface="Century Gothic" charset="0"/>
            </a:endParaRPr>
          </a:p>
        </p:txBody>
      </p:sp>
      <p:sp>
        <p:nvSpPr>
          <p:cNvPr id="17" name="AutoShape 166">
            <a:extLst>
              <a:ext uri="{FF2B5EF4-FFF2-40B4-BE49-F238E27FC236}">
                <a16:creationId xmlns:a16="http://schemas.microsoft.com/office/drawing/2014/main" id="{7F0DAA80-0B95-0449-8DB1-5DCCEE75D378}"/>
              </a:ext>
            </a:extLst>
          </p:cNvPr>
          <p:cNvSpPr>
            <a:spLocks noChangeArrowheads="1"/>
          </p:cNvSpPr>
          <p:nvPr/>
        </p:nvSpPr>
        <p:spPr bwMode="auto">
          <a:xfrm>
            <a:off x="7083560" y="3927771"/>
            <a:ext cx="1836296" cy="380690"/>
          </a:xfrm>
          <a:prstGeom prst="roundRect">
            <a:avLst/>
          </a:prstGeom>
          <a:solidFill>
            <a:srgbClr val="EDF2A9"/>
          </a:solidFill>
          <a:ln w="19050">
            <a:solidFill>
              <a:srgbClr val="AEC5C6"/>
            </a:solidFill>
            <a:miter lim="800000"/>
            <a:headEnd/>
            <a:tailEnd/>
          </a:ln>
          <a:effectLst>
            <a:outerShdw blurRad="50800" dist="38100" dir="5400000" algn="t" rotWithShape="0">
              <a:prstClr val="black">
                <a:alpha val="40000"/>
              </a:prstClr>
            </a:outerShdw>
          </a:effectLst>
        </p:spPr>
        <p:txBody>
          <a:bodyPr wrap="square" lIns="54864" tIns="18288" rIns="54864"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endParaRPr lang="en-US" sz="1050" b="0" i="0" u="none" strike="noStrike" baseline="0" dirty="0">
              <a:solidFill>
                <a:srgbClr val="000000"/>
              </a:solidFill>
              <a:latin typeface="Century Gothic" charset="0"/>
              <a:ea typeface="Century Gothic" charset="0"/>
              <a:cs typeface="Century Gothic" charset="0"/>
            </a:endParaRPr>
          </a:p>
        </p:txBody>
      </p:sp>
      <p:sp>
        <p:nvSpPr>
          <p:cNvPr id="24" name="AutoShape 166">
            <a:extLst>
              <a:ext uri="{FF2B5EF4-FFF2-40B4-BE49-F238E27FC236}">
                <a16:creationId xmlns:a16="http://schemas.microsoft.com/office/drawing/2014/main" id="{EBD618C5-55BF-1E4A-AB6D-1AB4B2F331C8}"/>
              </a:ext>
            </a:extLst>
          </p:cNvPr>
          <p:cNvSpPr>
            <a:spLocks noChangeArrowheads="1"/>
          </p:cNvSpPr>
          <p:nvPr/>
        </p:nvSpPr>
        <p:spPr bwMode="auto">
          <a:xfrm>
            <a:off x="5794456" y="3473058"/>
            <a:ext cx="2160350" cy="304552"/>
          </a:xfrm>
          <a:prstGeom prst="roundRect">
            <a:avLst/>
          </a:prstGeom>
          <a:solidFill>
            <a:srgbClr val="BFEEEB"/>
          </a:solidFill>
          <a:ln w="19050">
            <a:solidFill>
              <a:srgbClr val="AEC5C6"/>
            </a:solidFill>
            <a:miter lim="800000"/>
            <a:headEnd/>
            <a:tailEnd/>
          </a:ln>
          <a:effectLst>
            <a:outerShdw blurRad="50800" dist="38100" dir="5400000" algn="t" rotWithShape="0">
              <a:prstClr val="black">
                <a:alpha val="40000"/>
              </a:prstClr>
            </a:outerShdw>
          </a:effectLst>
        </p:spPr>
        <p:txBody>
          <a:bodyPr wrap="square" lIns="54864" tIns="18288" rIns="54864"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endParaRPr lang="en-US" sz="1050" b="0" i="0" u="none" strike="noStrike" baseline="0" dirty="0">
              <a:solidFill>
                <a:srgbClr val="000000"/>
              </a:solidFill>
              <a:latin typeface="Century Gothic" charset="0"/>
              <a:ea typeface="Century Gothic" charset="0"/>
              <a:cs typeface="Century Gothic" charset="0"/>
            </a:endParaRPr>
          </a:p>
        </p:txBody>
      </p:sp>
      <p:sp>
        <p:nvSpPr>
          <p:cNvPr id="25" name="AutoShape 166">
            <a:extLst>
              <a:ext uri="{FF2B5EF4-FFF2-40B4-BE49-F238E27FC236}">
                <a16:creationId xmlns:a16="http://schemas.microsoft.com/office/drawing/2014/main" id="{7DAF2DFF-3ED0-064D-BE95-8DFE62194BC4}"/>
              </a:ext>
            </a:extLst>
          </p:cNvPr>
          <p:cNvSpPr>
            <a:spLocks noChangeArrowheads="1"/>
          </p:cNvSpPr>
          <p:nvPr/>
        </p:nvSpPr>
        <p:spPr bwMode="auto">
          <a:xfrm>
            <a:off x="6540631" y="4530531"/>
            <a:ext cx="1476712" cy="380690"/>
          </a:xfrm>
          <a:prstGeom prst="roundRect">
            <a:avLst/>
          </a:prstGeom>
          <a:solidFill>
            <a:schemeClr val="accent4">
              <a:lumMod val="40000"/>
              <a:lumOff val="60000"/>
            </a:schemeClr>
          </a:solidFill>
          <a:ln w="19050">
            <a:solidFill>
              <a:srgbClr val="AEC5C6"/>
            </a:solidFill>
            <a:miter lim="800000"/>
            <a:headEnd/>
            <a:tailEnd/>
          </a:ln>
          <a:effectLst>
            <a:outerShdw blurRad="50800" dist="38100" dir="5400000" algn="t" rotWithShape="0">
              <a:prstClr val="black">
                <a:alpha val="40000"/>
              </a:prstClr>
            </a:outerShdw>
          </a:effectLst>
        </p:spPr>
        <p:txBody>
          <a:bodyPr wrap="square" lIns="54864" tIns="18288" rIns="54864"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endParaRPr lang="en-US" sz="1050" b="0" i="0" u="none" strike="noStrike" baseline="0" dirty="0">
              <a:solidFill>
                <a:srgbClr val="000000"/>
              </a:solidFill>
              <a:latin typeface="Century Gothic" charset="0"/>
              <a:ea typeface="Century Gothic" charset="0"/>
              <a:cs typeface="Century Gothic" charset="0"/>
            </a:endParaRPr>
          </a:p>
        </p:txBody>
      </p:sp>
      <p:sp>
        <p:nvSpPr>
          <p:cNvPr id="26" name="AutoShape 166">
            <a:extLst>
              <a:ext uri="{FF2B5EF4-FFF2-40B4-BE49-F238E27FC236}">
                <a16:creationId xmlns:a16="http://schemas.microsoft.com/office/drawing/2014/main" id="{13064671-DCCB-0C4C-873F-3C9918A6B04A}"/>
              </a:ext>
            </a:extLst>
          </p:cNvPr>
          <p:cNvSpPr>
            <a:spLocks noChangeArrowheads="1"/>
          </p:cNvSpPr>
          <p:nvPr/>
        </p:nvSpPr>
        <p:spPr bwMode="auto">
          <a:xfrm>
            <a:off x="6571899" y="5027543"/>
            <a:ext cx="2160350" cy="304552"/>
          </a:xfrm>
          <a:prstGeom prst="roundRect">
            <a:avLst/>
          </a:prstGeom>
          <a:solidFill>
            <a:srgbClr val="E9F6F2"/>
          </a:solidFill>
          <a:ln w="19050">
            <a:solidFill>
              <a:srgbClr val="AEC5C6"/>
            </a:solidFill>
            <a:miter lim="800000"/>
            <a:headEnd/>
            <a:tailEnd/>
          </a:ln>
          <a:effectLst>
            <a:outerShdw blurRad="50800" dist="38100" dir="5400000" algn="t" rotWithShape="0">
              <a:prstClr val="black">
                <a:alpha val="40000"/>
              </a:prstClr>
            </a:outerShdw>
          </a:effectLst>
        </p:spPr>
        <p:txBody>
          <a:bodyPr wrap="square" lIns="54864" tIns="18288" rIns="54864"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endParaRPr lang="en-US" sz="1050" b="0" i="0" u="none" strike="noStrike" baseline="0" dirty="0">
              <a:solidFill>
                <a:srgbClr val="000000"/>
              </a:solidFill>
              <a:latin typeface="Century Gothic" charset="0"/>
              <a:ea typeface="Century Gothic" charset="0"/>
              <a:cs typeface="Century Gothic" charset="0"/>
            </a:endParaRPr>
          </a:p>
        </p:txBody>
      </p:sp>
      <p:sp>
        <p:nvSpPr>
          <p:cNvPr id="31" name="AutoShape 166">
            <a:extLst>
              <a:ext uri="{FF2B5EF4-FFF2-40B4-BE49-F238E27FC236}">
                <a16:creationId xmlns:a16="http://schemas.microsoft.com/office/drawing/2014/main" id="{844A244E-6FBE-FE4E-97F2-DD146CD15697}"/>
              </a:ext>
            </a:extLst>
          </p:cNvPr>
          <p:cNvSpPr>
            <a:spLocks noChangeArrowheads="1"/>
          </p:cNvSpPr>
          <p:nvPr/>
        </p:nvSpPr>
        <p:spPr bwMode="auto">
          <a:xfrm>
            <a:off x="8158050" y="4530531"/>
            <a:ext cx="1539249" cy="380690"/>
          </a:xfrm>
          <a:prstGeom prst="roundRect">
            <a:avLst/>
          </a:prstGeom>
          <a:solidFill>
            <a:srgbClr val="BFEEEB"/>
          </a:solidFill>
          <a:ln w="19050">
            <a:solidFill>
              <a:srgbClr val="AEC5C6"/>
            </a:solidFill>
            <a:miter lim="800000"/>
            <a:headEnd/>
            <a:tailEnd/>
          </a:ln>
          <a:effectLst>
            <a:outerShdw blurRad="50800" dist="38100" dir="5400000" algn="t" rotWithShape="0">
              <a:prstClr val="black">
                <a:alpha val="40000"/>
              </a:prstClr>
            </a:outerShdw>
          </a:effectLst>
        </p:spPr>
        <p:txBody>
          <a:bodyPr wrap="square" lIns="54864" tIns="18288" rIns="54864"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endParaRPr lang="en-US" sz="1050" b="0" i="0" u="none" strike="noStrike" baseline="0" dirty="0">
              <a:solidFill>
                <a:srgbClr val="000000"/>
              </a:solidFill>
              <a:latin typeface="Century Gothic" charset="0"/>
              <a:ea typeface="Century Gothic" charset="0"/>
              <a:cs typeface="Century Gothic" charset="0"/>
            </a:endParaRPr>
          </a:p>
        </p:txBody>
      </p:sp>
      <p:sp>
        <p:nvSpPr>
          <p:cNvPr id="49" name="AutoShape 166">
            <a:extLst>
              <a:ext uri="{FF2B5EF4-FFF2-40B4-BE49-F238E27FC236}">
                <a16:creationId xmlns:a16="http://schemas.microsoft.com/office/drawing/2014/main" id="{DBAA1E9C-162F-1B4A-94C3-85A4D6EEB65B}"/>
              </a:ext>
            </a:extLst>
          </p:cNvPr>
          <p:cNvSpPr>
            <a:spLocks noChangeArrowheads="1"/>
          </p:cNvSpPr>
          <p:nvPr/>
        </p:nvSpPr>
        <p:spPr bwMode="auto">
          <a:xfrm>
            <a:off x="10056884" y="6032143"/>
            <a:ext cx="1758127" cy="380690"/>
          </a:xfrm>
          <a:prstGeom prst="roundRect">
            <a:avLst/>
          </a:prstGeom>
          <a:solidFill>
            <a:schemeClr val="accent4">
              <a:lumMod val="60000"/>
              <a:lumOff val="40000"/>
            </a:schemeClr>
          </a:solidFill>
          <a:ln w="19050">
            <a:solidFill>
              <a:srgbClr val="AEC5C6"/>
            </a:solidFill>
            <a:miter lim="800000"/>
            <a:headEnd/>
            <a:tailEnd/>
          </a:ln>
          <a:effectLst>
            <a:outerShdw blurRad="50800" dist="38100" dir="5400000" algn="t" rotWithShape="0">
              <a:prstClr val="black">
                <a:alpha val="40000"/>
              </a:prstClr>
            </a:outerShdw>
          </a:effectLst>
        </p:spPr>
        <p:txBody>
          <a:bodyPr wrap="square" lIns="54864" tIns="18288" rIns="54864"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endParaRPr lang="en-US" sz="1050" b="0" i="0" u="none" strike="noStrike" baseline="0" dirty="0">
              <a:solidFill>
                <a:srgbClr val="000000"/>
              </a:solidFill>
              <a:latin typeface="Century Gothic" charset="0"/>
              <a:ea typeface="Century Gothic" charset="0"/>
              <a:cs typeface="Century Gothic" charset="0"/>
            </a:endParaRPr>
          </a:p>
        </p:txBody>
      </p:sp>
      <p:sp>
        <p:nvSpPr>
          <p:cNvPr id="50" name="AutoShape 166">
            <a:extLst>
              <a:ext uri="{FF2B5EF4-FFF2-40B4-BE49-F238E27FC236}">
                <a16:creationId xmlns:a16="http://schemas.microsoft.com/office/drawing/2014/main" id="{735EB322-C67E-7E4D-A6EA-DC95F47607F0}"/>
              </a:ext>
            </a:extLst>
          </p:cNvPr>
          <p:cNvSpPr>
            <a:spLocks noChangeArrowheads="1"/>
          </p:cNvSpPr>
          <p:nvPr/>
        </p:nvSpPr>
        <p:spPr bwMode="auto">
          <a:xfrm>
            <a:off x="8966760" y="6032143"/>
            <a:ext cx="980685" cy="380690"/>
          </a:xfrm>
          <a:prstGeom prst="roundRect">
            <a:avLst/>
          </a:prstGeom>
          <a:solidFill>
            <a:srgbClr val="FFBBAA"/>
          </a:solidFill>
          <a:ln w="19050">
            <a:solidFill>
              <a:srgbClr val="AEC5C6"/>
            </a:solidFill>
            <a:miter lim="800000"/>
            <a:headEnd/>
            <a:tailEnd/>
          </a:ln>
          <a:effectLst>
            <a:outerShdw blurRad="50800" dist="38100" dir="5400000" algn="t" rotWithShape="0">
              <a:prstClr val="black">
                <a:alpha val="40000"/>
              </a:prstClr>
            </a:outerShdw>
          </a:effectLst>
        </p:spPr>
        <p:txBody>
          <a:bodyPr wrap="square" lIns="54864" tIns="18288" rIns="54864"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endParaRPr lang="en-US" sz="1050" b="0" i="0" u="none" strike="noStrike" baseline="0" dirty="0">
              <a:solidFill>
                <a:srgbClr val="000000"/>
              </a:solidFill>
              <a:latin typeface="Century Gothic" charset="0"/>
              <a:ea typeface="Century Gothic" charset="0"/>
              <a:cs typeface="Century Gothic" charset="0"/>
            </a:endParaRPr>
          </a:p>
        </p:txBody>
      </p:sp>
      <p:sp>
        <p:nvSpPr>
          <p:cNvPr id="51" name="AutoShape 166">
            <a:extLst>
              <a:ext uri="{FF2B5EF4-FFF2-40B4-BE49-F238E27FC236}">
                <a16:creationId xmlns:a16="http://schemas.microsoft.com/office/drawing/2014/main" id="{12EF2A75-8C4D-F94A-8DC5-C341840891F2}"/>
              </a:ext>
            </a:extLst>
          </p:cNvPr>
          <p:cNvSpPr>
            <a:spLocks noChangeArrowheads="1"/>
          </p:cNvSpPr>
          <p:nvPr/>
        </p:nvSpPr>
        <p:spPr bwMode="auto">
          <a:xfrm>
            <a:off x="8747882" y="5588004"/>
            <a:ext cx="2566836" cy="304552"/>
          </a:xfrm>
          <a:prstGeom prst="roundRect">
            <a:avLst/>
          </a:prstGeom>
          <a:solidFill>
            <a:srgbClr val="BFEEEB"/>
          </a:solidFill>
          <a:ln w="19050">
            <a:solidFill>
              <a:srgbClr val="AEC5C6"/>
            </a:solidFill>
            <a:miter lim="800000"/>
            <a:headEnd/>
            <a:tailEnd/>
          </a:ln>
          <a:effectLst>
            <a:outerShdw blurRad="50800" dist="38100" dir="5400000" algn="t" rotWithShape="0">
              <a:prstClr val="black">
                <a:alpha val="40000"/>
              </a:prstClr>
            </a:outerShdw>
          </a:effectLst>
        </p:spPr>
        <p:txBody>
          <a:bodyPr wrap="square" lIns="54864" tIns="18288" rIns="54864"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endParaRPr lang="en-US" sz="1050" b="0" i="0" u="none" strike="noStrike" baseline="0" dirty="0">
              <a:solidFill>
                <a:srgbClr val="000000"/>
              </a:solidFill>
              <a:latin typeface="Century Gothic" charset="0"/>
              <a:ea typeface="Century Gothic" charset="0"/>
              <a:cs typeface="Century Gothic" charset="0"/>
            </a:endParaRPr>
          </a:p>
        </p:txBody>
      </p:sp>
    </p:spTree>
    <p:extLst>
      <p:ext uri="{BB962C8B-B14F-4D97-AF65-F5344CB8AC3E}">
        <p14:creationId xmlns:p14="http://schemas.microsoft.com/office/powerpoint/2010/main" val="38329877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2B52886F-B031-15BC-4AFB-864EA60DA8BF}"/>
              </a:ext>
            </a:extLst>
          </p:cNvPr>
          <p:cNvGraphicFramePr>
            <a:graphicFrameLocks noGrp="1"/>
          </p:cNvGraphicFramePr>
          <p:nvPr/>
        </p:nvGraphicFramePr>
        <p:xfrm>
          <a:off x="256540" y="176704"/>
          <a:ext cx="11643359" cy="698500"/>
        </p:xfrm>
        <a:graphic>
          <a:graphicData uri="http://schemas.openxmlformats.org/drawingml/2006/table">
            <a:tbl>
              <a:tblPr>
                <a:tableStyleId>{5C22544A-7EE6-4342-B048-85BDC9FD1C3A}</a:tableStyleId>
              </a:tblPr>
              <a:tblGrid>
                <a:gridCol w="7563986">
                  <a:extLst>
                    <a:ext uri="{9D8B030D-6E8A-4147-A177-3AD203B41FA5}">
                      <a16:colId xmlns:a16="http://schemas.microsoft.com/office/drawing/2014/main" val="684787995"/>
                    </a:ext>
                  </a:extLst>
                </a:gridCol>
                <a:gridCol w="2442411">
                  <a:extLst>
                    <a:ext uri="{9D8B030D-6E8A-4147-A177-3AD203B41FA5}">
                      <a16:colId xmlns:a16="http://schemas.microsoft.com/office/drawing/2014/main" val="1194938607"/>
                    </a:ext>
                  </a:extLst>
                </a:gridCol>
                <a:gridCol w="1636962">
                  <a:extLst>
                    <a:ext uri="{9D8B030D-6E8A-4147-A177-3AD203B41FA5}">
                      <a16:colId xmlns:a16="http://schemas.microsoft.com/office/drawing/2014/main" val="2473674201"/>
                    </a:ext>
                  </a:extLst>
                </a:gridCol>
              </a:tblGrid>
              <a:tr h="254000">
                <a:tc>
                  <a:txBody>
                    <a:bodyPr/>
                    <a:lstStyle/>
                    <a:p>
                      <a:pPr algn="l" fontAlgn="ctr"/>
                      <a:r>
                        <a:rPr lang="en-US" sz="900" u="none" strike="noStrike" dirty="0">
                          <a:solidFill>
                            <a:schemeClr val="tx1">
                              <a:lumMod val="65000"/>
                              <a:lumOff val="35000"/>
                            </a:schemeClr>
                          </a:solidFill>
                          <a:effectLst/>
                          <a:latin typeface="Century Gothic" panose="020B0502020202020204" pitchFamily="34" charset="0"/>
                        </a:rPr>
                        <a:t>  PROCESS</a:t>
                      </a:r>
                      <a:endParaRPr lang="en-US" sz="900" b="0" i="0" u="none" strike="noStrike" dirty="0">
                        <a:solidFill>
                          <a:schemeClr val="tx1">
                            <a:lumMod val="65000"/>
                            <a:lumOff val="35000"/>
                          </a:schemeClr>
                        </a:solidFill>
                        <a:effectLst/>
                        <a:latin typeface="Century Gothic" panose="020B0502020202020204" pitchFamily="34" charset="0"/>
                      </a:endParaRPr>
                    </a:p>
                  </a:txBody>
                  <a:tcPr marL="0" marR="9525" marT="9525" marB="0" anchor="ctr">
                    <a:lnL w="28575"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C4DDD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900" u="none" strike="noStrike" dirty="0">
                          <a:solidFill>
                            <a:schemeClr val="tx1">
                              <a:lumMod val="65000"/>
                              <a:lumOff val="35000"/>
                            </a:schemeClr>
                          </a:solidFill>
                          <a:effectLst/>
                          <a:latin typeface="Century Gothic" panose="020B0502020202020204" pitchFamily="34" charset="0"/>
                        </a:rPr>
                        <a:t>AUTHOR</a:t>
                      </a:r>
                      <a:endParaRPr lang="en-US" sz="900" b="0" i="0" u="none" strike="noStrike" dirty="0">
                        <a:solidFill>
                          <a:schemeClr val="tx1">
                            <a:lumMod val="65000"/>
                            <a:lumOff val="35000"/>
                          </a:schemeClr>
                        </a:solidFill>
                        <a:effectLst/>
                        <a:latin typeface="Century Gothic" panose="020B0502020202020204" pitchFamily="34"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C4DDD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900" u="none" strike="noStrike" dirty="0">
                          <a:solidFill>
                            <a:schemeClr val="tx1">
                              <a:lumMod val="65000"/>
                              <a:lumOff val="35000"/>
                            </a:schemeClr>
                          </a:solidFill>
                          <a:effectLst/>
                          <a:latin typeface="Century Gothic" panose="020B0502020202020204" pitchFamily="34" charset="0"/>
                        </a:rPr>
                        <a:t>DATE</a:t>
                      </a:r>
                      <a:endParaRPr lang="en-US" sz="900" b="0" i="0" u="none" strike="noStrike" dirty="0">
                        <a:solidFill>
                          <a:schemeClr val="tx1">
                            <a:lumMod val="65000"/>
                            <a:lumOff val="35000"/>
                          </a:schemeClr>
                        </a:solidFill>
                        <a:effectLst/>
                        <a:latin typeface="Century Gothic" panose="020B0502020202020204" pitchFamily="34"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C4DDDE"/>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25995443"/>
                  </a:ext>
                </a:extLst>
              </a:tr>
              <a:tr h="444500">
                <a:tc>
                  <a:txBody>
                    <a:bodyPr/>
                    <a:lstStyle/>
                    <a:p>
                      <a:pPr algn="l" fontAlgn="ctr"/>
                      <a:endParaRPr lang="en-US" sz="1800" b="0" i="0" u="none" strike="noStrike" dirty="0">
                        <a:solidFill>
                          <a:srgbClr val="000000"/>
                        </a:solidFill>
                        <a:effectLst/>
                        <a:latin typeface="Century Gothic" panose="020B0502020202020204" pitchFamily="34" charset="0"/>
                      </a:endParaRPr>
                    </a:p>
                  </a:txBody>
                  <a:tcPr marL="85725" marR="9525" marT="9525" marB="0" anchor="ctr">
                    <a:lnL w="28575"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12700"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9525" marR="9525" marT="9525"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12700"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EDF5F3"/>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9525" marR="9525" marT="9525"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12700"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D7EEEB"/>
                    </a:solidFill>
                  </a:tcPr>
                </a:tc>
                <a:extLst>
                  <a:ext uri="{0D108BD9-81ED-4DB2-BD59-A6C34878D82A}">
                    <a16:rowId xmlns:a16="http://schemas.microsoft.com/office/drawing/2014/main" val="3933300914"/>
                  </a:ext>
                </a:extLst>
              </a:tr>
            </a:tbl>
          </a:graphicData>
        </a:graphic>
      </p:graphicFrame>
      <p:graphicFrame>
        <p:nvGraphicFramePr>
          <p:cNvPr id="5" name="Table 4">
            <a:extLst>
              <a:ext uri="{FF2B5EF4-FFF2-40B4-BE49-F238E27FC236}">
                <a16:creationId xmlns:a16="http://schemas.microsoft.com/office/drawing/2014/main" id="{FB1A6A92-093F-D12D-1463-7DF276FF00A9}"/>
              </a:ext>
            </a:extLst>
          </p:cNvPr>
          <p:cNvGraphicFramePr>
            <a:graphicFrameLocks noGrp="1"/>
          </p:cNvGraphicFramePr>
          <p:nvPr/>
        </p:nvGraphicFramePr>
        <p:xfrm>
          <a:off x="256539" y="993915"/>
          <a:ext cx="11643361" cy="5523039"/>
        </p:xfrm>
        <a:graphic>
          <a:graphicData uri="http://schemas.openxmlformats.org/drawingml/2006/table">
            <a:tbl>
              <a:tblPr>
                <a:tableStyleId>{5C22544A-7EE6-4342-B048-85BDC9FD1C3A}</a:tableStyleId>
              </a:tblPr>
              <a:tblGrid>
                <a:gridCol w="1850557">
                  <a:extLst>
                    <a:ext uri="{9D8B030D-6E8A-4147-A177-3AD203B41FA5}">
                      <a16:colId xmlns:a16="http://schemas.microsoft.com/office/drawing/2014/main" val="1813438521"/>
                    </a:ext>
                  </a:extLst>
                </a:gridCol>
                <a:gridCol w="816067">
                  <a:extLst>
                    <a:ext uri="{9D8B030D-6E8A-4147-A177-3AD203B41FA5}">
                      <a16:colId xmlns:a16="http://schemas.microsoft.com/office/drawing/2014/main" val="3200652269"/>
                    </a:ext>
                  </a:extLst>
                </a:gridCol>
                <a:gridCol w="816067">
                  <a:extLst>
                    <a:ext uri="{9D8B030D-6E8A-4147-A177-3AD203B41FA5}">
                      <a16:colId xmlns:a16="http://schemas.microsoft.com/office/drawing/2014/main" val="3868603936"/>
                    </a:ext>
                  </a:extLst>
                </a:gridCol>
                <a:gridCol w="816067">
                  <a:extLst>
                    <a:ext uri="{9D8B030D-6E8A-4147-A177-3AD203B41FA5}">
                      <a16:colId xmlns:a16="http://schemas.microsoft.com/office/drawing/2014/main" val="3598991559"/>
                    </a:ext>
                  </a:extLst>
                </a:gridCol>
                <a:gridCol w="816067">
                  <a:extLst>
                    <a:ext uri="{9D8B030D-6E8A-4147-A177-3AD203B41FA5}">
                      <a16:colId xmlns:a16="http://schemas.microsoft.com/office/drawing/2014/main" val="3782260639"/>
                    </a:ext>
                  </a:extLst>
                </a:gridCol>
                <a:gridCol w="816067">
                  <a:extLst>
                    <a:ext uri="{9D8B030D-6E8A-4147-A177-3AD203B41FA5}">
                      <a16:colId xmlns:a16="http://schemas.microsoft.com/office/drawing/2014/main" val="4048945838"/>
                    </a:ext>
                  </a:extLst>
                </a:gridCol>
                <a:gridCol w="816067">
                  <a:extLst>
                    <a:ext uri="{9D8B030D-6E8A-4147-A177-3AD203B41FA5}">
                      <a16:colId xmlns:a16="http://schemas.microsoft.com/office/drawing/2014/main" val="3121555181"/>
                    </a:ext>
                  </a:extLst>
                </a:gridCol>
                <a:gridCol w="816067">
                  <a:extLst>
                    <a:ext uri="{9D8B030D-6E8A-4147-A177-3AD203B41FA5}">
                      <a16:colId xmlns:a16="http://schemas.microsoft.com/office/drawing/2014/main" val="2939013652"/>
                    </a:ext>
                  </a:extLst>
                </a:gridCol>
                <a:gridCol w="816067">
                  <a:extLst>
                    <a:ext uri="{9D8B030D-6E8A-4147-A177-3AD203B41FA5}">
                      <a16:colId xmlns:a16="http://schemas.microsoft.com/office/drawing/2014/main" val="2448151105"/>
                    </a:ext>
                  </a:extLst>
                </a:gridCol>
                <a:gridCol w="816067">
                  <a:extLst>
                    <a:ext uri="{9D8B030D-6E8A-4147-A177-3AD203B41FA5}">
                      <a16:colId xmlns:a16="http://schemas.microsoft.com/office/drawing/2014/main" val="3245612646"/>
                    </a:ext>
                  </a:extLst>
                </a:gridCol>
                <a:gridCol w="816067">
                  <a:extLst>
                    <a:ext uri="{9D8B030D-6E8A-4147-A177-3AD203B41FA5}">
                      <a16:colId xmlns:a16="http://schemas.microsoft.com/office/drawing/2014/main" val="3929840698"/>
                    </a:ext>
                  </a:extLst>
                </a:gridCol>
                <a:gridCol w="816067">
                  <a:extLst>
                    <a:ext uri="{9D8B030D-6E8A-4147-A177-3AD203B41FA5}">
                      <a16:colId xmlns:a16="http://schemas.microsoft.com/office/drawing/2014/main" val="1982056509"/>
                    </a:ext>
                  </a:extLst>
                </a:gridCol>
                <a:gridCol w="816067">
                  <a:extLst>
                    <a:ext uri="{9D8B030D-6E8A-4147-A177-3AD203B41FA5}">
                      <a16:colId xmlns:a16="http://schemas.microsoft.com/office/drawing/2014/main" val="2717203584"/>
                    </a:ext>
                  </a:extLst>
                </a:gridCol>
              </a:tblGrid>
              <a:tr h="277389">
                <a:tc>
                  <a:txBody>
                    <a:bodyPr/>
                    <a:lstStyle/>
                    <a:p>
                      <a:pPr algn="l" fontAlgn="ctr"/>
                      <a:r>
                        <a:rPr lang="en-US" sz="1050" u="none" strike="noStrike" dirty="0">
                          <a:solidFill>
                            <a:schemeClr val="tx1">
                              <a:lumMod val="65000"/>
                              <a:lumOff val="35000"/>
                            </a:schemeClr>
                          </a:solidFill>
                          <a:effectLst/>
                          <a:latin typeface="Century Gothic" panose="020B0502020202020204" pitchFamily="34" charset="0"/>
                        </a:rPr>
                        <a:t>PHASES</a:t>
                      </a:r>
                      <a:endParaRPr lang="en-US" sz="1050" b="0" i="0" u="none" strike="noStrike" dirty="0">
                        <a:solidFill>
                          <a:schemeClr val="tx1">
                            <a:lumMod val="65000"/>
                            <a:lumOff val="35000"/>
                          </a:schemeClr>
                        </a:solidFill>
                        <a:effectLst/>
                        <a:latin typeface="Century Gothic" panose="020B0502020202020204" pitchFamily="34" charset="0"/>
                      </a:endParaRPr>
                    </a:p>
                  </a:txBody>
                  <a:tcPr marL="6252" marR="6252" marT="6252" marB="0" anchor="ctr">
                    <a:lnB w="28575" cap="flat" cmpd="sng" algn="ctr">
                      <a:solidFill>
                        <a:srgbClr val="C4DDDE"/>
                      </a:solidFill>
                      <a:prstDash val="solid"/>
                      <a:round/>
                      <a:headEnd type="none" w="med" len="med"/>
                      <a:tailEnd type="none" w="med" len="med"/>
                    </a:lnB>
                    <a:noFill/>
                  </a:tcPr>
                </a:tc>
                <a:tc>
                  <a:txBody>
                    <a:bodyPr/>
                    <a:lstStyle/>
                    <a:p>
                      <a:pPr algn="r" fontAlgn="ctr"/>
                      <a:r>
                        <a:rPr lang="en-US" sz="1500" u="none" strike="noStrike" dirty="0">
                          <a:solidFill>
                            <a:srgbClr val="8AB4B8"/>
                          </a:solidFill>
                          <a:effectLst/>
                          <a:latin typeface="Century Gothic" panose="020B0502020202020204" pitchFamily="34" charset="0"/>
                        </a:rPr>
                        <a:t>JAN</a:t>
                      </a:r>
                      <a:endParaRPr lang="en-US" sz="1500" b="0" i="0" u="none" strike="noStrike" dirty="0">
                        <a:solidFill>
                          <a:srgbClr val="8AB4B8"/>
                        </a:solidFill>
                        <a:effectLst/>
                        <a:latin typeface="Century Gothic" panose="020B0502020202020204" pitchFamily="34" charset="0"/>
                      </a:endParaRPr>
                    </a:p>
                  </a:txBody>
                  <a:tcPr marL="6252" marR="6252" marT="6252" marB="0" anchor="ctr">
                    <a:lnB w="28575" cap="flat" cmpd="sng" algn="ctr">
                      <a:solidFill>
                        <a:srgbClr val="C4DDDE"/>
                      </a:solidFill>
                      <a:prstDash val="solid"/>
                      <a:round/>
                      <a:headEnd type="none" w="med" len="med"/>
                      <a:tailEnd type="none" w="med" len="med"/>
                    </a:lnB>
                    <a:noFill/>
                  </a:tcPr>
                </a:tc>
                <a:tc>
                  <a:txBody>
                    <a:bodyPr/>
                    <a:lstStyle/>
                    <a:p>
                      <a:pPr algn="r" fontAlgn="ctr"/>
                      <a:r>
                        <a:rPr lang="en-US" sz="1500" u="none" strike="noStrike" dirty="0">
                          <a:solidFill>
                            <a:srgbClr val="8AB4B8"/>
                          </a:solidFill>
                          <a:effectLst/>
                          <a:latin typeface="Century Gothic" panose="020B0502020202020204" pitchFamily="34" charset="0"/>
                        </a:rPr>
                        <a:t>FEB</a:t>
                      </a:r>
                      <a:endParaRPr lang="en-US" sz="1500" b="0" i="0" u="none" strike="noStrike" dirty="0">
                        <a:solidFill>
                          <a:srgbClr val="8AB4B8"/>
                        </a:solidFill>
                        <a:effectLst/>
                        <a:latin typeface="Century Gothic" panose="020B0502020202020204" pitchFamily="34" charset="0"/>
                      </a:endParaRPr>
                    </a:p>
                  </a:txBody>
                  <a:tcPr marL="6252" marR="6252" marT="6252" marB="0" anchor="ctr">
                    <a:lnB w="28575" cap="flat" cmpd="sng" algn="ctr">
                      <a:solidFill>
                        <a:srgbClr val="C4DDDE"/>
                      </a:solidFill>
                      <a:prstDash val="solid"/>
                      <a:round/>
                      <a:headEnd type="none" w="med" len="med"/>
                      <a:tailEnd type="none" w="med" len="med"/>
                    </a:lnB>
                    <a:noFill/>
                  </a:tcPr>
                </a:tc>
                <a:tc>
                  <a:txBody>
                    <a:bodyPr/>
                    <a:lstStyle/>
                    <a:p>
                      <a:pPr algn="r" fontAlgn="ctr"/>
                      <a:r>
                        <a:rPr lang="en-US" sz="1500" u="none" strike="noStrike" dirty="0">
                          <a:solidFill>
                            <a:srgbClr val="8AB4B8"/>
                          </a:solidFill>
                          <a:effectLst/>
                          <a:latin typeface="Century Gothic" panose="020B0502020202020204" pitchFamily="34" charset="0"/>
                        </a:rPr>
                        <a:t>MAR</a:t>
                      </a:r>
                      <a:endParaRPr lang="en-US" sz="1500" b="0" i="0" u="none" strike="noStrike" dirty="0">
                        <a:solidFill>
                          <a:srgbClr val="8AB4B8"/>
                        </a:solidFill>
                        <a:effectLst/>
                        <a:latin typeface="Century Gothic" panose="020B0502020202020204" pitchFamily="34" charset="0"/>
                      </a:endParaRPr>
                    </a:p>
                  </a:txBody>
                  <a:tcPr marL="6252" marR="6252" marT="6252" marB="0" anchor="ctr">
                    <a:lnB w="28575" cap="flat" cmpd="sng" algn="ctr">
                      <a:solidFill>
                        <a:srgbClr val="C4DDDE"/>
                      </a:solidFill>
                      <a:prstDash val="solid"/>
                      <a:round/>
                      <a:headEnd type="none" w="med" len="med"/>
                      <a:tailEnd type="none" w="med" len="med"/>
                    </a:lnB>
                    <a:noFill/>
                  </a:tcPr>
                </a:tc>
                <a:tc>
                  <a:txBody>
                    <a:bodyPr/>
                    <a:lstStyle/>
                    <a:p>
                      <a:pPr algn="r" fontAlgn="ctr"/>
                      <a:r>
                        <a:rPr lang="en-US" sz="1500" u="none" strike="noStrike" dirty="0">
                          <a:solidFill>
                            <a:srgbClr val="8AB4B8"/>
                          </a:solidFill>
                          <a:effectLst/>
                          <a:latin typeface="Century Gothic" panose="020B0502020202020204" pitchFamily="34" charset="0"/>
                        </a:rPr>
                        <a:t>APR</a:t>
                      </a:r>
                      <a:endParaRPr lang="en-US" sz="1500" b="0" i="0" u="none" strike="noStrike" dirty="0">
                        <a:solidFill>
                          <a:srgbClr val="8AB4B8"/>
                        </a:solidFill>
                        <a:effectLst/>
                        <a:latin typeface="Century Gothic" panose="020B0502020202020204" pitchFamily="34" charset="0"/>
                      </a:endParaRPr>
                    </a:p>
                  </a:txBody>
                  <a:tcPr marL="6252" marR="6252" marT="6252" marB="0" anchor="ctr">
                    <a:lnB w="28575" cap="flat" cmpd="sng" algn="ctr">
                      <a:solidFill>
                        <a:srgbClr val="C4DDDE"/>
                      </a:solidFill>
                      <a:prstDash val="solid"/>
                      <a:round/>
                      <a:headEnd type="none" w="med" len="med"/>
                      <a:tailEnd type="none" w="med" len="med"/>
                    </a:lnB>
                    <a:noFill/>
                  </a:tcPr>
                </a:tc>
                <a:tc>
                  <a:txBody>
                    <a:bodyPr/>
                    <a:lstStyle/>
                    <a:p>
                      <a:pPr algn="r" fontAlgn="ctr"/>
                      <a:r>
                        <a:rPr lang="en-US" sz="1500" u="none" strike="noStrike" dirty="0">
                          <a:solidFill>
                            <a:srgbClr val="8AB4B8"/>
                          </a:solidFill>
                          <a:effectLst/>
                          <a:latin typeface="Century Gothic" panose="020B0502020202020204" pitchFamily="34" charset="0"/>
                        </a:rPr>
                        <a:t>MAY</a:t>
                      </a:r>
                      <a:endParaRPr lang="en-US" sz="1500" b="0" i="0" u="none" strike="noStrike" dirty="0">
                        <a:solidFill>
                          <a:srgbClr val="8AB4B8"/>
                        </a:solidFill>
                        <a:effectLst/>
                        <a:latin typeface="Century Gothic" panose="020B0502020202020204" pitchFamily="34" charset="0"/>
                      </a:endParaRPr>
                    </a:p>
                  </a:txBody>
                  <a:tcPr marL="6252" marR="6252" marT="6252" marB="0" anchor="ctr">
                    <a:lnB w="28575" cap="flat" cmpd="sng" algn="ctr">
                      <a:solidFill>
                        <a:srgbClr val="C4DDDE"/>
                      </a:solidFill>
                      <a:prstDash val="solid"/>
                      <a:round/>
                      <a:headEnd type="none" w="med" len="med"/>
                      <a:tailEnd type="none" w="med" len="med"/>
                    </a:lnB>
                    <a:noFill/>
                  </a:tcPr>
                </a:tc>
                <a:tc>
                  <a:txBody>
                    <a:bodyPr/>
                    <a:lstStyle/>
                    <a:p>
                      <a:pPr algn="r" fontAlgn="ctr"/>
                      <a:r>
                        <a:rPr lang="en-US" sz="1500" u="none" strike="noStrike" dirty="0">
                          <a:solidFill>
                            <a:srgbClr val="8AB4B8"/>
                          </a:solidFill>
                          <a:effectLst/>
                          <a:latin typeface="Century Gothic" panose="020B0502020202020204" pitchFamily="34" charset="0"/>
                        </a:rPr>
                        <a:t>JUN</a:t>
                      </a:r>
                      <a:endParaRPr lang="en-US" sz="1500" b="0" i="0" u="none" strike="noStrike" dirty="0">
                        <a:solidFill>
                          <a:srgbClr val="8AB4B8"/>
                        </a:solidFill>
                        <a:effectLst/>
                        <a:latin typeface="Century Gothic" panose="020B0502020202020204" pitchFamily="34" charset="0"/>
                      </a:endParaRPr>
                    </a:p>
                  </a:txBody>
                  <a:tcPr marL="6252" marR="6252" marT="6252" marB="0" anchor="ctr">
                    <a:lnB w="28575" cap="flat" cmpd="sng" algn="ctr">
                      <a:solidFill>
                        <a:srgbClr val="C4DDDE"/>
                      </a:solidFill>
                      <a:prstDash val="solid"/>
                      <a:round/>
                      <a:headEnd type="none" w="med" len="med"/>
                      <a:tailEnd type="none" w="med" len="med"/>
                    </a:lnB>
                    <a:noFill/>
                  </a:tcPr>
                </a:tc>
                <a:tc>
                  <a:txBody>
                    <a:bodyPr/>
                    <a:lstStyle/>
                    <a:p>
                      <a:pPr algn="r" fontAlgn="ctr"/>
                      <a:r>
                        <a:rPr lang="en-US" sz="1500" u="none" strike="noStrike" dirty="0">
                          <a:solidFill>
                            <a:srgbClr val="8AB4B8"/>
                          </a:solidFill>
                          <a:effectLst/>
                          <a:latin typeface="Century Gothic" panose="020B0502020202020204" pitchFamily="34" charset="0"/>
                        </a:rPr>
                        <a:t>JUL</a:t>
                      </a:r>
                      <a:endParaRPr lang="en-US" sz="1500" b="0" i="0" u="none" strike="noStrike" dirty="0">
                        <a:solidFill>
                          <a:srgbClr val="8AB4B8"/>
                        </a:solidFill>
                        <a:effectLst/>
                        <a:latin typeface="Century Gothic" panose="020B0502020202020204" pitchFamily="34" charset="0"/>
                      </a:endParaRPr>
                    </a:p>
                  </a:txBody>
                  <a:tcPr marL="6252" marR="6252" marT="6252" marB="0" anchor="ctr">
                    <a:lnB w="28575" cap="flat" cmpd="sng" algn="ctr">
                      <a:solidFill>
                        <a:srgbClr val="C4DDDE"/>
                      </a:solidFill>
                      <a:prstDash val="solid"/>
                      <a:round/>
                      <a:headEnd type="none" w="med" len="med"/>
                      <a:tailEnd type="none" w="med" len="med"/>
                    </a:lnB>
                    <a:noFill/>
                  </a:tcPr>
                </a:tc>
                <a:tc>
                  <a:txBody>
                    <a:bodyPr/>
                    <a:lstStyle/>
                    <a:p>
                      <a:pPr algn="r" fontAlgn="ctr"/>
                      <a:r>
                        <a:rPr lang="en-US" sz="1500" u="none" strike="noStrike" dirty="0">
                          <a:solidFill>
                            <a:srgbClr val="8AB4B8"/>
                          </a:solidFill>
                          <a:effectLst/>
                          <a:latin typeface="Century Gothic" panose="020B0502020202020204" pitchFamily="34" charset="0"/>
                        </a:rPr>
                        <a:t>AUG</a:t>
                      </a:r>
                      <a:endParaRPr lang="en-US" sz="1500" b="0" i="0" u="none" strike="noStrike" dirty="0">
                        <a:solidFill>
                          <a:srgbClr val="8AB4B8"/>
                        </a:solidFill>
                        <a:effectLst/>
                        <a:latin typeface="Century Gothic" panose="020B0502020202020204" pitchFamily="34" charset="0"/>
                      </a:endParaRPr>
                    </a:p>
                  </a:txBody>
                  <a:tcPr marL="6252" marR="6252" marT="6252" marB="0" anchor="ctr">
                    <a:lnB w="28575" cap="flat" cmpd="sng" algn="ctr">
                      <a:solidFill>
                        <a:srgbClr val="C4DDDE"/>
                      </a:solidFill>
                      <a:prstDash val="solid"/>
                      <a:round/>
                      <a:headEnd type="none" w="med" len="med"/>
                      <a:tailEnd type="none" w="med" len="med"/>
                    </a:lnB>
                    <a:noFill/>
                  </a:tcPr>
                </a:tc>
                <a:tc>
                  <a:txBody>
                    <a:bodyPr/>
                    <a:lstStyle/>
                    <a:p>
                      <a:pPr algn="r" fontAlgn="ctr"/>
                      <a:r>
                        <a:rPr lang="en-US" sz="1500" u="none" strike="noStrike" dirty="0">
                          <a:solidFill>
                            <a:srgbClr val="8AB4B8"/>
                          </a:solidFill>
                          <a:effectLst/>
                          <a:latin typeface="Century Gothic" panose="020B0502020202020204" pitchFamily="34" charset="0"/>
                        </a:rPr>
                        <a:t>SEP</a:t>
                      </a:r>
                      <a:endParaRPr lang="en-US" sz="1500" b="0" i="0" u="none" strike="noStrike" dirty="0">
                        <a:solidFill>
                          <a:srgbClr val="8AB4B8"/>
                        </a:solidFill>
                        <a:effectLst/>
                        <a:latin typeface="Century Gothic" panose="020B0502020202020204" pitchFamily="34" charset="0"/>
                      </a:endParaRPr>
                    </a:p>
                  </a:txBody>
                  <a:tcPr marL="6252" marR="6252" marT="6252" marB="0" anchor="ctr">
                    <a:lnB w="28575" cap="flat" cmpd="sng" algn="ctr">
                      <a:solidFill>
                        <a:srgbClr val="C4DDDE"/>
                      </a:solidFill>
                      <a:prstDash val="solid"/>
                      <a:round/>
                      <a:headEnd type="none" w="med" len="med"/>
                      <a:tailEnd type="none" w="med" len="med"/>
                    </a:lnB>
                    <a:noFill/>
                  </a:tcPr>
                </a:tc>
                <a:tc>
                  <a:txBody>
                    <a:bodyPr/>
                    <a:lstStyle/>
                    <a:p>
                      <a:pPr algn="r" fontAlgn="ctr"/>
                      <a:r>
                        <a:rPr lang="en-US" sz="1500" u="none" strike="noStrike" dirty="0">
                          <a:solidFill>
                            <a:srgbClr val="8AB4B8"/>
                          </a:solidFill>
                          <a:effectLst/>
                          <a:latin typeface="Century Gothic" panose="020B0502020202020204" pitchFamily="34" charset="0"/>
                        </a:rPr>
                        <a:t>OCT</a:t>
                      </a:r>
                      <a:endParaRPr lang="en-US" sz="1500" b="0" i="0" u="none" strike="noStrike" dirty="0">
                        <a:solidFill>
                          <a:srgbClr val="8AB4B8"/>
                        </a:solidFill>
                        <a:effectLst/>
                        <a:latin typeface="Century Gothic" panose="020B0502020202020204" pitchFamily="34" charset="0"/>
                      </a:endParaRPr>
                    </a:p>
                  </a:txBody>
                  <a:tcPr marL="6252" marR="6252" marT="6252" marB="0" anchor="ctr">
                    <a:lnB w="28575" cap="flat" cmpd="sng" algn="ctr">
                      <a:solidFill>
                        <a:srgbClr val="C4DDDE"/>
                      </a:solidFill>
                      <a:prstDash val="solid"/>
                      <a:round/>
                      <a:headEnd type="none" w="med" len="med"/>
                      <a:tailEnd type="none" w="med" len="med"/>
                    </a:lnB>
                    <a:noFill/>
                  </a:tcPr>
                </a:tc>
                <a:tc>
                  <a:txBody>
                    <a:bodyPr/>
                    <a:lstStyle/>
                    <a:p>
                      <a:pPr algn="r" fontAlgn="ctr"/>
                      <a:r>
                        <a:rPr lang="en-US" sz="1500" u="none" strike="noStrike" dirty="0">
                          <a:solidFill>
                            <a:srgbClr val="8AB4B8"/>
                          </a:solidFill>
                          <a:effectLst/>
                          <a:latin typeface="Century Gothic" panose="020B0502020202020204" pitchFamily="34" charset="0"/>
                        </a:rPr>
                        <a:t>NOV</a:t>
                      </a:r>
                      <a:endParaRPr lang="en-US" sz="1500" b="0" i="0" u="none" strike="noStrike" dirty="0">
                        <a:solidFill>
                          <a:srgbClr val="8AB4B8"/>
                        </a:solidFill>
                        <a:effectLst/>
                        <a:latin typeface="Century Gothic" panose="020B0502020202020204" pitchFamily="34" charset="0"/>
                      </a:endParaRPr>
                    </a:p>
                  </a:txBody>
                  <a:tcPr marL="6252" marR="6252" marT="6252" marB="0" anchor="ctr">
                    <a:lnB w="28575" cap="flat" cmpd="sng" algn="ctr">
                      <a:solidFill>
                        <a:srgbClr val="C4DDDE"/>
                      </a:solidFill>
                      <a:prstDash val="solid"/>
                      <a:round/>
                      <a:headEnd type="none" w="med" len="med"/>
                      <a:tailEnd type="none" w="med" len="med"/>
                    </a:lnB>
                    <a:noFill/>
                  </a:tcPr>
                </a:tc>
                <a:tc>
                  <a:txBody>
                    <a:bodyPr/>
                    <a:lstStyle/>
                    <a:p>
                      <a:pPr algn="r" fontAlgn="ctr"/>
                      <a:r>
                        <a:rPr lang="en-US" sz="1500" u="none" strike="noStrike" dirty="0">
                          <a:solidFill>
                            <a:srgbClr val="8AB4B8"/>
                          </a:solidFill>
                          <a:effectLst/>
                          <a:latin typeface="Century Gothic" panose="020B0502020202020204" pitchFamily="34" charset="0"/>
                        </a:rPr>
                        <a:t>DEC</a:t>
                      </a:r>
                      <a:endParaRPr lang="en-US" sz="1500" b="0" i="0" u="none" strike="noStrike" dirty="0">
                        <a:solidFill>
                          <a:srgbClr val="8AB4B8"/>
                        </a:solidFill>
                        <a:effectLst/>
                        <a:latin typeface="Century Gothic" panose="020B0502020202020204" pitchFamily="34" charset="0"/>
                      </a:endParaRPr>
                    </a:p>
                  </a:txBody>
                  <a:tcPr marL="6252" marR="6252" marT="6252" marB="0" anchor="ctr">
                    <a:lnB w="28575" cap="flat" cmpd="sng" algn="ctr">
                      <a:solidFill>
                        <a:srgbClr val="C4DDDE"/>
                      </a:solidFill>
                      <a:prstDash val="solid"/>
                      <a:round/>
                      <a:headEnd type="none" w="med" len="med"/>
                      <a:tailEnd type="none" w="med" len="med"/>
                    </a:lnB>
                    <a:noFill/>
                  </a:tcPr>
                </a:tc>
                <a:extLst>
                  <a:ext uri="{0D108BD9-81ED-4DB2-BD59-A6C34878D82A}">
                    <a16:rowId xmlns:a16="http://schemas.microsoft.com/office/drawing/2014/main" val="2024977211"/>
                  </a:ext>
                </a:extLst>
              </a:tr>
              <a:tr h="1049130">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00584" marR="6252" marT="6252" marB="0" anchor="ctr">
                    <a:lnL w="381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EAF7F2"/>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28575"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extLst>
                  <a:ext uri="{0D108BD9-81ED-4DB2-BD59-A6C34878D82A}">
                    <a16:rowId xmlns:a16="http://schemas.microsoft.com/office/drawing/2014/main" val="1051431629"/>
                  </a:ext>
                </a:extLst>
              </a:tr>
              <a:tr h="1049130">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00584" marR="6252" marT="6252" marB="0" anchor="ctr">
                    <a:lnL w="381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EAF7F2"/>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28575"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extLst>
                  <a:ext uri="{0D108BD9-81ED-4DB2-BD59-A6C34878D82A}">
                    <a16:rowId xmlns:a16="http://schemas.microsoft.com/office/drawing/2014/main" val="3704487206"/>
                  </a:ext>
                </a:extLst>
              </a:tr>
              <a:tr h="1049130">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00584" marR="6252" marT="6252" marB="0" anchor="ctr">
                    <a:lnL w="381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EAF7F2"/>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28575"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extLst>
                  <a:ext uri="{0D108BD9-81ED-4DB2-BD59-A6C34878D82A}">
                    <a16:rowId xmlns:a16="http://schemas.microsoft.com/office/drawing/2014/main" val="6046905"/>
                  </a:ext>
                </a:extLst>
              </a:tr>
              <a:tr h="1049130">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00584" marR="6252" marT="6252" marB="0" anchor="ctr">
                    <a:lnL w="381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EAF7F2"/>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28575"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extLst>
                  <a:ext uri="{0D108BD9-81ED-4DB2-BD59-A6C34878D82A}">
                    <a16:rowId xmlns:a16="http://schemas.microsoft.com/office/drawing/2014/main" val="3203768573"/>
                  </a:ext>
                </a:extLst>
              </a:tr>
              <a:tr h="1049130">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00584" marR="6252" marT="6252" marB="0" anchor="ctr">
                    <a:lnL w="381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EAF7F2"/>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12700"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56267" marR="6252" marT="6252" marB="0" anchor="ctr">
                    <a:lnL w="12700" cap="flat" cmpd="sng" algn="ctr">
                      <a:solidFill>
                        <a:srgbClr val="C4DDDE"/>
                      </a:solidFill>
                      <a:prstDash val="solid"/>
                      <a:round/>
                      <a:headEnd type="none" w="med" len="med"/>
                      <a:tailEnd type="none" w="med" len="med"/>
                    </a:lnL>
                    <a:lnR w="28575" cap="flat" cmpd="sng" algn="ctr">
                      <a:solidFill>
                        <a:srgbClr val="C4DDDE"/>
                      </a:solidFill>
                      <a:prstDash val="solid"/>
                      <a:round/>
                      <a:headEnd type="none" w="med" len="med"/>
                      <a:tailEnd type="none" w="med" len="med"/>
                    </a:lnR>
                    <a:lnT w="28575" cap="flat" cmpd="sng" algn="ctr">
                      <a:solidFill>
                        <a:srgbClr val="C4DDDE"/>
                      </a:solidFill>
                      <a:prstDash val="solid"/>
                      <a:round/>
                      <a:headEnd type="none" w="med" len="med"/>
                      <a:tailEnd type="none" w="med" len="med"/>
                    </a:lnT>
                    <a:lnB w="28575" cap="flat" cmpd="sng" algn="ctr">
                      <a:solidFill>
                        <a:srgbClr val="C4DDDE"/>
                      </a:solidFill>
                      <a:prstDash val="solid"/>
                      <a:round/>
                      <a:headEnd type="none" w="med" len="med"/>
                      <a:tailEnd type="none" w="med" len="med"/>
                    </a:lnB>
                    <a:solidFill>
                      <a:srgbClr val="F2FDFB"/>
                    </a:solidFill>
                  </a:tcPr>
                </a:tc>
                <a:extLst>
                  <a:ext uri="{0D108BD9-81ED-4DB2-BD59-A6C34878D82A}">
                    <a16:rowId xmlns:a16="http://schemas.microsoft.com/office/drawing/2014/main" val="2869854493"/>
                  </a:ext>
                </a:extLst>
              </a:tr>
            </a:tbl>
          </a:graphicData>
        </a:graphic>
      </p:graphicFrame>
    </p:spTree>
    <p:extLst>
      <p:ext uri="{BB962C8B-B14F-4D97-AF65-F5344CB8AC3E}">
        <p14:creationId xmlns:p14="http://schemas.microsoft.com/office/powerpoint/2010/main" val="30103665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12693</TotalTime>
  <Words>481</Words>
  <Application>Microsoft Macintosh PowerPoint</Application>
  <PresentationFormat>Widescreen</PresentationFormat>
  <Paragraphs>267</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Brittany Johnston</cp:lastModifiedBy>
  <cp:revision>212</cp:revision>
  <cp:lastPrinted>2024-02-20T23:48:17Z</cp:lastPrinted>
  <dcterms:created xsi:type="dcterms:W3CDTF">2021-07-07T23:54:57Z</dcterms:created>
  <dcterms:modified xsi:type="dcterms:W3CDTF">2024-05-17T19:59:55Z</dcterms:modified>
</cp:coreProperties>
</file>