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3" r:id="rId2"/>
    <p:sldId id="382" r:id="rId3"/>
    <p:sldId id="383"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79EEEE"/>
    <a:srgbClr val="FFE699"/>
    <a:srgbClr val="DBF2A9"/>
    <a:srgbClr val="C9F2DB"/>
    <a:srgbClr val="E4FAF1"/>
    <a:srgbClr val="9AE7BD"/>
    <a:srgbClr val="E5F2CA"/>
    <a:srgbClr val="F2F9E1"/>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875" autoAdjust="0"/>
    <p:restoredTop sz="96058"/>
  </p:normalViewPr>
  <p:slideViewPr>
    <p:cSldViewPr snapToGrid="0" snapToObjects="1">
      <p:cViewPr varScale="1">
        <p:scale>
          <a:sx n="128" d="100"/>
          <a:sy n="128" d="100"/>
        </p:scale>
        <p:origin x="208"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5/17/24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693602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436067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5/17/24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5/17/24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5/17/24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5/17/24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53&amp;utm_source=template-powerpoint&amp;utm_medium=content&amp;utm_campaign=Yes/No+Flowchart-powerpoint-12053&amp;lpa=Yes/No+Flowchart+powerpoint+12053"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36000">
              <a:schemeClr val="bg1"/>
            </a:gs>
            <a:gs pos="100000">
              <a:srgbClr val="79EEEE"/>
            </a:gs>
          </a:gsLst>
          <a:lin ang="2700000" scaled="0"/>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93F1B0-D8E0-1318-EACD-C96140D00B6F}"/>
              </a:ext>
            </a:extLst>
          </p:cNvPr>
          <p:cNvSpPr txBox="1"/>
          <p:nvPr/>
        </p:nvSpPr>
        <p:spPr>
          <a:xfrm>
            <a:off x="249647" y="282533"/>
            <a:ext cx="6190909"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PowerPoint Yes/No Flowchart Template</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231366" y="298882"/>
            <a:ext cx="4678423" cy="649251"/>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93144" y="1473715"/>
            <a:ext cx="4558256" cy="4575676"/>
          </a:xfrm>
          <a:prstGeom prst="rect">
            <a:avLst/>
          </a:prstGeom>
          <a:noFill/>
        </p:spPr>
        <p:txBody>
          <a:bodyPr wrap="square" rtlCol="0">
            <a:spAutoFit/>
          </a:bodyPr>
          <a:lstStyle/>
          <a:p>
            <a:pPr algn="l" rtl="0">
              <a:lnSpc>
                <a:spcPct val="150000"/>
              </a:lnSpc>
              <a:spcBef>
                <a:spcPts val="0"/>
              </a:spcBef>
              <a:spcAft>
                <a:spcPts val="0"/>
              </a:spcAft>
            </a:pPr>
            <a:r>
              <a:rPr lang="en-US" sz="1400" b="1" i="0" u="none" strike="noStrike" dirty="0">
                <a:solidFill>
                  <a:srgbClr val="000000"/>
                </a:solidFill>
                <a:effectLst/>
                <a:latin typeface="Century Gothic" panose="020B0502020202020204" pitchFamily="34" charset="0"/>
              </a:rPr>
              <a:t>When to Use This Template: </a:t>
            </a:r>
            <a:r>
              <a:rPr lang="en-US" sz="1400" i="0" u="none" strike="noStrike" dirty="0">
                <a:solidFill>
                  <a:srgbClr val="000000"/>
                </a:solidFill>
                <a:effectLst/>
                <a:latin typeface="Century Gothic" panose="020B0502020202020204" pitchFamily="34" charset="0"/>
              </a:rPr>
              <a:t>The yes/no flowchart template is perfect for simplifying complex decision-making into manageable, binary choices. It's a go-to tool for training sessions or meetings where clear, straightforward decision paths need to be explored. </a:t>
            </a:r>
          </a:p>
          <a:p>
            <a:pPr algn="l" rtl="0">
              <a:lnSpc>
                <a:spcPct val="150000"/>
              </a:lnSpc>
              <a:spcBef>
                <a:spcPts val="0"/>
              </a:spcBef>
              <a:spcAft>
                <a:spcPts val="0"/>
              </a:spcAft>
            </a:pPr>
            <a:r>
              <a:rPr lang="en-US" sz="1400" i="0" u="none" strike="noStrike" dirty="0">
                <a:solidFill>
                  <a:srgbClr val="000000"/>
                </a:solidFill>
                <a:effectLst/>
                <a:latin typeface="Century Gothic" panose="020B0502020202020204" pitchFamily="34" charset="0"/>
              </a:rPr>
              <a:t>  </a:t>
            </a:r>
          </a:p>
          <a:p>
            <a:pPr algn="l" rtl="0">
              <a:lnSpc>
                <a:spcPct val="150000"/>
              </a:lnSpc>
              <a:spcBef>
                <a:spcPts val="0"/>
              </a:spcBef>
              <a:spcAft>
                <a:spcPts val="0"/>
              </a:spcAft>
            </a:pPr>
            <a:r>
              <a:rPr lang="en-US" sz="1400" b="1" i="0" u="none" strike="noStrike" dirty="0">
                <a:solidFill>
                  <a:srgbClr val="000000"/>
                </a:solidFill>
                <a:effectLst/>
                <a:latin typeface="Century Gothic" panose="020B0502020202020204" pitchFamily="34" charset="0"/>
              </a:rPr>
              <a:t>Notable Template Features: </a:t>
            </a:r>
            <a:r>
              <a:rPr lang="en-US" sz="1400" i="0" u="none" strike="noStrike" dirty="0">
                <a:solidFill>
                  <a:srgbClr val="000000"/>
                </a:solidFill>
                <a:effectLst/>
                <a:latin typeface="Century Gothic" panose="020B0502020202020204" pitchFamily="34" charset="0"/>
              </a:rPr>
              <a:t>This template features a clear, step-by-step layout that branches out based on yes or no responses, making it easier to follow through a series of decisions. Its design helps in visualizing the consequences of choices, aiding in quicker, more informed decision-making processes. </a:t>
            </a:r>
          </a:p>
        </p:txBody>
      </p:sp>
      <p:pic>
        <p:nvPicPr>
          <p:cNvPr id="7" name="Picture 6">
            <a:extLst>
              <a:ext uri="{FF2B5EF4-FFF2-40B4-BE49-F238E27FC236}">
                <a16:creationId xmlns:a16="http://schemas.microsoft.com/office/drawing/2014/main" id="{C1B028CC-25B9-7F56-5803-4FF41E07A98F}"/>
              </a:ext>
            </a:extLst>
          </p:cNvPr>
          <p:cNvPicPr>
            <a:picLocks noChangeAspect="1"/>
          </p:cNvPicPr>
          <p:nvPr/>
        </p:nvPicPr>
        <p:blipFill>
          <a:blip r:embed="rId5"/>
          <a:srcRect/>
          <a:stretch/>
        </p:blipFill>
        <p:spPr>
          <a:xfrm>
            <a:off x="5101883" y="1596017"/>
            <a:ext cx="6794859" cy="3815030"/>
          </a:xfrm>
          <a:prstGeom prst="rect">
            <a:avLst/>
          </a:prstGeom>
          <a:effectLst>
            <a:outerShdw blurRad="101157" dist="38100" dir="2700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2">
                <a:lumMod val="50000"/>
              </a:schemeClr>
            </a:gs>
            <a:gs pos="45000">
              <a:schemeClr val="bg2">
                <a:lumMod val="25000"/>
              </a:schemeClr>
            </a:gs>
            <a:gs pos="100000">
              <a:schemeClr val="bg2">
                <a:lumMod val="10000"/>
              </a:schemeClr>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4" name="AutoShape 168">
            <a:extLst>
              <a:ext uri="{FF2B5EF4-FFF2-40B4-BE49-F238E27FC236}">
                <a16:creationId xmlns:a16="http://schemas.microsoft.com/office/drawing/2014/main" id="{8E48FEB7-4010-2C41-ACC9-D3941383037A}"/>
              </a:ext>
            </a:extLst>
          </p:cNvPr>
          <p:cNvSpPr>
            <a:spLocks noChangeArrowheads="1"/>
          </p:cNvSpPr>
          <p:nvPr/>
        </p:nvSpPr>
        <p:spPr bwMode="auto">
          <a:xfrm>
            <a:off x="8337071" y="3228989"/>
            <a:ext cx="4368800" cy="1244600"/>
          </a:xfrm>
          <a:prstGeom prst="flowChartDecision">
            <a:avLst/>
          </a:prstGeom>
          <a:solidFill>
            <a:srgbClr val="BFEEEA"/>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0" tIns="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chemeClr val="tx1">
                    <a:lumMod val="65000"/>
                    <a:lumOff val="35000"/>
                  </a:schemeClr>
                </a:solidFill>
                <a:latin typeface="Century Gothic" charset="0"/>
                <a:ea typeface="Century Gothic" charset="0"/>
                <a:cs typeface="Century Gothic" charset="0"/>
              </a:rPr>
              <a:t>–– DECISION 3 ––</a:t>
            </a:r>
            <a:endParaRPr lang="en-US" sz="1000" b="0" i="0" u="none" strike="noStrike" baseline="0">
              <a:solidFill>
                <a:srgbClr val="000000"/>
              </a:solidFill>
              <a:latin typeface="Century Gothic" charset="0"/>
              <a:ea typeface="Century Gothic" charset="0"/>
              <a:cs typeface="Century Gothic" charset="0"/>
            </a:endParaRPr>
          </a:p>
          <a:p>
            <a:pPr algn="ctr" rtl="0">
              <a:defRPr sz="1000"/>
            </a:pPr>
            <a:r>
              <a:rPr lang="en-US" sz="1200" b="0" i="0" u="none" strike="noStrike" baseline="0">
                <a:solidFill>
                  <a:srgbClr val="000000"/>
                </a:solidFill>
                <a:latin typeface="Century Gothic" charset="0"/>
                <a:ea typeface="Century Gothic" charset="0"/>
                <a:cs typeface="Century Gothic" charset="0"/>
              </a:rPr>
              <a:t>Can the new software improve efficiency?</a:t>
            </a:r>
          </a:p>
        </p:txBody>
      </p:sp>
      <p:sp>
        <p:nvSpPr>
          <p:cNvPr id="52" name="AutoShape 168">
            <a:extLst>
              <a:ext uri="{FF2B5EF4-FFF2-40B4-BE49-F238E27FC236}">
                <a16:creationId xmlns:a16="http://schemas.microsoft.com/office/drawing/2014/main" id="{F2F844CC-BDA8-AD4B-9AF3-C157CDF213D9}"/>
              </a:ext>
            </a:extLst>
          </p:cNvPr>
          <p:cNvSpPr>
            <a:spLocks noChangeArrowheads="1"/>
          </p:cNvSpPr>
          <p:nvPr/>
        </p:nvSpPr>
        <p:spPr bwMode="auto">
          <a:xfrm>
            <a:off x="5571859" y="4266030"/>
            <a:ext cx="4368800" cy="1243584"/>
          </a:xfrm>
          <a:prstGeom prst="flowChartDecision">
            <a:avLst/>
          </a:prstGeom>
          <a:solidFill>
            <a:srgbClr val="A3EEED"/>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0" tIns="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chemeClr val="tx1">
                    <a:lumMod val="65000"/>
                    <a:lumOff val="35000"/>
                  </a:schemeClr>
                </a:solidFill>
                <a:latin typeface="Century Gothic" charset="0"/>
                <a:ea typeface="Century Gothic" charset="0"/>
                <a:cs typeface="Century Gothic" charset="0"/>
              </a:rPr>
              <a:t>–– DECISION 4 ––</a:t>
            </a:r>
            <a:endParaRPr lang="en-US" sz="1000" b="0" i="0" u="none" strike="noStrike" baseline="0">
              <a:solidFill>
                <a:srgbClr val="000000"/>
              </a:solidFill>
              <a:latin typeface="Century Gothic" charset="0"/>
              <a:ea typeface="Century Gothic" charset="0"/>
              <a:cs typeface="Century Gothic" charset="0"/>
            </a:endParaRPr>
          </a:p>
          <a:p>
            <a:pPr algn="ctr" rtl="0">
              <a:defRPr sz="1000"/>
            </a:pPr>
            <a:r>
              <a:rPr lang="en-US" sz="1200" b="0" i="0" u="none" strike="noStrike" baseline="0">
                <a:solidFill>
                  <a:srgbClr val="000000"/>
                </a:solidFill>
                <a:latin typeface="Century Gothic" charset="0"/>
                <a:ea typeface="Century Gothic" charset="0"/>
                <a:cs typeface="Century Gothic" charset="0"/>
              </a:rPr>
              <a:t>Is the cost of the new software within the budget?</a:t>
            </a:r>
          </a:p>
        </p:txBody>
      </p:sp>
      <p:graphicFrame>
        <p:nvGraphicFramePr>
          <p:cNvPr id="2" name="Table 1">
            <a:extLst>
              <a:ext uri="{FF2B5EF4-FFF2-40B4-BE49-F238E27FC236}">
                <a16:creationId xmlns:a16="http://schemas.microsoft.com/office/drawing/2014/main" id="{2B52886F-B031-15BC-4AFB-864EA60DA8BF}"/>
              </a:ext>
            </a:extLst>
          </p:cNvPr>
          <p:cNvGraphicFramePr>
            <a:graphicFrameLocks noGrp="1"/>
          </p:cNvGraphicFramePr>
          <p:nvPr>
            <p:extLst>
              <p:ext uri="{D42A27DB-BD31-4B8C-83A1-F6EECF244321}">
                <p14:modId xmlns:p14="http://schemas.microsoft.com/office/powerpoint/2010/main" val="4174663409"/>
              </p:ext>
            </p:extLst>
          </p:nvPr>
        </p:nvGraphicFramePr>
        <p:xfrm>
          <a:off x="256540" y="176704"/>
          <a:ext cx="11643359" cy="698500"/>
        </p:xfrm>
        <a:graphic>
          <a:graphicData uri="http://schemas.openxmlformats.org/drawingml/2006/table">
            <a:tbl>
              <a:tblPr>
                <a:tableStyleId>{5C22544A-7EE6-4342-B048-85BDC9FD1C3A}</a:tableStyleId>
              </a:tblPr>
              <a:tblGrid>
                <a:gridCol w="7863730">
                  <a:extLst>
                    <a:ext uri="{9D8B030D-6E8A-4147-A177-3AD203B41FA5}">
                      <a16:colId xmlns:a16="http://schemas.microsoft.com/office/drawing/2014/main" val="684787995"/>
                    </a:ext>
                  </a:extLst>
                </a:gridCol>
                <a:gridCol w="2474843">
                  <a:extLst>
                    <a:ext uri="{9D8B030D-6E8A-4147-A177-3AD203B41FA5}">
                      <a16:colId xmlns:a16="http://schemas.microsoft.com/office/drawing/2014/main" val="1194938607"/>
                    </a:ext>
                  </a:extLst>
                </a:gridCol>
                <a:gridCol w="1304786">
                  <a:extLst>
                    <a:ext uri="{9D8B030D-6E8A-4147-A177-3AD203B41FA5}">
                      <a16:colId xmlns:a16="http://schemas.microsoft.com/office/drawing/2014/main" val="2473674201"/>
                    </a:ext>
                  </a:extLst>
                </a:gridCol>
              </a:tblGrid>
              <a:tr h="254000">
                <a:tc>
                  <a:txBody>
                    <a:bodyPr/>
                    <a:lstStyle/>
                    <a:p>
                      <a:pPr algn="l" fontAlgn="ctr"/>
                      <a:r>
                        <a:rPr lang="en-US" sz="900" u="none" strike="noStrike" dirty="0">
                          <a:solidFill>
                            <a:schemeClr val="bg2"/>
                          </a:solidFill>
                          <a:effectLst/>
                          <a:latin typeface="Century Gothic" panose="020B0502020202020204" pitchFamily="34" charset="0"/>
                        </a:rPr>
                        <a:t>   PROCESS</a:t>
                      </a:r>
                      <a:endParaRPr lang="en-US" sz="900" b="0" i="0" u="none" strike="noStrike" dirty="0">
                        <a:solidFill>
                          <a:schemeClr val="bg2"/>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a:solidFill>
                            <a:schemeClr val="bg2"/>
                          </a:solidFill>
                          <a:effectLst/>
                          <a:latin typeface="Century Gothic" panose="020B0502020202020204" pitchFamily="34" charset="0"/>
                        </a:rPr>
                        <a:t>AUTHOR</a:t>
                      </a:r>
                      <a:endParaRPr lang="en-US" sz="900" b="0" i="0" u="none" strike="noStrike">
                        <a:solidFill>
                          <a:schemeClr val="bg2"/>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dirty="0">
                          <a:solidFill>
                            <a:schemeClr val="bg2"/>
                          </a:solidFill>
                          <a:effectLst/>
                          <a:latin typeface="Century Gothic" panose="020B0502020202020204" pitchFamily="34" charset="0"/>
                        </a:rPr>
                        <a:t>DATE</a:t>
                      </a:r>
                      <a:endParaRPr lang="en-US" sz="900" b="0" i="0" u="none" strike="noStrike" dirty="0">
                        <a:solidFill>
                          <a:schemeClr val="bg2"/>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5995443"/>
                  </a:ext>
                </a:extLst>
              </a:tr>
              <a:tr h="444500">
                <a:tc>
                  <a:txBody>
                    <a:bodyPr/>
                    <a:lstStyle/>
                    <a:p>
                      <a:pPr algn="l" fontAlgn="ctr"/>
                      <a:r>
                        <a:rPr lang="en-US" sz="1800" u="none" strike="noStrike" dirty="0">
                          <a:effectLst/>
                          <a:latin typeface="Century Gothic" panose="020B0502020202020204" pitchFamily="34" charset="0"/>
                        </a:rPr>
                        <a:t>Deciding on Implementing a New Software Tool</a:t>
                      </a:r>
                      <a:endParaRPr lang="en-US" sz="18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300" b="0" i="0" u="none" strike="noStrike" dirty="0">
                          <a:solidFill>
                            <a:schemeClr val="tx1"/>
                          </a:solidFill>
                          <a:effectLst/>
                          <a:latin typeface="Century Gothic" panose="020B0502020202020204" pitchFamily="34" charset="0"/>
                        </a:rPr>
                        <a:t>Leigh Gibbs</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300" u="none" strike="noStrike" dirty="0">
                          <a:solidFill>
                            <a:schemeClr val="tx1"/>
                          </a:solidFill>
                          <a:effectLst/>
                          <a:latin typeface="Century Gothic" panose="020B0502020202020204" pitchFamily="34" charset="0"/>
                        </a:rPr>
                        <a:t>00/00/0000 </a:t>
                      </a:r>
                      <a:endParaRPr lang="en-US" sz="13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6E6E6"/>
                    </a:solidFill>
                  </a:tcPr>
                </a:tc>
                <a:extLst>
                  <a:ext uri="{0D108BD9-81ED-4DB2-BD59-A6C34878D82A}">
                    <a16:rowId xmlns:a16="http://schemas.microsoft.com/office/drawing/2014/main" val="3933300914"/>
                  </a:ext>
                </a:extLst>
              </a:tr>
            </a:tbl>
          </a:graphicData>
        </a:graphic>
      </p:graphicFrame>
      <p:sp>
        <p:nvSpPr>
          <p:cNvPr id="5" name="Text Box 174">
            <a:extLst>
              <a:ext uri="{FF2B5EF4-FFF2-40B4-BE49-F238E27FC236}">
                <a16:creationId xmlns:a16="http://schemas.microsoft.com/office/drawing/2014/main" id="{3EB4E3C1-5C75-CC43-AB39-8F1335C3B1A5}"/>
              </a:ext>
            </a:extLst>
          </p:cNvPr>
          <p:cNvSpPr txBox="1">
            <a:spLocks noChangeArrowheads="1"/>
          </p:cNvSpPr>
          <p:nvPr/>
        </p:nvSpPr>
        <p:spPr bwMode="auto">
          <a:xfrm>
            <a:off x="2126572" y="3721322"/>
            <a:ext cx="1737360" cy="27432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00" b="0" i="0" u="none" strike="noStrike" baseline="0">
                <a:solidFill>
                  <a:schemeClr val="bg1"/>
                </a:solidFill>
                <a:latin typeface="Century Gothic" charset="0"/>
                <a:ea typeface="Century Gothic" charset="0"/>
                <a:cs typeface="Century Gothic" charset="0"/>
              </a:rPr>
              <a:t>RECTANGLE: Process Step</a:t>
            </a:r>
          </a:p>
        </p:txBody>
      </p:sp>
      <p:sp>
        <p:nvSpPr>
          <p:cNvPr id="6" name="AutoShape 167">
            <a:extLst>
              <a:ext uri="{FF2B5EF4-FFF2-40B4-BE49-F238E27FC236}">
                <a16:creationId xmlns:a16="http://schemas.microsoft.com/office/drawing/2014/main" id="{9BF3544B-B6E6-92DD-8664-A3478865D953}"/>
              </a:ext>
            </a:extLst>
          </p:cNvPr>
          <p:cNvSpPr>
            <a:spLocks noChangeArrowheads="1"/>
          </p:cNvSpPr>
          <p:nvPr/>
        </p:nvSpPr>
        <p:spPr bwMode="auto">
          <a:xfrm>
            <a:off x="307340" y="1377157"/>
            <a:ext cx="1803400" cy="838200"/>
          </a:xfrm>
          <a:prstGeom prst="roundRect">
            <a:avLst>
              <a:gd name="adj" fmla="val 50000"/>
            </a:avLst>
          </a:prstGeom>
          <a:solidFill>
            <a:srgbClr val="18918F"/>
          </a:solidFill>
          <a:ln w="12700">
            <a:solidFill>
              <a:schemeClr val="bg1">
                <a:lumMod val="7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400" b="0" i="0" u="none" strike="noStrike" baseline="0">
                <a:solidFill>
                  <a:schemeClr val="bg1"/>
                </a:solidFill>
                <a:latin typeface="Century Gothic" charset="0"/>
                <a:ea typeface="Century Gothic" charset="0"/>
                <a:cs typeface="Century Gothic" charset="0"/>
              </a:rPr>
              <a:t>Do we need a new software tool?</a:t>
            </a:r>
          </a:p>
        </p:txBody>
      </p:sp>
      <p:sp>
        <p:nvSpPr>
          <p:cNvPr id="7" name="Text Box 174">
            <a:extLst>
              <a:ext uri="{FF2B5EF4-FFF2-40B4-BE49-F238E27FC236}">
                <a16:creationId xmlns:a16="http://schemas.microsoft.com/office/drawing/2014/main" id="{727CCDBD-B318-1849-944B-2525A524874A}"/>
              </a:ext>
            </a:extLst>
          </p:cNvPr>
          <p:cNvSpPr txBox="1">
            <a:spLocks noChangeArrowheads="1"/>
          </p:cNvSpPr>
          <p:nvPr/>
        </p:nvSpPr>
        <p:spPr bwMode="auto">
          <a:xfrm>
            <a:off x="320040" y="1066957"/>
            <a:ext cx="1257300" cy="27432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00" b="0" i="0" u="none" strike="noStrike" baseline="0">
                <a:solidFill>
                  <a:schemeClr val="bg1"/>
                </a:solidFill>
                <a:latin typeface="Century Gothic" charset="0"/>
                <a:ea typeface="Century Gothic" charset="0"/>
                <a:cs typeface="Century Gothic" charset="0"/>
              </a:rPr>
              <a:t>OVAL: Start/End</a:t>
            </a:r>
          </a:p>
        </p:txBody>
      </p:sp>
      <p:sp>
        <p:nvSpPr>
          <p:cNvPr id="10" name="AutoShape 166">
            <a:extLst>
              <a:ext uri="{FF2B5EF4-FFF2-40B4-BE49-F238E27FC236}">
                <a16:creationId xmlns:a16="http://schemas.microsoft.com/office/drawing/2014/main" id="{325E16D4-D3D3-2E4C-8C19-7C9112A65DC8}"/>
              </a:ext>
            </a:extLst>
          </p:cNvPr>
          <p:cNvSpPr>
            <a:spLocks noChangeArrowheads="1"/>
          </p:cNvSpPr>
          <p:nvPr/>
        </p:nvSpPr>
        <p:spPr bwMode="auto">
          <a:xfrm>
            <a:off x="7317364" y="1030094"/>
            <a:ext cx="1574800" cy="704431"/>
          </a:xfrm>
          <a:prstGeom prst="roundRect">
            <a:avLst>
              <a:gd name="adj" fmla="val 46394"/>
            </a:avLst>
          </a:prstGeom>
          <a:solidFill>
            <a:schemeClr val="bg2"/>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200" b="0" i="0" u="none" strike="noStrike" baseline="0">
                <a:solidFill>
                  <a:srgbClr val="000000"/>
                </a:solidFill>
                <a:latin typeface="Century Gothic" charset="0"/>
                <a:ea typeface="Century Gothic" charset="0"/>
                <a:cs typeface="Century Gothic" charset="0"/>
              </a:rPr>
              <a:t>Continue </a:t>
            </a:r>
          </a:p>
          <a:p>
            <a:pPr algn="ctr" rtl="0">
              <a:defRPr sz="1000"/>
            </a:pPr>
            <a:r>
              <a:rPr lang="en-US" sz="1200" b="0" i="0" u="none" strike="noStrike" baseline="0">
                <a:solidFill>
                  <a:srgbClr val="000000"/>
                </a:solidFill>
                <a:latin typeface="Century Gothic" charset="0"/>
                <a:ea typeface="Century Gothic" charset="0"/>
                <a:cs typeface="Century Gothic" charset="0"/>
              </a:rPr>
              <a:t>using the current software.</a:t>
            </a:r>
          </a:p>
        </p:txBody>
      </p:sp>
      <p:sp>
        <p:nvSpPr>
          <p:cNvPr id="11" name="AutoShape 168">
            <a:extLst>
              <a:ext uri="{FF2B5EF4-FFF2-40B4-BE49-F238E27FC236}">
                <a16:creationId xmlns:a16="http://schemas.microsoft.com/office/drawing/2014/main" id="{222853AC-8386-CD40-90AD-D2F172B5EF18}"/>
              </a:ext>
            </a:extLst>
          </p:cNvPr>
          <p:cNvSpPr>
            <a:spLocks noChangeArrowheads="1"/>
          </p:cNvSpPr>
          <p:nvPr/>
        </p:nvSpPr>
        <p:spPr bwMode="auto">
          <a:xfrm>
            <a:off x="2733040" y="1154907"/>
            <a:ext cx="4368800" cy="1244600"/>
          </a:xfrm>
          <a:prstGeom prst="flowChartDecision">
            <a:avLst/>
          </a:prstGeom>
          <a:solidFill>
            <a:srgbClr val="EDF5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0" tIns="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dirty="0">
                <a:solidFill>
                  <a:schemeClr val="tx1">
                    <a:lumMod val="65000"/>
                    <a:lumOff val="35000"/>
                  </a:schemeClr>
                </a:solidFill>
                <a:latin typeface="Century Gothic" charset="0"/>
                <a:ea typeface="Century Gothic" charset="0"/>
                <a:cs typeface="Century Gothic" charset="0"/>
              </a:rPr>
              <a:t>–– DECISION 1 ––</a:t>
            </a:r>
          </a:p>
          <a:p>
            <a:pPr algn="ctr" rtl="0">
              <a:defRPr sz="1000"/>
            </a:pPr>
            <a:r>
              <a:rPr lang="en-US" sz="1200" b="0" i="0" u="none" strike="noStrike" baseline="0" dirty="0">
                <a:solidFill>
                  <a:srgbClr val="000000"/>
                </a:solidFill>
                <a:latin typeface="Century Gothic" charset="0"/>
                <a:ea typeface="Century Gothic" charset="0"/>
                <a:cs typeface="Century Gothic" charset="0"/>
              </a:rPr>
              <a:t>Is the current software meeting our needs?</a:t>
            </a:r>
          </a:p>
        </p:txBody>
      </p:sp>
      <p:sp>
        <p:nvSpPr>
          <p:cNvPr id="12" name="Text Box 173">
            <a:extLst>
              <a:ext uri="{FF2B5EF4-FFF2-40B4-BE49-F238E27FC236}">
                <a16:creationId xmlns:a16="http://schemas.microsoft.com/office/drawing/2014/main" id="{84A4BDFB-8E80-8D46-A4C4-6E3D3CA3C0A1}"/>
              </a:ext>
            </a:extLst>
          </p:cNvPr>
          <p:cNvSpPr txBox="1">
            <a:spLocks noChangeArrowheads="1"/>
          </p:cNvSpPr>
          <p:nvPr/>
        </p:nvSpPr>
        <p:spPr bwMode="auto">
          <a:xfrm>
            <a:off x="6212694" y="2019560"/>
            <a:ext cx="469900" cy="261899"/>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dirty="0">
                <a:solidFill>
                  <a:schemeClr val="accent4"/>
                </a:solidFill>
                <a:latin typeface="Century Gothic" charset="0"/>
                <a:ea typeface="Century Gothic" charset="0"/>
                <a:cs typeface="Century Gothic" charset="0"/>
              </a:rPr>
              <a:t>NO</a:t>
            </a:r>
          </a:p>
        </p:txBody>
      </p:sp>
      <p:sp>
        <p:nvSpPr>
          <p:cNvPr id="13" name="Text Box 174">
            <a:extLst>
              <a:ext uri="{FF2B5EF4-FFF2-40B4-BE49-F238E27FC236}">
                <a16:creationId xmlns:a16="http://schemas.microsoft.com/office/drawing/2014/main" id="{55CEFCCA-67AA-7541-8D79-9F84BECBFDB7}"/>
              </a:ext>
            </a:extLst>
          </p:cNvPr>
          <p:cNvSpPr txBox="1">
            <a:spLocks noChangeArrowheads="1"/>
          </p:cNvSpPr>
          <p:nvPr/>
        </p:nvSpPr>
        <p:spPr bwMode="auto">
          <a:xfrm>
            <a:off x="6233035" y="1306648"/>
            <a:ext cx="436977" cy="26944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dirty="0">
                <a:solidFill>
                  <a:schemeClr val="bg1"/>
                </a:solidFill>
                <a:latin typeface="Century Gothic" charset="0"/>
                <a:ea typeface="Century Gothic" charset="0"/>
                <a:cs typeface="Century Gothic" charset="0"/>
              </a:rPr>
              <a:t>YES</a:t>
            </a:r>
          </a:p>
        </p:txBody>
      </p:sp>
      <p:cxnSp>
        <p:nvCxnSpPr>
          <p:cNvPr id="14" name="Straight Arrow Connector 13">
            <a:extLst>
              <a:ext uri="{FF2B5EF4-FFF2-40B4-BE49-F238E27FC236}">
                <a16:creationId xmlns:a16="http://schemas.microsoft.com/office/drawing/2014/main" id="{7CF417C9-4B0E-1147-8CDA-FA1CDB44F81C}"/>
              </a:ext>
            </a:extLst>
          </p:cNvPr>
          <p:cNvCxnSpPr>
            <a:cxnSpLocks/>
          </p:cNvCxnSpPr>
          <p:nvPr/>
        </p:nvCxnSpPr>
        <p:spPr>
          <a:xfrm flipV="1">
            <a:off x="2892320" y="2403671"/>
            <a:ext cx="1430662" cy="458668"/>
          </a:xfrm>
          <a:prstGeom prst="straightConnector1">
            <a:avLst/>
          </a:prstGeom>
          <a:ln w="12700">
            <a:solidFill>
              <a:schemeClr val="bg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29E43CD6-FCCC-674A-B971-74F2748AD34B}"/>
              </a:ext>
            </a:extLst>
          </p:cNvPr>
          <p:cNvCxnSpPr>
            <a:cxnSpLocks/>
          </p:cNvCxnSpPr>
          <p:nvPr/>
        </p:nvCxnSpPr>
        <p:spPr>
          <a:xfrm flipV="1">
            <a:off x="6717710" y="1374708"/>
            <a:ext cx="504258" cy="185110"/>
          </a:xfrm>
          <a:prstGeom prst="straightConnector1">
            <a:avLst/>
          </a:prstGeom>
          <a:ln w="12700">
            <a:solidFill>
              <a:schemeClr val="bg1"/>
            </a:solidFill>
            <a:tailEnd type="triangle" w="lg" len="med"/>
          </a:ln>
        </p:spPr>
        <p:style>
          <a:lnRef idx="1">
            <a:schemeClr val="accent1"/>
          </a:lnRef>
          <a:fillRef idx="0">
            <a:schemeClr val="accent1"/>
          </a:fillRef>
          <a:effectRef idx="0">
            <a:schemeClr val="accent1"/>
          </a:effectRef>
          <a:fontRef idx="minor">
            <a:schemeClr val="tx1"/>
          </a:fontRef>
        </p:style>
      </p:cxnSp>
      <p:sp>
        <p:nvSpPr>
          <p:cNvPr id="16" name="Text Box 174">
            <a:extLst>
              <a:ext uri="{FF2B5EF4-FFF2-40B4-BE49-F238E27FC236}">
                <a16:creationId xmlns:a16="http://schemas.microsoft.com/office/drawing/2014/main" id="{DB1912AE-E158-F745-90C5-EAC591CC5EB0}"/>
              </a:ext>
            </a:extLst>
          </p:cNvPr>
          <p:cNvSpPr txBox="1">
            <a:spLocks noChangeArrowheads="1"/>
          </p:cNvSpPr>
          <p:nvPr/>
        </p:nvSpPr>
        <p:spPr bwMode="auto">
          <a:xfrm>
            <a:off x="2707640" y="1066957"/>
            <a:ext cx="838200" cy="5451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000" b="0" i="0" u="none" strike="noStrike" baseline="0">
                <a:solidFill>
                  <a:schemeClr val="bg1"/>
                </a:solidFill>
                <a:latin typeface="Century Gothic" charset="0"/>
                <a:ea typeface="Century Gothic" charset="0"/>
                <a:cs typeface="Century Gothic" charset="0"/>
              </a:rPr>
              <a:t>DIAMOND: </a:t>
            </a:r>
          </a:p>
          <a:p>
            <a:pPr algn="l" rtl="0">
              <a:defRPr sz="1000"/>
            </a:pPr>
            <a:r>
              <a:rPr lang="en-US" sz="1000" b="0" i="0" u="none" strike="noStrike" baseline="0">
                <a:solidFill>
                  <a:schemeClr val="bg1"/>
                </a:solidFill>
                <a:latin typeface="Century Gothic" charset="0"/>
                <a:ea typeface="Century Gothic" charset="0"/>
                <a:cs typeface="Century Gothic" charset="0"/>
              </a:rPr>
              <a:t>Decision</a:t>
            </a:r>
          </a:p>
          <a:p>
            <a:pPr algn="l" rtl="0">
              <a:defRPr sz="1000"/>
            </a:pPr>
            <a:r>
              <a:rPr lang="en-US" sz="1000" b="0" i="0" u="none" strike="noStrike" baseline="0">
                <a:solidFill>
                  <a:schemeClr val="bg1"/>
                </a:solidFill>
                <a:latin typeface="Century Gothic" charset="0"/>
                <a:ea typeface="Century Gothic" charset="0"/>
                <a:cs typeface="Century Gothic" charset="0"/>
              </a:rPr>
              <a:t>Point</a:t>
            </a:r>
          </a:p>
        </p:txBody>
      </p:sp>
      <p:cxnSp>
        <p:nvCxnSpPr>
          <p:cNvPr id="17" name="Straight Arrow Connector 16">
            <a:extLst>
              <a:ext uri="{FF2B5EF4-FFF2-40B4-BE49-F238E27FC236}">
                <a16:creationId xmlns:a16="http://schemas.microsoft.com/office/drawing/2014/main" id="{7DA85C3F-06FF-1C4B-A63F-C6D432E7E13C}"/>
              </a:ext>
            </a:extLst>
          </p:cNvPr>
          <p:cNvCxnSpPr/>
          <p:nvPr/>
        </p:nvCxnSpPr>
        <p:spPr>
          <a:xfrm>
            <a:off x="2166717" y="1779245"/>
            <a:ext cx="452023" cy="0"/>
          </a:xfrm>
          <a:prstGeom prst="straightConnector1">
            <a:avLst/>
          </a:prstGeom>
          <a:ln w="12700">
            <a:solidFill>
              <a:schemeClr val="bg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7A761F62-5319-9D44-89B4-28205D89E8DE}"/>
              </a:ext>
            </a:extLst>
          </p:cNvPr>
          <p:cNvCxnSpPr>
            <a:cxnSpLocks/>
          </p:cNvCxnSpPr>
          <p:nvPr/>
        </p:nvCxnSpPr>
        <p:spPr>
          <a:xfrm flipH="1">
            <a:off x="4541570" y="2971743"/>
            <a:ext cx="1171593" cy="422980"/>
          </a:xfrm>
          <a:prstGeom prst="straightConnector1">
            <a:avLst/>
          </a:prstGeom>
          <a:ln w="12700">
            <a:solidFill>
              <a:schemeClr val="accent4"/>
            </a:solidFill>
            <a:tailEnd type="triangle" w="lg" len="med"/>
          </a:ln>
        </p:spPr>
        <p:style>
          <a:lnRef idx="1">
            <a:schemeClr val="accent1"/>
          </a:lnRef>
          <a:fillRef idx="0">
            <a:schemeClr val="accent1"/>
          </a:fillRef>
          <a:effectRef idx="0">
            <a:schemeClr val="accent1"/>
          </a:effectRef>
          <a:fontRef idx="minor">
            <a:schemeClr val="tx1"/>
          </a:fontRef>
        </p:style>
      </p:cxnSp>
      <p:sp>
        <p:nvSpPr>
          <p:cNvPr id="26" name="AutoShape 166">
            <a:extLst>
              <a:ext uri="{FF2B5EF4-FFF2-40B4-BE49-F238E27FC236}">
                <a16:creationId xmlns:a16="http://schemas.microsoft.com/office/drawing/2014/main" id="{E3F69B98-1539-9447-887B-D89E39E0EB10}"/>
              </a:ext>
            </a:extLst>
          </p:cNvPr>
          <p:cNvSpPr>
            <a:spLocks noChangeArrowheads="1"/>
          </p:cNvSpPr>
          <p:nvPr/>
        </p:nvSpPr>
        <p:spPr bwMode="auto">
          <a:xfrm>
            <a:off x="2088472" y="2939741"/>
            <a:ext cx="2377440" cy="731520"/>
          </a:xfrm>
          <a:prstGeom prst="flowChartProcess">
            <a:avLst/>
          </a:prstGeom>
          <a:solidFill>
            <a:schemeClr val="accent4"/>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200" b="0" i="0" u="none" strike="noStrike" baseline="0">
                <a:solidFill>
                  <a:srgbClr val="000000"/>
                </a:solidFill>
                <a:latin typeface="Century Gothic" charset="0"/>
                <a:ea typeface="Century Gothic" charset="0"/>
                <a:cs typeface="Century Gothic" charset="0"/>
              </a:rPr>
              <a:t>Explore additional features. Then, return to Decision 1.</a:t>
            </a:r>
          </a:p>
        </p:txBody>
      </p:sp>
      <p:sp>
        <p:nvSpPr>
          <p:cNvPr id="31" name="Text Box 173">
            <a:extLst>
              <a:ext uri="{FF2B5EF4-FFF2-40B4-BE49-F238E27FC236}">
                <a16:creationId xmlns:a16="http://schemas.microsoft.com/office/drawing/2014/main" id="{52314758-71C4-5447-B2DB-4F0ECE04D22B}"/>
              </a:ext>
            </a:extLst>
          </p:cNvPr>
          <p:cNvSpPr txBox="1">
            <a:spLocks noChangeArrowheads="1"/>
          </p:cNvSpPr>
          <p:nvPr/>
        </p:nvSpPr>
        <p:spPr bwMode="auto">
          <a:xfrm>
            <a:off x="2740486" y="5272107"/>
            <a:ext cx="601034"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accent4"/>
                </a:solidFill>
                <a:latin typeface="Century Gothic" charset="0"/>
                <a:ea typeface="Century Gothic" charset="0"/>
                <a:cs typeface="Century Gothic" charset="0"/>
              </a:rPr>
              <a:t>NO</a:t>
            </a:r>
          </a:p>
        </p:txBody>
      </p:sp>
      <p:sp>
        <p:nvSpPr>
          <p:cNvPr id="46" name="Text Box 174">
            <a:extLst>
              <a:ext uri="{FF2B5EF4-FFF2-40B4-BE49-F238E27FC236}">
                <a16:creationId xmlns:a16="http://schemas.microsoft.com/office/drawing/2014/main" id="{C3FC23A2-797B-5E4A-8F25-75743667A492}"/>
              </a:ext>
            </a:extLst>
          </p:cNvPr>
          <p:cNvSpPr txBox="1">
            <a:spLocks noChangeArrowheads="1"/>
          </p:cNvSpPr>
          <p:nvPr/>
        </p:nvSpPr>
        <p:spPr bwMode="auto">
          <a:xfrm>
            <a:off x="2822515" y="6203755"/>
            <a:ext cx="436977" cy="333801"/>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bg1"/>
                </a:solidFill>
                <a:latin typeface="Century Gothic" charset="0"/>
                <a:ea typeface="Century Gothic" charset="0"/>
                <a:cs typeface="Century Gothic" charset="0"/>
              </a:rPr>
              <a:t>YES</a:t>
            </a:r>
          </a:p>
        </p:txBody>
      </p:sp>
      <p:cxnSp>
        <p:nvCxnSpPr>
          <p:cNvPr id="47" name="Straight Arrow Connector 46">
            <a:extLst>
              <a:ext uri="{FF2B5EF4-FFF2-40B4-BE49-F238E27FC236}">
                <a16:creationId xmlns:a16="http://schemas.microsoft.com/office/drawing/2014/main" id="{8020DD3F-5C08-364A-95A4-D64B83A8CC95}"/>
              </a:ext>
            </a:extLst>
          </p:cNvPr>
          <p:cNvCxnSpPr>
            <a:cxnSpLocks/>
          </p:cNvCxnSpPr>
          <p:nvPr/>
        </p:nvCxnSpPr>
        <p:spPr>
          <a:xfrm>
            <a:off x="6717710" y="2010443"/>
            <a:ext cx="0" cy="365760"/>
          </a:xfrm>
          <a:prstGeom prst="straightConnector1">
            <a:avLst/>
          </a:prstGeom>
          <a:ln w="12700">
            <a:solidFill>
              <a:schemeClr val="accent4"/>
            </a:solidFill>
            <a:tailEnd type="triangle" w="lg" len="med"/>
          </a:ln>
        </p:spPr>
        <p:style>
          <a:lnRef idx="1">
            <a:schemeClr val="accent1"/>
          </a:lnRef>
          <a:fillRef idx="0">
            <a:schemeClr val="accent1"/>
          </a:fillRef>
          <a:effectRef idx="0">
            <a:schemeClr val="accent1"/>
          </a:effectRef>
          <a:fontRef idx="minor">
            <a:schemeClr val="tx1"/>
          </a:fontRef>
        </p:style>
      </p:cxnSp>
      <p:sp>
        <p:nvSpPr>
          <p:cNvPr id="48" name="AutoShape 168">
            <a:extLst>
              <a:ext uri="{FF2B5EF4-FFF2-40B4-BE49-F238E27FC236}">
                <a16:creationId xmlns:a16="http://schemas.microsoft.com/office/drawing/2014/main" id="{2C9E9BC1-5255-6F40-B831-CEEF0672CA0C}"/>
              </a:ext>
            </a:extLst>
          </p:cNvPr>
          <p:cNvSpPr>
            <a:spLocks noChangeArrowheads="1"/>
          </p:cNvSpPr>
          <p:nvPr/>
        </p:nvSpPr>
        <p:spPr bwMode="auto">
          <a:xfrm>
            <a:off x="5535055" y="2191948"/>
            <a:ext cx="4368800" cy="1244600"/>
          </a:xfrm>
          <a:prstGeom prst="flowChartDecision">
            <a:avLst/>
          </a:prstGeom>
          <a:solidFill>
            <a:srgbClr val="D7EEE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0" tIns="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chemeClr val="tx1">
                    <a:lumMod val="65000"/>
                    <a:lumOff val="35000"/>
                  </a:schemeClr>
                </a:solidFill>
                <a:latin typeface="Century Gothic" charset="0"/>
                <a:ea typeface="Century Gothic" charset="0"/>
                <a:cs typeface="Century Gothic" charset="0"/>
              </a:rPr>
              <a:t>–– DECISION 2 ––</a:t>
            </a:r>
          </a:p>
          <a:p>
            <a:pPr algn="ctr" rtl="0">
              <a:defRPr sz="1000"/>
            </a:pPr>
            <a:r>
              <a:rPr lang="en-US" sz="1200" b="0" i="0" u="none" strike="noStrike" baseline="0">
                <a:solidFill>
                  <a:srgbClr val="000000"/>
                </a:solidFill>
                <a:latin typeface="Century Gothic" charset="0"/>
                <a:ea typeface="Century Gothic" charset="0"/>
                <a:cs typeface="Century Gothic" charset="0"/>
              </a:rPr>
              <a:t>Have we explored all features of the current software?</a:t>
            </a:r>
          </a:p>
        </p:txBody>
      </p:sp>
      <p:sp>
        <p:nvSpPr>
          <p:cNvPr id="50" name="Text Box 174">
            <a:extLst>
              <a:ext uri="{FF2B5EF4-FFF2-40B4-BE49-F238E27FC236}">
                <a16:creationId xmlns:a16="http://schemas.microsoft.com/office/drawing/2014/main" id="{C7BB1552-9572-724F-A0C2-4A5AAA1537BB}"/>
              </a:ext>
            </a:extLst>
          </p:cNvPr>
          <p:cNvSpPr txBox="1">
            <a:spLocks noChangeArrowheads="1"/>
          </p:cNvSpPr>
          <p:nvPr/>
        </p:nvSpPr>
        <p:spPr bwMode="auto">
          <a:xfrm>
            <a:off x="5649649" y="2971743"/>
            <a:ext cx="436977"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dirty="0">
                <a:solidFill>
                  <a:schemeClr val="accent4"/>
                </a:solidFill>
                <a:latin typeface="Century Gothic" charset="0"/>
                <a:ea typeface="Century Gothic" charset="0"/>
                <a:cs typeface="Century Gothic" charset="0"/>
              </a:rPr>
              <a:t>NO</a:t>
            </a:r>
          </a:p>
        </p:txBody>
      </p:sp>
      <p:sp>
        <p:nvSpPr>
          <p:cNvPr id="55" name="AutoShape 168">
            <a:extLst>
              <a:ext uri="{FF2B5EF4-FFF2-40B4-BE49-F238E27FC236}">
                <a16:creationId xmlns:a16="http://schemas.microsoft.com/office/drawing/2014/main" id="{D717C839-141B-AF40-BEE6-89C68489C0D4}"/>
              </a:ext>
            </a:extLst>
          </p:cNvPr>
          <p:cNvSpPr>
            <a:spLocks noChangeArrowheads="1"/>
          </p:cNvSpPr>
          <p:nvPr/>
        </p:nvSpPr>
        <p:spPr bwMode="auto">
          <a:xfrm>
            <a:off x="2853168" y="5302056"/>
            <a:ext cx="4368800" cy="1243584"/>
          </a:xfrm>
          <a:prstGeom prst="flowChartDecision">
            <a:avLst/>
          </a:prstGeom>
          <a:solidFill>
            <a:srgbClr val="79EEEE"/>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0" tIns="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000" b="0" i="0" u="none" strike="noStrike" baseline="0">
                <a:solidFill>
                  <a:schemeClr val="tx1">
                    <a:lumMod val="65000"/>
                    <a:lumOff val="35000"/>
                  </a:schemeClr>
                </a:solidFill>
                <a:latin typeface="Century Gothic" charset="0"/>
                <a:ea typeface="Century Gothic" charset="0"/>
                <a:cs typeface="Century Gothic" charset="0"/>
              </a:rPr>
              <a:t>–– DECISION 5 ––</a:t>
            </a:r>
            <a:endParaRPr lang="en-US" sz="1000" b="0" i="0" u="none" strike="noStrike" baseline="0">
              <a:solidFill>
                <a:srgbClr val="000000"/>
              </a:solidFill>
              <a:latin typeface="Century Gothic" charset="0"/>
              <a:ea typeface="Century Gothic" charset="0"/>
              <a:cs typeface="Century Gothic" charset="0"/>
            </a:endParaRPr>
          </a:p>
          <a:p>
            <a:pPr algn="ctr" rtl="0">
              <a:defRPr sz="1000"/>
            </a:pPr>
            <a:r>
              <a:rPr lang="en-US" sz="1200" b="0" i="0" u="none" strike="noStrike" baseline="0">
                <a:solidFill>
                  <a:srgbClr val="000000"/>
                </a:solidFill>
                <a:latin typeface="Century Gothic" charset="0"/>
                <a:ea typeface="Century Gothic" charset="0"/>
                <a:cs typeface="Century Gothic" charset="0"/>
              </a:rPr>
              <a:t>Do we have the resources for implementation and training?</a:t>
            </a:r>
          </a:p>
        </p:txBody>
      </p:sp>
      <p:sp>
        <p:nvSpPr>
          <p:cNvPr id="56" name="AutoShape 166">
            <a:extLst>
              <a:ext uri="{FF2B5EF4-FFF2-40B4-BE49-F238E27FC236}">
                <a16:creationId xmlns:a16="http://schemas.microsoft.com/office/drawing/2014/main" id="{40FA81A7-C20C-E948-959A-E2C46D29A345}"/>
              </a:ext>
            </a:extLst>
          </p:cNvPr>
          <p:cNvSpPr>
            <a:spLocks noChangeArrowheads="1"/>
          </p:cNvSpPr>
          <p:nvPr/>
        </p:nvSpPr>
        <p:spPr bwMode="auto">
          <a:xfrm>
            <a:off x="10575658" y="4848240"/>
            <a:ext cx="1485900" cy="704431"/>
          </a:xfrm>
          <a:prstGeom prst="roundRect">
            <a:avLst>
              <a:gd name="adj" fmla="val 46394"/>
            </a:avLst>
          </a:prstGeom>
          <a:solidFill>
            <a:schemeClr val="accent4"/>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200" b="0" i="0" u="none" strike="noStrike" baseline="0">
                <a:solidFill>
                  <a:srgbClr val="000000"/>
                </a:solidFill>
                <a:latin typeface="Century Gothic" charset="0"/>
                <a:ea typeface="Century Gothic" charset="0"/>
                <a:cs typeface="Century Gothic" charset="0"/>
              </a:rPr>
              <a:t>Do not implement new software.</a:t>
            </a:r>
          </a:p>
        </p:txBody>
      </p:sp>
      <p:sp>
        <p:nvSpPr>
          <p:cNvPr id="57" name="Text Box 174">
            <a:extLst>
              <a:ext uri="{FF2B5EF4-FFF2-40B4-BE49-F238E27FC236}">
                <a16:creationId xmlns:a16="http://schemas.microsoft.com/office/drawing/2014/main" id="{0C654B50-266C-5B49-A50B-92E61E2CA8CC}"/>
              </a:ext>
            </a:extLst>
          </p:cNvPr>
          <p:cNvSpPr txBox="1">
            <a:spLocks noChangeArrowheads="1"/>
          </p:cNvSpPr>
          <p:nvPr/>
        </p:nvSpPr>
        <p:spPr bwMode="auto">
          <a:xfrm>
            <a:off x="11055670" y="4284386"/>
            <a:ext cx="436977"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dirty="0">
                <a:solidFill>
                  <a:schemeClr val="accent4"/>
                </a:solidFill>
                <a:latin typeface="Century Gothic" charset="0"/>
                <a:ea typeface="Century Gothic" charset="0"/>
                <a:cs typeface="Century Gothic" charset="0"/>
              </a:rPr>
              <a:t>NO</a:t>
            </a:r>
          </a:p>
        </p:txBody>
      </p:sp>
      <p:cxnSp>
        <p:nvCxnSpPr>
          <p:cNvPr id="58" name="Straight Arrow Connector 57">
            <a:extLst>
              <a:ext uri="{FF2B5EF4-FFF2-40B4-BE49-F238E27FC236}">
                <a16:creationId xmlns:a16="http://schemas.microsoft.com/office/drawing/2014/main" id="{3598FF2E-50E5-134F-9110-3C73825D6003}"/>
              </a:ext>
            </a:extLst>
          </p:cNvPr>
          <p:cNvCxnSpPr/>
          <p:nvPr/>
        </p:nvCxnSpPr>
        <p:spPr>
          <a:xfrm>
            <a:off x="10953303" y="4479435"/>
            <a:ext cx="254768" cy="279400"/>
          </a:xfrm>
          <a:prstGeom prst="straightConnector1">
            <a:avLst/>
          </a:prstGeom>
          <a:ln w="12700">
            <a:solidFill>
              <a:schemeClr val="accent4"/>
            </a:solidFill>
            <a:tailEnd type="triangle" w="lg" len="med"/>
          </a:ln>
        </p:spPr>
        <p:style>
          <a:lnRef idx="1">
            <a:schemeClr val="accent1"/>
          </a:lnRef>
          <a:fillRef idx="0">
            <a:schemeClr val="accent1"/>
          </a:fillRef>
          <a:effectRef idx="0">
            <a:schemeClr val="accent1"/>
          </a:effectRef>
          <a:fontRef idx="minor">
            <a:schemeClr val="tx1"/>
          </a:fontRef>
        </p:style>
      </p:cxnSp>
      <p:sp>
        <p:nvSpPr>
          <p:cNvPr id="60" name="AutoShape 166">
            <a:extLst>
              <a:ext uri="{FF2B5EF4-FFF2-40B4-BE49-F238E27FC236}">
                <a16:creationId xmlns:a16="http://schemas.microsoft.com/office/drawing/2014/main" id="{09265DD7-0334-AE41-BF44-2B78B2649E8D}"/>
              </a:ext>
            </a:extLst>
          </p:cNvPr>
          <p:cNvSpPr>
            <a:spLocks noChangeArrowheads="1"/>
          </p:cNvSpPr>
          <p:nvPr/>
        </p:nvSpPr>
        <p:spPr bwMode="auto">
          <a:xfrm>
            <a:off x="8564826" y="5575525"/>
            <a:ext cx="1921932" cy="704431"/>
          </a:xfrm>
          <a:prstGeom prst="roundRect">
            <a:avLst>
              <a:gd name="adj" fmla="val 46394"/>
            </a:avLst>
          </a:prstGeom>
          <a:solidFill>
            <a:schemeClr val="accent4"/>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200" b="0" i="0" u="none" strike="noStrike" baseline="0" dirty="0">
                <a:solidFill>
                  <a:srgbClr val="000000"/>
                </a:solidFill>
                <a:latin typeface="Century Gothic" charset="0"/>
                <a:ea typeface="Century Gothic" charset="0"/>
                <a:cs typeface="Century Gothic" charset="0"/>
              </a:rPr>
              <a:t>Seek alternative solutions or negotiate pricing.</a:t>
            </a:r>
          </a:p>
        </p:txBody>
      </p:sp>
      <p:sp>
        <p:nvSpPr>
          <p:cNvPr id="61" name="Text Box 174">
            <a:extLst>
              <a:ext uri="{FF2B5EF4-FFF2-40B4-BE49-F238E27FC236}">
                <a16:creationId xmlns:a16="http://schemas.microsoft.com/office/drawing/2014/main" id="{EF1D7009-5605-0C44-A76C-75800F85837F}"/>
              </a:ext>
            </a:extLst>
          </p:cNvPr>
          <p:cNvSpPr txBox="1">
            <a:spLocks noChangeArrowheads="1"/>
          </p:cNvSpPr>
          <p:nvPr/>
        </p:nvSpPr>
        <p:spPr bwMode="auto">
          <a:xfrm>
            <a:off x="8323525" y="5310207"/>
            <a:ext cx="436977"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accent4"/>
                </a:solidFill>
                <a:latin typeface="Century Gothic" charset="0"/>
                <a:ea typeface="Century Gothic" charset="0"/>
                <a:cs typeface="Century Gothic" charset="0"/>
              </a:rPr>
              <a:t>NO</a:t>
            </a:r>
          </a:p>
        </p:txBody>
      </p:sp>
      <p:cxnSp>
        <p:nvCxnSpPr>
          <p:cNvPr id="62" name="Straight Arrow Connector 61">
            <a:extLst>
              <a:ext uri="{FF2B5EF4-FFF2-40B4-BE49-F238E27FC236}">
                <a16:creationId xmlns:a16="http://schemas.microsoft.com/office/drawing/2014/main" id="{866E8DFB-1A62-3648-9577-72AB615AADAD}"/>
              </a:ext>
            </a:extLst>
          </p:cNvPr>
          <p:cNvCxnSpPr/>
          <p:nvPr/>
        </p:nvCxnSpPr>
        <p:spPr>
          <a:xfrm>
            <a:off x="8221158" y="5505256"/>
            <a:ext cx="254768" cy="279400"/>
          </a:xfrm>
          <a:prstGeom prst="straightConnector1">
            <a:avLst/>
          </a:prstGeom>
          <a:ln w="12700">
            <a:solidFill>
              <a:schemeClr val="accent4"/>
            </a:solidFill>
            <a:tailEnd type="triangle" w="lg" len="med"/>
          </a:ln>
        </p:spPr>
        <p:style>
          <a:lnRef idx="1">
            <a:schemeClr val="accent1"/>
          </a:lnRef>
          <a:fillRef idx="0">
            <a:schemeClr val="accent1"/>
          </a:fillRef>
          <a:effectRef idx="0">
            <a:schemeClr val="accent1"/>
          </a:effectRef>
          <a:fontRef idx="minor">
            <a:schemeClr val="tx1"/>
          </a:fontRef>
        </p:style>
      </p:cxnSp>
      <p:sp>
        <p:nvSpPr>
          <p:cNvPr id="63" name="AutoShape 167">
            <a:extLst>
              <a:ext uri="{FF2B5EF4-FFF2-40B4-BE49-F238E27FC236}">
                <a16:creationId xmlns:a16="http://schemas.microsoft.com/office/drawing/2014/main" id="{619283CF-F6B3-F445-AB2C-97FBC5CE9CEE}"/>
              </a:ext>
            </a:extLst>
          </p:cNvPr>
          <p:cNvSpPr>
            <a:spLocks noChangeArrowheads="1"/>
          </p:cNvSpPr>
          <p:nvPr/>
        </p:nvSpPr>
        <p:spPr bwMode="auto">
          <a:xfrm>
            <a:off x="389368" y="5937056"/>
            <a:ext cx="1803400" cy="704088"/>
          </a:xfrm>
          <a:prstGeom prst="roundRect">
            <a:avLst>
              <a:gd name="adj" fmla="val 50000"/>
            </a:avLst>
          </a:prstGeom>
          <a:solidFill>
            <a:srgbClr val="18918F"/>
          </a:solidFill>
          <a:ln w="12700">
            <a:solidFill>
              <a:schemeClr val="bg1">
                <a:lumMod val="7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400" b="0" i="0" u="none" strike="noStrike" baseline="0">
                <a:solidFill>
                  <a:schemeClr val="bg1"/>
                </a:solidFill>
                <a:latin typeface="Century Gothic" charset="0"/>
                <a:ea typeface="Century Gothic" charset="0"/>
                <a:cs typeface="Century Gothic" charset="0"/>
              </a:rPr>
              <a:t>Implement new software.</a:t>
            </a:r>
          </a:p>
        </p:txBody>
      </p:sp>
      <p:sp>
        <p:nvSpPr>
          <p:cNvPr id="64" name="AutoShape 167">
            <a:extLst>
              <a:ext uri="{FF2B5EF4-FFF2-40B4-BE49-F238E27FC236}">
                <a16:creationId xmlns:a16="http://schemas.microsoft.com/office/drawing/2014/main" id="{1407DD23-FC3B-9B41-B9F2-0D979D1ED253}"/>
              </a:ext>
            </a:extLst>
          </p:cNvPr>
          <p:cNvSpPr>
            <a:spLocks noChangeArrowheads="1"/>
          </p:cNvSpPr>
          <p:nvPr/>
        </p:nvSpPr>
        <p:spPr bwMode="auto">
          <a:xfrm>
            <a:off x="414768" y="4959156"/>
            <a:ext cx="1803400" cy="704088"/>
          </a:xfrm>
          <a:prstGeom prst="roundRect">
            <a:avLst>
              <a:gd name="adj" fmla="val 50000"/>
            </a:avLst>
          </a:prstGeom>
          <a:solidFill>
            <a:schemeClr val="accent4"/>
          </a:solidFill>
          <a:ln w="12700">
            <a:solidFill>
              <a:schemeClr val="bg1">
                <a:lumMod val="7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200" b="0" i="0" u="none" strike="noStrike" baseline="0">
                <a:solidFill>
                  <a:srgbClr val="000000"/>
                </a:solidFill>
                <a:latin typeface="Century Gothic" charset="0"/>
                <a:ea typeface="Century Gothic" charset="0"/>
                <a:cs typeface="Century Gothic" charset="0"/>
              </a:rPr>
              <a:t>Plan for resource allocation before implementation.</a:t>
            </a:r>
          </a:p>
        </p:txBody>
      </p:sp>
      <p:cxnSp>
        <p:nvCxnSpPr>
          <p:cNvPr id="65" name="Straight Arrow Connector 64">
            <a:extLst>
              <a:ext uri="{FF2B5EF4-FFF2-40B4-BE49-F238E27FC236}">
                <a16:creationId xmlns:a16="http://schemas.microsoft.com/office/drawing/2014/main" id="{E68920B4-B1B0-8F47-BCE5-A45F4B1CCDD3}"/>
              </a:ext>
            </a:extLst>
          </p:cNvPr>
          <p:cNvCxnSpPr/>
          <p:nvPr/>
        </p:nvCxnSpPr>
        <p:spPr>
          <a:xfrm flipH="1" flipV="1">
            <a:off x="2319768" y="5530656"/>
            <a:ext cx="698500" cy="215900"/>
          </a:xfrm>
          <a:prstGeom prst="straightConnector1">
            <a:avLst/>
          </a:prstGeom>
          <a:ln w="12700">
            <a:solidFill>
              <a:schemeClr val="accent4"/>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12C76DAE-FA1A-194E-87E1-713DA6A8B828}"/>
              </a:ext>
            </a:extLst>
          </p:cNvPr>
          <p:cNvCxnSpPr/>
          <p:nvPr/>
        </p:nvCxnSpPr>
        <p:spPr>
          <a:xfrm flipH="1">
            <a:off x="2332468" y="6089456"/>
            <a:ext cx="698500" cy="190500"/>
          </a:xfrm>
          <a:prstGeom prst="straightConnector1">
            <a:avLst/>
          </a:prstGeom>
          <a:ln w="12700">
            <a:solidFill>
              <a:schemeClr val="bg1"/>
            </a:solidFill>
            <a:tailEnd type="triangle" w="lg" len="med"/>
          </a:ln>
        </p:spPr>
        <p:style>
          <a:lnRef idx="1">
            <a:schemeClr val="accent1"/>
          </a:lnRef>
          <a:fillRef idx="0">
            <a:schemeClr val="accent1"/>
          </a:fillRef>
          <a:effectRef idx="0">
            <a:schemeClr val="accent1"/>
          </a:effectRef>
          <a:fontRef idx="minor">
            <a:schemeClr val="tx1"/>
          </a:fontRef>
        </p:style>
      </p:cxnSp>
      <p:sp>
        <p:nvSpPr>
          <p:cNvPr id="80" name="Text Box 173">
            <a:extLst>
              <a:ext uri="{FF2B5EF4-FFF2-40B4-BE49-F238E27FC236}">
                <a16:creationId xmlns:a16="http://schemas.microsoft.com/office/drawing/2014/main" id="{24471E4F-E611-2194-13FF-6A743EE7F6C6}"/>
              </a:ext>
            </a:extLst>
          </p:cNvPr>
          <p:cNvSpPr txBox="1">
            <a:spLocks noChangeArrowheads="1"/>
          </p:cNvSpPr>
          <p:nvPr/>
        </p:nvSpPr>
        <p:spPr bwMode="auto">
          <a:xfrm>
            <a:off x="9014709" y="3086635"/>
            <a:ext cx="469900" cy="261899"/>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b="1" dirty="0">
                <a:solidFill>
                  <a:schemeClr val="bg1"/>
                </a:solidFill>
                <a:latin typeface="Century Gothic" charset="0"/>
                <a:ea typeface="Century Gothic" charset="0"/>
                <a:cs typeface="Century Gothic" charset="0"/>
              </a:rPr>
              <a:t>YES</a:t>
            </a:r>
            <a:endParaRPr lang="en-US" sz="1100" b="1" i="0" u="none" strike="noStrike" baseline="0" dirty="0">
              <a:solidFill>
                <a:schemeClr val="bg1"/>
              </a:solidFill>
              <a:latin typeface="Century Gothic" charset="0"/>
              <a:ea typeface="Century Gothic" charset="0"/>
              <a:cs typeface="Century Gothic" charset="0"/>
            </a:endParaRPr>
          </a:p>
        </p:txBody>
      </p:sp>
      <p:cxnSp>
        <p:nvCxnSpPr>
          <p:cNvPr id="81" name="Straight Arrow Connector 80">
            <a:extLst>
              <a:ext uri="{FF2B5EF4-FFF2-40B4-BE49-F238E27FC236}">
                <a16:creationId xmlns:a16="http://schemas.microsoft.com/office/drawing/2014/main" id="{43975ECE-0C5E-92E1-BBBD-CE0C1187AB58}"/>
              </a:ext>
            </a:extLst>
          </p:cNvPr>
          <p:cNvCxnSpPr>
            <a:cxnSpLocks/>
          </p:cNvCxnSpPr>
          <p:nvPr/>
        </p:nvCxnSpPr>
        <p:spPr>
          <a:xfrm>
            <a:off x="9519725" y="3020533"/>
            <a:ext cx="0" cy="365760"/>
          </a:xfrm>
          <a:prstGeom prst="straightConnector1">
            <a:avLst/>
          </a:prstGeom>
          <a:ln w="12700">
            <a:solidFill>
              <a:schemeClr val="bg1"/>
            </a:solidFill>
            <a:tailEnd type="triangle" w="lg" len="med"/>
          </a:ln>
        </p:spPr>
        <p:style>
          <a:lnRef idx="1">
            <a:schemeClr val="accent1"/>
          </a:lnRef>
          <a:fillRef idx="0">
            <a:schemeClr val="accent1"/>
          </a:fillRef>
          <a:effectRef idx="0">
            <a:schemeClr val="accent1"/>
          </a:effectRef>
          <a:fontRef idx="minor">
            <a:schemeClr val="tx1"/>
          </a:fontRef>
        </p:style>
      </p:cxnSp>
      <p:sp>
        <p:nvSpPr>
          <p:cNvPr id="83" name="Text Box 173">
            <a:extLst>
              <a:ext uri="{FF2B5EF4-FFF2-40B4-BE49-F238E27FC236}">
                <a16:creationId xmlns:a16="http://schemas.microsoft.com/office/drawing/2014/main" id="{76608531-AD84-7408-3559-90D393035930}"/>
              </a:ext>
            </a:extLst>
          </p:cNvPr>
          <p:cNvSpPr txBox="1">
            <a:spLocks noChangeArrowheads="1"/>
          </p:cNvSpPr>
          <p:nvPr/>
        </p:nvSpPr>
        <p:spPr bwMode="auto">
          <a:xfrm>
            <a:off x="8657214" y="4102125"/>
            <a:ext cx="469900" cy="261899"/>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dirty="0">
                <a:solidFill>
                  <a:schemeClr val="bg1"/>
                </a:solidFill>
                <a:latin typeface="Century Gothic" charset="0"/>
                <a:ea typeface="Century Gothic" charset="0"/>
                <a:cs typeface="Century Gothic" charset="0"/>
              </a:rPr>
              <a:t>YES</a:t>
            </a:r>
          </a:p>
        </p:txBody>
      </p:sp>
      <p:cxnSp>
        <p:nvCxnSpPr>
          <p:cNvPr id="84" name="Straight Arrow Connector 83">
            <a:extLst>
              <a:ext uri="{FF2B5EF4-FFF2-40B4-BE49-F238E27FC236}">
                <a16:creationId xmlns:a16="http://schemas.microsoft.com/office/drawing/2014/main" id="{16058F5D-F4A2-4730-72F3-024320BEFF57}"/>
              </a:ext>
            </a:extLst>
          </p:cNvPr>
          <p:cNvCxnSpPr>
            <a:cxnSpLocks/>
          </p:cNvCxnSpPr>
          <p:nvPr/>
        </p:nvCxnSpPr>
        <p:spPr>
          <a:xfrm>
            <a:off x="8607137" y="4036023"/>
            <a:ext cx="0" cy="365760"/>
          </a:xfrm>
          <a:prstGeom prst="straightConnector1">
            <a:avLst/>
          </a:prstGeom>
          <a:ln w="12700">
            <a:solidFill>
              <a:schemeClr val="bg1"/>
            </a:solidFill>
            <a:tailEnd type="triangle" w="lg" len="med"/>
          </a:ln>
        </p:spPr>
        <p:style>
          <a:lnRef idx="1">
            <a:schemeClr val="accent1"/>
          </a:lnRef>
          <a:fillRef idx="0">
            <a:schemeClr val="accent1"/>
          </a:fillRef>
          <a:effectRef idx="0">
            <a:schemeClr val="accent1"/>
          </a:effectRef>
          <a:fontRef idx="minor">
            <a:schemeClr val="tx1"/>
          </a:fontRef>
        </p:style>
      </p:cxnSp>
      <p:sp>
        <p:nvSpPr>
          <p:cNvPr id="95" name="Text Box 173">
            <a:extLst>
              <a:ext uri="{FF2B5EF4-FFF2-40B4-BE49-F238E27FC236}">
                <a16:creationId xmlns:a16="http://schemas.microsoft.com/office/drawing/2014/main" id="{47A605AA-7074-9E18-2698-8DDA94BE971E}"/>
              </a:ext>
            </a:extLst>
          </p:cNvPr>
          <p:cNvSpPr txBox="1">
            <a:spLocks noChangeArrowheads="1"/>
          </p:cNvSpPr>
          <p:nvPr/>
        </p:nvSpPr>
        <p:spPr bwMode="auto">
          <a:xfrm>
            <a:off x="5902517" y="5144123"/>
            <a:ext cx="469900" cy="261899"/>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dirty="0">
                <a:solidFill>
                  <a:schemeClr val="bg1"/>
                </a:solidFill>
                <a:latin typeface="Century Gothic" charset="0"/>
                <a:ea typeface="Century Gothic" charset="0"/>
                <a:cs typeface="Century Gothic" charset="0"/>
              </a:rPr>
              <a:t>YES</a:t>
            </a:r>
          </a:p>
        </p:txBody>
      </p:sp>
      <p:cxnSp>
        <p:nvCxnSpPr>
          <p:cNvPr id="96" name="Straight Arrow Connector 95">
            <a:extLst>
              <a:ext uri="{FF2B5EF4-FFF2-40B4-BE49-F238E27FC236}">
                <a16:creationId xmlns:a16="http://schemas.microsoft.com/office/drawing/2014/main" id="{5CBFA420-64F5-3971-32AA-D54ABF4F8C96}"/>
              </a:ext>
            </a:extLst>
          </p:cNvPr>
          <p:cNvCxnSpPr>
            <a:cxnSpLocks/>
          </p:cNvCxnSpPr>
          <p:nvPr/>
        </p:nvCxnSpPr>
        <p:spPr>
          <a:xfrm>
            <a:off x="5852440" y="5078021"/>
            <a:ext cx="0" cy="365760"/>
          </a:xfrm>
          <a:prstGeom prst="straightConnector1">
            <a:avLst/>
          </a:prstGeom>
          <a:ln w="12700">
            <a:solidFill>
              <a:schemeClr val="bg1"/>
            </a:solidFill>
            <a:tailEnd type="triangl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464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2">
                <a:lumMod val="50000"/>
              </a:schemeClr>
            </a:gs>
            <a:gs pos="45000">
              <a:schemeClr val="bg2">
                <a:lumMod val="25000"/>
              </a:schemeClr>
            </a:gs>
            <a:gs pos="100000">
              <a:schemeClr val="bg2">
                <a:lumMod val="10000"/>
              </a:schemeClr>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4" name="AutoShape 168">
            <a:extLst>
              <a:ext uri="{FF2B5EF4-FFF2-40B4-BE49-F238E27FC236}">
                <a16:creationId xmlns:a16="http://schemas.microsoft.com/office/drawing/2014/main" id="{8E48FEB7-4010-2C41-ACC9-D3941383037A}"/>
              </a:ext>
            </a:extLst>
          </p:cNvPr>
          <p:cNvSpPr>
            <a:spLocks noChangeArrowheads="1"/>
          </p:cNvSpPr>
          <p:nvPr/>
        </p:nvSpPr>
        <p:spPr bwMode="auto">
          <a:xfrm>
            <a:off x="8337071" y="3228989"/>
            <a:ext cx="4368800" cy="1244600"/>
          </a:xfrm>
          <a:prstGeom prst="flowChartDecision">
            <a:avLst/>
          </a:prstGeom>
          <a:solidFill>
            <a:srgbClr val="BFEEEA"/>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0" tIns="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200" b="0" i="0" u="none" strike="noStrike" baseline="0" dirty="0">
              <a:latin typeface="Century Gothic" charset="0"/>
              <a:ea typeface="Century Gothic" charset="0"/>
              <a:cs typeface="Century Gothic" charset="0"/>
            </a:endParaRPr>
          </a:p>
        </p:txBody>
      </p:sp>
      <p:sp>
        <p:nvSpPr>
          <p:cNvPr id="52" name="AutoShape 168">
            <a:extLst>
              <a:ext uri="{FF2B5EF4-FFF2-40B4-BE49-F238E27FC236}">
                <a16:creationId xmlns:a16="http://schemas.microsoft.com/office/drawing/2014/main" id="{F2F844CC-BDA8-AD4B-9AF3-C157CDF213D9}"/>
              </a:ext>
            </a:extLst>
          </p:cNvPr>
          <p:cNvSpPr>
            <a:spLocks noChangeArrowheads="1"/>
          </p:cNvSpPr>
          <p:nvPr/>
        </p:nvSpPr>
        <p:spPr bwMode="auto">
          <a:xfrm>
            <a:off x="5571859" y="4266030"/>
            <a:ext cx="4368800" cy="1243584"/>
          </a:xfrm>
          <a:prstGeom prst="flowChartDecision">
            <a:avLst/>
          </a:prstGeom>
          <a:solidFill>
            <a:srgbClr val="A3EEED"/>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0" tIns="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200" b="0" i="0" u="none" strike="noStrike" baseline="0" dirty="0">
              <a:latin typeface="Century Gothic" charset="0"/>
              <a:ea typeface="Century Gothic" charset="0"/>
              <a:cs typeface="Century Gothic" charset="0"/>
            </a:endParaRPr>
          </a:p>
        </p:txBody>
      </p:sp>
      <p:graphicFrame>
        <p:nvGraphicFramePr>
          <p:cNvPr id="2" name="Table 1">
            <a:extLst>
              <a:ext uri="{FF2B5EF4-FFF2-40B4-BE49-F238E27FC236}">
                <a16:creationId xmlns:a16="http://schemas.microsoft.com/office/drawing/2014/main" id="{2B52886F-B031-15BC-4AFB-864EA60DA8BF}"/>
              </a:ext>
            </a:extLst>
          </p:cNvPr>
          <p:cNvGraphicFramePr>
            <a:graphicFrameLocks noGrp="1"/>
          </p:cNvGraphicFramePr>
          <p:nvPr>
            <p:extLst>
              <p:ext uri="{D42A27DB-BD31-4B8C-83A1-F6EECF244321}">
                <p14:modId xmlns:p14="http://schemas.microsoft.com/office/powerpoint/2010/main" val="240865540"/>
              </p:ext>
            </p:extLst>
          </p:nvPr>
        </p:nvGraphicFramePr>
        <p:xfrm>
          <a:off x="256540" y="176704"/>
          <a:ext cx="11643359" cy="698500"/>
        </p:xfrm>
        <a:graphic>
          <a:graphicData uri="http://schemas.openxmlformats.org/drawingml/2006/table">
            <a:tbl>
              <a:tblPr>
                <a:tableStyleId>{5C22544A-7EE6-4342-B048-85BDC9FD1C3A}</a:tableStyleId>
              </a:tblPr>
              <a:tblGrid>
                <a:gridCol w="7863730">
                  <a:extLst>
                    <a:ext uri="{9D8B030D-6E8A-4147-A177-3AD203B41FA5}">
                      <a16:colId xmlns:a16="http://schemas.microsoft.com/office/drawing/2014/main" val="684787995"/>
                    </a:ext>
                  </a:extLst>
                </a:gridCol>
                <a:gridCol w="2474843">
                  <a:extLst>
                    <a:ext uri="{9D8B030D-6E8A-4147-A177-3AD203B41FA5}">
                      <a16:colId xmlns:a16="http://schemas.microsoft.com/office/drawing/2014/main" val="1194938607"/>
                    </a:ext>
                  </a:extLst>
                </a:gridCol>
                <a:gridCol w="1304786">
                  <a:extLst>
                    <a:ext uri="{9D8B030D-6E8A-4147-A177-3AD203B41FA5}">
                      <a16:colId xmlns:a16="http://schemas.microsoft.com/office/drawing/2014/main" val="2473674201"/>
                    </a:ext>
                  </a:extLst>
                </a:gridCol>
              </a:tblGrid>
              <a:tr h="254000">
                <a:tc>
                  <a:txBody>
                    <a:bodyPr/>
                    <a:lstStyle/>
                    <a:p>
                      <a:pPr algn="l" fontAlgn="ctr"/>
                      <a:r>
                        <a:rPr lang="en-US" sz="900" u="none" strike="noStrike" dirty="0">
                          <a:solidFill>
                            <a:schemeClr val="bg2"/>
                          </a:solidFill>
                          <a:effectLst/>
                          <a:latin typeface="Century Gothic" panose="020B0502020202020204" pitchFamily="34" charset="0"/>
                        </a:rPr>
                        <a:t>   PROCESS</a:t>
                      </a:r>
                      <a:endParaRPr lang="en-US" sz="900" b="0" i="0" u="none" strike="noStrike" dirty="0">
                        <a:solidFill>
                          <a:schemeClr val="bg2"/>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a:solidFill>
                            <a:schemeClr val="bg2"/>
                          </a:solidFill>
                          <a:effectLst/>
                          <a:latin typeface="Century Gothic" panose="020B0502020202020204" pitchFamily="34" charset="0"/>
                        </a:rPr>
                        <a:t>AUTHOR</a:t>
                      </a:r>
                      <a:endParaRPr lang="en-US" sz="900" b="0" i="0" u="none" strike="noStrike">
                        <a:solidFill>
                          <a:schemeClr val="bg2"/>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900" u="none" strike="noStrike" dirty="0">
                          <a:solidFill>
                            <a:schemeClr val="bg2"/>
                          </a:solidFill>
                          <a:effectLst/>
                          <a:latin typeface="Century Gothic" panose="020B0502020202020204" pitchFamily="34" charset="0"/>
                        </a:rPr>
                        <a:t>DATE</a:t>
                      </a:r>
                      <a:endParaRPr lang="en-US" sz="900" b="0" i="0" u="none" strike="noStrike" dirty="0">
                        <a:solidFill>
                          <a:schemeClr val="bg2"/>
                        </a:solidFill>
                        <a:effectLst/>
                        <a:latin typeface="Century Gothic" panose="020B0502020202020204" pitchFamily="34" charset="0"/>
                      </a:endParaRPr>
                    </a:p>
                  </a:txBody>
                  <a:tcPr marL="9525" marR="9525" marT="9525"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5995443"/>
                  </a:ext>
                </a:extLst>
              </a:tr>
              <a:tr h="444500">
                <a:tc>
                  <a:txBody>
                    <a:bodyPr/>
                    <a:lstStyle/>
                    <a:p>
                      <a:pPr algn="l" fontAlgn="ctr"/>
                      <a:endParaRPr lang="en-US" sz="18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3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chemeClr val="tx1"/>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6E6E6"/>
                    </a:solidFill>
                  </a:tcPr>
                </a:tc>
                <a:extLst>
                  <a:ext uri="{0D108BD9-81ED-4DB2-BD59-A6C34878D82A}">
                    <a16:rowId xmlns:a16="http://schemas.microsoft.com/office/drawing/2014/main" val="3933300914"/>
                  </a:ext>
                </a:extLst>
              </a:tr>
            </a:tbl>
          </a:graphicData>
        </a:graphic>
      </p:graphicFrame>
      <p:sp>
        <p:nvSpPr>
          <p:cNvPr id="6" name="AutoShape 167">
            <a:extLst>
              <a:ext uri="{FF2B5EF4-FFF2-40B4-BE49-F238E27FC236}">
                <a16:creationId xmlns:a16="http://schemas.microsoft.com/office/drawing/2014/main" id="{9BF3544B-B6E6-92DD-8664-A3478865D953}"/>
              </a:ext>
            </a:extLst>
          </p:cNvPr>
          <p:cNvSpPr>
            <a:spLocks noChangeArrowheads="1"/>
          </p:cNvSpPr>
          <p:nvPr/>
        </p:nvSpPr>
        <p:spPr bwMode="auto">
          <a:xfrm>
            <a:off x="307340" y="1377157"/>
            <a:ext cx="1803400" cy="838200"/>
          </a:xfrm>
          <a:prstGeom prst="roundRect">
            <a:avLst>
              <a:gd name="adj" fmla="val 50000"/>
            </a:avLst>
          </a:prstGeom>
          <a:solidFill>
            <a:srgbClr val="18918F"/>
          </a:solidFill>
          <a:ln w="12700">
            <a:solidFill>
              <a:schemeClr val="bg1">
                <a:lumMod val="7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400" b="0" i="0" u="none" strike="noStrike" baseline="0" dirty="0">
              <a:solidFill>
                <a:schemeClr val="bg1"/>
              </a:solidFill>
              <a:latin typeface="Century Gothic" charset="0"/>
              <a:ea typeface="Century Gothic" charset="0"/>
              <a:cs typeface="Century Gothic" charset="0"/>
            </a:endParaRPr>
          </a:p>
        </p:txBody>
      </p:sp>
      <p:sp>
        <p:nvSpPr>
          <p:cNvPr id="10" name="AutoShape 166">
            <a:extLst>
              <a:ext uri="{FF2B5EF4-FFF2-40B4-BE49-F238E27FC236}">
                <a16:creationId xmlns:a16="http://schemas.microsoft.com/office/drawing/2014/main" id="{325E16D4-D3D3-2E4C-8C19-7C9112A65DC8}"/>
              </a:ext>
            </a:extLst>
          </p:cNvPr>
          <p:cNvSpPr>
            <a:spLocks noChangeArrowheads="1"/>
          </p:cNvSpPr>
          <p:nvPr/>
        </p:nvSpPr>
        <p:spPr bwMode="auto">
          <a:xfrm>
            <a:off x="7317364" y="1030094"/>
            <a:ext cx="1574800" cy="704431"/>
          </a:xfrm>
          <a:prstGeom prst="roundRect">
            <a:avLst>
              <a:gd name="adj" fmla="val 46394"/>
            </a:avLst>
          </a:prstGeom>
          <a:solidFill>
            <a:schemeClr val="bg2"/>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200" b="0" i="0" u="none" strike="noStrike" baseline="0" dirty="0">
              <a:solidFill>
                <a:srgbClr val="000000"/>
              </a:solidFill>
              <a:latin typeface="Century Gothic" charset="0"/>
              <a:ea typeface="Century Gothic" charset="0"/>
              <a:cs typeface="Century Gothic" charset="0"/>
            </a:endParaRPr>
          </a:p>
        </p:txBody>
      </p:sp>
      <p:sp>
        <p:nvSpPr>
          <p:cNvPr id="11" name="AutoShape 168">
            <a:extLst>
              <a:ext uri="{FF2B5EF4-FFF2-40B4-BE49-F238E27FC236}">
                <a16:creationId xmlns:a16="http://schemas.microsoft.com/office/drawing/2014/main" id="{222853AC-8386-CD40-90AD-D2F172B5EF18}"/>
              </a:ext>
            </a:extLst>
          </p:cNvPr>
          <p:cNvSpPr>
            <a:spLocks noChangeArrowheads="1"/>
          </p:cNvSpPr>
          <p:nvPr/>
        </p:nvSpPr>
        <p:spPr bwMode="auto">
          <a:xfrm>
            <a:off x="2733040" y="1154907"/>
            <a:ext cx="4368800" cy="1244600"/>
          </a:xfrm>
          <a:prstGeom prst="flowChartDecision">
            <a:avLst/>
          </a:prstGeom>
          <a:solidFill>
            <a:srgbClr val="EDF5F3"/>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0" tIns="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200" b="0" i="0" u="none" strike="noStrike" baseline="0" dirty="0">
              <a:latin typeface="Century Gothic" charset="0"/>
              <a:ea typeface="Century Gothic" charset="0"/>
              <a:cs typeface="Century Gothic" charset="0"/>
            </a:endParaRPr>
          </a:p>
        </p:txBody>
      </p:sp>
      <p:sp>
        <p:nvSpPr>
          <p:cNvPr id="12" name="Text Box 173">
            <a:extLst>
              <a:ext uri="{FF2B5EF4-FFF2-40B4-BE49-F238E27FC236}">
                <a16:creationId xmlns:a16="http://schemas.microsoft.com/office/drawing/2014/main" id="{84A4BDFB-8E80-8D46-A4C4-6E3D3CA3C0A1}"/>
              </a:ext>
            </a:extLst>
          </p:cNvPr>
          <p:cNvSpPr txBox="1">
            <a:spLocks noChangeArrowheads="1"/>
          </p:cNvSpPr>
          <p:nvPr/>
        </p:nvSpPr>
        <p:spPr bwMode="auto">
          <a:xfrm>
            <a:off x="6212694" y="2019560"/>
            <a:ext cx="469900" cy="261899"/>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dirty="0">
                <a:solidFill>
                  <a:schemeClr val="accent4"/>
                </a:solidFill>
                <a:latin typeface="Century Gothic" charset="0"/>
                <a:ea typeface="Century Gothic" charset="0"/>
                <a:cs typeface="Century Gothic" charset="0"/>
              </a:rPr>
              <a:t>NO</a:t>
            </a:r>
          </a:p>
        </p:txBody>
      </p:sp>
      <p:sp>
        <p:nvSpPr>
          <p:cNvPr id="13" name="Text Box 174">
            <a:extLst>
              <a:ext uri="{FF2B5EF4-FFF2-40B4-BE49-F238E27FC236}">
                <a16:creationId xmlns:a16="http://schemas.microsoft.com/office/drawing/2014/main" id="{55CEFCCA-67AA-7541-8D79-9F84BECBFDB7}"/>
              </a:ext>
            </a:extLst>
          </p:cNvPr>
          <p:cNvSpPr txBox="1">
            <a:spLocks noChangeArrowheads="1"/>
          </p:cNvSpPr>
          <p:nvPr/>
        </p:nvSpPr>
        <p:spPr bwMode="auto">
          <a:xfrm>
            <a:off x="6233035" y="1306648"/>
            <a:ext cx="436977" cy="26944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dirty="0">
                <a:solidFill>
                  <a:schemeClr val="bg1"/>
                </a:solidFill>
                <a:latin typeface="Century Gothic" charset="0"/>
                <a:ea typeface="Century Gothic" charset="0"/>
                <a:cs typeface="Century Gothic" charset="0"/>
              </a:rPr>
              <a:t>YES</a:t>
            </a:r>
          </a:p>
        </p:txBody>
      </p:sp>
      <p:cxnSp>
        <p:nvCxnSpPr>
          <p:cNvPr id="14" name="Straight Arrow Connector 13">
            <a:extLst>
              <a:ext uri="{FF2B5EF4-FFF2-40B4-BE49-F238E27FC236}">
                <a16:creationId xmlns:a16="http://schemas.microsoft.com/office/drawing/2014/main" id="{7CF417C9-4B0E-1147-8CDA-FA1CDB44F81C}"/>
              </a:ext>
            </a:extLst>
          </p:cNvPr>
          <p:cNvCxnSpPr>
            <a:cxnSpLocks/>
          </p:cNvCxnSpPr>
          <p:nvPr/>
        </p:nvCxnSpPr>
        <p:spPr>
          <a:xfrm flipV="1">
            <a:off x="2892320" y="2403671"/>
            <a:ext cx="1430662" cy="458668"/>
          </a:xfrm>
          <a:prstGeom prst="straightConnector1">
            <a:avLst/>
          </a:prstGeom>
          <a:ln w="12700">
            <a:solidFill>
              <a:schemeClr val="bg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29E43CD6-FCCC-674A-B971-74F2748AD34B}"/>
              </a:ext>
            </a:extLst>
          </p:cNvPr>
          <p:cNvCxnSpPr>
            <a:cxnSpLocks/>
          </p:cNvCxnSpPr>
          <p:nvPr/>
        </p:nvCxnSpPr>
        <p:spPr>
          <a:xfrm flipV="1">
            <a:off x="6717710" y="1374708"/>
            <a:ext cx="504258" cy="185110"/>
          </a:xfrm>
          <a:prstGeom prst="straightConnector1">
            <a:avLst/>
          </a:prstGeom>
          <a:ln w="12700">
            <a:solidFill>
              <a:schemeClr val="bg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7DA85C3F-06FF-1C4B-A63F-C6D432E7E13C}"/>
              </a:ext>
            </a:extLst>
          </p:cNvPr>
          <p:cNvCxnSpPr/>
          <p:nvPr/>
        </p:nvCxnSpPr>
        <p:spPr>
          <a:xfrm>
            <a:off x="2166717" y="1779245"/>
            <a:ext cx="452023" cy="0"/>
          </a:xfrm>
          <a:prstGeom prst="straightConnector1">
            <a:avLst/>
          </a:prstGeom>
          <a:ln w="12700">
            <a:solidFill>
              <a:schemeClr val="bg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7A761F62-5319-9D44-89B4-28205D89E8DE}"/>
              </a:ext>
            </a:extLst>
          </p:cNvPr>
          <p:cNvCxnSpPr>
            <a:cxnSpLocks/>
          </p:cNvCxnSpPr>
          <p:nvPr/>
        </p:nvCxnSpPr>
        <p:spPr>
          <a:xfrm flipH="1">
            <a:off x="4541570" y="2971743"/>
            <a:ext cx="1171593" cy="422980"/>
          </a:xfrm>
          <a:prstGeom prst="straightConnector1">
            <a:avLst/>
          </a:prstGeom>
          <a:ln w="12700">
            <a:solidFill>
              <a:schemeClr val="accent4"/>
            </a:solidFill>
            <a:tailEnd type="triangle" w="lg" len="med"/>
          </a:ln>
        </p:spPr>
        <p:style>
          <a:lnRef idx="1">
            <a:schemeClr val="accent1"/>
          </a:lnRef>
          <a:fillRef idx="0">
            <a:schemeClr val="accent1"/>
          </a:fillRef>
          <a:effectRef idx="0">
            <a:schemeClr val="accent1"/>
          </a:effectRef>
          <a:fontRef idx="minor">
            <a:schemeClr val="tx1"/>
          </a:fontRef>
        </p:style>
      </p:cxnSp>
      <p:sp>
        <p:nvSpPr>
          <p:cNvPr id="26" name="AutoShape 166">
            <a:extLst>
              <a:ext uri="{FF2B5EF4-FFF2-40B4-BE49-F238E27FC236}">
                <a16:creationId xmlns:a16="http://schemas.microsoft.com/office/drawing/2014/main" id="{E3F69B98-1539-9447-887B-D89E39E0EB10}"/>
              </a:ext>
            </a:extLst>
          </p:cNvPr>
          <p:cNvSpPr>
            <a:spLocks noChangeArrowheads="1"/>
          </p:cNvSpPr>
          <p:nvPr/>
        </p:nvSpPr>
        <p:spPr bwMode="auto">
          <a:xfrm>
            <a:off x="2088472" y="2939741"/>
            <a:ext cx="2377440" cy="731520"/>
          </a:xfrm>
          <a:prstGeom prst="flowChartProcess">
            <a:avLst/>
          </a:prstGeom>
          <a:solidFill>
            <a:schemeClr val="accent4"/>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200" b="0" i="0" u="none" strike="noStrike" baseline="0" dirty="0">
              <a:solidFill>
                <a:srgbClr val="000000"/>
              </a:solidFill>
              <a:latin typeface="Century Gothic" charset="0"/>
              <a:ea typeface="Century Gothic" charset="0"/>
              <a:cs typeface="Century Gothic" charset="0"/>
            </a:endParaRPr>
          </a:p>
        </p:txBody>
      </p:sp>
      <p:sp>
        <p:nvSpPr>
          <p:cNvPr id="31" name="Text Box 173">
            <a:extLst>
              <a:ext uri="{FF2B5EF4-FFF2-40B4-BE49-F238E27FC236}">
                <a16:creationId xmlns:a16="http://schemas.microsoft.com/office/drawing/2014/main" id="{52314758-71C4-5447-B2DB-4F0ECE04D22B}"/>
              </a:ext>
            </a:extLst>
          </p:cNvPr>
          <p:cNvSpPr txBox="1">
            <a:spLocks noChangeArrowheads="1"/>
          </p:cNvSpPr>
          <p:nvPr/>
        </p:nvSpPr>
        <p:spPr bwMode="auto">
          <a:xfrm>
            <a:off x="2740486" y="5272107"/>
            <a:ext cx="601034"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accent4"/>
                </a:solidFill>
                <a:latin typeface="Century Gothic" charset="0"/>
                <a:ea typeface="Century Gothic" charset="0"/>
                <a:cs typeface="Century Gothic" charset="0"/>
              </a:rPr>
              <a:t>NO</a:t>
            </a:r>
          </a:p>
        </p:txBody>
      </p:sp>
      <p:sp>
        <p:nvSpPr>
          <p:cNvPr id="46" name="Text Box 174">
            <a:extLst>
              <a:ext uri="{FF2B5EF4-FFF2-40B4-BE49-F238E27FC236}">
                <a16:creationId xmlns:a16="http://schemas.microsoft.com/office/drawing/2014/main" id="{C3FC23A2-797B-5E4A-8F25-75743667A492}"/>
              </a:ext>
            </a:extLst>
          </p:cNvPr>
          <p:cNvSpPr txBox="1">
            <a:spLocks noChangeArrowheads="1"/>
          </p:cNvSpPr>
          <p:nvPr/>
        </p:nvSpPr>
        <p:spPr bwMode="auto">
          <a:xfrm>
            <a:off x="2822515" y="6203755"/>
            <a:ext cx="436977" cy="333801"/>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bg1"/>
                </a:solidFill>
                <a:latin typeface="Century Gothic" charset="0"/>
                <a:ea typeface="Century Gothic" charset="0"/>
                <a:cs typeface="Century Gothic" charset="0"/>
              </a:rPr>
              <a:t>YES</a:t>
            </a:r>
          </a:p>
        </p:txBody>
      </p:sp>
      <p:cxnSp>
        <p:nvCxnSpPr>
          <p:cNvPr id="47" name="Straight Arrow Connector 46">
            <a:extLst>
              <a:ext uri="{FF2B5EF4-FFF2-40B4-BE49-F238E27FC236}">
                <a16:creationId xmlns:a16="http://schemas.microsoft.com/office/drawing/2014/main" id="{8020DD3F-5C08-364A-95A4-D64B83A8CC95}"/>
              </a:ext>
            </a:extLst>
          </p:cNvPr>
          <p:cNvCxnSpPr>
            <a:cxnSpLocks/>
          </p:cNvCxnSpPr>
          <p:nvPr/>
        </p:nvCxnSpPr>
        <p:spPr>
          <a:xfrm>
            <a:off x="6717710" y="2010443"/>
            <a:ext cx="0" cy="365760"/>
          </a:xfrm>
          <a:prstGeom prst="straightConnector1">
            <a:avLst/>
          </a:prstGeom>
          <a:ln w="12700">
            <a:solidFill>
              <a:schemeClr val="accent4"/>
            </a:solidFill>
            <a:tailEnd type="triangle" w="lg" len="med"/>
          </a:ln>
        </p:spPr>
        <p:style>
          <a:lnRef idx="1">
            <a:schemeClr val="accent1"/>
          </a:lnRef>
          <a:fillRef idx="0">
            <a:schemeClr val="accent1"/>
          </a:fillRef>
          <a:effectRef idx="0">
            <a:schemeClr val="accent1"/>
          </a:effectRef>
          <a:fontRef idx="minor">
            <a:schemeClr val="tx1"/>
          </a:fontRef>
        </p:style>
      </p:cxnSp>
      <p:sp>
        <p:nvSpPr>
          <p:cNvPr id="48" name="AutoShape 168">
            <a:extLst>
              <a:ext uri="{FF2B5EF4-FFF2-40B4-BE49-F238E27FC236}">
                <a16:creationId xmlns:a16="http://schemas.microsoft.com/office/drawing/2014/main" id="{2C9E9BC1-5255-6F40-B831-CEEF0672CA0C}"/>
              </a:ext>
            </a:extLst>
          </p:cNvPr>
          <p:cNvSpPr>
            <a:spLocks noChangeArrowheads="1"/>
          </p:cNvSpPr>
          <p:nvPr/>
        </p:nvSpPr>
        <p:spPr bwMode="auto">
          <a:xfrm>
            <a:off x="5535055" y="2191948"/>
            <a:ext cx="4368800" cy="1244600"/>
          </a:xfrm>
          <a:prstGeom prst="flowChartDecision">
            <a:avLst/>
          </a:prstGeom>
          <a:solidFill>
            <a:srgbClr val="D7EEEB"/>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0" tIns="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200" b="0" i="0" u="none" strike="noStrike" baseline="0" dirty="0">
              <a:latin typeface="Century Gothic" charset="0"/>
              <a:ea typeface="Century Gothic" charset="0"/>
              <a:cs typeface="Century Gothic" charset="0"/>
            </a:endParaRPr>
          </a:p>
        </p:txBody>
      </p:sp>
      <p:sp>
        <p:nvSpPr>
          <p:cNvPr id="50" name="Text Box 174">
            <a:extLst>
              <a:ext uri="{FF2B5EF4-FFF2-40B4-BE49-F238E27FC236}">
                <a16:creationId xmlns:a16="http://schemas.microsoft.com/office/drawing/2014/main" id="{C7BB1552-9572-724F-A0C2-4A5AAA1537BB}"/>
              </a:ext>
            </a:extLst>
          </p:cNvPr>
          <p:cNvSpPr txBox="1">
            <a:spLocks noChangeArrowheads="1"/>
          </p:cNvSpPr>
          <p:nvPr/>
        </p:nvSpPr>
        <p:spPr bwMode="auto">
          <a:xfrm>
            <a:off x="5649649" y="2971743"/>
            <a:ext cx="436977"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dirty="0">
                <a:solidFill>
                  <a:schemeClr val="accent4"/>
                </a:solidFill>
                <a:latin typeface="Century Gothic" charset="0"/>
                <a:ea typeface="Century Gothic" charset="0"/>
                <a:cs typeface="Century Gothic" charset="0"/>
              </a:rPr>
              <a:t>NO</a:t>
            </a:r>
          </a:p>
        </p:txBody>
      </p:sp>
      <p:sp>
        <p:nvSpPr>
          <p:cNvPr id="55" name="AutoShape 168">
            <a:extLst>
              <a:ext uri="{FF2B5EF4-FFF2-40B4-BE49-F238E27FC236}">
                <a16:creationId xmlns:a16="http://schemas.microsoft.com/office/drawing/2014/main" id="{D717C839-141B-AF40-BEE6-89C68489C0D4}"/>
              </a:ext>
            </a:extLst>
          </p:cNvPr>
          <p:cNvSpPr>
            <a:spLocks noChangeArrowheads="1"/>
          </p:cNvSpPr>
          <p:nvPr/>
        </p:nvSpPr>
        <p:spPr bwMode="auto">
          <a:xfrm>
            <a:off x="2853168" y="5302056"/>
            <a:ext cx="4368800" cy="1243584"/>
          </a:xfrm>
          <a:prstGeom prst="flowChartDecision">
            <a:avLst/>
          </a:prstGeom>
          <a:solidFill>
            <a:srgbClr val="79EEEE"/>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0" tIns="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200" b="0" i="0" u="none" strike="noStrike" baseline="0" dirty="0">
              <a:latin typeface="Century Gothic" charset="0"/>
              <a:ea typeface="Century Gothic" charset="0"/>
              <a:cs typeface="Century Gothic" charset="0"/>
            </a:endParaRPr>
          </a:p>
        </p:txBody>
      </p:sp>
      <p:sp>
        <p:nvSpPr>
          <p:cNvPr id="56" name="AutoShape 166">
            <a:extLst>
              <a:ext uri="{FF2B5EF4-FFF2-40B4-BE49-F238E27FC236}">
                <a16:creationId xmlns:a16="http://schemas.microsoft.com/office/drawing/2014/main" id="{40FA81A7-C20C-E948-959A-E2C46D29A345}"/>
              </a:ext>
            </a:extLst>
          </p:cNvPr>
          <p:cNvSpPr>
            <a:spLocks noChangeArrowheads="1"/>
          </p:cNvSpPr>
          <p:nvPr/>
        </p:nvSpPr>
        <p:spPr bwMode="auto">
          <a:xfrm>
            <a:off x="10575658" y="4848240"/>
            <a:ext cx="1485900" cy="704431"/>
          </a:xfrm>
          <a:prstGeom prst="roundRect">
            <a:avLst>
              <a:gd name="adj" fmla="val 46394"/>
            </a:avLst>
          </a:prstGeom>
          <a:solidFill>
            <a:schemeClr val="accent4"/>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200" b="0" i="0" u="none" strike="noStrike" baseline="0" dirty="0">
              <a:solidFill>
                <a:srgbClr val="000000"/>
              </a:solidFill>
              <a:latin typeface="Century Gothic" charset="0"/>
              <a:ea typeface="Century Gothic" charset="0"/>
              <a:cs typeface="Century Gothic" charset="0"/>
            </a:endParaRPr>
          </a:p>
        </p:txBody>
      </p:sp>
      <p:sp>
        <p:nvSpPr>
          <p:cNvPr id="57" name="Text Box 174">
            <a:extLst>
              <a:ext uri="{FF2B5EF4-FFF2-40B4-BE49-F238E27FC236}">
                <a16:creationId xmlns:a16="http://schemas.microsoft.com/office/drawing/2014/main" id="{0C654B50-266C-5B49-A50B-92E61E2CA8CC}"/>
              </a:ext>
            </a:extLst>
          </p:cNvPr>
          <p:cNvSpPr txBox="1">
            <a:spLocks noChangeArrowheads="1"/>
          </p:cNvSpPr>
          <p:nvPr/>
        </p:nvSpPr>
        <p:spPr bwMode="auto">
          <a:xfrm>
            <a:off x="11055670" y="4284386"/>
            <a:ext cx="436977"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dirty="0">
                <a:solidFill>
                  <a:schemeClr val="accent4"/>
                </a:solidFill>
                <a:latin typeface="Century Gothic" charset="0"/>
                <a:ea typeface="Century Gothic" charset="0"/>
                <a:cs typeface="Century Gothic" charset="0"/>
              </a:rPr>
              <a:t>NO</a:t>
            </a:r>
          </a:p>
        </p:txBody>
      </p:sp>
      <p:cxnSp>
        <p:nvCxnSpPr>
          <p:cNvPr id="58" name="Straight Arrow Connector 57">
            <a:extLst>
              <a:ext uri="{FF2B5EF4-FFF2-40B4-BE49-F238E27FC236}">
                <a16:creationId xmlns:a16="http://schemas.microsoft.com/office/drawing/2014/main" id="{3598FF2E-50E5-134F-9110-3C73825D6003}"/>
              </a:ext>
            </a:extLst>
          </p:cNvPr>
          <p:cNvCxnSpPr/>
          <p:nvPr/>
        </p:nvCxnSpPr>
        <p:spPr>
          <a:xfrm>
            <a:off x="10953303" y="4479435"/>
            <a:ext cx="254768" cy="279400"/>
          </a:xfrm>
          <a:prstGeom prst="straightConnector1">
            <a:avLst/>
          </a:prstGeom>
          <a:ln w="12700">
            <a:solidFill>
              <a:schemeClr val="accent4"/>
            </a:solidFill>
            <a:tailEnd type="triangle" w="lg" len="med"/>
          </a:ln>
        </p:spPr>
        <p:style>
          <a:lnRef idx="1">
            <a:schemeClr val="accent1"/>
          </a:lnRef>
          <a:fillRef idx="0">
            <a:schemeClr val="accent1"/>
          </a:fillRef>
          <a:effectRef idx="0">
            <a:schemeClr val="accent1"/>
          </a:effectRef>
          <a:fontRef idx="minor">
            <a:schemeClr val="tx1"/>
          </a:fontRef>
        </p:style>
      </p:cxnSp>
      <p:sp>
        <p:nvSpPr>
          <p:cNvPr id="60" name="AutoShape 166">
            <a:extLst>
              <a:ext uri="{FF2B5EF4-FFF2-40B4-BE49-F238E27FC236}">
                <a16:creationId xmlns:a16="http://schemas.microsoft.com/office/drawing/2014/main" id="{09265DD7-0334-AE41-BF44-2B78B2649E8D}"/>
              </a:ext>
            </a:extLst>
          </p:cNvPr>
          <p:cNvSpPr>
            <a:spLocks noChangeArrowheads="1"/>
          </p:cNvSpPr>
          <p:nvPr/>
        </p:nvSpPr>
        <p:spPr bwMode="auto">
          <a:xfrm>
            <a:off x="8564826" y="5575525"/>
            <a:ext cx="1921932" cy="704431"/>
          </a:xfrm>
          <a:prstGeom prst="roundRect">
            <a:avLst>
              <a:gd name="adj" fmla="val 46394"/>
            </a:avLst>
          </a:prstGeom>
          <a:solidFill>
            <a:schemeClr val="accent4"/>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200" b="0" i="0" u="none" strike="noStrike" baseline="0" dirty="0">
              <a:solidFill>
                <a:srgbClr val="000000"/>
              </a:solidFill>
              <a:latin typeface="Century Gothic" charset="0"/>
              <a:ea typeface="Century Gothic" charset="0"/>
              <a:cs typeface="Century Gothic" charset="0"/>
            </a:endParaRPr>
          </a:p>
        </p:txBody>
      </p:sp>
      <p:sp>
        <p:nvSpPr>
          <p:cNvPr id="61" name="Text Box 174">
            <a:extLst>
              <a:ext uri="{FF2B5EF4-FFF2-40B4-BE49-F238E27FC236}">
                <a16:creationId xmlns:a16="http://schemas.microsoft.com/office/drawing/2014/main" id="{EF1D7009-5605-0C44-A76C-75800F85837F}"/>
              </a:ext>
            </a:extLst>
          </p:cNvPr>
          <p:cNvSpPr txBox="1">
            <a:spLocks noChangeArrowheads="1"/>
          </p:cNvSpPr>
          <p:nvPr/>
        </p:nvSpPr>
        <p:spPr bwMode="auto">
          <a:xfrm>
            <a:off x="8323525" y="5310207"/>
            <a:ext cx="436977" cy="414550"/>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a:solidFill>
                  <a:schemeClr val="accent4"/>
                </a:solidFill>
                <a:latin typeface="Century Gothic" charset="0"/>
                <a:ea typeface="Century Gothic" charset="0"/>
                <a:cs typeface="Century Gothic" charset="0"/>
              </a:rPr>
              <a:t>NO</a:t>
            </a:r>
          </a:p>
        </p:txBody>
      </p:sp>
      <p:cxnSp>
        <p:nvCxnSpPr>
          <p:cNvPr id="62" name="Straight Arrow Connector 61">
            <a:extLst>
              <a:ext uri="{FF2B5EF4-FFF2-40B4-BE49-F238E27FC236}">
                <a16:creationId xmlns:a16="http://schemas.microsoft.com/office/drawing/2014/main" id="{866E8DFB-1A62-3648-9577-72AB615AADAD}"/>
              </a:ext>
            </a:extLst>
          </p:cNvPr>
          <p:cNvCxnSpPr/>
          <p:nvPr/>
        </p:nvCxnSpPr>
        <p:spPr>
          <a:xfrm>
            <a:off x="8221158" y="5505256"/>
            <a:ext cx="254768" cy="279400"/>
          </a:xfrm>
          <a:prstGeom prst="straightConnector1">
            <a:avLst/>
          </a:prstGeom>
          <a:ln w="12700">
            <a:solidFill>
              <a:schemeClr val="accent4"/>
            </a:solidFill>
            <a:tailEnd type="triangle" w="lg" len="med"/>
          </a:ln>
        </p:spPr>
        <p:style>
          <a:lnRef idx="1">
            <a:schemeClr val="accent1"/>
          </a:lnRef>
          <a:fillRef idx="0">
            <a:schemeClr val="accent1"/>
          </a:fillRef>
          <a:effectRef idx="0">
            <a:schemeClr val="accent1"/>
          </a:effectRef>
          <a:fontRef idx="minor">
            <a:schemeClr val="tx1"/>
          </a:fontRef>
        </p:style>
      </p:cxnSp>
      <p:sp>
        <p:nvSpPr>
          <p:cNvPr id="63" name="AutoShape 167">
            <a:extLst>
              <a:ext uri="{FF2B5EF4-FFF2-40B4-BE49-F238E27FC236}">
                <a16:creationId xmlns:a16="http://schemas.microsoft.com/office/drawing/2014/main" id="{619283CF-F6B3-F445-AB2C-97FBC5CE9CEE}"/>
              </a:ext>
            </a:extLst>
          </p:cNvPr>
          <p:cNvSpPr>
            <a:spLocks noChangeArrowheads="1"/>
          </p:cNvSpPr>
          <p:nvPr/>
        </p:nvSpPr>
        <p:spPr bwMode="auto">
          <a:xfrm>
            <a:off x="389368" y="5937056"/>
            <a:ext cx="1803400" cy="704088"/>
          </a:xfrm>
          <a:prstGeom prst="roundRect">
            <a:avLst>
              <a:gd name="adj" fmla="val 50000"/>
            </a:avLst>
          </a:prstGeom>
          <a:solidFill>
            <a:srgbClr val="18918F"/>
          </a:solidFill>
          <a:ln w="12700">
            <a:solidFill>
              <a:schemeClr val="bg1">
                <a:lumMod val="7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400" b="0" i="0" u="none" strike="noStrike" baseline="0" dirty="0">
              <a:solidFill>
                <a:schemeClr val="bg1"/>
              </a:solidFill>
              <a:latin typeface="Century Gothic" charset="0"/>
              <a:ea typeface="Century Gothic" charset="0"/>
              <a:cs typeface="Century Gothic" charset="0"/>
            </a:endParaRPr>
          </a:p>
        </p:txBody>
      </p:sp>
      <p:sp>
        <p:nvSpPr>
          <p:cNvPr id="64" name="AutoShape 167">
            <a:extLst>
              <a:ext uri="{FF2B5EF4-FFF2-40B4-BE49-F238E27FC236}">
                <a16:creationId xmlns:a16="http://schemas.microsoft.com/office/drawing/2014/main" id="{1407DD23-FC3B-9B41-B9F2-0D979D1ED253}"/>
              </a:ext>
            </a:extLst>
          </p:cNvPr>
          <p:cNvSpPr>
            <a:spLocks noChangeArrowheads="1"/>
          </p:cNvSpPr>
          <p:nvPr/>
        </p:nvSpPr>
        <p:spPr bwMode="auto">
          <a:xfrm>
            <a:off x="414768" y="4959156"/>
            <a:ext cx="1803400" cy="704088"/>
          </a:xfrm>
          <a:prstGeom prst="roundRect">
            <a:avLst>
              <a:gd name="adj" fmla="val 50000"/>
            </a:avLst>
          </a:prstGeom>
          <a:solidFill>
            <a:schemeClr val="accent4"/>
          </a:solidFill>
          <a:ln w="12700">
            <a:solidFill>
              <a:schemeClr val="bg1">
                <a:lumMod val="75000"/>
              </a:schemeClr>
            </a:solidFill>
            <a:miter lim="800000"/>
            <a:headEnd/>
            <a:tailEnd/>
          </a:ln>
          <a:effectLst>
            <a:outerShdw blurRad="50800" dist="38100" dir="5400000" algn="t" rotWithShape="0">
              <a:prstClr val="black">
                <a:alpha val="40000"/>
              </a:prstClr>
            </a:outerShdw>
          </a:effec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200" b="0" i="0" u="none" strike="noStrike" baseline="0" dirty="0">
              <a:solidFill>
                <a:srgbClr val="000000"/>
              </a:solidFill>
              <a:latin typeface="Century Gothic" charset="0"/>
              <a:ea typeface="Century Gothic" charset="0"/>
              <a:cs typeface="Century Gothic" charset="0"/>
            </a:endParaRPr>
          </a:p>
        </p:txBody>
      </p:sp>
      <p:cxnSp>
        <p:nvCxnSpPr>
          <p:cNvPr id="65" name="Straight Arrow Connector 64">
            <a:extLst>
              <a:ext uri="{FF2B5EF4-FFF2-40B4-BE49-F238E27FC236}">
                <a16:creationId xmlns:a16="http://schemas.microsoft.com/office/drawing/2014/main" id="{E68920B4-B1B0-8F47-BCE5-A45F4B1CCDD3}"/>
              </a:ext>
            </a:extLst>
          </p:cNvPr>
          <p:cNvCxnSpPr/>
          <p:nvPr/>
        </p:nvCxnSpPr>
        <p:spPr>
          <a:xfrm flipH="1" flipV="1">
            <a:off x="2319768" y="5530656"/>
            <a:ext cx="698500" cy="215900"/>
          </a:xfrm>
          <a:prstGeom prst="straightConnector1">
            <a:avLst/>
          </a:prstGeom>
          <a:ln w="12700">
            <a:solidFill>
              <a:schemeClr val="accent4"/>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12C76DAE-FA1A-194E-87E1-713DA6A8B828}"/>
              </a:ext>
            </a:extLst>
          </p:cNvPr>
          <p:cNvCxnSpPr/>
          <p:nvPr/>
        </p:nvCxnSpPr>
        <p:spPr>
          <a:xfrm flipH="1">
            <a:off x="2332468" y="6089456"/>
            <a:ext cx="698500" cy="190500"/>
          </a:xfrm>
          <a:prstGeom prst="straightConnector1">
            <a:avLst/>
          </a:prstGeom>
          <a:ln w="12700">
            <a:solidFill>
              <a:schemeClr val="bg1"/>
            </a:solidFill>
            <a:tailEnd type="triangle" w="lg" len="med"/>
          </a:ln>
        </p:spPr>
        <p:style>
          <a:lnRef idx="1">
            <a:schemeClr val="accent1"/>
          </a:lnRef>
          <a:fillRef idx="0">
            <a:schemeClr val="accent1"/>
          </a:fillRef>
          <a:effectRef idx="0">
            <a:schemeClr val="accent1"/>
          </a:effectRef>
          <a:fontRef idx="minor">
            <a:schemeClr val="tx1"/>
          </a:fontRef>
        </p:style>
      </p:cxnSp>
      <p:sp>
        <p:nvSpPr>
          <p:cNvPr id="80" name="Text Box 173">
            <a:extLst>
              <a:ext uri="{FF2B5EF4-FFF2-40B4-BE49-F238E27FC236}">
                <a16:creationId xmlns:a16="http://schemas.microsoft.com/office/drawing/2014/main" id="{24471E4F-E611-2194-13FF-6A743EE7F6C6}"/>
              </a:ext>
            </a:extLst>
          </p:cNvPr>
          <p:cNvSpPr txBox="1">
            <a:spLocks noChangeArrowheads="1"/>
          </p:cNvSpPr>
          <p:nvPr/>
        </p:nvSpPr>
        <p:spPr bwMode="auto">
          <a:xfrm>
            <a:off x="9014709" y="3086635"/>
            <a:ext cx="469900" cy="261899"/>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b="1" dirty="0">
                <a:solidFill>
                  <a:schemeClr val="bg1"/>
                </a:solidFill>
                <a:latin typeface="Century Gothic" charset="0"/>
                <a:ea typeface="Century Gothic" charset="0"/>
                <a:cs typeface="Century Gothic" charset="0"/>
              </a:rPr>
              <a:t>YES</a:t>
            </a:r>
            <a:endParaRPr lang="en-US" sz="1100" b="1" i="0" u="none" strike="noStrike" baseline="0" dirty="0">
              <a:solidFill>
                <a:schemeClr val="bg1"/>
              </a:solidFill>
              <a:latin typeface="Century Gothic" charset="0"/>
              <a:ea typeface="Century Gothic" charset="0"/>
              <a:cs typeface="Century Gothic" charset="0"/>
            </a:endParaRPr>
          </a:p>
        </p:txBody>
      </p:sp>
      <p:cxnSp>
        <p:nvCxnSpPr>
          <p:cNvPr id="81" name="Straight Arrow Connector 80">
            <a:extLst>
              <a:ext uri="{FF2B5EF4-FFF2-40B4-BE49-F238E27FC236}">
                <a16:creationId xmlns:a16="http://schemas.microsoft.com/office/drawing/2014/main" id="{43975ECE-0C5E-92E1-BBBD-CE0C1187AB58}"/>
              </a:ext>
            </a:extLst>
          </p:cNvPr>
          <p:cNvCxnSpPr>
            <a:cxnSpLocks/>
          </p:cNvCxnSpPr>
          <p:nvPr/>
        </p:nvCxnSpPr>
        <p:spPr>
          <a:xfrm>
            <a:off x="9519725" y="3020533"/>
            <a:ext cx="0" cy="365760"/>
          </a:xfrm>
          <a:prstGeom prst="straightConnector1">
            <a:avLst/>
          </a:prstGeom>
          <a:ln w="12700">
            <a:solidFill>
              <a:schemeClr val="bg1"/>
            </a:solidFill>
            <a:tailEnd type="triangle" w="lg" len="med"/>
          </a:ln>
        </p:spPr>
        <p:style>
          <a:lnRef idx="1">
            <a:schemeClr val="accent1"/>
          </a:lnRef>
          <a:fillRef idx="0">
            <a:schemeClr val="accent1"/>
          </a:fillRef>
          <a:effectRef idx="0">
            <a:schemeClr val="accent1"/>
          </a:effectRef>
          <a:fontRef idx="minor">
            <a:schemeClr val="tx1"/>
          </a:fontRef>
        </p:style>
      </p:cxnSp>
      <p:sp>
        <p:nvSpPr>
          <p:cNvPr id="83" name="Text Box 173">
            <a:extLst>
              <a:ext uri="{FF2B5EF4-FFF2-40B4-BE49-F238E27FC236}">
                <a16:creationId xmlns:a16="http://schemas.microsoft.com/office/drawing/2014/main" id="{76608531-AD84-7408-3559-90D393035930}"/>
              </a:ext>
            </a:extLst>
          </p:cNvPr>
          <p:cNvSpPr txBox="1">
            <a:spLocks noChangeArrowheads="1"/>
          </p:cNvSpPr>
          <p:nvPr/>
        </p:nvSpPr>
        <p:spPr bwMode="auto">
          <a:xfrm>
            <a:off x="8657214" y="4102125"/>
            <a:ext cx="469900" cy="261899"/>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dirty="0">
                <a:solidFill>
                  <a:schemeClr val="bg1"/>
                </a:solidFill>
                <a:latin typeface="Century Gothic" charset="0"/>
                <a:ea typeface="Century Gothic" charset="0"/>
                <a:cs typeface="Century Gothic" charset="0"/>
              </a:rPr>
              <a:t>YES</a:t>
            </a:r>
          </a:p>
        </p:txBody>
      </p:sp>
      <p:cxnSp>
        <p:nvCxnSpPr>
          <p:cNvPr id="84" name="Straight Arrow Connector 83">
            <a:extLst>
              <a:ext uri="{FF2B5EF4-FFF2-40B4-BE49-F238E27FC236}">
                <a16:creationId xmlns:a16="http://schemas.microsoft.com/office/drawing/2014/main" id="{16058F5D-F4A2-4730-72F3-024320BEFF57}"/>
              </a:ext>
            </a:extLst>
          </p:cNvPr>
          <p:cNvCxnSpPr>
            <a:cxnSpLocks/>
          </p:cNvCxnSpPr>
          <p:nvPr/>
        </p:nvCxnSpPr>
        <p:spPr>
          <a:xfrm>
            <a:off x="8607137" y="4036023"/>
            <a:ext cx="0" cy="365760"/>
          </a:xfrm>
          <a:prstGeom prst="straightConnector1">
            <a:avLst/>
          </a:prstGeom>
          <a:ln w="12700">
            <a:solidFill>
              <a:schemeClr val="bg1"/>
            </a:solidFill>
            <a:tailEnd type="triangle" w="lg" len="med"/>
          </a:ln>
        </p:spPr>
        <p:style>
          <a:lnRef idx="1">
            <a:schemeClr val="accent1"/>
          </a:lnRef>
          <a:fillRef idx="0">
            <a:schemeClr val="accent1"/>
          </a:fillRef>
          <a:effectRef idx="0">
            <a:schemeClr val="accent1"/>
          </a:effectRef>
          <a:fontRef idx="minor">
            <a:schemeClr val="tx1"/>
          </a:fontRef>
        </p:style>
      </p:cxnSp>
      <p:sp>
        <p:nvSpPr>
          <p:cNvPr id="95" name="Text Box 173">
            <a:extLst>
              <a:ext uri="{FF2B5EF4-FFF2-40B4-BE49-F238E27FC236}">
                <a16:creationId xmlns:a16="http://schemas.microsoft.com/office/drawing/2014/main" id="{47A605AA-7074-9E18-2698-8DDA94BE971E}"/>
              </a:ext>
            </a:extLst>
          </p:cNvPr>
          <p:cNvSpPr txBox="1">
            <a:spLocks noChangeArrowheads="1"/>
          </p:cNvSpPr>
          <p:nvPr/>
        </p:nvSpPr>
        <p:spPr bwMode="auto">
          <a:xfrm>
            <a:off x="5902517" y="5144123"/>
            <a:ext cx="469900" cy="261899"/>
          </a:xfrm>
          <a:prstGeom prst="rect">
            <a:avLst/>
          </a:prstGeom>
          <a:noFill/>
          <a:ln>
            <a:noFill/>
          </a:ln>
          <a:extLst>
            <a:ext uri="{909E8E84-426E-40DD-AFC4-6F175D3DCCD1}">
              <a14:hiddenFill xmlns:a14="http://schemas.microsoft.com/office/drawing/2010/main">
                <a:solidFill>
                  <a:srgbClr xmlns:mc="http://schemas.openxmlformats.org/markup-compatibility/2006" val="FFFFFF" mc:Ignorable="a14" a14:legacySpreadsheetColorIndex="65"/>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18288"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100" b="1" i="0" u="none" strike="noStrike" baseline="0" dirty="0">
                <a:solidFill>
                  <a:schemeClr val="bg1"/>
                </a:solidFill>
                <a:latin typeface="Century Gothic" charset="0"/>
                <a:ea typeface="Century Gothic" charset="0"/>
                <a:cs typeface="Century Gothic" charset="0"/>
              </a:rPr>
              <a:t>YES</a:t>
            </a:r>
          </a:p>
        </p:txBody>
      </p:sp>
      <p:cxnSp>
        <p:nvCxnSpPr>
          <p:cNvPr id="96" name="Straight Arrow Connector 95">
            <a:extLst>
              <a:ext uri="{FF2B5EF4-FFF2-40B4-BE49-F238E27FC236}">
                <a16:creationId xmlns:a16="http://schemas.microsoft.com/office/drawing/2014/main" id="{5CBFA420-64F5-3971-32AA-D54ABF4F8C96}"/>
              </a:ext>
            </a:extLst>
          </p:cNvPr>
          <p:cNvCxnSpPr>
            <a:cxnSpLocks/>
          </p:cNvCxnSpPr>
          <p:nvPr/>
        </p:nvCxnSpPr>
        <p:spPr>
          <a:xfrm>
            <a:off x="5852440" y="5078021"/>
            <a:ext cx="0" cy="365760"/>
          </a:xfrm>
          <a:prstGeom prst="straightConnector1">
            <a:avLst/>
          </a:prstGeom>
          <a:ln w="12700">
            <a:solidFill>
              <a:schemeClr val="bg1"/>
            </a:solidFill>
            <a:tailEnd type="triangl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10230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12780</TotalTime>
  <Words>368</Words>
  <Application>Microsoft Macintosh PowerPoint</Application>
  <PresentationFormat>Widescreen</PresentationFormat>
  <Paragraphs>63</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211</cp:revision>
  <cp:lastPrinted>2024-02-20T23:48:17Z</cp:lastPrinted>
  <dcterms:created xsi:type="dcterms:W3CDTF">2021-07-07T23:54:57Z</dcterms:created>
  <dcterms:modified xsi:type="dcterms:W3CDTF">2024-05-17T20:00:10Z</dcterms:modified>
</cp:coreProperties>
</file>