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6"/>
  </p:notesMasterIdLst>
  <p:sldIdLst>
    <p:sldId id="357" r:id="rId2"/>
    <p:sldId id="365" r:id="rId3"/>
    <p:sldId id="364" r:id="rId4"/>
    <p:sldId id="3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9974"/>
    <a:srgbClr val="2E75B6"/>
    <a:srgbClr val="FCBFB3"/>
    <a:srgbClr val="C4F2F1"/>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97" autoAdjust="0"/>
    <p:restoredTop sz="95714"/>
  </p:normalViewPr>
  <p:slideViewPr>
    <p:cSldViewPr snapToGrid="0" snapToObjects="1">
      <p:cViewPr varScale="1">
        <p:scale>
          <a:sx n="122" d="100"/>
          <a:sy n="122" d="100"/>
        </p:scale>
        <p:origin x="896"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595318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9717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5/22/24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hyperlink" Target="https://www.smartsheet.com/try-it?trp=12057&amp;utm_source=template-powerpoint&amp;utm_medium=content&amp;utm_campaign=Blank+Project+Plan+by+Project+Phase-powerpoint-12057&amp;lpa=Blank+Project+Plan+by+Project+Phase+powerpoint+1205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4" name="Picture 3" descr="White abstract background">
            <a:extLst>
              <a:ext uri="{FF2B5EF4-FFF2-40B4-BE49-F238E27FC236}">
                <a16:creationId xmlns:a16="http://schemas.microsoft.com/office/drawing/2014/main" id="{BC3FE0F4-9A67-4791-24BF-841475018EFA}"/>
              </a:ext>
            </a:extLst>
          </p:cNvPr>
          <p:cNvPicPr>
            <a:picLocks noChangeAspect="1"/>
          </p:cNvPicPr>
          <p:nvPr/>
        </p:nvPicPr>
        <p:blipFill rotWithShape="1">
          <a:blip r:embed="rId5"/>
          <a:srcRect b="29671"/>
          <a:stretch/>
        </p:blipFill>
        <p:spPr>
          <a:xfrm>
            <a:off x="-1" y="0"/>
            <a:ext cx="12192001" cy="6858000"/>
          </a:xfrm>
          <a:prstGeom prst="rect">
            <a:avLst/>
          </a:prstGeom>
        </p:spPr>
      </p:pic>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7965666" cy="584775"/>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Project Plan Template by Project Phase</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4631396"/>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Use this single-slide template to visualize your project in the five official project management phases (initiation, planning, execution, monitoring, closure), as well as the tasks associated with each one. </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visually separates the five phases of project management with distinct colors and illustrates the sequential steps from project initiation to closure. Customize the sample data to fit your project and show the deliverables of each phase or download the blank version and enter your project details.</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6"/>
          <a:srcRect/>
          <a:stretch/>
        </p:blipFill>
        <p:spPr>
          <a:xfrm>
            <a:off x="6475189" y="1648227"/>
            <a:ext cx="5365713" cy="3027467"/>
          </a:xfrm>
          <a:prstGeom prst="rect">
            <a:avLst/>
          </a:prstGeom>
          <a:effectLst>
            <a:outerShdw blurRad="152400" dist="38100" dir="2700000" sx="101000" sy="101000" algn="tl" rotWithShape="0">
              <a:prstClr val="black">
                <a:alpha val="40000"/>
              </a:prstClr>
            </a:outerShdw>
          </a:effectLst>
        </p:spPr>
      </p:pic>
      <p:pic>
        <p:nvPicPr>
          <p:cNvPr id="8" name="Picture 7">
            <a:hlinkClick r:id="rId7"/>
            <a:extLst>
              <a:ext uri="{FF2B5EF4-FFF2-40B4-BE49-F238E27FC236}">
                <a16:creationId xmlns:a16="http://schemas.microsoft.com/office/drawing/2014/main" id="{FD9B85DC-4C2C-4C7F-EDB3-584168D5801B}"/>
              </a:ext>
            </a:extLst>
          </p:cNvPr>
          <p:cNvPicPr>
            <a:picLocks noChangeAspect="1"/>
          </p:cNvPicPr>
          <p:nvPr/>
        </p:nvPicPr>
        <p:blipFill>
          <a:blip r:embed="rId8"/>
          <a:srcRect/>
          <a:stretch/>
        </p:blipFill>
        <p:spPr>
          <a:xfrm>
            <a:off x="8833993" y="280262"/>
            <a:ext cx="3041396" cy="604919"/>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3" name="Picture 2" descr="White abstract background">
            <a:extLst>
              <a:ext uri="{FF2B5EF4-FFF2-40B4-BE49-F238E27FC236}">
                <a16:creationId xmlns:a16="http://schemas.microsoft.com/office/drawing/2014/main" id="{0267D289-7097-284D-042D-4191EDAC4291}"/>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Project Plan Template by Project 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5</a:t>
            </a:r>
          </a:p>
        </p:txBody>
      </p:sp>
    </p:spTree>
    <p:extLst>
      <p:ext uri="{BB962C8B-B14F-4D97-AF65-F5344CB8AC3E}">
        <p14:creationId xmlns:p14="http://schemas.microsoft.com/office/powerpoint/2010/main" val="127286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74" name="Picture 73" descr="White abstract background">
            <a:extLst>
              <a:ext uri="{FF2B5EF4-FFF2-40B4-BE49-F238E27FC236}">
                <a16:creationId xmlns:a16="http://schemas.microsoft.com/office/drawing/2014/main" id="{88CE9707-95A2-55B5-BF57-04CA937758AC}"/>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b="1" dirty="0">
                <a:solidFill>
                  <a:schemeClr val="tx1">
                    <a:lumMod val="65000"/>
                    <a:lumOff val="35000"/>
                  </a:schemeClr>
                </a:solidFill>
                <a:latin typeface="Century Gothic" panose="020B0502020202020204" pitchFamily="34" charset="0"/>
              </a:rPr>
              <a:t>EXAMPLE</a:t>
            </a:r>
            <a:r>
              <a:rPr lang="en-US" dirty="0">
                <a:solidFill>
                  <a:schemeClr val="tx1">
                    <a:lumMod val="65000"/>
                    <a:lumOff val="35000"/>
                  </a:schemeClr>
                </a:solidFill>
                <a:latin typeface="Century Gothic" panose="020B0502020202020204" pitchFamily="34" charset="0"/>
              </a:rPr>
              <a:t> Project Plan Template by Project 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Initiation</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Planning </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Execution</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Monitoring</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Closure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Obtain feedback from stakeholders.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a post-implementation review to assess project success and lessons learned.</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Document final project reports and archive project documentation for future reference.</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Regularly assess project progress and performance against the project plan.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Monitor user feedback.</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periodic quality assurance checks to ensure the product meets user expectations.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Set up test environments for quality assurance.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user training sessions.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Implement the rollout according to the project schedule.</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a needs assessment to determine user requirements.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a detailed project plan including schedule, deliverables, tasks, KPIs, budget, and resources.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Create a risk management plan to identify potential risks and mitigation strategies.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Identify a problem or need.</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Get project buy-in.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Appoint a project manager.</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Meet with stakeholders to define the SMART goal.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the project charter. </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5</a:t>
            </a:r>
          </a:p>
        </p:txBody>
      </p:sp>
    </p:spTree>
    <p:extLst>
      <p:ext uri="{BB962C8B-B14F-4D97-AF65-F5344CB8AC3E}">
        <p14:creationId xmlns:p14="http://schemas.microsoft.com/office/powerpoint/2010/main" val="2334057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15879</TotalTime>
  <Words>413</Words>
  <Application>Microsoft Macintosh PowerPoint</Application>
  <PresentationFormat>Widescreen</PresentationFormat>
  <Paragraphs>106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188</cp:revision>
  <cp:lastPrinted>2020-08-31T22:23:58Z</cp:lastPrinted>
  <dcterms:created xsi:type="dcterms:W3CDTF">2021-07-07T23:54:57Z</dcterms:created>
  <dcterms:modified xsi:type="dcterms:W3CDTF">2024-05-22T20:46:08Z</dcterms:modified>
</cp:coreProperties>
</file>