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8" r:id="rId2"/>
    <p:sldId id="260" r:id="rId3"/>
    <p:sldId id="261" r:id="rId4"/>
    <p:sldId id="267" r:id="rId5"/>
    <p:sldId id="265" r:id="rId6"/>
    <p:sldId id="271" r:id="rId7"/>
    <p:sldId id="268" r:id="rId8"/>
    <p:sldId id="272" r:id="rId9"/>
    <p:sldId id="270"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5DD"/>
    <a:srgbClr val="C4D2E7"/>
    <a:srgbClr val="F0A622"/>
    <a:srgbClr val="5E913E"/>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79681F-15B5-4E7D-9CD6-4FF8F3B834A7}" v="42" dt="2023-08-11T01:41:51.4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94674"/>
  </p:normalViewPr>
  <p:slideViewPr>
    <p:cSldViewPr snapToGrid="0" snapToObjects="1">
      <p:cViewPr varScale="1">
        <p:scale>
          <a:sx n="128" d="100"/>
          <a:sy n="128" d="100"/>
        </p:scale>
        <p:origin x="392"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D79681F-15B5-4E7D-9CD6-4FF8F3B834A7}"/>
    <pc:docChg chg="undo custSel addSld modSld">
      <pc:chgData name="Bess Dunlevy" userId="dd4b9a8537dbe9d0" providerId="LiveId" clId="{4D79681F-15B5-4E7D-9CD6-4FF8F3B834A7}" dt="2023-08-11T01:43:56.951" v="765" actId="20577"/>
      <pc:docMkLst>
        <pc:docMk/>
      </pc:docMkLst>
      <pc:sldChg chg="addSp delSp modSp mod">
        <pc:chgData name="Bess Dunlevy" userId="dd4b9a8537dbe9d0" providerId="LiveId" clId="{4D79681F-15B5-4E7D-9CD6-4FF8F3B834A7}" dt="2023-08-11T01:20:37.230" v="57" actId="1076"/>
        <pc:sldMkLst>
          <pc:docMk/>
          <pc:sldMk cId="1750150145" sldId="258"/>
        </pc:sldMkLst>
        <pc:spChg chg="add mod">
          <ac:chgData name="Bess Dunlevy" userId="dd4b9a8537dbe9d0" providerId="LiveId" clId="{4D79681F-15B5-4E7D-9CD6-4FF8F3B834A7}" dt="2023-08-11T01:19:10.771" v="2"/>
          <ac:spMkLst>
            <pc:docMk/>
            <pc:sldMk cId="1750150145" sldId="258"/>
            <ac:spMk id="2" creationId="{F2612AFA-A7AF-FD90-FAE8-667C6295BBF2}"/>
          </ac:spMkLst>
        </pc:spChg>
        <pc:spChg chg="mod">
          <ac:chgData name="Bess Dunlevy" userId="dd4b9a8537dbe9d0" providerId="LiveId" clId="{4D79681F-15B5-4E7D-9CD6-4FF8F3B834A7}" dt="2023-08-11T01:20:32.205" v="56" actId="1076"/>
          <ac:spMkLst>
            <pc:docMk/>
            <pc:sldMk cId="1750150145" sldId="258"/>
            <ac:spMk id="4" creationId="{E9FEB64A-76FC-3D4F-AD1A-A7C744DE5653}"/>
          </ac:spMkLst>
        </pc:spChg>
        <pc:spChg chg="add mod">
          <ac:chgData name="Bess Dunlevy" userId="dd4b9a8537dbe9d0" providerId="LiveId" clId="{4D79681F-15B5-4E7D-9CD6-4FF8F3B834A7}" dt="2023-08-11T01:19:10.771" v="2"/>
          <ac:spMkLst>
            <pc:docMk/>
            <pc:sldMk cId="1750150145" sldId="258"/>
            <ac:spMk id="6" creationId="{4859EE2B-7719-E23B-D926-ECED6FCAAB7C}"/>
          </ac:spMkLst>
        </pc:spChg>
        <pc:spChg chg="del">
          <ac:chgData name="Bess Dunlevy" userId="dd4b9a8537dbe9d0" providerId="LiveId" clId="{4D79681F-15B5-4E7D-9CD6-4FF8F3B834A7}" dt="2023-08-11T01:19:02.613" v="0" actId="478"/>
          <ac:spMkLst>
            <pc:docMk/>
            <pc:sldMk cId="1750150145" sldId="258"/>
            <ac:spMk id="7" creationId="{00000000-0000-0000-0000-000000000000}"/>
          </ac:spMkLst>
        </pc:spChg>
        <pc:spChg chg="del">
          <ac:chgData name="Bess Dunlevy" userId="dd4b9a8537dbe9d0" providerId="LiveId" clId="{4D79681F-15B5-4E7D-9CD6-4FF8F3B834A7}" dt="2023-08-11T01:19:03.331" v="1" actId="478"/>
          <ac:spMkLst>
            <pc:docMk/>
            <pc:sldMk cId="1750150145" sldId="258"/>
            <ac:spMk id="8" creationId="{00000000-0000-0000-0000-000000000000}"/>
          </ac:spMkLst>
        </pc:spChg>
        <pc:spChg chg="mod">
          <ac:chgData name="Bess Dunlevy" userId="dd4b9a8537dbe9d0" providerId="LiveId" clId="{4D79681F-15B5-4E7D-9CD6-4FF8F3B834A7}" dt="2023-08-11T01:20:13.685" v="50" actId="16037"/>
          <ac:spMkLst>
            <pc:docMk/>
            <pc:sldMk cId="1750150145" sldId="258"/>
            <ac:spMk id="9" creationId="{BE98E647-E4C9-4B4B-888B-2F662C468983}"/>
          </ac:spMkLst>
        </pc:spChg>
        <pc:spChg chg="add mod">
          <ac:chgData name="Bess Dunlevy" userId="dd4b9a8537dbe9d0" providerId="LiveId" clId="{4D79681F-15B5-4E7D-9CD6-4FF8F3B834A7}" dt="2023-08-11T01:19:20.683" v="12" actId="20577"/>
          <ac:spMkLst>
            <pc:docMk/>
            <pc:sldMk cId="1750150145" sldId="258"/>
            <ac:spMk id="10" creationId="{F2F21D8A-67AE-7495-8CD3-FECE9D8D52C3}"/>
          </ac:spMkLst>
        </pc:spChg>
        <pc:spChg chg="mod">
          <ac:chgData name="Bess Dunlevy" userId="dd4b9a8537dbe9d0" providerId="LiveId" clId="{4D79681F-15B5-4E7D-9CD6-4FF8F3B834A7}" dt="2023-08-11T01:20:37.230" v="57" actId="1076"/>
          <ac:spMkLst>
            <pc:docMk/>
            <pc:sldMk cId="1750150145" sldId="258"/>
            <ac:spMk id="11" creationId="{D25B69A5-3B0C-C540-8CC8-9794435EA004}"/>
          </ac:spMkLst>
        </pc:spChg>
        <pc:spChg chg="add mod">
          <ac:chgData name="Bess Dunlevy" userId="dd4b9a8537dbe9d0" providerId="LiveId" clId="{4D79681F-15B5-4E7D-9CD6-4FF8F3B834A7}" dt="2023-08-11T01:20:00.925" v="47" actId="20577"/>
          <ac:spMkLst>
            <pc:docMk/>
            <pc:sldMk cId="1750150145" sldId="258"/>
            <ac:spMk id="14" creationId="{7EE6C840-FB5D-6D8F-0012-78958BB3CC39}"/>
          </ac:spMkLst>
        </pc:spChg>
        <pc:spChg chg="mod">
          <ac:chgData name="Bess Dunlevy" userId="dd4b9a8537dbe9d0" providerId="LiveId" clId="{4D79681F-15B5-4E7D-9CD6-4FF8F3B834A7}" dt="2023-08-11T01:19:44.717" v="19" actId="164"/>
          <ac:spMkLst>
            <pc:docMk/>
            <pc:sldMk cId="1750150145" sldId="258"/>
            <ac:spMk id="17" creationId="{370E27F1-C456-0843-8892-F26B6827FECB}"/>
          </ac:spMkLst>
        </pc:spChg>
        <pc:spChg chg="mod">
          <ac:chgData name="Bess Dunlevy" userId="dd4b9a8537dbe9d0" providerId="LiveId" clId="{4D79681F-15B5-4E7D-9CD6-4FF8F3B834A7}" dt="2023-08-11T01:19:44.717" v="19" actId="164"/>
          <ac:spMkLst>
            <pc:docMk/>
            <pc:sldMk cId="1750150145" sldId="258"/>
            <ac:spMk id="18" creationId="{624696E6-9E8A-7F40-A17F-639CE1D5FE5E}"/>
          </ac:spMkLst>
        </pc:spChg>
        <pc:spChg chg="mod">
          <ac:chgData name="Bess Dunlevy" userId="dd4b9a8537dbe9d0" providerId="LiveId" clId="{4D79681F-15B5-4E7D-9CD6-4FF8F3B834A7}" dt="2023-08-11T01:19:44.717" v="19" actId="164"/>
          <ac:spMkLst>
            <pc:docMk/>
            <pc:sldMk cId="1750150145" sldId="258"/>
            <ac:spMk id="53" creationId="{3E98C72B-766C-FB4C-BEE1-BF077220AA34}"/>
          </ac:spMkLst>
        </pc:spChg>
        <pc:grpChg chg="add mod">
          <ac:chgData name="Bess Dunlevy" userId="dd4b9a8537dbe9d0" providerId="LiveId" clId="{4D79681F-15B5-4E7D-9CD6-4FF8F3B834A7}" dt="2023-08-11T01:19:46.765" v="20" actId="1076"/>
          <ac:grpSpMkLst>
            <pc:docMk/>
            <pc:sldMk cId="1750150145" sldId="258"/>
            <ac:grpSpMk id="13" creationId="{DD19EA37-97FF-0B45-8282-82C0A75CC002}"/>
          </ac:grpSpMkLst>
        </pc:grpChg>
        <pc:picChg chg="mod">
          <ac:chgData name="Bess Dunlevy" userId="dd4b9a8537dbe9d0" providerId="LiveId" clId="{4D79681F-15B5-4E7D-9CD6-4FF8F3B834A7}" dt="2023-08-11T01:19:31.230" v="16" actId="1076"/>
          <ac:picMkLst>
            <pc:docMk/>
            <pc:sldMk cId="1750150145" sldId="258"/>
            <ac:picMk id="5" creationId="{BCA8E8EB-805A-4087-A361-46D0971BA849}"/>
          </ac:picMkLst>
        </pc:picChg>
        <pc:picChg chg="add mod ord">
          <ac:chgData name="Bess Dunlevy" userId="dd4b9a8537dbe9d0" providerId="LiveId" clId="{4D79681F-15B5-4E7D-9CD6-4FF8F3B834A7}" dt="2023-08-11T01:19:39.801" v="18" actId="167"/>
          <ac:picMkLst>
            <pc:docMk/>
            <pc:sldMk cId="1750150145" sldId="258"/>
            <ac:picMk id="12" creationId="{F7F893A5-82C0-878C-F01F-0A09A15B1639}"/>
          </ac:picMkLst>
        </pc:picChg>
        <pc:cxnChg chg="mod">
          <ac:chgData name="Bess Dunlevy" userId="dd4b9a8537dbe9d0" providerId="LiveId" clId="{4D79681F-15B5-4E7D-9CD6-4FF8F3B834A7}" dt="2023-08-11T01:20:21.013" v="52" actId="1076"/>
          <ac:cxnSpMkLst>
            <pc:docMk/>
            <pc:sldMk cId="1750150145" sldId="258"/>
            <ac:cxnSpMk id="3" creationId="{75C502E9-323D-6147-AE85-54814FCF265C}"/>
          </ac:cxnSpMkLst>
        </pc:cxnChg>
      </pc:sldChg>
      <pc:sldChg chg="addSp delSp modSp mod">
        <pc:chgData name="Bess Dunlevy" userId="dd4b9a8537dbe9d0" providerId="LiveId" clId="{4D79681F-15B5-4E7D-9CD6-4FF8F3B834A7}" dt="2023-08-11T01:43:56.951" v="765" actId="20577"/>
        <pc:sldMkLst>
          <pc:docMk/>
          <pc:sldMk cId="2763811604" sldId="260"/>
        </pc:sldMkLst>
        <pc:spChg chg="add mod">
          <ac:chgData name="Bess Dunlevy" userId="dd4b9a8537dbe9d0" providerId="LiveId" clId="{4D79681F-15B5-4E7D-9CD6-4FF8F3B834A7}" dt="2023-08-11T01:22:23.035" v="112" actId="255"/>
          <ac:spMkLst>
            <pc:docMk/>
            <pc:sldMk cId="2763811604" sldId="260"/>
            <ac:spMk id="3" creationId="{03BC885C-0919-1EAC-8CF1-6B176B70FDCC}"/>
          </ac:spMkLst>
        </pc:spChg>
        <pc:spChg chg="add mod">
          <ac:chgData name="Bess Dunlevy" userId="dd4b9a8537dbe9d0" providerId="LiveId" clId="{4D79681F-15B5-4E7D-9CD6-4FF8F3B834A7}" dt="2023-08-11T01:25:32.961" v="201"/>
          <ac:spMkLst>
            <pc:docMk/>
            <pc:sldMk cId="2763811604" sldId="260"/>
            <ac:spMk id="4" creationId="{94080EA2-D229-D96E-D836-5DED765E6C8B}"/>
          </ac:spMkLst>
        </pc:spChg>
        <pc:spChg chg="add mod">
          <ac:chgData name="Bess Dunlevy" userId="dd4b9a8537dbe9d0" providerId="LiveId" clId="{4D79681F-15B5-4E7D-9CD6-4FF8F3B834A7}" dt="2023-08-11T01:25:32.961" v="201"/>
          <ac:spMkLst>
            <pc:docMk/>
            <pc:sldMk cId="2763811604" sldId="260"/>
            <ac:spMk id="5" creationId="{185E4AB8-8BA0-AA7C-8AB1-CC7913852A02}"/>
          </ac:spMkLst>
        </pc:spChg>
        <pc:spChg chg="add mod">
          <ac:chgData name="Bess Dunlevy" userId="dd4b9a8537dbe9d0" providerId="LiveId" clId="{4D79681F-15B5-4E7D-9CD6-4FF8F3B834A7}" dt="2023-08-11T01:25:50.395" v="258" actId="14100"/>
          <ac:spMkLst>
            <pc:docMk/>
            <pc:sldMk cId="2763811604" sldId="260"/>
            <ac:spMk id="6" creationId="{A171926B-B47A-1DAA-599F-506826AC677B}"/>
          </ac:spMkLst>
        </pc:spChg>
        <pc:spChg chg="del">
          <ac:chgData name="Bess Dunlevy" userId="dd4b9a8537dbe9d0" providerId="LiveId" clId="{4D79681F-15B5-4E7D-9CD6-4FF8F3B834A7}" dt="2023-08-11T01:25:26.191" v="200" actId="478"/>
          <ac:spMkLst>
            <pc:docMk/>
            <pc:sldMk cId="2763811604" sldId="260"/>
            <ac:spMk id="8" creationId="{00000000-0000-0000-0000-000000000000}"/>
          </ac:spMkLst>
        </pc:spChg>
        <pc:graphicFrameChg chg="mod modGraphic">
          <ac:chgData name="Bess Dunlevy" userId="dd4b9a8537dbe9d0" providerId="LiveId" clId="{4D79681F-15B5-4E7D-9CD6-4FF8F3B834A7}" dt="2023-08-11T01:43:56.951" v="765" actId="20577"/>
          <ac:graphicFrameMkLst>
            <pc:docMk/>
            <pc:sldMk cId="2763811604" sldId="260"/>
            <ac:graphicFrameMk id="2" creationId="{D2B12E8F-327F-D149-9F01-671144C43F55}"/>
          </ac:graphicFrameMkLst>
        </pc:graphicFrameChg>
      </pc:sldChg>
      <pc:sldChg chg="addSp delSp modSp mod">
        <pc:chgData name="Bess Dunlevy" userId="dd4b9a8537dbe9d0" providerId="LiveId" clId="{4D79681F-15B5-4E7D-9CD6-4FF8F3B834A7}" dt="2023-08-11T01:28:14.929" v="343" actId="1076"/>
        <pc:sldMkLst>
          <pc:docMk/>
          <pc:sldMk cId="1818638470" sldId="261"/>
        </pc:sldMkLst>
        <pc:spChg chg="add mod">
          <ac:chgData name="Bess Dunlevy" userId="dd4b9a8537dbe9d0" providerId="LiveId" clId="{4D79681F-15B5-4E7D-9CD6-4FF8F3B834A7}" dt="2023-08-11T01:25:55.092" v="260"/>
          <ac:spMkLst>
            <pc:docMk/>
            <pc:sldMk cId="1818638470" sldId="261"/>
            <ac:spMk id="2" creationId="{E4A777EC-6212-5EC2-E0F1-CE185EBF331E}"/>
          </ac:spMkLst>
        </pc:spChg>
        <pc:spChg chg="add mod">
          <ac:chgData name="Bess Dunlevy" userId="dd4b9a8537dbe9d0" providerId="LiveId" clId="{4D79681F-15B5-4E7D-9CD6-4FF8F3B834A7}" dt="2023-08-11T01:25:55.092" v="260"/>
          <ac:spMkLst>
            <pc:docMk/>
            <pc:sldMk cId="1818638470" sldId="261"/>
            <ac:spMk id="3" creationId="{3B656C9F-FF6A-8186-454C-68D34B80F4B6}"/>
          </ac:spMkLst>
        </pc:spChg>
        <pc:spChg chg="add mod">
          <ac:chgData name="Bess Dunlevy" userId="dd4b9a8537dbe9d0" providerId="LiveId" clId="{4D79681F-15B5-4E7D-9CD6-4FF8F3B834A7}" dt="2023-08-11T01:26:01.353" v="288" actId="20577"/>
          <ac:spMkLst>
            <pc:docMk/>
            <pc:sldMk cId="1818638470" sldId="261"/>
            <ac:spMk id="4" creationId="{73E29A5F-ED7C-7EFA-1C80-DBC6FD5F9BD9}"/>
          </ac:spMkLst>
        </pc:spChg>
        <pc:spChg chg="add mod">
          <ac:chgData name="Bess Dunlevy" userId="dd4b9a8537dbe9d0" providerId="LiveId" clId="{4D79681F-15B5-4E7D-9CD6-4FF8F3B834A7}" dt="2023-08-11T01:26:12.661" v="306" actId="20577"/>
          <ac:spMkLst>
            <pc:docMk/>
            <pc:sldMk cId="1818638470" sldId="261"/>
            <ac:spMk id="5" creationId="{4A75AA95-406E-719D-1F57-9ECDDE990807}"/>
          </ac:spMkLst>
        </pc:spChg>
        <pc:spChg chg="del">
          <ac:chgData name="Bess Dunlevy" userId="dd4b9a8537dbe9d0" providerId="LiveId" clId="{4D79681F-15B5-4E7D-9CD6-4FF8F3B834A7}" dt="2023-08-11T01:25:54.306" v="259" actId="478"/>
          <ac:spMkLst>
            <pc:docMk/>
            <pc:sldMk cId="1818638470" sldId="261"/>
            <ac:spMk id="8" creationId="{00000000-0000-0000-0000-000000000000}"/>
          </ac:spMkLst>
        </pc:spChg>
        <pc:spChg chg="add del">
          <ac:chgData name="Bess Dunlevy" userId="dd4b9a8537dbe9d0" providerId="LiveId" clId="{4D79681F-15B5-4E7D-9CD6-4FF8F3B834A7}" dt="2023-08-11T01:26:19.418" v="308" actId="22"/>
          <ac:spMkLst>
            <pc:docMk/>
            <pc:sldMk cId="1818638470" sldId="261"/>
            <ac:spMk id="9" creationId="{610D49D5-FDF6-2EF5-AA11-F4C1C913D157}"/>
          </ac:spMkLst>
        </pc:spChg>
        <pc:spChg chg="del mod ord">
          <ac:chgData name="Bess Dunlevy" userId="dd4b9a8537dbe9d0" providerId="LiveId" clId="{4D79681F-15B5-4E7D-9CD6-4FF8F3B834A7}" dt="2023-08-11T01:27:16.499" v="318" actId="478"/>
          <ac:spMkLst>
            <pc:docMk/>
            <pc:sldMk cId="1818638470" sldId="261"/>
            <ac:spMk id="43" creationId="{9378763E-1503-C740-A5CB-839E42EFC588}"/>
          </ac:spMkLst>
        </pc:spChg>
        <pc:graphicFrameChg chg="add mod modGraphic">
          <ac:chgData name="Bess Dunlevy" userId="dd4b9a8537dbe9d0" providerId="LiveId" clId="{4D79681F-15B5-4E7D-9CD6-4FF8F3B834A7}" dt="2023-08-11T01:28:14.929" v="343" actId="1076"/>
          <ac:graphicFrameMkLst>
            <pc:docMk/>
            <pc:sldMk cId="1818638470" sldId="261"/>
            <ac:graphicFrameMk id="10" creationId="{25015C64-F8C5-713E-888F-3F653F45DD5B}"/>
          </ac:graphicFrameMkLst>
        </pc:graphicFrameChg>
      </pc:sldChg>
      <pc:sldChg chg="addSp delSp modSp mod">
        <pc:chgData name="Bess Dunlevy" userId="dd4b9a8537dbe9d0" providerId="LiveId" clId="{4D79681F-15B5-4E7D-9CD6-4FF8F3B834A7}" dt="2023-08-11T01:35:27.036" v="490" actId="20577"/>
        <pc:sldMkLst>
          <pc:docMk/>
          <pc:sldMk cId="2159025133" sldId="265"/>
        </pc:sldMkLst>
        <pc:spChg chg="add mod">
          <ac:chgData name="Bess Dunlevy" userId="dd4b9a8537dbe9d0" providerId="LiveId" clId="{4D79681F-15B5-4E7D-9CD6-4FF8F3B834A7}" dt="2023-08-11T01:34:31.982" v="417"/>
          <ac:spMkLst>
            <pc:docMk/>
            <pc:sldMk cId="2159025133" sldId="265"/>
            <ac:spMk id="2" creationId="{7615EFED-5C82-9E67-4EDE-0BCA02432CB1}"/>
          </ac:spMkLst>
        </pc:spChg>
        <pc:spChg chg="add mod">
          <ac:chgData name="Bess Dunlevy" userId="dd4b9a8537dbe9d0" providerId="LiveId" clId="{4D79681F-15B5-4E7D-9CD6-4FF8F3B834A7}" dt="2023-08-11T01:34:31.982" v="417"/>
          <ac:spMkLst>
            <pc:docMk/>
            <pc:sldMk cId="2159025133" sldId="265"/>
            <ac:spMk id="3" creationId="{705D9FE5-6060-5E72-814A-D187D408608F}"/>
          </ac:spMkLst>
        </pc:spChg>
        <pc:spChg chg="add mod">
          <ac:chgData name="Bess Dunlevy" userId="dd4b9a8537dbe9d0" providerId="LiveId" clId="{4D79681F-15B5-4E7D-9CD6-4FF8F3B834A7}" dt="2023-08-11T01:34:39.856" v="455" actId="20577"/>
          <ac:spMkLst>
            <pc:docMk/>
            <pc:sldMk cId="2159025133" sldId="265"/>
            <ac:spMk id="4" creationId="{AF107C5E-CA8D-CE19-E7C2-9A7F0A847416}"/>
          </ac:spMkLst>
        </pc:spChg>
        <pc:spChg chg="add mod">
          <ac:chgData name="Bess Dunlevy" userId="dd4b9a8537dbe9d0" providerId="LiveId" clId="{4D79681F-15B5-4E7D-9CD6-4FF8F3B834A7}" dt="2023-08-11T01:35:24.765" v="489" actId="20577"/>
          <ac:spMkLst>
            <pc:docMk/>
            <pc:sldMk cId="2159025133" sldId="265"/>
            <ac:spMk id="5" creationId="{27C699AC-E0E6-5970-1227-DE1E9350BCEE}"/>
          </ac:spMkLst>
        </pc:spChg>
        <pc:spChg chg="del">
          <ac:chgData name="Bess Dunlevy" userId="dd4b9a8537dbe9d0" providerId="LiveId" clId="{4D79681F-15B5-4E7D-9CD6-4FF8F3B834A7}" dt="2023-08-11T01:34:26.106" v="415" actId="478"/>
          <ac:spMkLst>
            <pc:docMk/>
            <pc:sldMk cId="2159025133" sldId="265"/>
            <ac:spMk id="7" creationId="{00000000-0000-0000-0000-000000000000}"/>
          </ac:spMkLst>
        </pc:spChg>
        <pc:spChg chg="del">
          <ac:chgData name="Bess Dunlevy" userId="dd4b9a8537dbe9d0" providerId="LiveId" clId="{4D79681F-15B5-4E7D-9CD6-4FF8F3B834A7}" dt="2023-08-11T01:34:27.790" v="416" actId="478"/>
          <ac:spMkLst>
            <pc:docMk/>
            <pc:sldMk cId="2159025133" sldId="265"/>
            <ac:spMk id="8" creationId="{00000000-0000-0000-0000-000000000000}"/>
          </ac:spMkLst>
        </pc:spChg>
        <pc:spChg chg="del mod">
          <ac:chgData name="Bess Dunlevy" userId="dd4b9a8537dbe9d0" providerId="LiveId" clId="{4D79681F-15B5-4E7D-9CD6-4FF8F3B834A7}" dt="2023-08-11T01:35:17.964" v="463" actId="478"/>
          <ac:spMkLst>
            <pc:docMk/>
            <pc:sldMk cId="2159025133" sldId="265"/>
            <ac:spMk id="43" creationId="{FD584CDC-7C96-5942-8C67-6D8559F73DB7}"/>
          </ac:spMkLst>
        </pc:spChg>
        <pc:graphicFrameChg chg="add mod ord modGraphic">
          <ac:chgData name="Bess Dunlevy" userId="dd4b9a8537dbe9d0" providerId="LiveId" clId="{4D79681F-15B5-4E7D-9CD6-4FF8F3B834A7}" dt="2023-08-11T01:35:27.036" v="490" actId="20577"/>
          <ac:graphicFrameMkLst>
            <pc:docMk/>
            <pc:sldMk cId="2159025133" sldId="265"/>
            <ac:graphicFrameMk id="6" creationId="{0341C472-E033-67A4-EAD2-4D9FD206F139}"/>
          </ac:graphicFrameMkLst>
        </pc:graphicFrameChg>
      </pc:sldChg>
      <pc:sldChg chg="addSp delSp modSp mod">
        <pc:chgData name="Bess Dunlevy" userId="dd4b9a8537dbe9d0" providerId="LiveId" clId="{4D79681F-15B5-4E7D-9CD6-4FF8F3B834A7}" dt="2023-08-11T01:36:57.353" v="543" actId="255"/>
        <pc:sldMkLst>
          <pc:docMk/>
          <pc:sldMk cId="2905751175" sldId="267"/>
        </pc:sldMkLst>
        <pc:spChg chg="add mod">
          <ac:chgData name="Bess Dunlevy" userId="dd4b9a8537dbe9d0" providerId="LiveId" clId="{4D79681F-15B5-4E7D-9CD6-4FF8F3B834A7}" dt="2023-08-11T01:28:32.180" v="346"/>
          <ac:spMkLst>
            <pc:docMk/>
            <pc:sldMk cId="2905751175" sldId="267"/>
            <ac:spMk id="2" creationId="{D3A2D972-2D3A-056E-3818-6859803F8B54}"/>
          </ac:spMkLst>
        </pc:spChg>
        <pc:spChg chg="add mod">
          <ac:chgData name="Bess Dunlevy" userId="dd4b9a8537dbe9d0" providerId="LiveId" clId="{4D79681F-15B5-4E7D-9CD6-4FF8F3B834A7}" dt="2023-08-11T01:28:32.180" v="346"/>
          <ac:spMkLst>
            <pc:docMk/>
            <pc:sldMk cId="2905751175" sldId="267"/>
            <ac:spMk id="3" creationId="{7BB9308F-3179-2FF1-8980-8A7F8960CCE9}"/>
          </ac:spMkLst>
        </pc:spChg>
        <pc:spChg chg="add mod">
          <ac:chgData name="Bess Dunlevy" userId="dd4b9a8537dbe9d0" providerId="LiveId" clId="{4D79681F-15B5-4E7D-9CD6-4FF8F3B834A7}" dt="2023-08-11T01:32:03.641" v="348"/>
          <ac:spMkLst>
            <pc:docMk/>
            <pc:sldMk cId="2905751175" sldId="267"/>
            <ac:spMk id="4" creationId="{E601CE8A-589B-D31D-964F-F67C1B54F5CA}"/>
          </ac:spMkLst>
        </pc:spChg>
        <pc:spChg chg="del mod">
          <ac:chgData name="Bess Dunlevy" userId="dd4b9a8537dbe9d0" providerId="LiveId" clId="{4D79681F-15B5-4E7D-9CD6-4FF8F3B834A7}" dt="2023-08-11T01:32:08.150" v="349" actId="478"/>
          <ac:spMkLst>
            <pc:docMk/>
            <pc:sldMk cId="2905751175" sldId="267"/>
            <ac:spMk id="7" creationId="{00000000-0000-0000-0000-000000000000}"/>
          </ac:spMkLst>
        </pc:spChg>
        <pc:spChg chg="del">
          <ac:chgData name="Bess Dunlevy" userId="dd4b9a8537dbe9d0" providerId="LiveId" clId="{4D79681F-15B5-4E7D-9CD6-4FF8F3B834A7}" dt="2023-08-11T01:28:31.390" v="345" actId="478"/>
          <ac:spMkLst>
            <pc:docMk/>
            <pc:sldMk cId="2905751175" sldId="267"/>
            <ac:spMk id="8" creationId="{00000000-0000-0000-0000-000000000000}"/>
          </ac:spMkLst>
        </pc:spChg>
        <pc:spChg chg="add mod">
          <ac:chgData name="Bess Dunlevy" userId="dd4b9a8537dbe9d0" providerId="LiveId" clId="{4D79681F-15B5-4E7D-9CD6-4FF8F3B834A7}" dt="2023-08-11T01:32:33.961" v="405" actId="14100"/>
          <ac:spMkLst>
            <pc:docMk/>
            <pc:sldMk cId="2905751175" sldId="267"/>
            <ac:spMk id="10" creationId="{853AA1B4-AD89-CEA5-91EA-721E5FCAAA67}"/>
          </ac:spMkLst>
        </pc:spChg>
        <pc:graphicFrameChg chg="mod modGraphic">
          <ac:chgData name="Bess Dunlevy" userId="dd4b9a8537dbe9d0" providerId="LiveId" clId="{4D79681F-15B5-4E7D-9CD6-4FF8F3B834A7}" dt="2023-08-11T01:36:51.264" v="541" actId="255"/>
          <ac:graphicFrameMkLst>
            <pc:docMk/>
            <pc:sldMk cId="2905751175" sldId="267"/>
            <ac:graphicFrameMk id="5" creationId="{2B358C66-369C-F048-90F6-091179E7E5FF}"/>
          </ac:graphicFrameMkLst>
        </pc:graphicFrameChg>
        <pc:graphicFrameChg chg="mod modGraphic">
          <ac:chgData name="Bess Dunlevy" userId="dd4b9a8537dbe9d0" providerId="LiveId" clId="{4D79681F-15B5-4E7D-9CD6-4FF8F3B834A7}" dt="2023-08-11T01:36:54.688" v="542" actId="255"/>
          <ac:graphicFrameMkLst>
            <pc:docMk/>
            <pc:sldMk cId="2905751175" sldId="267"/>
            <ac:graphicFrameMk id="6" creationId="{5D37504F-E07A-104F-9F15-9BCE0EAC0B94}"/>
          </ac:graphicFrameMkLst>
        </pc:graphicFrameChg>
        <pc:graphicFrameChg chg="mod modGraphic">
          <ac:chgData name="Bess Dunlevy" userId="dd4b9a8537dbe9d0" providerId="LiveId" clId="{4D79681F-15B5-4E7D-9CD6-4FF8F3B834A7}" dt="2023-08-11T01:36:57.353" v="543" actId="255"/>
          <ac:graphicFrameMkLst>
            <pc:docMk/>
            <pc:sldMk cId="2905751175" sldId="267"/>
            <ac:graphicFrameMk id="9" creationId="{39D5F2EF-E9C7-9448-A658-A3BBAB4DA5DD}"/>
          </ac:graphicFrameMkLst>
        </pc:graphicFrameChg>
      </pc:sldChg>
      <pc:sldChg chg="addSp delSp modSp mod">
        <pc:chgData name="Bess Dunlevy" userId="dd4b9a8537dbe9d0" providerId="LiveId" clId="{4D79681F-15B5-4E7D-9CD6-4FF8F3B834A7}" dt="2023-08-11T01:38:07.873" v="592" actId="1076"/>
        <pc:sldMkLst>
          <pc:docMk/>
          <pc:sldMk cId="1154306862" sldId="268"/>
        </pc:sldMkLst>
        <pc:spChg chg="add mod">
          <ac:chgData name="Bess Dunlevy" userId="dd4b9a8537dbe9d0" providerId="LiveId" clId="{4D79681F-15B5-4E7D-9CD6-4FF8F3B834A7}" dt="2023-08-11T01:37:15.424" v="546"/>
          <ac:spMkLst>
            <pc:docMk/>
            <pc:sldMk cId="1154306862" sldId="268"/>
            <ac:spMk id="2" creationId="{199C8F89-BC74-F29D-A764-680113AB7802}"/>
          </ac:spMkLst>
        </pc:spChg>
        <pc:spChg chg="add mod">
          <ac:chgData name="Bess Dunlevy" userId="dd4b9a8537dbe9d0" providerId="LiveId" clId="{4D79681F-15B5-4E7D-9CD6-4FF8F3B834A7}" dt="2023-08-11T01:37:15.424" v="546"/>
          <ac:spMkLst>
            <pc:docMk/>
            <pc:sldMk cId="1154306862" sldId="268"/>
            <ac:spMk id="3" creationId="{C029255D-2064-B9E2-C1F7-2B1A0A82968F}"/>
          </ac:spMkLst>
        </pc:spChg>
        <pc:spChg chg="add mod">
          <ac:chgData name="Bess Dunlevy" userId="dd4b9a8537dbe9d0" providerId="LiveId" clId="{4D79681F-15B5-4E7D-9CD6-4FF8F3B834A7}" dt="2023-08-11T01:37:19.469" v="556" actId="20577"/>
          <ac:spMkLst>
            <pc:docMk/>
            <pc:sldMk cId="1154306862" sldId="268"/>
            <ac:spMk id="4" creationId="{F2D8EAA1-4CAA-EAA0-4C79-EDEE80EBB7B6}"/>
          </ac:spMkLst>
        </pc:spChg>
        <pc:spChg chg="del">
          <ac:chgData name="Bess Dunlevy" userId="dd4b9a8537dbe9d0" providerId="LiveId" clId="{4D79681F-15B5-4E7D-9CD6-4FF8F3B834A7}" dt="2023-08-11T01:37:06.722" v="545" actId="478"/>
          <ac:spMkLst>
            <pc:docMk/>
            <pc:sldMk cId="1154306862" sldId="268"/>
            <ac:spMk id="5" creationId="{1C1BF3D5-E4B0-F348-B232-0D06863C7EF1}"/>
          </ac:spMkLst>
        </pc:spChg>
        <pc:spChg chg="add mod">
          <ac:chgData name="Bess Dunlevy" userId="dd4b9a8537dbe9d0" providerId="LiveId" clId="{4D79681F-15B5-4E7D-9CD6-4FF8F3B834A7}" dt="2023-08-11T01:37:57.489" v="585" actId="20577"/>
          <ac:spMkLst>
            <pc:docMk/>
            <pc:sldMk cId="1154306862" sldId="268"/>
            <ac:spMk id="7" creationId="{69314E4B-AFBE-F2DC-50DB-AA5737F899C6}"/>
          </ac:spMkLst>
        </pc:spChg>
        <pc:spChg chg="del">
          <ac:chgData name="Bess Dunlevy" userId="dd4b9a8537dbe9d0" providerId="LiveId" clId="{4D79681F-15B5-4E7D-9CD6-4FF8F3B834A7}" dt="2023-08-11T01:37:03.314" v="544" actId="478"/>
          <ac:spMkLst>
            <pc:docMk/>
            <pc:sldMk cId="1154306862" sldId="268"/>
            <ac:spMk id="8" creationId="{00000000-0000-0000-0000-000000000000}"/>
          </ac:spMkLst>
        </pc:spChg>
        <pc:graphicFrameChg chg="mod modGraphic">
          <ac:chgData name="Bess Dunlevy" userId="dd4b9a8537dbe9d0" providerId="LiveId" clId="{4D79681F-15B5-4E7D-9CD6-4FF8F3B834A7}" dt="2023-08-11T01:38:07.873" v="592" actId="1076"/>
          <ac:graphicFrameMkLst>
            <pc:docMk/>
            <pc:sldMk cId="1154306862" sldId="268"/>
            <ac:graphicFrameMk id="6" creationId="{6CEA93C0-CE3E-5A49-A116-9C976C8C5E50}"/>
          </ac:graphicFrameMkLst>
        </pc:graphicFrameChg>
      </pc:sldChg>
      <pc:sldChg chg="addSp delSp modSp mod">
        <pc:chgData name="Bess Dunlevy" userId="dd4b9a8537dbe9d0" providerId="LiveId" clId="{4D79681F-15B5-4E7D-9CD6-4FF8F3B834A7}" dt="2023-08-11T01:41:37.208" v="741" actId="14100"/>
        <pc:sldMkLst>
          <pc:docMk/>
          <pc:sldMk cId="4101975104" sldId="270"/>
        </pc:sldMkLst>
        <pc:spChg chg="add mod">
          <ac:chgData name="Bess Dunlevy" userId="dd4b9a8537dbe9d0" providerId="LiveId" clId="{4D79681F-15B5-4E7D-9CD6-4FF8F3B834A7}" dt="2023-08-11T01:41:15.483" v="684" actId="20577"/>
          <ac:spMkLst>
            <pc:docMk/>
            <pc:sldMk cId="4101975104" sldId="270"/>
            <ac:spMk id="2" creationId="{BC572152-C0E5-1B32-64FE-3A1E14E6C88C}"/>
          </ac:spMkLst>
        </pc:spChg>
        <pc:spChg chg="add mod">
          <ac:chgData name="Bess Dunlevy" userId="dd4b9a8537dbe9d0" providerId="LiveId" clId="{4D79681F-15B5-4E7D-9CD6-4FF8F3B834A7}" dt="2023-08-11T01:41:27.940" v="715"/>
          <ac:spMkLst>
            <pc:docMk/>
            <pc:sldMk cId="4101975104" sldId="270"/>
            <ac:spMk id="4" creationId="{2024CD10-53CF-DD5F-C0A4-E0E2BF7CF69C}"/>
          </ac:spMkLst>
        </pc:spChg>
        <pc:spChg chg="add mod">
          <ac:chgData name="Bess Dunlevy" userId="dd4b9a8537dbe9d0" providerId="LiveId" clId="{4D79681F-15B5-4E7D-9CD6-4FF8F3B834A7}" dt="2023-08-11T01:41:27.940" v="715"/>
          <ac:spMkLst>
            <pc:docMk/>
            <pc:sldMk cId="4101975104" sldId="270"/>
            <ac:spMk id="5" creationId="{D29AD50A-CF7E-D48F-8F2C-B8C0CBB84CA0}"/>
          </ac:spMkLst>
        </pc:spChg>
        <pc:spChg chg="add mod">
          <ac:chgData name="Bess Dunlevy" userId="dd4b9a8537dbe9d0" providerId="LiveId" clId="{4D79681F-15B5-4E7D-9CD6-4FF8F3B834A7}" dt="2023-08-11T01:41:34.769" v="740" actId="20577"/>
          <ac:spMkLst>
            <pc:docMk/>
            <pc:sldMk cId="4101975104" sldId="270"/>
            <ac:spMk id="6" creationId="{2B52633F-1021-11AE-3848-D8DB709AAA20}"/>
          </ac:spMkLst>
        </pc:spChg>
        <pc:spChg chg="del">
          <ac:chgData name="Bess Dunlevy" userId="dd4b9a8537dbe9d0" providerId="LiveId" clId="{4D79681F-15B5-4E7D-9CD6-4FF8F3B834A7}" dt="2023-08-11T01:41:23.433" v="714" actId="478"/>
          <ac:spMkLst>
            <pc:docMk/>
            <pc:sldMk cId="4101975104" sldId="270"/>
            <ac:spMk id="8" creationId="{00000000-0000-0000-0000-000000000000}"/>
          </ac:spMkLst>
        </pc:spChg>
        <pc:spChg chg="del">
          <ac:chgData name="Bess Dunlevy" userId="dd4b9a8537dbe9d0" providerId="LiveId" clId="{4D79681F-15B5-4E7D-9CD6-4FF8F3B834A7}" dt="2023-08-11T01:40:20.201" v="650" actId="478"/>
          <ac:spMkLst>
            <pc:docMk/>
            <pc:sldMk cId="4101975104" sldId="270"/>
            <ac:spMk id="43" creationId="{FD584CDC-7C96-5942-8C67-6D8559F73DB7}"/>
          </ac:spMkLst>
        </pc:spChg>
        <pc:graphicFrameChg chg="add mod modGraphic">
          <ac:chgData name="Bess Dunlevy" userId="dd4b9a8537dbe9d0" providerId="LiveId" clId="{4D79681F-15B5-4E7D-9CD6-4FF8F3B834A7}" dt="2023-08-11T01:41:37.208" v="741" actId="14100"/>
          <ac:graphicFrameMkLst>
            <pc:docMk/>
            <pc:sldMk cId="4101975104" sldId="270"/>
            <ac:graphicFrameMk id="3" creationId="{12B71849-BAE9-7FD3-FB50-E747EB5DC2BE}"/>
          </ac:graphicFrameMkLst>
        </pc:graphicFrameChg>
      </pc:sldChg>
      <pc:sldChg chg="addSp delSp modSp mod">
        <pc:chgData name="Bess Dunlevy" userId="dd4b9a8537dbe9d0" providerId="LiveId" clId="{4D79681F-15B5-4E7D-9CD6-4FF8F3B834A7}" dt="2023-08-11T01:36:46.928" v="540" actId="255"/>
        <pc:sldMkLst>
          <pc:docMk/>
          <pc:sldMk cId="3587652546" sldId="271"/>
        </pc:sldMkLst>
        <pc:spChg chg="add mod">
          <ac:chgData name="Bess Dunlevy" userId="dd4b9a8537dbe9d0" providerId="LiveId" clId="{4D79681F-15B5-4E7D-9CD6-4FF8F3B834A7}" dt="2023-08-11T01:35:41.565" v="493"/>
          <ac:spMkLst>
            <pc:docMk/>
            <pc:sldMk cId="3587652546" sldId="271"/>
            <ac:spMk id="2" creationId="{27AEE71C-5020-B96F-E030-4567F9319ED9}"/>
          </ac:spMkLst>
        </pc:spChg>
        <pc:spChg chg="add mod">
          <ac:chgData name="Bess Dunlevy" userId="dd4b9a8537dbe9d0" providerId="LiveId" clId="{4D79681F-15B5-4E7D-9CD6-4FF8F3B834A7}" dt="2023-08-11T01:35:41.565" v="493"/>
          <ac:spMkLst>
            <pc:docMk/>
            <pc:sldMk cId="3587652546" sldId="271"/>
            <ac:spMk id="3" creationId="{A81C1F9D-EA0F-5B17-1561-EC4E48828A3F}"/>
          </ac:spMkLst>
        </pc:spChg>
        <pc:spChg chg="add mod">
          <ac:chgData name="Bess Dunlevy" userId="dd4b9a8537dbe9d0" providerId="LiveId" clId="{4D79681F-15B5-4E7D-9CD6-4FF8F3B834A7}" dt="2023-08-11T01:35:47.034" v="513" actId="20577"/>
          <ac:spMkLst>
            <pc:docMk/>
            <pc:sldMk cId="3587652546" sldId="271"/>
            <ac:spMk id="4" creationId="{15B6E187-52E7-A943-47A1-55AC12F52B62}"/>
          </ac:spMkLst>
        </pc:spChg>
        <pc:spChg chg="del">
          <ac:chgData name="Bess Dunlevy" userId="dd4b9a8537dbe9d0" providerId="LiveId" clId="{4D79681F-15B5-4E7D-9CD6-4FF8F3B834A7}" dt="2023-08-11T01:35:33.541" v="491" actId="478"/>
          <ac:spMkLst>
            <pc:docMk/>
            <pc:sldMk cId="3587652546" sldId="271"/>
            <ac:spMk id="7" creationId="{00000000-0000-0000-0000-000000000000}"/>
          </ac:spMkLst>
        </pc:spChg>
        <pc:spChg chg="del">
          <ac:chgData name="Bess Dunlevy" userId="dd4b9a8537dbe9d0" providerId="LiveId" clId="{4D79681F-15B5-4E7D-9CD6-4FF8F3B834A7}" dt="2023-08-11T01:35:35.890" v="492" actId="478"/>
          <ac:spMkLst>
            <pc:docMk/>
            <pc:sldMk cId="3587652546" sldId="271"/>
            <ac:spMk id="8" creationId="{00000000-0000-0000-0000-000000000000}"/>
          </ac:spMkLst>
        </pc:spChg>
        <pc:spChg chg="add mod">
          <ac:chgData name="Bess Dunlevy" userId="dd4b9a8537dbe9d0" providerId="LiveId" clId="{4D79681F-15B5-4E7D-9CD6-4FF8F3B834A7}" dt="2023-08-11T01:36:07.667" v="530" actId="20577"/>
          <ac:spMkLst>
            <pc:docMk/>
            <pc:sldMk cId="3587652546" sldId="271"/>
            <ac:spMk id="9" creationId="{41096656-57C4-2334-4292-549E516F05FE}"/>
          </ac:spMkLst>
        </pc:spChg>
        <pc:graphicFrameChg chg="mod modGraphic">
          <ac:chgData name="Bess Dunlevy" userId="dd4b9a8537dbe9d0" providerId="LiveId" clId="{4D79681F-15B5-4E7D-9CD6-4FF8F3B834A7}" dt="2023-08-11T01:36:43.760" v="539" actId="255"/>
          <ac:graphicFrameMkLst>
            <pc:docMk/>
            <pc:sldMk cId="3587652546" sldId="271"/>
            <ac:graphicFrameMk id="5" creationId="{2B358C66-369C-F048-90F6-091179E7E5FF}"/>
          </ac:graphicFrameMkLst>
        </pc:graphicFrameChg>
        <pc:graphicFrameChg chg="mod modGraphic">
          <ac:chgData name="Bess Dunlevy" userId="dd4b9a8537dbe9d0" providerId="LiveId" clId="{4D79681F-15B5-4E7D-9CD6-4FF8F3B834A7}" dt="2023-08-11T01:36:46.928" v="540" actId="255"/>
          <ac:graphicFrameMkLst>
            <pc:docMk/>
            <pc:sldMk cId="3587652546" sldId="271"/>
            <ac:graphicFrameMk id="6" creationId="{5D37504F-E07A-104F-9F15-9BCE0EAC0B94}"/>
          </ac:graphicFrameMkLst>
        </pc:graphicFrameChg>
      </pc:sldChg>
      <pc:sldChg chg="addSp delSp modSp mod">
        <pc:chgData name="Bess Dunlevy" userId="dd4b9a8537dbe9d0" providerId="LiveId" clId="{4D79681F-15B5-4E7D-9CD6-4FF8F3B834A7}" dt="2023-08-11T01:40:02.237" v="649" actId="207"/>
        <pc:sldMkLst>
          <pc:docMk/>
          <pc:sldMk cId="2375899731" sldId="272"/>
        </pc:sldMkLst>
        <pc:spChg chg="add mod">
          <ac:chgData name="Bess Dunlevy" userId="dd4b9a8537dbe9d0" providerId="LiveId" clId="{4D79681F-15B5-4E7D-9CD6-4FF8F3B834A7}" dt="2023-08-11T01:38:24.769" v="595"/>
          <ac:spMkLst>
            <pc:docMk/>
            <pc:sldMk cId="2375899731" sldId="272"/>
            <ac:spMk id="2" creationId="{E8BE721B-9603-F018-7BC0-65FAF502B516}"/>
          </ac:spMkLst>
        </pc:spChg>
        <pc:spChg chg="add mod">
          <ac:chgData name="Bess Dunlevy" userId="dd4b9a8537dbe9d0" providerId="LiveId" clId="{4D79681F-15B5-4E7D-9CD6-4FF8F3B834A7}" dt="2023-08-11T01:38:24.769" v="595"/>
          <ac:spMkLst>
            <pc:docMk/>
            <pc:sldMk cId="2375899731" sldId="272"/>
            <ac:spMk id="3" creationId="{306901F4-36B6-63D2-5063-A0576FBF2952}"/>
          </ac:spMkLst>
        </pc:spChg>
        <pc:spChg chg="add mod">
          <ac:chgData name="Bess Dunlevy" userId="dd4b9a8537dbe9d0" providerId="LiveId" clId="{4D79681F-15B5-4E7D-9CD6-4FF8F3B834A7}" dt="2023-08-11T01:38:31.965" v="598" actId="14100"/>
          <ac:spMkLst>
            <pc:docMk/>
            <pc:sldMk cId="2375899731" sldId="272"/>
            <ac:spMk id="4" creationId="{1FEF05D2-0919-B3F2-A4F7-19BE3B73269A}"/>
          </ac:spMkLst>
        </pc:spChg>
        <pc:spChg chg="add mod">
          <ac:chgData name="Bess Dunlevy" userId="dd4b9a8537dbe9d0" providerId="LiveId" clId="{4D79681F-15B5-4E7D-9CD6-4FF8F3B834A7}" dt="2023-08-11T01:39:48.533" v="647" actId="20577"/>
          <ac:spMkLst>
            <pc:docMk/>
            <pc:sldMk cId="2375899731" sldId="272"/>
            <ac:spMk id="5" creationId="{D4971D5C-9997-8D26-1066-3A5D5FC01817}"/>
          </ac:spMkLst>
        </pc:spChg>
        <pc:spChg chg="del mod">
          <ac:chgData name="Bess Dunlevy" userId="dd4b9a8537dbe9d0" providerId="LiveId" clId="{4D79681F-15B5-4E7D-9CD6-4FF8F3B834A7}" dt="2023-08-11T01:38:35.534" v="599" actId="478"/>
          <ac:spMkLst>
            <pc:docMk/>
            <pc:sldMk cId="2375899731" sldId="272"/>
            <ac:spMk id="7" creationId="{00000000-0000-0000-0000-000000000000}"/>
          </ac:spMkLst>
        </pc:spChg>
        <pc:spChg chg="del">
          <ac:chgData name="Bess Dunlevy" userId="dd4b9a8537dbe9d0" providerId="LiveId" clId="{4D79681F-15B5-4E7D-9CD6-4FF8F3B834A7}" dt="2023-08-11T01:38:20.408" v="594" actId="478"/>
          <ac:spMkLst>
            <pc:docMk/>
            <pc:sldMk cId="2375899731" sldId="272"/>
            <ac:spMk id="8" creationId="{00000000-0000-0000-0000-000000000000}"/>
          </ac:spMkLst>
        </pc:spChg>
        <pc:graphicFrameChg chg="mod modGraphic">
          <ac:chgData name="Bess Dunlevy" userId="dd4b9a8537dbe9d0" providerId="LiveId" clId="{4D79681F-15B5-4E7D-9CD6-4FF8F3B834A7}" dt="2023-08-11T01:40:00.045" v="648" actId="207"/>
          <ac:graphicFrameMkLst>
            <pc:docMk/>
            <pc:sldMk cId="2375899731" sldId="272"/>
            <ac:graphicFrameMk id="10" creationId="{547A9F78-8F9F-4340-8FA8-4AAB1EF59F31}"/>
          </ac:graphicFrameMkLst>
        </pc:graphicFrameChg>
        <pc:graphicFrameChg chg="mod modGraphic">
          <ac:chgData name="Bess Dunlevy" userId="dd4b9a8537dbe9d0" providerId="LiveId" clId="{4D79681F-15B5-4E7D-9CD6-4FF8F3B834A7}" dt="2023-08-11T01:40:02.237" v="649" actId="207"/>
          <ac:graphicFrameMkLst>
            <pc:docMk/>
            <pc:sldMk cId="2375899731" sldId="272"/>
            <ac:graphicFrameMk id="11" creationId="{F3FCACD1-A84F-1941-B53D-9E5730C4175E}"/>
          </ac:graphicFrameMkLst>
        </pc:graphicFrameChg>
      </pc:sldChg>
      <pc:sldChg chg="add">
        <pc:chgData name="Bess Dunlevy" userId="dd4b9a8537dbe9d0" providerId="LiveId" clId="{4D79681F-15B5-4E7D-9CD6-4FF8F3B834A7}" dt="2023-08-11T01:41:51.428" v="742"/>
        <pc:sldMkLst>
          <pc:docMk/>
          <pc:sldMk cId="2929323684" sldId="29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C82096-5C50-4333-A073-CEEED9166BDB}" type="datetimeFigureOut">
              <a:rPr lang="en-US" smtClean="0"/>
              <a:t>5/23/24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B66EF8-3276-46CE-8BB1-C60F62EB6CE8}" type="slidenum">
              <a:rPr lang="en-US" smtClean="0"/>
              <a:t>‹#›</a:t>
            </a:fld>
            <a:endParaRPr lang="en-US" dirty="0"/>
          </a:p>
        </p:txBody>
      </p:sp>
    </p:spTree>
    <p:extLst>
      <p:ext uri="{BB962C8B-B14F-4D97-AF65-F5344CB8AC3E}">
        <p14:creationId xmlns:p14="http://schemas.microsoft.com/office/powerpoint/2010/main" val="3742996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5/23/24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5/23/24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5/23/24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5/23/24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6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5/23/24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57&amp;utm_source=template-powerpoint&amp;utm_medium=content&amp;utm_campaign=Project+Summary-powerpoint-12057&amp;lpa=Project+Summary+powerpoint+12057"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Shape&#10;&#10;Description automatically generated">
            <a:extLst>
              <a:ext uri="{FF2B5EF4-FFF2-40B4-BE49-F238E27FC236}">
                <a16:creationId xmlns:a16="http://schemas.microsoft.com/office/drawing/2014/main" id="{F7F893A5-82C0-878C-F01F-0A09A15B1639}"/>
              </a:ext>
            </a:extLst>
          </p:cNvPr>
          <p:cNvPicPr>
            <a:picLocks noChangeAspect="1"/>
          </p:cNvPicPr>
          <p:nvPr/>
        </p:nvPicPr>
        <p:blipFill>
          <a:blip r:embed="rId2"/>
          <a:stretch>
            <a:fillRect/>
          </a:stretch>
        </p:blipFill>
        <p:spPr>
          <a:xfrm>
            <a:off x="7107105" y="255512"/>
            <a:ext cx="4997547" cy="6042008"/>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436901" y="4112997"/>
            <a:ext cx="7119681" cy="615553"/>
          </a:xfrm>
          <a:prstGeom prst="rect">
            <a:avLst/>
          </a:prstGeom>
          <a:noFill/>
        </p:spPr>
        <p:txBody>
          <a:bodyPr wrap="square" rtlCol="0">
            <a:spAutoFit/>
          </a:bodyPr>
          <a:lstStyle/>
          <a:p>
            <a:r>
              <a:rPr lang="en-US" sz="3400" dirty="0">
                <a:latin typeface="Century Gothic" panose="020B0502020202020204" pitchFamily="34" charset="0"/>
              </a:rPr>
              <a:t>COMPANY NAME</a:t>
            </a:r>
          </a:p>
        </p:txBody>
      </p:sp>
      <p:grpSp>
        <p:nvGrpSpPr>
          <p:cNvPr id="13" name="Group 12">
            <a:extLst>
              <a:ext uri="{FF2B5EF4-FFF2-40B4-BE49-F238E27FC236}">
                <a16:creationId xmlns:a16="http://schemas.microsoft.com/office/drawing/2014/main" id="{DD19EA37-97FF-0B45-8282-82C0A75CC002}"/>
              </a:ext>
            </a:extLst>
          </p:cNvPr>
          <p:cNvGrpSpPr/>
          <p:nvPr/>
        </p:nvGrpSpPr>
        <p:grpSpPr>
          <a:xfrm>
            <a:off x="9151963" y="1644986"/>
            <a:ext cx="2932884" cy="2890404"/>
            <a:chOff x="415636" y="923060"/>
            <a:chExt cx="2932884" cy="2890404"/>
          </a:xfrm>
        </p:grpSpPr>
        <p:sp>
          <p:nvSpPr>
            <p:cNvPr id="17" name="Oval 16">
              <a:extLst>
                <a:ext uri="{FF2B5EF4-FFF2-40B4-BE49-F238E27FC236}">
                  <a16:creationId xmlns:a16="http://schemas.microsoft.com/office/drawing/2014/main" id="{370E27F1-C456-0843-8892-F26B6827FECB}"/>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5-Point Star 17">
              <a:extLst>
                <a:ext uri="{FF2B5EF4-FFF2-40B4-BE49-F238E27FC236}">
                  <a16:creationId xmlns:a16="http://schemas.microsoft.com/office/drawing/2014/main" id="{624696E6-9E8A-7F40-A17F-639CE1D5FE5E}"/>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3E98C72B-766C-FB4C-BEE1-BF077220AA34}"/>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
        <p:nvSpPr>
          <p:cNvPr id="9" name="TextBox 8">
            <a:extLst>
              <a:ext uri="{FF2B5EF4-FFF2-40B4-BE49-F238E27FC236}">
                <a16:creationId xmlns:a16="http://schemas.microsoft.com/office/drawing/2014/main" id="{BE98E647-E4C9-4B4B-888B-2F662C468983}"/>
              </a:ext>
            </a:extLst>
          </p:cNvPr>
          <p:cNvSpPr txBox="1"/>
          <p:nvPr/>
        </p:nvSpPr>
        <p:spPr>
          <a:xfrm>
            <a:off x="275085" y="1391956"/>
            <a:ext cx="7854449" cy="923330"/>
          </a:xfrm>
          <a:prstGeom prst="rect">
            <a:avLst/>
          </a:prstGeom>
          <a:noFill/>
        </p:spPr>
        <p:txBody>
          <a:bodyPr wrap="square" rtlCol="0">
            <a:spAutoFit/>
          </a:bodyPr>
          <a:lstStyle/>
          <a:p>
            <a:r>
              <a:rPr lang="en-US" sz="5400" dirty="0">
                <a:solidFill>
                  <a:schemeClr val="accent5">
                    <a:lumMod val="75000"/>
                  </a:schemeClr>
                </a:solidFill>
                <a:latin typeface="Century Gothic" panose="020B0502020202020204" pitchFamily="34" charset="0"/>
              </a:rPr>
              <a:t>PROJECT TITLE</a:t>
            </a:r>
          </a:p>
        </p:txBody>
      </p:sp>
      <p:cxnSp>
        <p:nvCxnSpPr>
          <p:cNvPr id="3" name="Straight Connector 2">
            <a:extLst>
              <a:ext uri="{FF2B5EF4-FFF2-40B4-BE49-F238E27FC236}">
                <a16:creationId xmlns:a16="http://schemas.microsoft.com/office/drawing/2014/main" id="{75C502E9-323D-6147-AE85-54814FCF265C}"/>
              </a:ext>
            </a:extLst>
          </p:cNvPr>
          <p:cNvCxnSpPr/>
          <p:nvPr/>
        </p:nvCxnSpPr>
        <p:spPr>
          <a:xfrm>
            <a:off x="436901" y="2366912"/>
            <a:ext cx="8189945" cy="0"/>
          </a:xfrm>
          <a:prstGeom prst="line">
            <a:avLst/>
          </a:prstGeom>
          <a:ln>
            <a:solidFill>
              <a:schemeClr val="accent5">
                <a:lumMod val="75000"/>
              </a:schemeClr>
            </a:solidFill>
          </a:ln>
        </p:spPr>
        <p:style>
          <a:lnRef idx="1">
            <a:schemeClr val="dk1"/>
          </a:lnRef>
          <a:fillRef idx="0">
            <a:schemeClr val="dk1"/>
          </a:fillRef>
          <a:effectRef idx="0">
            <a:schemeClr val="dk1"/>
          </a:effectRef>
          <a:fontRef idx="minor">
            <a:schemeClr val="tx1"/>
          </a:fontRef>
        </p:style>
      </p:cxnSp>
      <p:sp>
        <p:nvSpPr>
          <p:cNvPr id="4" name="TextBox 3">
            <a:extLst>
              <a:ext uri="{FF2B5EF4-FFF2-40B4-BE49-F238E27FC236}">
                <a16:creationId xmlns:a16="http://schemas.microsoft.com/office/drawing/2014/main" id="{E9FEB64A-76FC-3D4F-AD1A-A7C744DE5653}"/>
              </a:ext>
            </a:extLst>
          </p:cNvPr>
          <p:cNvSpPr txBox="1"/>
          <p:nvPr/>
        </p:nvSpPr>
        <p:spPr>
          <a:xfrm>
            <a:off x="436901" y="4871090"/>
            <a:ext cx="11197710" cy="1384995"/>
          </a:xfrm>
          <a:prstGeom prst="rect">
            <a:avLst/>
          </a:prstGeom>
          <a:noFill/>
        </p:spPr>
        <p:txBody>
          <a:bodyPr wrap="square" numCol="2" rtlCol="0">
            <a:spAutoFit/>
          </a:bodyPr>
          <a:lstStyle/>
          <a:p>
            <a:pPr marL="285750" indent="-285750">
              <a:buFont typeface="Arial" panose="020B0604020202020204" pitchFamily="34" charset="0"/>
              <a:buChar char="•"/>
            </a:pPr>
            <a:r>
              <a:rPr lang="en-US" sz="1400" dirty="0">
                <a:latin typeface="Century Gothic" panose="020B0502020202020204" pitchFamily="34" charset="0"/>
              </a:rPr>
              <a:t>STAKEHOLDERS</a:t>
            </a:r>
          </a:p>
          <a:p>
            <a:pPr marL="285750" indent="-285750">
              <a:buFont typeface="Arial" panose="020B0604020202020204" pitchFamily="34" charset="0"/>
              <a:buChar char="•"/>
            </a:pPr>
            <a:r>
              <a:rPr lang="en-US" sz="1400" dirty="0">
                <a:latin typeface="Century Gothic" panose="020B0502020202020204" pitchFamily="34" charset="0"/>
              </a:rPr>
              <a:t>PROJECT OVERVIEW</a:t>
            </a:r>
          </a:p>
          <a:p>
            <a:pPr marL="285750" indent="-285750">
              <a:buFont typeface="Arial" panose="020B0604020202020204" pitchFamily="34" charset="0"/>
              <a:buChar char="•"/>
            </a:pPr>
            <a:r>
              <a:rPr lang="en-US" sz="1400" dirty="0">
                <a:latin typeface="Century Gothic" panose="020B0502020202020204" pitchFamily="34" charset="0"/>
              </a:rPr>
              <a:t>GOALS / ASSUMPTIONS / MEASUREMENTS OF SUCCESS</a:t>
            </a:r>
          </a:p>
          <a:p>
            <a:pPr marL="285750" indent="-285750">
              <a:buFont typeface="Arial" panose="020B0604020202020204" pitchFamily="34" charset="0"/>
              <a:buChar char="•"/>
            </a:pPr>
            <a:r>
              <a:rPr lang="en-US" sz="1400" dirty="0">
                <a:latin typeface="Century Gothic" panose="020B0502020202020204" pitchFamily="34" charset="0"/>
                <a:ea typeface="Arial" charset="0"/>
                <a:cs typeface="Arial" charset="0"/>
              </a:rPr>
              <a:t>COMPETITIVE ADVANTAGE</a:t>
            </a:r>
          </a:p>
          <a:p>
            <a:pPr marL="285750" indent="-285750">
              <a:buFont typeface="Arial" panose="020B0604020202020204" pitchFamily="34" charset="0"/>
              <a:buChar char="•"/>
            </a:pPr>
            <a:r>
              <a:rPr lang="en-US" sz="1400" dirty="0">
                <a:latin typeface="Century Gothic" panose="020B0502020202020204" pitchFamily="34" charset="0"/>
              </a:rPr>
              <a:t>RISK FACTORS</a:t>
            </a:r>
          </a:p>
          <a:p>
            <a:pPr marL="285750" indent="-285750">
              <a:buFont typeface="Arial" panose="020B0604020202020204" pitchFamily="34" charset="0"/>
              <a:buChar char="•"/>
            </a:pPr>
            <a:endParaRPr lang="en-US" sz="1400" dirty="0">
              <a:latin typeface="Century Gothic" panose="020B0502020202020204" pitchFamily="34" charset="0"/>
            </a:endParaRPr>
          </a:p>
          <a:p>
            <a:pPr marL="285750" indent="-285750">
              <a:buFont typeface="Arial" panose="020B0604020202020204" pitchFamily="34" charset="0"/>
              <a:buChar char="•"/>
            </a:pPr>
            <a:r>
              <a:rPr lang="en-US" sz="1400" dirty="0">
                <a:latin typeface="Century Gothic" panose="020B0502020202020204" pitchFamily="34" charset="0"/>
              </a:rPr>
              <a:t>PROJECT MILESTONES</a:t>
            </a:r>
          </a:p>
          <a:p>
            <a:pPr marL="285750" indent="-285750">
              <a:buFont typeface="Arial" panose="020B0604020202020204" pitchFamily="34" charset="0"/>
              <a:buChar char="•"/>
            </a:pPr>
            <a:r>
              <a:rPr lang="en-US" sz="1400" dirty="0">
                <a:latin typeface="Century Gothic" panose="020B0502020202020204" pitchFamily="34" charset="0"/>
                <a:ea typeface="Arial" charset="0"/>
                <a:cs typeface="Arial" charset="0"/>
              </a:rPr>
              <a:t>DOCUMENTATION + REPORTING / PROJECT COST + RESOURCE ESTIMATE</a:t>
            </a:r>
          </a:p>
          <a:p>
            <a:pPr marL="285750" indent="-285750">
              <a:buFont typeface="Arial" panose="020B0604020202020204" pitchFamily="34" charset="0"/>
              <a:buChar char="•"/>
            </a:pPr>
            <a:r>
              <a:rPr lang="en-US" sz="1400" dirty="0">
                <a:latin typeface="Century Gothic" panose="020B0502020202020204" pitchFamily="34" charset="0"/>
                <a:ea typeface="Arial" charset="0"/>
                <a:cs typeface="Arial" charset="0"/>
              </a:rPr>
              <a:t>CONCLUSION AND COMMENTS</a:t>
            </a:r>
          </a:p>
          <a:p>
            <a:pPr marL="285750" indent="-285750">
              <a:buFont typeface="Arial" panose="020B0604020202020204" pitchFamily="34" charset="0"/>
              <a:buChar char="•"/>
            </a:pPr>
            <a:endParaRPr lang="en-US" sz="1400" dirty="0">
              <a:latin typeface="Century Gothic" panose="020B0502020202020204" pitchFamily="34" charset="0"/>
            </a:endParaRPr>
          </a:p>
        </p:txBody>
      </p:sp>
      <p:pic>
        <p:nvPicPr>
          <p:cNvPr id="5" name="Рисунок 4">
            <a:hlinkClick r:id="rId3"/>
            <a:extLst>
              <a:ext uri="{FF2B5EF4-FFF2-40B4-BE49-F238E27FC236}">
                <a16:creationId xmlns:a16="http://schemas.microsoft.com/office/drawing/2014/main" id="{BCA8E8EB-805A-4087-A361-46D0971BA849}"/>
              </a:ext>
            </a:extLst>
          </p:cNvPr>
          <p:cNvPicPr>
            <a:picLocks noChangeAspect="1"/>
          </p:cNvPicPr>
          <p:nvPr/>
        </p:nvPicPr>
        <p:blipFill>
          <a:blip r:embed="rId4"/>
          <a:stretch>
            <a:fillRect/>
          </a:stretch>
        </p:blipFill>
        <p:spPr>
          <a:xfrm>
            <a:off x="8273643" y="273889"/>
            <a:ext cx="3712229" cy="515789"/>
          </a:xfrm>
          <a:prstGeom prst="rect">
            <a:avLst/>
          </a:prstGeom>
        </p:spPr>
      </p:pic>
      <p:sp>
        <p:nvSpPr>
          <p:cNvPr id="2" name="Rectangle 7">
            <a:extLst>
              <a:ext uri="{FF2B5EF4-FFF2-40B4-BE49-F238E27FC236}">
                <a16:creationId xmlns:a16="http://schemas.microsoft.com/office/drawing/2014/main" id="{F2612AFA-A7AF-FD90-FAE8-667C6295BBF2}"/>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4859EE2B-7719-E23B-D926-ECED6FCAAB7C}"/>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F2F21D8A-67AE-7495-8CD3-FECE9D8D52C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SUMMARY PRESENTATION</a:t>
            </a:r>
            <a:endParaRPr lang="en-US" dirty="0">
              <a:solidFill>
                <a:schemeClr val="bg1"/>
              </a:solidFill>
              <a:latin typeface="Century Gothic" panose="020B0502020202020204" pitchFamily="34" charset="0"/>
              <a:ea typeface="Arial" charset="0"/>
              <a:cs typeface="Arial" charset="0"/>
            </a:endParaRPr>
          </a:p>
        </p:txBody>
      </p:sp>
      <p:sp>
        <p:nvSpPr>
          <p:cNvPr id="14" name="TextBox 13">
            <a:extLst>
              <a:ext uri="{FF2B5EF4-FFF2-40B4-BE49-F238E27FC236}">
                <a16:creationId xmlns:a16="http://schemas.microsoft.com/office/drawing/2014/main" id="{7EE6C840-FB5D-6D8F-0012-78958BB3CC39}"/>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SUMMARY TEMPLATE</a:t>
            </a:r>
          </a:p>
        </p:txBody>
      </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STAKEHOLDERS</a:t>
            </a:r>
          </a:p>
        </p:txBody>
      </p:sp>
      <p:sp>
        <p:nvSpPr>
          <p:cNvPr id="50" name="Text Placeholder 2">
            <a:extLst>
              <a:ext uri="{FF2B5EF4-FFF2-40B4-BE49-F238E27FC236}">
                <a16:creationId xmlns:a16="http://schemas.microsoft.com/office/drawing/2014/main" id="{B3E2A03E-1757-5643-A292-A9EA460C2869}"/>
              </a:ext>
            </a:extLst>
          </p:cNvPr>
          <p:cNvSpPr txBox="1">
            <a:spLocks/>
          </p:cNvSpPr>
          <p:nvPr/>
        </p:nvSpPr>
        <p:spPr>
          <a:xfrm>
            <a:off x="8964287" y="2197129"/>
            <a:ext cx="3100754" cy="2805545"/>
          </a:xfrm>
          <a:prstGeom prst="rect">
            <a:avLst/>
          </a:prstGeom>
        </p:spPr>
        <p:txBody>
          <a:bodyPr vert="horz" lIns="91440" tIns="45720" rIns="91440" bIns="45720" rtlCol="0" anchor="t" anchorCtr="0">
            <a:noAutofit/>
          </a:bodyPr>
          <a:lstStyle>
            <a:lvl1pPr marL="228600" indent="-228600" algn="l" defTabSz="914400" rtl="0" eaLnBrk="1" latinLnBrk="0" hangingPunct="1">
              <a:lnSpc>
                <a:spcPts val="3000"/>
              </a:lnSpc>
              <a:spcBef>
                <a:spcPts val="0"/>
              </a:spcBef>
              <a:spcAft>
                <a:spcPts val="1200"/>
              </a:spcAft>
              <a:buSzPct val="12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solidFill>
                <a:prstClr val="black"/>
              </a:solidFill>
              <a:latin typeface="Century Gothic" panose="020B0502020202020204" pitchFamily="34" charset="0"/>
            </a:endParaRPr>
          </a:p>
          <a:p>
            <a:endParaRPr lang="en-US" dirty="0">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D2B12E8F-327F-D149-9F01-671144C43F55}"/>
              </a:ext>
            </a:extLst>
          </p:cNvPr>
          <p:cNvGraphicFramePr>
            <a:graphicFrameLocks noGrp="1"/>
          </p:cNvGraphicFramePr>
          <p:nvPr>
            <p:extLst>
              <p:ext uri="{D42A27DB-BD31-4B8C-83A1-F6EECF244321}">
                <p14:modId xmlns:p14="http://schemas.microsoft.com/office/powerpoint/2010/main" val="2021900371"/>
              </p:ext>
            </p:extLst>
          </p:nvPr>
        </p:nvGraphicFramePr>
        <p:xfrm>
          <a:off x="387417" y="684063"/>
          <a:ext cx="11417166" cy="5330700"/>
        </p:xfrm>
        <a:graphic>
          <a:graphicData uri="http://schemas.openxmlformats.org/drawingml/2006/table">
            <a:tbl>
              <a:tblPr firstRow="1" firstCol="1" bandRow="1">
                <a:effectLst/>
                <a:tableStyleId>{5C22544A-7EE6-4342-B048-85BDC9FD1C3A}</a:tableStyleId>
              </a:tblPr>
              <a:tblGrid>
                <a:gridCol w="5768078">
                  <a:extLst>
                    <a:ext uri="{9D8B030D-6E8A-4147-A177-3AD203B41FA5}">
                      <a16:colId xmlns:a16="http://schemas.microsoft.com/office/drawing/2014/main" val="1609088537"/>
                    </a:ext>
                  </a:extLst>
                </a:gridCol>
                <a:gridCol w="5649088">
                  <a:extLst>
                    <a:ext uri="{9D8B030D-6E8A-4147-A177-3AD203B41FA5}">
                      <a16:colId xmlns:a16="http://schemas.microsoft.com/office/drawing/2014/main" val="1541701887"/>
                    </a:ext>
                  </a:extLst>
                </a:gridCol>
              </a:tblGrid>
              <a:tr h="333460">
                <a:tc gridSpan="2">
                  <a:txBody>
                    <a:bodyPr/>
                    <a:lstStyle/>
                    <a:p>
                      <a:pPr marL="0" marR="0">
                        <a:spcBef>
                          <a:spcPts val="0"/>
                        </a:spcBef>
                        <a:spcAft>
                          <a:spcPts val="0"/>
                        </a:spcAft>
                      </a:pPr>
                      <a:r>
                        <a:rPr lang="en-US" sz="1500" b="0" dirty="0">
                          <a:solidFill>
                            <a:schemeClr val="accent5">
                              <a:lumMod val="75000"/>
                            </a:schemeClr>
                          </a:solidFill>
                          <a:effectLst/>
                          <a:latin typeface="Century Gothic" panose="020B0502020202020204" pitchFamily="34" charset="0"/>
                        </a:rPr>
                        <a:t>PROJECT SPONSOR: Commissions delivery of and champions project; provides vision and direction; accepts responsibility</a:t>
                      </a:r>
                      <a:endParaRPr lang="en-US" sz="15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2514344158"/>
                  </a:ext>
                </a:extLst>
              </a:tr>
              <a:tr h="413724">
                <a:tc gridSpan="2">
                  <a:txBody>
                    <a:bodyPr/>
                    <a:lstStyle/>
                    <a:p>
                      <a:r>
                        <a:rPr lang="en-US" sz="1100" b="0" dirty="0">
                          <a:solidFill>
                            <a:schemeClr val="tx1"/>
                          </a:solidFill>
                          <a:effectLst/>
                          <a:latin typeface="Century Gothic" panose="020B0502020202020204" pitchFamily="34" charset="0"/>
                        </a:rPr>
                        <a:t>Name(s)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1668080120"/>
                  </a:ext>
                </a:extLst>
              </a:tr>
              <a:tr h="333460">
                <a:tc gridSpan="2">
                  <a:txBody>
                    <a:bodyPr/>
                    <a:lstStyle/>
                    <a:p>
                      <a:pPr marL="0" marR="0">
                        <a:spcBef>
                          <a:spcPts val="0"/>
                        </a:spcBef>
                        <a:spcAft>
                          <a:spcPts val="0"/>
                        </a:spcAft>
                      </a:pPr>
                      <a:r>
                        <a:rPr lang="en-US" sz="1500" b="0" dirty="0">
                          <a:solidFill>
                            <a:schemeClr val="accent5">
                              <a:lumMod val="75000"/>
                            </a:schemeClr>
                          </a:solidFill>
                          <a:effectLst/>
                          <a:latin typeface="Century Gothic" panose="020B0502020202020204" pitchFamily="34" charset="0"/>
                        </a:rPr>
                        <a:t>FUNDING SPONSOR: Person / department obtaining budget required</a:t>
                      </a:r>
                      <a:endParaRPr lang="en-US" sz="15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3472019718"/>
                  </a:ext>
                </a:extLst>
              </a:tr>
              <a:tr h="41372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effectLst/>
                          <a:latin typeface="Century Gothic" panose="020B0502020202020204" pitchFamily="34" charset="0"/>
                        </a:rPr>
                        <a:t>Name(s) / Name of department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1639112136"/>
                  </a:ext>
                </a:extLst>
              </a:tr>
              <a:tr h="464327">
                <a:tc gridSpan="2">
                  <a:txBody>
                    <a:bodyPr/>
                    <a:lstStyle/>
                    <a:p>
                      <a:pPr marL="0" marR="0">
                        <a:spcBef>
                          <a:spcPts val="0"/>
                        </a:spcBef>
                        <a:spcAft>
                          <a:spcPts val="0"/>
                        </a:spcAft>
                      </a:pPr>
                      <a:r>
                        <a:rPr lang="en-US" sz="1500" b="0" dirty="0">
                          <a:solidFill>
                            <a:schemeClr val="accent5">
                              <a:lumMod val="75000"/>
                            </a:schemeClr>
                          </a:solidFill>
                          <a:effectLst/>
                          <a:latin typeface="Century Gothic" panose="020B0502020202020204" pitchFamily="34" charset="0"/>
                        </a:rPr>
                        <a:t>PROJECT OWNER: Confirms need for project and validates objectives; provides specs, monitoring, and overall delivery</a:t>
                      </a:r>
                      <a:endParaRPr lang="en-US" sz="15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660681756"/>
                  </a:ext>
                </a:extLst>
              </a:tr>
              <a:tr h="41372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effectLst/>
                          <a:latin typeface="Century Gothic" panose="020B0502020202020204" pitchFamily="34" charset="0"/>
                        </a:rPr>
                        <a:t>Name(s)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4056607601"/>
                  </a:ext>
                </a:extLst>
              </a:tr>
              <a:tr h="316425">
                <a:tc gridSpan="2">
                  <a:txBody>
                    <a:bodyPr/>
                    <a:lstStyle/>
                    <a:p>
                      <a:pPr marL="0" marR="0">
                        <a:spcBef>
                          <a:spcPts val="0"/>
                        </a:spcBef>
                        <a:spcAft>
                          <a:spcPts val="0"/>
                        </a:spcAft>
                      </a:pPr>
                      <a:r>
                        <a:rPr lang="en-US" sz="1500" b="0" dirty="0">
                          <a:solidFill>
                            <a:schemeClr val="accent5">
                              <a:lumMod val="75000"/>
                            </a:schemeClr>
                          </a:solidFill>
                          <a:effectLst/>
                          <a:latin typeface="Century Gothic" panose="020B0502020202020204" pitchFamily="34" charset="0"/>
                        </a:rPr>
                        <a:t>PROPOSAL FACILITATOR: Proposal preparation support</a:t>
                      </a:r>
                      <a:endParaRPr lang="en-US" sz="15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2305955382"/>
                  </a:ext>
                </a:extLst>
              </a:tr>
              <a:tr h="41372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effectLst/>
                          <a:latin typeface="Century Gothic" panose="020B0502020202020204" pitchFamily="34" charset="0"/>
                        </a:rPr>
                        <a:t>Name(s)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hMerge="1">
                  <a:txBody>
                    <a:bodyPr/>
                    <a:lstStyle/>
                    <a:p>
                      <a:endParaRPr lang="en-US"/>
                    </a:p>
                  </a:txBody>
                  <a:tcPr/>
                </a:tc>
                <a:extLst>
                  <a:ext uri="{0D108BD9-81ED-4DB2-BD59-A6C34878D82A}">
                    <a16:rowId xmlns:a16="http://schemas.microsoft.com/office/drawing/2014/main" val="3264463678"/>
                  </a:ext>
                </a:extLst>
              </a:tr>
              <a:tr h="333460">
                <a:tc gridSpan="2">
                  <a:txBody>
                    <a:bodyPr/>
                    <a:lstStyle/>
                    <a:p>
                      <a:pPr marL="0" marR="0">
                        <a:spcBef>
                          <a:spcPts val="0"/>
                        </a:spcBef>
                        <a:spcAft>
                          <a:spcPts val="0"/>
                        </a:spcAft>
                      </a:pPr>
                      <a:r>
                        <a:rPr lang="en-US" sz="1200" b="0" dirty="0">
                          <a:solidFill>
                            <a:schemeClr val="accent5">
                              <a:lumMod val="75000"/>
                            </a:schemeClr>
                          </a:solidFill>
                          <a:effectLst/>
                          <a:latin typeface="Century Gothic" panose="020B0502020202020204" pitchFamily="34" charset="0"/>
                        </a:rPr>
                        <a:t>ADDITIONAL STAKEHOLDERS</a:t>
                      </a:r>
                      <a:endParaRPr lang="en-US" sz="12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60000"/>
                        <a:lumOff val="40000"/>
                      </a:schemeClr>
                    </a:solidFill>
                  </a:tcPr>
                </a:tc>
                <a:tc hMerge="1">
                  <a:txBody>
                    <a:bodyPr/>
                    <a:lstStyle/>
                    <a:p>
                      <a:endParaRPr lang="en-US"/>
                    </a:p>
                  </a:txBody>
                  <a:tcPr/>
                </a:tc>
                <a:extLst>
                  <a:ext uri="{0D108BD9-81ED-4DB2-BD59-A6C34878D82A}">
                    <a16:rowId xmlns:a16="http://schemas.microsoft.com/office/drawing/2014/main" val="988116136"/>
                  </a:ext>
                </a:extLst>
              </a:tr>
              <a:tr h="333460">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STAKEHOLDER NAME</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marL="0" marR="0" algn="ctr">
                        <a:spcBef>
                          <a:spcPts val="0"/>
                        </a:spcBef>
                        <a:spcAft>
                          <a:spcPts val="0"/>
                        </a:spcAft>
                      </a:pPr>
                      <a:r>
                        <a:rPr lang="en-US" sz="1200" b="1" dirty="0">
                          <a:solidFill>
                            <a:schemeClr val="bg1"/>
                          </a:solidFill>
                          <a:effectLst/>
                          <a:latin typeface="Century Gothic" panose="020B0502020202020204" pitchFamily="34" charset="0"/>
                        </a:rPr>
                        <a:t>STAKEHOLDER ROLE</a:t>
                      </a:r>
                      <a:endParaRPr lang="en-US" sz="12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3021955586"/>
                  </a:ext>
                </a:extLst>
              </a:tr>
              <a:tr h="316425">
                <a:tc>
                  <a:txBody>
                    <a:bodyPr/>
                    <a:lstStyle/>
                    <a:p>
                      <a:r>
                        <a:rPr lang="en-US" sz="1100" b="0" dirty="0">
                          <a:solidFill>
                            <a:schemeClr val="tx1"/>
                          </a:solidFill>
                          <a:effectLst/>
                          <a:latin typeface="Century Gothic" panose="020B0502020202020204" pitchFamily="34" charset="0"/>
                        </a:rPr>
                        <a:t>Name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9199310"/>
                  </a:ext>
                </a:extLst>
              </a:tr>
              <a:tr h="413724">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99468566"/>
                  </a:ext>
                </a:extLst>
              </a:tr>
              <a:tr h="413724">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7033840"/>
                  </a:ext>
                </a:extLst>
              </a:tr>
              <a:tr h="413724">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endParaRPr lang="en-US" sz="1100" b="0" dirty="0">
                        <a:solidFill>
                          <a:schemeClr val="tx1"/>
                        </a:solidFill>
                        <a:effectLst/>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62279177"/>
                  </a:ext>
                </a:extLst>
              </a:tr>
            </a:tbl>
          </a:graphicData>
        </a:graphic>
      </p:graphicFrame>
      <p:sp>
        <p:nvSpPr>
          <p:cNvPr id="3" name="TextBox 2">
            <a:extLst>
              <a:ext uri="{FF2B5EF4-FFF2-40B4-BE49-F238E27FC236}">
                <a16:creationId xmlns:a16="http://schemas.microsoft.com/office/drawing/2014/main" id="{03BC885C-0919-1EAC-8CF1-6B176B70FDCC}"/>
              </a:ext>
            </a:extLst>
          </p:cNvPr>
          <p:cNvSpPr txBox="1"/>
          <p:nvPr/>
        </p:nvSpPr>
        <p:spPr>
          <a:xfrm>
            <a:off x="275085" y="12974"/>
            <a:ext cx="7854449"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THOSE INVOLVED</a:t>
            </a:r>
          </a:p>
        </p:txBody>
      </p:sp>
      <p:sp>
        <p:nvSpPr>
          <p:cNvPr id="4" name="Rectangle 7">
            <a:extLst>
              <a:ext uri="{FF2B5EF4-FFF2-40B4-BE49-F238E27FC236}">
                <a16:creationId xmlns:a16="http://schemas.microsoft.com/office/drawing/2014/main" id="{94080EA2-D229-D96E-D836-5DED765E6C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185E4AB8-8BA0-AA7C-8AB1-CC7913852A0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A171926B-B47A-1DAA-599F-506826AC677B}"/>
              </a:ext>
            </a:extLst>
          </p:cNvPr>
          <p:cNvSpPr txBox="1"/>
          <p:nvPr/>
        </p:nvSpPr>
        <p:spPr>
          <a:xfrm>
            <a:off x="275085" y="6477000"/>
            <a:ext cx="1147215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SPONSORS, OWNERS, FACILITATORS, AND STAKEHOLDERS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2763811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OVERVIEW</a:t>
            </a:r>
          </a:p>
        </p:txBody>
      </p:sp>
      <p:sp>
        <p:nvSpPr>
          <p:cNvPr id="2" name="Rectangle 7">
            <a:extLst>
              <a:ext uri="{FF2B5EF4-FFF2-40B4-BE49-F238E27FC236}">
                <a16:creationId xmlns:a16="http://schemas.microsoft.com/office/drawing/2014/main" id="{E4A777EC-6212-5EC2-E0F1-CE185EBF331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3B656C9F-FF6A-8186-454C-68D34B80F4B6}"/>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3E29A5F-ED7C-7EFA-1C80-DBC6FD5F9BD9}"/>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OVERVIEW</a:t>
            </a:r>
          </a:p>
        </p:txBody>
      </p:sp>
      <p:sp>
        <p:nvSpPr>
          <p:cNvPr id="5" name="TextBox 4">
            <a:extLst>
              <a:ext uri="{FF2B5EF4-FFF2-40B4-BE49-F238E27FC236}">
                <a16:creationId xmlns:a16="http://schemas.microsoft.com/office/drawing/2014/main" id="{4A75AA95-406E-719D-1F57-9ECDDE990807}"/>
              </a:ext>
            </a:extLst>
          </p:cNvPr>
          <p:cNvSpPr txBox="1"/>
          <p:nvPr/>
        </p:nvSpPr>
        <p:spPr>
          <a:xfrm>
            <a:off x="275085" y="12974"/>
            <a:ext cx="7854449"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PROJECT OVERVIEW</a:t>
            </a:r>
          </a:p>
        </p:txBody>
      </p:sp>
      <p:graphicFrame>
        <p:nvGraphicFramePr>
          <p:cNvPr id="10" name="Table 9">
            <a:extLst>
              <a:ext uri="{FF2B5EF4-FFF2-40B4-BE49-F238E27FC236}">
                <a16:creationId xmlns:a16="http://schemas.microsoft.com/office/drawing/2014/main" id="{25015C64-F8C5-713E-888F-3F653F45DD5B}"/>
              </a:ext>
            </a:extLst>
          </p:cNvPr>
          <p:cNvGraphicFramePr>
            <a:graphicFrameLocks noGrp="1"/>
          </p:cNvGraphicFramePr>
          <p:nvPr>
            <p:extLst>
              <p:ext uri="{D42A27DB-BD31-4B8C-83A1-F6EECF244321}">
                <p14:modId xmlns:p14="http://schemas.microsoft.com/office/powerpoint/2010/main" val="1863187974"/>
              </p:ext>
            </p:extLst>
          </p:nvPr>
        </p:nvGraphicFramePr>
        <p:xfrm>
          <a:off x="379702" y="684024"/>
          <a:ext cx="11612880" cy="5489951"/>
        </p:xfrm>
        <a:graphic>
          <a:graphicData uri="http://schemas.openxmlformats.org/drawingml/2006/table">
            <a:tbl>
              <a:tblPr>
                <a:effectLst/>
                <a:tableStyleId>{5C22544A-7EE6-4342-B048-85BDC9FD1C3A}</a:tableStyleId>
              </a:tblPr>
              <a:tblGrid>
                <a:gridCol w="1549128">
                  <a:extLst>
                    <a:ext uri="{9D8B030D-6E8A-4147-A177-3AD203B41FA5}">
                      <a16:colId xmlns:a16="http://schemas.microsoft.com/office/drawing/2014/main" val="2448353432"/>
                    </a:ext>
                  </a:extLst>
                </a:gridCol>
                <a:gridCol w="10063752">
                  <a:extLst>
                    <a:ext uri="{9D8B030D-6E8A-4147-A177-3AD203B41FA5}">
                      <a16:colId xmlns:a16="http://schemas.microsoft.com/office/drawing/2014/main" val="185754983"/>
                    </a:ext>
                  </a:extLst>
                </a:gridCol>
              </a:tblGrid>
              <a:tr h="5489951">
                <a:tc>
                  <a:txBody>
                    <a:bodyPr/>
                    <a:lstStyle/>
                    <a:p>
                      <a:pPr algn="ctr" fontAlgn="b"/>
                      <a:r>
                        <a:rPr lang="en-US" sz="1400" b="0" i="0" u="none" strike="noStrike" dirty="0">
                          <a:solidFill>
                            <a:schemeClr val="accent5">
                              <a:lumMod val="75000"/>
                            </a:schemeClr>
                          </a:solidFill>
                          <a:effectLst/>
                          <a:latin typeface="Century Gothic" panose="020B0502020202020204" pitchFamily="34" charset="0"/>
                        </a:rPr>
                        <a:t>DESCRIPTION</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a:spcAft>
                          <a:spcPts val="1200"/>
                        </a:spcAft>
                      </a:pPr>
                      <a:r>
                        <a:rPr lang="en-US" sz="1800" dirty="0">
                          <a:solidFill>
                            <a:schemeClr val="tx1"/>
                          </a:solidFill>
                          <a:latin typeface="Century Gothic" panose="020B0502020202020204" pitchFamily="34" charset="0"/>
                        </a:rPr>
                        <a:t>Paragraph description</a:t>
                      </a:r>
                    </a:p>
                    <a:p>
                      <a:pPr marL="742950" lvl="1" indent="-285750">
                        <a:spcAft>
                          <a:spcPts val="1200"/>
                        </a:spcAft>
                        <a:buFont typeface="Arial" panose="020B0604020202020204" pitchFamily="34" charset="0"/>
                        <a:buChar char="•"/>
                      </a:pPr>
                      <a:r>
                        <a:rPr lang="en-US" sz="1600" dirty="0">
                          <a:latin typeface="Century Gothic" panose="020B0502020202020204" pitchFamily="34" charset="0"/>
                        </a:rPr>
                        <a:t>Bullet Point 1</a:t>
                      </a:r>
                    </a:p>
                    <a:p>
                      <a:pPr marL="742950" lvl="1" indent="-285750">
                        <a:spcAft>
                          <a:spcPts val="1200"/>
                        </a:spcAft>
                        <a:buFont typeface="Arial" panose="020B0604020202020204" pitchFamily="34" charset="0"/>
                        <a:buChar char="•"/>
                      </a:pPr>
                      <a:r>
                        <a:rPr lang="en-US" sz="1600" dirty="0">
                          <a:latin typeface="Century Gothic" panose="020B0502020202020204" pitchFamily="34" charset="0"/>
                        </a:rPr>
                        <a:t>Bullet Point 2</a:t>
                      </a:r>
                    </a:p>
                    <a:p>
                      <a:pPr marL="742950" lvl="1" indent="-285750">
                        <a:spcAft>
                          <a:spcPts val="1200"/>
                        </a:spcAft>
                        <a:buFont typeface="Arial" panose="020B0604020202020204" pitchFamily="34" charset="0"/>
                        <a:buChar char="•"/>
                      </a:pPr>
                      <a:r>
                        <a:rPr lang="en-US" sz="1600" dirty="0">
                          <a:latin typeface="Century Gothic" panose="020B0502020202020204" pitchFamily="34" charset="0"/>
                        </a:rPr>
                        <a:t>Bullet Point 3</a:t>
                      </a:r>
                    </a:p>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Tree>
    <p:extLst>
      <p:ext uri="{BB962C8B-B14F-4D97-AF65-F5344CB8AC3E}">
        <p14:creationId xmlns:p14="http://schemas.microsoft.com/office/powerpoint/2010/main" val="1818638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B358C66-369C-F048-90F6-091179E7E5FF}"/>
              </a:ext>
            </a:extLst>
          </p:cNvPr>
          <p:cNvGraphicFramePr>
            <a:graphicFrameLocks noGrp="1"/>
          </p:cNvGraphicFramePr>
          <p:nvPr>
            <p:extLst>
              <p:ext uri="{D42A27DB-BD31-4B8C-83A1-F6EECF244321}">
                <p14:modId xmlns:p14="http://schemas.microsoft.com/office/powerpoint/2010/main" val="3605640293"/>
              </p:ext>
            </p:extLst>
          </p:nvPr>
        </p:nvGraphicFramePr>
        <p:xfrm>
          <a:off x="220177" y="968520"/>
          <a:ext cx="11612880" cy="1552322"/>
        </p:xfrm>
        <a:graphic>
          <a:graphicData uri="http://schemas.openxmlformats.org/drawingml/2006/table">
            <a:tbl>
              <a:tblPr>
                <a:effectLst/>
                <a:tableStyleId>{5C22544A-7EE6-4342-B048-85BDC9FD1C3A}</a:tableStyleId>
              </a:tblPr>
              <a:tblGrid>
                <a:gridCol w="1549128">
                  <a:extLst>
                    <a:ext uri="{9D8B030D-6E8A-4147-A177-3AD203B41FA5}">
                      <a16:colId xmlns:a16="http://schemas.microsoft.com/office/drawing/2014/main" val="2448353432"/>
                    </a:ext>
                  </a:extLst>
                </a:gridCol>
                <a:gridCol w="10063752">
                  <a:extLst>
                    <a:ext uri="{9D8B030D-6E8A-4147-A177-3AD203B41FA5}">
                      <a16:colId xmlns:a16="http://schemas.microsoft.com/office/drawing/2014/main" val="185754983"/>
                    </a:ext>
                  </a:extLst>
                </a:gridCol>
              </a:tblGrid>
              <a:tr h="1552322">
                <a:tc>
                  <a:txBody>
                    <a:bodyPr/>
                    <a:lstStyle/>
                    <a:p>
                      <a:pPr algn="l" fontAlgn="b"/>
                      <a:r>
                        <a:rPr lang="en-US" sz="1400" b="0" u="none" strike="noStrike" dirty="0">
                          <a:solidFill>
                            <a:schemeClr val="bg1"/>
                          </a:solidFill>
                          <a:effectLst/>
                          <a:latin typeface="Century Gothic" panose="020B0502020202020204" pitchFamily="34" charset="0"/>
                        </a:rPr>
                        <a:t>GOALS / PURPOSE</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6" name="Table 5">
            <a:extLst>
              <a:ext uri="{FF2B5EF4-FFF2-40B4-BE49-F238E27FC236}">
                <a16:creationId xmlns:a16="http://schemas.microsoft.com/office/drawing/2014/main" id="{5D37504F-E07A-104F-9F15-9BCE0EAC0B94}"/>
              </a:ext>
            </a:extLst>
          </p:cNvPr>
          <p:cNvGraphicFramePr>
            <a:graphicFrameLocks noGrp="1"/>
          </p:cNvGraphicFramePr>
          <p:nvPr>
            <p:extLst>
              <p:ext uri="{D42A27DB-BD31-4B8C-83A1-F6EECF244321}">
                <p14:modId xmlns:p14="http://schemas.microsoft.com/office/powerpoint/2010/main" val="2477009168"/>
              </p:ext>
            </p:extLst>
          </p:nvPr>
        </p:nvGraphicFramePr>
        <p:xfrm>
          <a:off x="220177" y="2860879"/>
          <a:ext cx="11612880" cy="1552322"/>
        </p:xfrm>
        <a:graphic>
          <a:graphicData uri="http://schemas.openxmlformats.org/drawingml/2006/table">
            <a:tbl>
              <a:tblPr>
                <a:effectLst/>
                <a:tableStyleId>{5C22544A-7EE6-4342-B048-85BDC9FD1C3A}</a:tableStyleId>
              </a:tblPr>
              <a:tblGrid>
                <a:gridCol w="1564771">
                  <a:extLst>
                    <a:ext uri="{9D8B030D-6E8A-4147-A177-3AD203B41FA5}">
                      <a16:colId xmlns:a16="http://schemas.microsoft.com/office/drawing/2014/main" val="2448353432"/>
                    </a:ext>
                  </a:extLst>
                </a:gridCol>
                <a:gridCol w="10048109">
                  <a:extLst>
                    <a:ext uri="{9D8B030D-6E8A-4147-A177-3AD203B41FA5}">
                      <a16:colId xmlns:a16="http://schemas.microsoft.com/office/drawing/2014/main" val="185754983"/>
                    </a:ext>
                  </a:extLst>
                </a:gridCol>
              </a:tblGrid>
              <a:tr h="1552322">
                <a:tc>
                  <a:txBody>
                    <a:bodyPr/>
                    <a:lstStyle/>
                    <a:p>
                      <a:pPr algn="l" fontAlgn="b"/>
                      <a:r>
                        <a:rPr lang="en-US" sz="1400" b="0" u="none" strike="noStrike" dirty="0">
                          <a:solidFill>
                            <a:schemeClr val="bg1"/>
                          </a:solidFill>
                          <a:effectLst/>
                          <a:latin typeface="Century Gothic" panose="020B0502020202020204" pitchFamily="34" charset="0"/>
                        </a:rPr>
                        <a:t>ASSUMPTIONS</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9" name="Table 8">
            <a:extLst>
              <a:ext uri="{FF2B5EF4-FFF2-40B4-BE49-F238E27FC236}">
                <a16:creationId xmlns:a16="http://schemas.microsoft.com/office/drawing/2014/main" id="{39D5F2EF-E9C7-9448-A658-A3BBAB4DA5DD}"/>
              </a:ext>
            </a:extLst>
          </p:cNvPr>
          <p:cNvGraphicFramePr>
            <a:graphicFrameLocks noGrp="1"/>
          </p:cNvGraphicFramePr>
          <p:nvPr>
            <p:extLst>
              <p:ext uri="{D42A27DB-BD31-4B8C-83A1-F6EECF244321}">
                <p14:modId xmlns:p14="http://schemas.microsoft.com/office/powerpoint/2010/main" val="1589307083"/>
              </p:ext>
            </p:extLst>
          </p:nvPr>
        </p:nvGraphicFramePr>
        <p:xfrm>
          <a:off x="220177" y="4753238"/>
          <a:ext cx="11612880" cy="1552322"/>
        </p:xfrm>
        <a:graphic>
          <a:graphicData uri="http://schemas.openxmlformats.org/drawingml/2006/table">
            <a:tbl>
              <a:tblPr>
                <a:effectLst/>
                <a:tableStyleId>{5C22544A-7EE6-4342-B048-85BDC9FD1C3A}</a:tableStyleId>
              </a:tblPr>
              <a:tblGrid>
                <a:gridCol w="1592857">
                  <a:extLst>
                    <a:ext uri="{9D8B030D-6E8A-4147-A177-3AD203B41FA5}">
                      <a16:colId xmlns:a16="http://schemas.microsoft.com/office/drawing/2014/main" val="2448353432"/>
                    </a:ext>
                  </a:extLst>
                </a:gridCol>
                <a:gridCol w="10020023">
                  <a:extLst>
                    <a:ext uri="{9D8B030D-6E8A-4147-A177-3AD203B41FA5}">
                      <a16:colId xmlns:a16="http://schemas.microsoft.com/office/drawing/2014/main" val="185754983"/>
                    </a:ext>
                  </a:extLst>
                </a:gridCol>
              </a:tblGrid>
              <a:tr h="1552322">
                <a:tc>
                  <a:txBody>
                    <a:bodyPr/>
                    <a:lstStyle/>
                    <a:p>
                      <a:pPr algn="l" fontAlgn="b"/>
                      <a:r>
                        <a:rPr lang="en-US" sz="1400" b="0" u="none" strike="noStrike" dirty="0">
                          <a:solidFill>
                            <a:schemeClr val="bg1"/>
                          </a:solidFill>
                          <a:effectLst/>
                          <a:latin typeface="Century Gothic" panose="020B0502020202020204" pitchFamily="34" charset="0"/>
                        </a:rPr>
                        <a:t>MEASUREMENTS OF SUCCESS</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D3A2D972-2D3A-056E-3818-6859803F8B5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BB9308F-3179-2FF1-8980-8A7F8960CCE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E601CE8A-589B-D31D-964F-F67C1B54F5CA}"/>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GOALS / ASSUMPTIONS / MEASUREMENTS OF SUCCESS</a:t>
            </a:r>
          </a:p>
        </p:txBody>
      </p:sp>
      <p:sp>
        <p:nvSpPr>
          <p:cNvPr id="10" name="TextBox 9">
            <a:extLst>
              <a:ext uri="{FF2B5EF4-FFF2-40B4-BE49-F238E27FC236}">
                <a16:creationId xmlns:a16="http://schemas.microsoft.com/office/drawing/2014/main" id="{853AA1B4-AD89-CEA5-91EA-721E5FCAAA67}"/>
              </a:ext>
            </a:extLst>
          </p:cNvPr>
          <p:cNvSpPr txBox="1"/>
          <p:nvPr/>
        </p:nvSpPr>
        <p:spPr>
          <a:xfrm>
            <a:off x="275085" y="12974"/>
            <a:ext cx="11696738"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GOALS / ASSUMPTIONS / MEASUREMENTS OF SUCCESS</a:t>
            </a:r>
          </a:p>
        </p:txBody>
      </p:sp>
    </p:spTree>
    <p:extLst>
      <p:ext uri="{BB962C8B-B14F-4D97-AF65-F5344CB8AC3E}">
        <p14:creationId xmlns:p14="http://schemas.microsoft.com/office/powerpoint/2010/main" val="2905751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0341C472-E033-67A4-EAD2-4D9FD206F139}"/>
              </a:ext>
            </a:extLst>
          </p:cNvPr>
          <p:cNvGraphicFramePr>
            <a:graphicFrameLocks noGrp="1"/>
          </p:cNvGraphicFramePr>
          <p:nvPr>
            <p:extLst>
              <p:ext uri="{D42A27DB-BD31-4B8C-83A1-F6EECF244321}">
                <p14:modId xmlns:p14="http://schemas.microsoft.com/office/powerpoint/2010/main" val="2210521378"/>
              </p:ext>
            </p:extLst>
          </p:nvPr>
        </p:nvGraphicFramePr>
        <p:xfrm>
          <a:off x="379702" y="684024"/>
          <a:ext cx="11612880" cy="5489951"/>
        </p:xfrm>
        <a:graphic>
          <a:graphicData uri="http://schemas.openxmlformats.org/drawingml/2006/table">
            <a:tbl>
              <a:tblPr>
                <a:effectLst/>
                <a:tableStyleId>{5C22544A-7EE6-4342-B048-85BDC9FD1C3A}</a:tableStyleId>
              </a:tblPr>
              <a:tblGrid>
                <a:gridCol w="1549128">
                  <a:extLst>
                    <a:ext uri="{9D8B030D-6E8A-4147-A177-3AD203B41FA5}">
                      <a16:colId xmlns:a16="http://schemas.microsoft.com/office/drawing/2014/main" val="2448353432"/>
                    </a:ext>
                  </a:extLst>
                </a:gridCol>
                <a:gridCol w="10063752">
                  <a:extLst>
                    <a:ext uri="{9D8B030D-6E8A-4147-A177-3AD203B41FA5}">
                      <a16:colId xmlns:a16="http://schemas.microsoft.com/office/drawing/2014/main" val="185754983"/>
                    </a:ext>
                  </a:extLst>
                </a:gridCol>
              </a:tblGrid>
              <a:tr h="5489951">
                <a:tc>
                  <a:txBody>
                    <a:bodyPr/>
                    <a:lstStyle/>
                    <a:p>
                      <a:pPr algn="ctr" fontAlgn="b"/>
                      <a:r>
                        <a:rPr lang="en-US" sz="1400" b="0" i="0" u="none" strike="noStrike" dirty="0">
                          <a:solidFill>
                            <a:schemeClr val="accent5">
                              <a:lumMod val="75000"/>
                            </a:schemeClr>
                          </a:solidFill>
                          <a:effectLst/>
                          <a:latin typeface="Century Gothic" panose="020B0502020202020204" pitchFamily="34" charset="0"/>
                        </a:rPr>
                        <a:t>DESCRIPTION</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914400" lvl="1" indent="-457200">
                        <a:spcAft>
                          <a:spcPts val="1200"/>
                        </a:spcAft>
                        <a:buFont typeface="+mj-lt"/>
                        <a:buAutoNum type="arabicPeriod"/>
                      </a:pPr>
                      <a:r>
                        <a:rPr lang="en-US" sz="1600" dirty="0">
                          <a:latin typeface="Century Gothic" panose="020B0502020202020204" pitchFamily="34" charset="0"/>
                        </a:rPr>
                        <a:t>Attribute one</a:t>
                      </a:r>
                    </a:p>
                    <a:p>
                      <a:pPr marL="914400" lvl="1" indent="-457200">
                        <a:spcAft>
                          <a:spcPts val="1200"/>
                        </a:spcAft>
                        <a:buFont typeface="+mj-lt"/>
                        <a:buAutoNum type="arabicPeriod"/>
                      </a:pPr>
                      <a:r>
                        <a:rPr lang="en-US" sz="1600" dirty="0">
                          <a:latin typeface="Century Gothic" panose="020B0502020202020204" pitchFamily="34" charset="0"/>
                        </a:rPr>
                        <a:t>Attribute two</a:t>
                      </a:r>
                    </a:p>
                    <a:p>
                      <a:pPr marL="914400" lvl="1" indent="-457200">
                        <a:spcAft>
                          <a:spcPts val="1200"/>
                        </a:spcAft>
                        <a:buFont typeface="+mj-lt"/>
                        <a:buAutoNum type="arabicPeriod"/>
                      </a:pPr>
                      <a:r>
                        <a:rPr lang="en-US" sz="1600" dirty="0">
                          <a:latin typeface="Century Gothic" panose="020B0502020202020204" pitchFamily="34" charset="0"/>
                        </a:rPr>
                        <a:t>Attribute three</a:t>
                      </a:r>
                    </a:p>
                    <a:p>
                      <a:pPr>
                        <a:spcAft>
                          <a:spcPts val="1200"/>
                        </a:spcAft>
                      </a:pPr>
                      <a:r>
                        <a:rPr lang="en-US" sz="1600" dirty="0">
                          <a:solidFill>
                            <a:schemeClr val="tx1"/>
                          </a:solidFill>
                          <a:latin typeface="Century Gothic" panose="020B0502020202020204" pitchFamily="34" charset="0"/>
                        </a:rPr>
                        <a:t>We chose these determinant attributes for several reasons:</a:t>
                      </a:r>
                    </a:p>
                    <a:p>
                      <a:pPr lvl="1">
                        <a:spcAft>
                          <a:spcPts val="1200"/>
                        </a:spcAft>
                      </a:pPr>
                      <a:r>
                        <a:rPr lang="en-US" sz="1600" dirty="0">
                          <a:latin typeface="Century Gothic" panose="020B0502020202020204" pitchFamily="34" charset="0"/>
                        </a:rPr>
                        <a:t>Attribute example</a:t>
                      </a:r>
                    </a:p>
                    <a:p>
                      <a:pPr lvl="1">
                        <a:spcAft>
                          <a:spcPts val="1200"/>
                        </a:spcAft>
                      </a:pPr>
                      <a:r>
                        <a:rPr lang="en-US" sz="1600" dirty="0">
                          <a:latin typeface="Century Gothic" panose="020B0502020202020204" pitchFamily="34" charset="0"/>
                        </a:rPr>
                        <a:t>[If not this example, then Reason 1]</a:t>
                      </a:r>
                    </a:p>
                    <a:p>
                      <a:pPr lvl="1">
                        <a:spcAft>
                          <a:spcPts val="1200"/>
                        </a:spcAft>
                      </a:pPr>
                      <a:r>
                        <a:rPr lang="en-US" sz="1600" dirty="0">
                          <a:latin typeface="Century Gothic" panose="020B0502020202020204" pitchFamily="34" charset="0"/>
                        </a:rPr>
                        <a:t>[Reason 2]</a:t>
                      </a:r>
                    </a:p>
                    <a:p>
                      <a:pPr>
                        <a:spcAft>
                          <a:spcPts val="1200"/>
                        </a:spcAft>
                      </a:pPr>
                      <a:endParaRPr lang="en-US" sz="1600" dirty="0">
                        <a:solidFill>
                          <a:schemeClr val="tx1"/>
                        </a:solidFill>
                        <a:latin typeface="Century Gothic" panose="020B0502020202020204" pitchFamily="34" charset="0"/>
                      </a:endParaRPr>
                    </a:p>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7615EFED-5C82-9E67-4EDE-0BCA02432CB1}"/>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05D9FE5-6060-5E72-814A-D187D408608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AF107C5E-CA8D-CE19-E7C2-9A7F0A847416}"/>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COMPETITOR ADVANTAGE</a:t>
            </a:r>
          </a:p>
        </p:txBody>
      </p:sp>
      <p:sp>
        <p:nvSpPr>
          <p:cNvPr id="5" name="TextBox 4">
            <a:extLst>
              <a:ext uri="{FF2B5EF4-FFF2-40B4-BE49-F238E27FC236}">
                <a16:creationId xmlns:a16="http://schemas.microsoft.com/office/drawing/2014/main" id="{27C699AC-E0E6-5970-1227-DE1E9350BCEE}"/>
              </a:ext>
            </a:extLst>
          </p:cNvPr>
          <p:cNvSpPr txBox="1"/>
          <p:nvPr/>
        </p:nvSpPr>
        <p:spPr>
          <a:xfrm>
            <a:off x="275085" y="12974"/>
            <a:ext cx="7854449"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COMPETITOR ADVANTAGE</a:t>
            </a:r>
          </a:p>
        </p:txBody>
      </p:sp>
    </p:spTree>
    <p:extLst>
      <p:ext uri="{BB962C8B-B14F-4D97-AF65-F5344CB8AC3E}">
        <p14:creationId xmlns:p14="http://schemas.microsoft.com/office/powerpoint/2010/main" val="2159025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B358C66-369C-F048-90F6-091179E7E5FF}"/>
              </a:ext>
            </a:extLst>
          </p:cNvPr>
          <p:cNvGraphicFramePr>
            <a:graphicFrameLocks noGrp="1"/>
          </p:cNvGraphicFramePr>
          <p:nvPr>
            <p:extLst>
              <p:ext uri="{D42A27DB-BD31-4B8C-83A1-F6EECF244321}">
                <p14:modId xmlns:p14="http://schemas.microsoft.com/office/powerpoint/2010/main" val="4002280212"/>
              </p:ext>
            </p:extLst>
          </p:nvPr>
        </p:nvGraphicFramePr>
        <p:xfrm>
          <a:off x="275085" y="822180"/>
          <a:ext cx="11612880" cy="2643015"/>
        </p:xfrm>
        <a:graphic>
          <a:graphicData uri="http://schemas.openxmlformats.org/drawingml/2006/table">
            <a:tbl>
              <a:tblPr>
                <a:effectLst/>
                <a:tableStyleId>{5C22544A-7EE6-4342-B048-85BDC9FD1C3A}</a:tableStyleId>
              </a:tblPr>
              <a:tblGrid>
                <a:gridCol w="1549128">
                  <a:extLst>
                    <a:ext uri="{9D8B030D-6E8A-4147-A177-3AD203B41FA5}">
                      <a16:colId xmlns:a16="http://schemas.microsoft.com/office/drawing/2014/main" val="2448353432"/>
                    </a:ext>
                  </a:extLst>
                </a:gridCol>
                <a:gridCol w="10063752">
                  <a:extLst>
                    <a:ext uri="{9D8B030D-6E8A-4147-A177-3AD203B41FA5}">
                      <a16:colId xmlns:a16="http://schemas.microsoft.com/office/drawing/2014/main" val="185754983"/>
                    </a:ext>
                  </a:extLst>
                </a:gridCol>
              </a:tblGrid>
              <a:tr h="2643015">
                <a:tc>
                  <a:txBody>
                    <a:bodyPr/>
                    <a:lstStyle/>
                    <a:p>
                      <a:pPr algn="l" fontAlgn="b"/>
                      <a:r>
                        <a:rPr lang="en-US" sz="1400" b="0" u="none" strike="noStrike" dirty="0">
                          <a:solidFill>
                            <a:schemeClr val="bg1"/>
                          </a:solidFill>
                          <a:effectLst/>
                          <a:latin typeface="Century Gothic" panose="020B0502020202020204" pitchFamily="34" charset="0"/>
                        </a:rPr>
                        <a:t>INDUSTRY + MARKET RISKS</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6" name="Table 5">
            <a:extLst>
              <a:ext uri="{FF2B5EF4-FFF2-40B4-BE49-F238E27FC236}">
                <a16:creationId xmlns:a16="http://schemas.microsoft.com/office/drawing/2014/main" id="{5D37504F-E07A-104F-9F15-9BCE0EAC0B94}"/>
              </a:ext>
            </a:extLst>
          </p:cNvPr>
          <p:cNvGraphicFramePr>
            <a:graphicFrameLocks noGrp="1"/>
          </p:cNvGraphicFramePr>
          <p:nvPr>
            <p:extLst>
              <p:ext uri="{D42A27DB-BD31-4B8C-83A1-F6EECF244321}">
                <p14:modId xmlns:p14="http://schemas.microsoft.com/office/powerpoint/2010/main" val="1734972785"/>
              </p:ext>
            </p:extLst>
          </p:nvPr>
        </p:nvGraphicFramePr>
        <p:xfrm>
          <a:off x="289560" y="3609554"/>
          <a:ext cx="11612880" cy="2643015"/>
        </p:xfrm>
        <a:graphic>
          <a:graphicData uri="http://schemas.openxmlformats.org/drawingml/2006/table">
            <a:tbl>
              <a:tblPr>
                <a:effectLst/>
                <a:tableStyleId>{5C22544A-7EE6-4342-B048-85BDC9FD1C3A}</a:tableStyleId>
              </a:tblPr>
              <a:tblGrid>
                <a:gridCol w="1564771">
                  <a:extLst>
                    <a:ext uri="{9D8B030D-6E8A-4147-A177-3AD203B41FA5}">
                      <a16:colId xmlns:a16="http://schemas.microsoft.com/office/drawing/2014/main" val="2448353432"/>
                    </a:ext>
                  </a:extLst>
                </a:gridCol>
                <a:gridCol w="10048109">
                  <a:extLst>
                    <a:ext uri="{9D8B030D-6E8A-4147-A177-3AD203B41FA5}">
                      <a16:colId xmlns:a16="http://schemas.microsoft.com/office/drawing/2014/main" val="185754983"/>
                    </a:ext>
                  </a:extLst>
                </a:gridCol>
              </a:tblGrid>
              <a:tr h="2643015">
                <a:tc>
                  <a:txBody>
                    <a:bodyPr/>
                    <a:lstStyle/>
                    <a:p>
                      <a:pPr algn="l" fontAlgn="b"/>
                      <a:r>
                        <a:rPr lang="en-US" sz="1400" b="0" u="none" strike="noStrike" dirty="0">
                          <a:solidFill>
                            <a:schemeClr val="bg1"/>
                          </a:solidFill>
                          <a:effectLst/>
                          <a:latin typeface="Century Gothic" panose="020B0502020202020204" pitchFamily="34" charset="0"/>
                        </a:rPr>
                        <a:t>BUDGETARY RISKS</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27AEE71C-5020-B96F-E030-4567F9319E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A81C1F9D-EA0F-5B17-1561-EC4E48828A3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15B6E187-52E7-A943-47A1-55AC12F52B62}"/>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RISK FACTORS</a:t>
            </a:r>
          </a:p>
        </p:txBody>
      </p:sp>
      <p:sp>
        <p:nvSpPr>
          <p:cNvPr id="9" name="TextBox 8">
            <a:extLst>
              <a:ext uri="{FF2B5EF4-FFF2-40B4-BE49-F238E27FC236}">
                <a16:creationId xmlns:a16="http://schemas.microsoft.com/office/drawing/2014/main" id="{41096656-57C4-2334-4292-549E516F05FE}"/>
              </a:ext>
            </a:extLst>
          </p:cNvPr>
          <p:cNvSpPr txBox="1"/>
          <p:nvPr/>
        </p:nvSpPr>
        <p:spPr>
          <a:xfrm>
            <a:off x="275085" y="12974"/>
            <a:ext cx="11696738"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RISK FACTORS</a:t>
            </a:r>
          </a:p>
        </p:txBody>
      </p:sp>
    </p:spTree>
    <p:extLst>
      <p:ext uri="{BB962C8B-B14F-4D97-AF65-F5344CB8AC3E}">
        <p14:creationId xmlns:p14="http://schemas.microsoft.com/office/powerpoint/2010/main" val="3587652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6CEA93C0-CE3E-5A49-A116-9C976C8C5E50}"/>
              </a:ext>
            </a:extLst>
          </p:cNvPr>
          <p:cNvGraphicFramePr>
            <a:graphicFrameLocks noGrp="1"/>
          </p:cNvGraphicFramePr>
          <p:nvPr>
            <p:extLst>
              <p:ext uri="{D42A27DB-BD31-4B8C-83A1-F6EECF244321}">
                <p14:modId xmlns:p14="http://schemas.microsoft.com/office/powerpoint/2010/main" val="2567064362"/>
              </p:ext>
            </p:extLst>
          </p:nvPr>
        </p:nvGraphicFramePr>
        <p:xfrm>
          <a:off x="275085" y="742070"/>
          <a:ext cx="11619731" cy="5373860"/>
        </p:xfrm>
        <a:graphic>
          <a:graphicData uri="http://schemas.openxmlformats.org/drawingml/2006/table">
            <a:tbl>
              <a:tblPr>
                <a:effectLst/>
                <a:tableStyleId>{5C22544A-7EE6-4342-B048-85BDC9FD1C3A}</a:tableStyleId>
              </a:tblPr>
              <a:tblGrid>
                <a:gridCol w="1104126">
                  <a:extLst>
                    <a:ext uri="{9D8B030D-6E8A-4147-A177-3AD203B41FA5}">
                      <a16:colId xmlns:a16="http://schemas.microsoft.com/office/drawing/2014/main" val="2448353432"/>
                    </a:ext>
                  </a:extLst>
                </a:gridCol>
                <a:gridCol w="6337738">
                  <a:extLst>
                    <a:ext uri="{9D8B030D-6E8A-4147-A177-3AD203B41FA5}">
                      <a16:colId xmlns:a16="http://schemas.microsoft.com/office/drawing/2014/main" val="3192748037"/>
                    </a:ext>
                  </a:extLst>
                </a:gridCol>
                <a:gridCol w="1734207">
                  <a:extLst>
                    <a:ext uri="{9D8B030D-6E8A-4147-A177-3AD203B41FA5}">
                      <a16:colId xmlns:a16="http://schemas.microsoft.com/office/drawing/2014/main" val="185754983"/>
                    </a:ext>
                  </a:extLst>
                </a:gridCol>
                <a:gridCol w="1221830">
                  <a:extLst>
                    <a:ext uri="{9D8B030D-6E8A-4147-A177-3AD203B41FA5}">
                      <a16:colId xmlns:a16="http://schemas.microsoft.com/office/drawing/2014/main" val="3091078077"/>
                    </a:ext>
                  </a:extLst>
                </a:gridCol>
                <a:gridCol w="1221830">
                  <a:extLst>
                    <a:ext uri="{9D8B030D-6E8A-4147-A177-3AD203B41FA5}">
                      <a16:colId xmlns:a16="http://schemas.microsoft.com/office/drawing/2014/main" val="319217639"/>
                    </a:ext>
                  </a:extLst>
                </a:gridCol>
              </a:tblGrid>
              <a:tr h="804309">
                <a:tc>
                  <a:txBody>
                    <a:bodyPr/>
                    <a:lstStyle/>
                    <a:p>
                      <a:pPr algn="ctr" fontAlgn="b"/>
                      <a:r>
                        <a:rPr lang="en-US" sz="1200" b="0" u="none" strike="noStrike" dirty="0">
                          <a:solidFill>
                            <a:schemeClr val="bg1"/>
                          </a:solidFill>
                          <a:effectLst/>
                          <a:latin typeface="Century Gothic" panose="020B0502020202020204" pitchFamily="34" charset="0"/>
                        </a:rPr>
                        <a:t>ID</a:t>
                      </a:r>
                      <a:endParaRPr lang="en-US" sz="1200" b="0" i="0" u="none" strike="noStrike" dirty="0">
                        <a:solidFill>
                          <a:schemeClr val="bg1"/>
                        </a:solidFill>
                        <a:effectLst/>
                        <a:latin typeface="Century Gothic" panose="020B0502020202020204" pitchFamily="34" charset="0"/>
                      </a:endParaRP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ctr" fontAlgn="b"/>
                      <a:r>
                        <a:rPr lang="en-US" sz="1200" b="0" i="0" u="none" strike="noStrike" dirty="0">
                          <a:solidFill>
                            <a:schemeClr val="bg1"/>
                          </a:solidFill>
                          <a:effectLst/>
                          <a:latin typeface="Century Gothic" panose="020B0502020202020204" pitchFamily="34" charset="0"/>
                        </a:rPr>
                        <a:t>MILESTONE</a:t>
                      </a: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ctr" fontAlgn="ctr"/>
                      <a:r>
                        <a:rPr lang="en-US" sz="1200" b="0" u="none" strike="noStrike" dirty="0">
                          <a:solidFill>
                            <a:schemeClr val="bg1"/>
                          </a:solidFill>
                          <a:effectLst/>
                          <a:latin typeface="Century Gothic" panose="020B0502020202020204" pitchFamily="34" charset="0"/>
                        </a:rPr>
                        <a:t>STATUS</a:t>
                      </a:r>
                      <a:endParaRPr lang="en-US" sz="1200" b="0" i="0" u="none" strike="noStrike" dirty="0">
                        <a:solidFill>
                          <a:schemeClr val="bg1"/>
                        </a:solidFill>
                        <a:effectLst/>
                        <a:latin typeface="Century Gothic" panose="020B0502020202020204" pitchFamily="34" charset="0"/>
                      </a:endParaRP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tc>
                  <a:txBody>
                    <a:bodyPr/>
                    <a:lstStyle/>
                    <a:p>
                      <a:pPr algn="ctr" fontAlgn="ctr"/>
                      <a:r>
                        <a:rPr lang="en-US" sz="1200" b="0" u="none" strike="noStrike" dirty="0">
                          <a:solidFill>
                            <a:schemeClr val="bg1"/>
                          </a:solidFill>
                          <a:effectLst/>
                          <a:latin typeface="Century Gothic" panose="020B0502020202020204" pitchFamily="34" charset="0"/>
                        </a:rPr>
                        <a:t>BASELINE COMPLETION DATE</a:t>
                      </a:r>
                      <a:endParaRPr lang="en-US" sz="1200" b="0" i="0" u="none" strike="noStrike" dirty="0">
                        <a:solidFill>
                          <a:schemeClr val="bg1"/>
                        </a:solidFill>
                        <a:effectLst/>
                        <a:latin typeface="Century Gothic" panose="020B0502020202020204" pitchFamily="34" charset="0"/>
                      </a:endParaRP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fontAlgn="ctr"/>
                      <a:r>
                        <a:rPr lang="en-US" sz="1200" b="0" u="none" strike="noStrike" dirty="0">
                          <a:solidFill>
                            <a:schemeClr val="bg1"/>
                          </a:solidFill>
                          <a:effectLst/>
                          <a:latin typeface="Century Gothic" panose="020B0502020202020204" pitchFamily="34" charset="0"/>
                        </a:rPr>
                        <a:t>EXPECTED COMPLETION DATE</a:t>
                      </a:r>
                      <a:endParaRPr lang="en-US" sz="1200" b="0" i="0" u="none" strike="noStrike" dirty="0">
                        <a:solidFill>
                          <a:schemeClr val="bg1"/>
                        </a:solidFill>
                        <a:effectLst/>
                        <a:latin typeface="Century Gothic" panose="020B0502020202020204" pitchFamily="34" charset="0"/>
                      </a:endParaRPr>
                    </a:p>
                  </a:txBody>
                  <a:tcPr marL="4702" marR="4702" marT="4702"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extLst>
                  <a:ext uri="{0D108BD9-81ED-4DB2-BD59-A6C34878D82A}">
                    <a16:rowId xmlns:a16="http://schemas.microsoft.com/office/drawing/2014/main" val="2764071318"/>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58122960"/>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99366969"/>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92603384"/>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30158973"/>
                  </a:ext>
                </a:extLst>
              </a:tr>
              <a:tr h="652793">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36746453"/>
                  </a:ext>
                </a:extLst>
              </a:tr>
              <a:tr h="652793">
                <a:tc>
                  <a:txBody>
                    <a:bodyPr/>
                    <a:lstStyle/>
                    <a:p>
                      <a:pPr algn="l" fontAlgn="ctr"/>
                      <a:r>
                        <a:rPr lang="en-US" sz="1100" u="none" strike="noStrike" dirty="0">
                          <a:effectLst/>
                          <a:latin typeface="Century Gothic" panose="020B0502020202020204" pitchFamily="34" charset="0"/>
                        </a:rPr>
                        <a:t> </a:t>
                      </a: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85107"/>
                  </a:ext>
                </a:extLst>
              </a:tr>
              <a:tr h="652793">
                <a:tc>
                  <a:txBody>
                    <a:bodyPr/>
                    <a:lstStyle/>
                    <a:p>
                      <a:pPr algn="l" fontAlgn="ctr"/>
                      <a:r>
                        <a:rPr lang="en-US" sz="1100" u="none" strike="noStrike" dirty="0">
                          <a:effectLst/>
                          <a:latin typeface="Century Gothic" panose="020B0502020202020204" pitchFamily="34" charset="0"/>
                        </a:rPr>
                        <a:t> </a:t>
                      </a: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1" i="0" u="none" strike="noStrike" dirty="0">
                        <a:solidFill>
                          <a:srgbClr val="FFFFFF"/>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02427696"/>
                  </a:ext>
                </a:extLst>
              </a:tr>
            </a:tbl>
          </a:graphicData>
        </a:graphic>
      </p:graphicFrame>
      <p:sp>
        <p:nvSpPr>
          <p:cNvPr id="2" name="Rectangle 7">
            <a:extLst>
              <a:ext uri="{FF2B5EF4-FFF2-40B4-BE49-F238E27FC236}">
                <a16:creationId xmlns:a16="http://schemas.microsoft.com/office/drawing/2014/main" id="{199C8F89-BC74-F29D-A764-680113AB7802}"/>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C029255D-2064-B9E2-C1F7-2B1A0A82968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2D8EAA1-4CAA-EAA0-4C79-EDEE80EBB7B6}"/>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MILESTONES</a:t>
            </a:r>
          </a:p>
        </p:txBody>
      </p:sp>
      <p:sp>
        <p:nvSpPr>
          <p:cNvPr id="7" name="TextBox 6">
            <a:extLst>
              <a:ext uri="{FF2B5EF4-FFF2-40B4-BE49-F238E27FC236}">
                <a16:creationId xmlns:a16="http://schemas.microsoft.com/office/drawing/2014/main" id="{69314E4B-AFBE-F2DC-50DB-AA5737F899C6}"/>
              </a:ext>
            </a:extLst>
          </p:cNvPr>
          <p:cNvSpPr txBox="1"/>
          <p:nvPr/>
        </p:nvSpPr>
        <p:spPr>
          <a:xfrm>
            <a:off x="275085" y="12974"/>
            <a:ext cx="11696738"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PROJECT MILESTONES</a:t>
            </a:r>
          </a:p>
        </p:txBody>
      </p:sp>
    </p:spTree>
    <p:extLst>
      <p:ext uri="{BB962C8B-B14F-4D97-AF65-F5344CB8AC3E}">
        <p14:creationId xmlns:p14="http://schemas.microsoft.com/office/powerpoint/2010/main" val="1154306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547A9F78-8F9F-4340-8FA8-4AAB1EF59F31}"/>
              </a:ext>
            </a:extLst>
          </p:cNvPr>
          <p:cNvGraphicFramePr>
            <a:graphicFrameLocks noGrp="1"/>
          </p:cNvGraphicFramePr>
          <p:nvPr>
            <p:extLst>
              <p:ext uri="{D42A27DB-BD31-4B8C-83A1-F6EECF244321}">
                <p14:modId xmlns:p14="http://schemas.microsoft.com/office/powerpoint/2010/main" val="3768460619"/>
              </p:ext>
            </p:extLst>
          </p:nvPr>
        </p:nvGraphicFramePr>
        <p:xfrm>
          <a:off x="243623" y="1120083"/>
          <a:ext cx="11612880" cy="2470073"/>
        </p:xfrm>
        <a:graphic>
          <a:graphicData uri="http://schemas.openxmlformats.org/drawingml/2006/table">
            <a:tbl>
              <a:tblPr>
                <a:effectLst/>
                <a:tableStyleId>{5C22544A-7EE6-4342-B048-85BDC9FD1C3A}</a:tableStyleId>
              </a:tblPr>
              <a:tblGrid>
                <a:gridCol w="1932418">
                  <a:extLst>
                    <a:ext uri="{9D8B030D-6E8A-4147-A177-3AD203B41FA5}">
                      <a16:colId xmlns:a16="http://schemas.microsoft.com/office/drawing/2014/main" val="2448353432"/>
                    </a:ext>
                  </a:extLst>
                </a:gridCol>
                <a:gridCol w="9680462">
                  <a:extLst>
                    <a:ext uri="{9D8B030D-6E8A-4147-A177-3AD203B41FA5}">
                      <a16:colId xmlns:a16="http://schemas.microsoft.com/office/drawing/2014/main" val="185754983"/>
                    </a:ext>
                  </a:extLst>
                </a:gridCol>
              </a:tblGrid>
              <a:tr h="2470073">
                <a:tc>
                  <a:txBody>
                    <a:bodyPr/>
                    <a:lstStyle/>
                    <a:p>
                      <a:pPr algn="l" fontAlgn="b"/>
                      <a:r>
                        <a:rPr lang="en-US" sz="1400" b="0" u="none" strike="noStrike" dirty="0">
                          <a:solidFill>
                            <a:schemeClr val="bg1"/>
                          </a:solidFill>
                          <a:effectLst/>
                          <a:latin typeface="Century Gothic" panose="020B0502020202020204" pitchFamily="34" charset="0"/>
                        </a:rPr>
                        <a:t>DOCUMENTATION + REPORTING</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graphicFrame>
        <p:nvGraphicFramePr>
          <p:cNvPr id="11" name="Table 10">
            <a:extLst>
              <a:ext uri="{FF2B5EF4-FFF2-40B4-BE49-F238E27FC236}">
                <a16:creationId xmlns:a16="http://schemas.microsoft.com/office/drawing/2014/main" id="{F3FCACD1-A84F-1941-B53D-9E5730C4175E}"/>
              </a:ext>
            </a:extLst>
          </p:cNvPr>
          <p:cNvGraphicFramePr>
            <a:graphicFrameLocks noGrp="1"/>
          </p:cNvGraphicFramePr>
          <p:nvPr>
            <p:extLst>
              <p:ext uri="{D42A27DB-BD31-4B8C-83A1-F6EECF244321}">
                <p14:modId xmlns:p14="http://schemas.microsoft.com/office/powerpoint/2010/main" val="3938726459"/>
              </p:ext>
            </p:extLst>
          </p:nvPr>
        </p:nvGraphicFramePr>
        <p:xfrm>
          <a:off x="243623" y="3790899"/>
          <a:ext cx="11612880" cy="2470073"/>
        </p:xfrm>
        <a:graphic>
          <a:graphicData uri="http://schemas.openxmlformats.org/drawingml/2006/table">
            <a:tbl>
              <a:tblPr>
                <a:effectLst/>
                <a:tableStyleId>{5C22544A-7EE6-4342-B048-85BDC9FD1C3A}</a:tableStyleId>
              </a:tblPr>
              <a:tblGrid>
                <a:gridCol w="1920843">
                  <a:extLst>
                    <a:ext uri="{9D8B030D-6E8A-4147-A177-3AD203B41FA5}">
                      <a16:colId xmlns:a16="http://schemas.microsoft.com/office/drawing/2014/main" val="2448353432"/>
                    </a:ext>
                  </a:extLst>
                </a:gridCol>
                <a:gridCol w="9692037">
                  <a:extLst>
                    <a:ext uri="{9D8B030D-6E8A-4147-A177-3AD203B41FA5}">
                      <a16:colId xmlns:a16="http://schemas.microsoft.com/office/drawing/2014/main" val="185754983"/>
                    </a:ext>
                  </a:extLst>
                </a:gridCol>
              </a:tblGrid>
              <a:tr h="2470073">
                <a:tc>
                  <a:txBody>
                    <a:bodyPr/>
                    <a:lstStyle/>
                    <a:p>
                      <a:pPr algn="l" fontAlgn="b"/>
                      <a:r>
                        <a:rPr lang="en-US" sz="1400" b="0" u="none" strike="noStrike" dirty="0">
                          <a:solidFill>
                            <a:schemeClr val="bg1"/>
                          </a:solidFill>
                          <a:effectLst/>
                          <a:latin typeface="Century Gothic" panose="020B0502020202020204" pitchFamily="34" charset="0"/>
                        </a:rPr>
                        <a:t>PROJECT COST + RESOURCE ESTIMATE</a:t>
                      </a:r>
                      <a:endParaRPr lang="en-US" sz="1400" b="0" i="0" u="none" strike="noStrike" dirty="0">
                        <a:solidFill>
                          <a:schemeClr val="bg1"/>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75000"/>
                      </a:schemeClr>
                    </a:solidFill>
                  </a:tcPr>
                </a:tc>
                <a:tc>
                  <a:txBody>
                    <a:bodyPr/>
                    <a:lstStyle/>
                    <a:p>
                      <a:pPr algn="l" fontAlgn="ctr"/>
                      <a:endParaRPr lang="en-US" sz="1200" b="0" i="0" u="none" strike="noStrike" dirty="0">
                        <a:solidFill>
                          <a:schemeClr val="tx2">
                            <a:lumMod val="50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2" name="Rectangle 7">
            <a:extLst>
              <a:ext uri="{FF2B5EF4-FFF2-40B4-BE49-F238E27FC236}">
                <a16:creationId xmlns:a16="http://schemas.microsoft.com/office/drawing/2014/main" id="{E8BE721B-9603-F018-7BC0-65FAF502B51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306901F4-36B6-63D2-5063-A0576FBF295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1FEF05D2-0919-B3F2-A4F7-19BE3B73269A}"/>
              </a:ext>
            </a:extLst>
          </p:cNvPr>
          <p:cNvSpPr txBox="1"/>
          <p:nvPr/>
        </p:nvSpPr>
        <p:spPr>
          <a:xfrm>
            <a:off x="243623" y="6477000"/>
            <a:ext cx="11503617" cy="646331"/>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DOCUMENTATION + REPORTING / PROJECT COST + RESOURCE ESTIMATE</a:t>
            </a:r>
          </a:p>
          <a:p>
            <a:pPr algn="r"/>
            <a:endParaRPr lang="en-US" dirty="0">
              <a:solidFill>
                <a:schemeClr val="bg1"/>
              </a:solidFill>
              <a:latin typeface="Century Gothic" panose="020B0502020202020204" pitchFamily="34" charset="0"/>
              <a:ea typeface="Arial" charset="0"/>
              <a:cs typeface="Arial" charset="0"/>
            </a:endParaRPr>
          </a:p>
        </p:txBody>
      </p:sp>
      <p:sp>
        <p:nvSpPr>
          <p:cNvPr id="5" name="TextBox 4">
            <a:extLst>
              <a:ext uri="{FF2B5EF4-FFF2-40B4-BE49-F238E27FC236}">
                <a16:creationId xmlns:a16="http://schemas.microsoft.com/office/drawing/2014/main" id="{D4971D5C-9997-8D26-1066-3A5D5FC01817}"/>
              </a:ext>
            </a:extLst>
          </p:cNvPr>
          <p:cNvSpPr txBox="1"/>
          <p:nvPr/>
        </p:nvSpPr>
        <p:spPr>
          <a:xfrm>
            <a:off x="275085" y="12974"/>
            <a:ext cx="11696738"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DOCUMENTATION AND REPORTING</a:t>
            </a:r>
          </a:p>
        </p:txBody>
      </p:sp>
    </p:spTree>
    <p:extLst>
      <p:ext uri="{BB962C8B-B14F-4D97-AF65-F5344CB8AC3E}">
        <p14:creationId xmlns:p14="http://schemas.microsoft.com/office/powerpoint/2010/main" val="2375899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CONCLUSTION + COMMENTS</a:t>
            </a:r>
          </a:p>
        </p:txBody>
      </p:sp>
      <p:sp>
        <p:nvSpPr>
          <p:cNvPr id="2" name="TextBox 1">
            <a:extLst>
              <a:ext uri="{FF2B5EF4-FFF2-40B4-BE49-F238E27FC236}">
                <a16:creationId xmlns:a16="http://schemas.microsoft.com/office/drawing/2014/main" id="{BC572152-C0E5-1B32-64FE-3A1E14E6C88C}"/>
              </a:ext>
            </a:extLst>
          </p:cNvPr>
          <p:cNvSpPr txBox="1"/>
          <p:nvPr/>
        </p:nvSpPr>
        <p:spPr>
          <a:xfrm>
            <a:off x="275085" y="12974"/>
            <a:ext cx="11696738" cy="584775"/>
          </a:xfrm>
          <a:prstGeom prst="rect">
            <a:avLst/>
          </a:prstGeom>
          <a:noFill/>
        </p:spPr>
        <p:txBody>
          <a:bodyPr wrap="square" rtlCol="0">
            <a:spAutoFit/>
          </a:bodyPr>
          <a:lstStyle/>
          <a:p>
            <a:r>
              <a:rPr lang="en-US" sz="3200" dirty="0">
                <a:solidFill>
                  <a:schemeClr val="accent5">
                    <a:lumMod val="75000"/>
                  </a:schemeClr>
                </a:solidFill>
                <a:latin typeface="Century Gothic" panose="020B0502020202020204" pitchFamily="34" charset="0"/>
              </a:rPr>
              <a:t>CONCLUSION AND COMMENTS</a:t>
            </a:r>
          </a:p>
        </p:txBody>
      </p:sp>
      <p:graphicFrame>
        <p:nvGraphicFramePr>
          <p:cNvPr id="3" name="Table 2">
            <a:extLst>
              <a:ext uri="{FF2B5EF4-FFF2-40B4-BE49-F238E27FC236}">
                <a16:creationId xmlns:a16="http://schemas.microsoft.com/office/drawing/2014/main" id="{12B71849-BAE9-7FD3-FB50-E747EB5DC2BE}"/>
              </a:ext>
            </a:extLst>
          </p:cNvPr>
          <p:cNvGraphicFramePr>
            <a:graphicFrameLocks noGrp="1"/>
          </p:cNvGraphicFramePr>
          <p:nvPr>
            <p:extLst>
              <p:ext uri="{D42A27DB-BD31-4B8C-83A1-F6EECF244321}">
                <p14:modId xmlns:p14="http://schemas.microsoft.com/office/powerpoint/2010/main" val="2650727495"/>
              </p:ext>
            </p:extLst>
          </p:nvPr>
        </p:nvGraphicFramePr>
        <p:xfrm>
          <a:off x="243623" y="1120083"/>
          <a:ext cx="11612880" cy="4728267"/>
        </p:xfrm>
        <a:graphic>
          <a:graphicData uri="http://schemas.openxmlformats.org/drawingml/2006/table">
            <a:tbl>
              <a:tblPr>
                <a:effectLst/>
                <a:tableStyleId>{5C22544A-7EE6-4342-B048-85BDC9FD1C3A}</a:tableStyleId>
              </a:tblPr>
              <a:tblGrid>
                <a:gridCol w="11612880">
                  <a:extLst>
                    <a:ext uri="{9D8B030D-6E8A-4147-A177-3AD203B41FA5}">
                      <a16:colId xmlns:a16="http://schemas.microsoft.com/office/drawing/2014/main" val="2448353432"/>
                    </a:ext>
                  </a:extLst>
                </a:gridCol>
              </a:tblGrid>
              <a:tr h="4728267">
                <a:tc>
                  <a:txBody>
                    <a:bodyPr/>
                    <a:lstStyle/>
                    <a:p>
                      <a:pPr algn="l" fontAlgn="b"/>
                      <a:r>
                        <a:rPr lang="en-US" sz="1400" b="0" u="none" strike="noStrike" dirty="0">
                          <a:solidFill>
                            <a:schemeClr val="accent5">
                              <a:lumMod val="75000"/>
                            </a:schemeClr>
                          </a:solidFill>
                          <a:effectLst/>
                          <a:latin typeface="Century Gothic" panose="020B0502020202020204" pitchFamily="34" charset="0"/>
                        </a:rPr>
                        <a:t>Final comments and notes …</a:t>
                      </a:r>
                      <a:endParaRPr lang="en-US" sz="1400" b="0" i="0" u="none" strike="noStrike" dirty="0">
                        <a:solidFill>
                          <a:schemeClr val="accent5">
                            <a:lumMod val="75000"/>
                          </a:schemeClr>
                        </a:solidFill>
                        <a:effectLst/>
                        <a:latin typeface="Century Gothic" panose="020B0502020202020204" pitchFamily="34" charset="0"/>
                      </a:endParaRP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4" name="Rectangle 7">
            <a:extLst>
              <a:ext uri="{FF2B5EF4-FFF2-40B4-BE49-F238E27FC236}">
                <a16:creationId xmlns:a16="http://schemas.microsoft.com/office/drawing/2014/main" id="{2024CD10-53CF-DD5F-C0A4-E0E2BF7CF69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D29AD50A-CF7E-D48F-8F2C-B8C0CBB84CA0}"/>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2B52633F-1021-11AE-3848-D8DB709AAA20}"/>
              </a:ext>
            </a:extLst>
          </p:cNvPr>
          <p:cNvSpPr txBox="1"/>
          <p:nvPr/>
        </p:nvSpPr>
        <p:spPr>
          <a:xfrm>
            <a:off x="243623" y="6477000"/>
            <a:ext cx="11503617" cy="646331"/>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CONCLUSION + COMMENTS</a:t>
            </a:r>
          </a:p>
          <a:p>
            <a:pPr algn="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4101975104"/>
      </p:ext>
    </p:extLst>
  </p:cSld>
  <p:clrMapOvr>
    <a:masterClrMapping/>
  </p:clrMapOvr>
</p:sld>
</file>

<file path=ppt/theme/theme1.xml><?xml version="1.0" encoding="utf-8"?>
<a:theme xmlns:a="http://schemas.openxmlformats.org/drawingml/2006/main" name="IC-Executive-Summary-Outline-Presentation-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Executive-Summary-Outline-Presentation-Template" id="{2DB6C10E-B34D-254B-8308-B82C5451CBFD}" vid="{86C98BB4-0117-8F4E-9EB8-9F0E8755BC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IC-Executive-Summary-Outline-Template - SR edits</Template>
  <TotalTime>25</TotalTime>
  <Words>368</Words>
  <Application>Microsoft Macintosh PowerPoint</Application>
  <PresentationFormat>Widescreen</PresentationFormat>
  <Paragraphs>87</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IC-Executive-Summary-Outline-Presentation-Template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Allison Okonczak</cp:lastModifiedBy>
  <cp:revision>6</cp:revision>
  <dcterms:created xsi:type="dcterms:W3CDTF">2018-04-30T01:41:14Z</dcterms:created>
  <dcterms:modified xsi:type="dcterms:W3CDTF">2024-05-23T16:05:32Z</dcterms:modified>
</cp:coreProperties>
</file>