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62" r:id="rId3"/>
    <p:sldId id="363"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4F2F1"/>
    <a:srgbClr val="FCBFB3"/>
    <a:srgbClr val="FC9974"/>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17" autoAdjust="0"/>
    <p:restoredTop sz="95714"/>
  </p:normalViewPr>
  <p:slideViewPr>
    <p:cSldViewPr snapToGrid="0" snapToObjects="1">
      <p:cViewPr varScale="1">
        <p:scale>
          <a:sx n="122" d="100"/>
          <a:sy n="122" d="100"/>
        </p:scale>
        <p:origin x="880"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811620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542839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60"/>
            <a:grayscl/>
            <a:extLst>
              <a:ext uri="{BEBA8EAE-BF5A-486C-A8C5-ECC9F3942E4B}">
                <a14:imgProps xmlns:a14="http://schemas.microsoft.com/office/drawing/2010/main">
                  <a14:imgLayer r:embed="rId1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2057&amp;utm_source=template-powerpoint&amp;utm_medium=content&amp;utm_campaign=Blank+Simple+Project+Plan-powerpoint-12057&amp;lpa=Blank+Simple+Project+Plan+powerpoint+1205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7127156" cy="584775"/>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Project Plan Template </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3892732"/>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This single-slide template is best suited for project managers who need a simple format for presenting the project deliverables, tasks, and task timelines over one year.</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showcases a straightforward table layout including a horizontal bar chart illustrating each task’s duration. Use the ‘today’ indicator to easily see which tasks are finished, ongoing, or pending. Customize the tasks and timelines to align with your project.</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3"/>
          <a:srcRect/>
          <a:stretch/>
        </p:blipFill>
        <p:spPr>
          <a:xfrm>
            <a:off x="6469505" y="1648227"/>
            <a:ext cx="5377081" cy="3027467"/>
          </a:xfrm>
          <a:prstGeom prst="rect">
            <a:avLst/>
          </a:prstGeom>
          <a:effectLst>
            <a:outerShdw blurRad="152400" dist="38100" dir="2700000" sx="101000" sy="101000" algn="tl" rotWithShape="0">
              <a:prstClr val="black">
                <a:alpha val="40000"/>
              </a:prstClr>
            </a:outerShdw>
          </a:effectLst>
        </p:spPr>
      </p:pic>
      <p:pic>
        <p:nvPicPr>
          <p:cNvPr id="8" name="Picture 7">
            <a:hlinkClick r:id="rId4"/>
            <a:extLst>
              <a:ext uri="{FF2B5EF4-FFF2-40B4-BE49-F238E27FC236}">
                <a16:creationId xmlns:a16="http://schemas.microsoft.com/office/drawing/2014/main" id="{FD9B85DC-4C2C-4C7F-EDB3-584168D5801B}"/>
              </a:ext>
            </a:extLst>
          </p:cNvPr>
          <p:cNvPicPr>
            <a:picLocks noChangeAspect="1"/>
          </p:cNvPicPr>
          <p:nvPr/>
        </p:nvPicPr>
        <p:blipFill>
          <a:blip r:embed="rId5"/>
          <a:srcRect/>
          <a:stretch/>
        </p:blipFill>
        <p:spPr>
          <a:xfrm>
            <a:off x="8833993" y="280262"/>
            <a:ext cx="3041396" cy="604919"/>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extLst>
              <p:ext uri="{D42A27DB-BD31-4B8C-83A1-F6EECF244321}">
                <p14:modId xmlns:p14="http://schemas.microsoft.com/office/powerpoint/2010/main" val="3869288152"/>
              </p:ext>
            </p:extLst>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Task Description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Additional Descriptions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9040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b="1" dirty="0">
                <a:solidFill>
                  <a:schemeClr val="tx1">
                    <a:lumMod val="65000"/>
                    <a:lumOff val="35000"/>
                  </a:schemeClr>
                </a:solidFill>
                <a:latin typeface="Century Gothic" panose="020B0502020202020204" pitchFamily="34" charset="0"/>
              </a:rPr>
              <a:t>EXAMPLE</a:t>
            </a:r>
            <a:r>
              <a:rPr lang="en-US" dirty="0">
                <a:solidFill>
                  <a:schemeClr val="tx1">
                    <a:lumMod val="65000"/>
                    <a:lumOff val="35000"/>
                  </a:schemeClr>
                </a:solidFill>
                <a:latin typeface="Century Gothic" panose="020B0502020202020204" pitchFamily="34" charset="0"/>
              </a:rPr>
              <a:t> 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Project Scope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nSpc>
                          <a:spcPct val="100000"/>
                        </a:lnSpc>
                      </a:pPr>
                      <a:r>
                        <a:rPr lang="en-US" sz="1200" b="0" dirty="0">
                          <a:solidFill>
                            <a:schemeClr val="tx1"/>
                          </a:solidFill>
                          <a:latin typeface="Century Gothic" panose="020B0502020202020204" pitchFamily="34" charset="0"/>
                        </a:rPr>
                        <a:t>Define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dirty="0">
                          <a:solidFill>
                            <a:schemeClr val="tx1"/>
                          </a:solidFill>
                          <a:latin typeface="Century Gothic" panose="020B0502020202020204" pitchFamily="34" charset="0"/>
                        </a:rPr>
                        <a:t>Schedule Stakeholder Interviews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a:lnSpc>
                          <a:spcPct val="100000"/>
                        </a:lnSpc>
                      </a:pPr>
                      <a:endParaRPr lang="en-US" sz="1200" b="0" dirty="0">
                        <a:solidFill>
                          <a:srgbClr val="FF0000"/>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b="0" dirty="0">
                          <a:solidFill>
                            <a:schemeClr val="tx1"/>
                          </a:solidFill>
                          <a:latin typeface="Century Gothic" panose="020B0502020202020204" pitchFamily="34" charset="0"/>
                        </a:rPr>
                        <a:t>Write Scope Statement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WBS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Breakdown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Assign Responsibility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Review with Stakeholders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Project Schedule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Estimate Duration of Each Task</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Set Milestones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Complete a Gantt Chart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810846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15322</TotalTime>
  <Words>269</Words>
  <Application>Microsoft Macintosh PowerPoint</Application>
  <PresentationFormat>Widescreen</PresentationFormat>
  <Paragraphs>59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153</cp:revision>
  <cp:lastPrinted>2020-08-31T22:23:58Z</cp:lastPrinted>
  <dcterms:created xsi:type="dcterms:W3CDTF">2021-07-07T23:54:57Z</dcterms:created>
  <dcterms:modified xsi:type="dcterms:W3CDTF">2024-05-22T20:49:31Z</dcterms:modified>
</cp:coreProperties>
</file>