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6"/>
  </p:notesMasterIdLst>
  <p:sldIdLst>
    <p:sldId id="258" r:id="rId2"/>
    <p:sldId id="321" r:id="rId3"/>
    <p:sldId id="320" r:id="rId4"/>
    <p:sldId id="295"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rica Waite" initials="EW" lastIdx="2" clrIdx="0">
    <p:extLst>
      <p:ext uri="{19B8F6BF-5375-455C-9EA6-DF929625EA0E}">
        <p15:presenceInfo xmlns:p15="http://schemas.microsoft.com/office/powerpoint/2012/main" userId="c568693182780e7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AEEF3"/>
    <a:srgbClr val="F0A622"/>
    <a:srgbClr val="CE1D02"/>
    <a:srgbClr val="00BD32"/>
    <a:srgbClr val="E3EAF6"/>
    <a:srgbClr val="5B7191"/>
    <a:srgbClr val="CDD5DD"/>
    <a:srgbClr val="74859B"/>
    <a:srgbClr val="C4D2E7"/>
    <a:srgbClr val="5E913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ABA67D0-AC71-4524-B38F-8537C1A20EE9}" v="11" dt="2024-05-12T23:31:23.667"/>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370" autoAdjust="0"/>
    <p:restoredTop sz="86447"/>
  </p:normalViewPr>
  <p:slideViewPr>
    <p:cSldViewPr snapToGrid="0" snapToObjects="1">
      <p:cViewPr varScale="1">
        <p:scale>
          <a:sx n="128" d="100"/>
          <a:sy n="128" d="100"/>
        </p:scale>
        <p:origin x="304" y="176"/>
      </p:cViewPr>
      <p:guideLst/>
    </p:cSldViewPr>
  </p:slideViewPr>
  <p:outlineViewPr>
    <p:cViewPr>
      <p:scale>
        <a:sx n="33" d="100"/>
        <a:sy n="33" d="100"/>
      </p:scale>
      <p:origin x="0" y="0"/>
    </p:cViewPr>
    <p:sldLst>
      <p:sld r:id="rId1" collapse="1"/>
      <p:sld r:id="rId2" collapse="1"/>
      <p:sld r:id="rId3" collapse="1"/>
      <p:sld r:id="rId4" collapse="1"/>
    </p:sldLst>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13" Type="http://schemas.microsoft.com/office/2015/10/relationships/revisionInfo" Target="revisionInfo.xml"/><Relationship Id="rId3" Type="http://schemas.openxmlformats.org/officeDocument/2006/relationships/slide" Target="slides/slide2.xml"/><Relationship Id="rId7" Type="http://schemas.openxmlformats.org/officeDocument/2006/relationships/commentAuthors" Target="commentAuthors.xml"/><Relationship Id="rId12" Type="http://schemas.microsoft.com/office/2016/11/relationships/changesInfo" Target="changesInfos/changesInfo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_rels/viewProps.xml.rels><?xml version="1.0" encoding="UTF-8" standalone="yes"?>
<Relationships xmlns="http://schemas.openxmlformats.org/package/2006/relationships"><Relationship Id="rId3" Type="http://schemas.openxmlformats.org/officeDocument/2006/relationships/slide" Target="slides/slide3.xml"/><Relationship Id="rId2" Type="http://schemas.openxmlformats.org/officeDocument/2006/relationships/slide" Target="slides/slide2.xml"/><Relationship Id="rId1" Type="http://schemas.openxmlformats.org/officeDocument/2006/relationships/slide" Target="slides/slide1.xml"/><Relationship Id="rId4" Type="http://schemas.openxmlformats.org/officeDocument/2006/relationships/slide" Target="slides/slide4.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ess Dunlevy" userId="dd4b9a8537dbe9d0" providerId="LiveId" clId="{0ABA67D0-AC71-4524-B38F-8537C1A20EE9}"/>
    <pc:docChg chg="custSel modSld">
      <pc:chgData name="Bess Dunlevy" userId="dd4b9a8537dbe9d0" providerId="LiveId" clId="{0ABA67D0-AC71-4524-B38F-8537C1A20EE9}" dt="2024-05-12T23:32:13.357" v="117" actId="20577"/>
      <pc:docMkLst>
        <pc:docMk/>
      </pc:docMkLst>
      <pc:sldChg chg="modSp mod">
        <pc:chgData name="Bess Dunlevy" userId="dd4b9a8537dbe9d0" providerId="LiveId" clId="{0ABA67D0-AC71-4524-B38F-8537C1A20EE9}" dt="2024-05-12T23:26:54.937" v="7" actId="20577"/>
        <pc:sldMkLst>
          <pc:docMk/>
          <pc:sldMk cId="1750150145" sldId="258"/>
        </pc:sldMkLst>
        <pc:spChg chg="mod">
          <ac:chgData name="Bess Dunlevy" userId="dd4b9a8537dbe9d0" providerId="LiveId" clId="{0ABA67D0-AC71-4524-B38F-8537C1A20EE9}" dt="2024-05-12T23:26:54.937" v="7" actId="20577"/>
          <ac:spMkLst>
            <pc:docMk/>
            <pc:sldMk cId="1750150145" sldId="258"/>
            <ac:spMk id="11" creationId="{D25B69A5-3B0C-C540-8CC8-9794435EA004}"/>
          </ac:spMkLst>
        </pc:spChg>
      </pc:sldChg>
      <pc:sldChg chg="addSp delSp modSp mod">
        <pc:chgData name="Bess Dunlevy" userId="dd4b9a8537dbe9d0" providerId="LiveId" clId="{0ABA67D0-AC71-4524-B38F-8537C1A20EE9}" dt="2024-05-12T23:32:13.357" v="117" actId="20577"/>
        <pc:sldMkLst>
          <pc:docMk/>
          <pc:sldMk cId="1036723312" sldId="320"/>
        </pc:sldMkLst>
        <pc:spChg chg="mod">
          <ac:chgData name="Bess Dunlevy" userId="dd4b9a8537dbe9d0" providerId="LiveId" clId="{0ABA67D0-AC71-4524-B38F-8537C1A20EE9}" dt="2024-05-12T23:28:06.419" v="32" actId="20577"/>
          <ac:spMkLst>
            <pc:docMk/>
            <pc:sldMk cId="1036723312" sldId="320"/>
            <ac:spMk id="7" creationId="{E741B8D3-84D7-5749-AC5C-BCB64D1CF339}"/>
          </ac:spMkLst>
        </pc:spChg>
        <pc:spChg chg="mod">
          <ac:chgData name="Bess Dunlevy" userId="dd4b9a8537dbe9d0" providerId="LiveId" clId="{0ABA67D0-AC71-4524-B38F-8537C1A20EE9}" dt="2024-05-12T23:30:37.041" v="75" actId="1076"/>
          <ac:spMkLst>
            <pc:docMk/>
            <pc:sldMk cId="1036723312" sldId="320"/>
            <ac:spMk id="16" creationId="{B50AD5CF-6755-5B4E-98D2-2E6905A6EC0D}"/>
          </ac:spMkLst>
        </pc:spChg>
        <pc:spChg chg="mod">
          <ac:chgData name="Bess Dunlevy" userId="dd4b9a8537dbe9d0" providerId="LiveId" clId="{0ABA67D0-AC71-4524-B38F-8537C1A20EE9}" dt="2024-05-12T23:30:37.041" v="75" actId="1076"/>
          <ac:spMkLst>
            <pc:docMk/>
            <pc:sldMk cId="1036723312" sldId="320"/>
            <ac:spMk id="17" creationId="{50DCC071-9686-914C-83FC-7FB5F5F5B369}"/>
          </ac:spMkLst>
        </pc:spChg>
        <pc:spChg chg="mod">
          <ac:chgData name="Bess Dunlevy" userId="dd4b9a8537dbe9d0" providerId="LiveId" clId="{0ABA67D0-AC71-4524-B38F-8537C1A20EE9}" dt="2024-05-12T23:30:37.041" v="75" actId="1076"/>
          <ac:spMkLst>
            <pc:docMk/>
            <pc:sldMk cId="1036723312" sldId="320"/>
            <ac:spMk id="18" creationId="{CFFA350C-9F31-1240-AA13-CA9B76D68BFC}"/>
          </ac:spMkLst>
        </pc:spChg>
        <pc:spChg chg="mod">
          <ac:chgData name="Bess Dunlevy" userId="dd4b9a8537dbe9d0" providerId="LiveId" clId="{0ABA67D0-AC71-4524-B38F-8537C1A20EE9}" dt="2024-05-12T23:31:48.828" v="102" actId="20577"/>
          <ac:spMkLst>
            <pc:docMk/>
            <pc:sldMk cId="1036723312" sldId="320"/>
            <ac:spMk id="19" creationId="{83EAB567-B73C-9841-AA63-DA5125F92C90}"/>
          </ac:spMkLst>
        </pc:spChg>
        <pc:spChg chg="mod">
          <ac:chgData name="Bess Dunlevy" userId="dd4b9a8537dbe9d0" providerId="LiveId" clId="{0ABA67D0-AC71-4524-B38F-8537C1A20EE9}" dt="2024-05-12T23:31:44.028" v="100" actId="20577"/>
          <ac:spMkLst>
            <pc:docMk/>
            <pc:sldMk cId="1036723312" sldId="320"/>
            <ac:spMk id="20" creationId="{FC87D618-B62D-3D4B-B05E-F8FFA897027A}"/>
          </ac:spMkLst>
        </pc:spChg>
        <pc:spChg chg="mod">
          <ac:chgData name="Bess Dunlevy" userId="dd4b9a8537dbe9d0" providerId="LiveId" clId="{0ABA67D0-AC71-4524-B38F-8537C1A20EE9}" dt="2024-05-12T23:32:08.084" v="113" actId="20577"/>
          <ac:spMkLst>
            <pc:docMk/>
            <pc:sldMk cId="1036723312" sldId="320"/>
            <ac:spMk id="21" creationId="{81514114-608B-5245-B939-FCB6D5ECA1CC}"/>
          </ac:spMkLst>
        </pc:spChg>
        <pc:spChg chg="mod">
          <ac:chgData name="Bess Dunlevy" userId="dd4b9a8537dbe9d0" providerId="LiveId" clId="{0ABA67D0-AC71-4524-B38F-8537C1A20EE9}" dt="2024-05-12T23:30:37.041" v="75" actId="1076"/>
          <ac:spMkLst>
            <pc:docMk/>
            <pc:sldMk cId="1036723312" sldId="320"/>
            <ac:spMk id="22" creationId="{E9E36D85-23A6-EF47-A089-544380B9A7C6}"/>
          </ac:spMkLst>
        </pc:spChg>
        <pc:spChg chg="mod">
          <ac:chgData name="Bess Dunlevy" userId="dd4b9a8537dbe9d0" providerId="LiveId" clId="{0ABA67D0-AC71-4524-B38F-8537C1A20EE9}" dt="2024-05-12T23:31:01.352" v="84" actId="1076"/>
          <ac:spMkLst>
            <pc:docMk/>
            <pc:sldMk cId="1036723312" sldId="320"/>
            <ac:spMk id="23" creationId="{2A94547F-AE2E-DE40-8256-134FD03E26DF}"/>
          </ac:spMkLst>
        </pc:spChg>
        <pc:spChg chg="mod">
          <ac:chgData name="Bess Dunlevy" userId="dd4b9a8537dbe9d0" providerId="LiveId" clId="{0ABA67D0-AC71-4524-B38F-8537C1A20EE9}" dt="2024-05-12T23:32:13.357" v="117" actId="20577"/>
          <ac:spMkLst>
            <pc:docMk/>
            <pc:sldMk cId="1036723312" sldId="320"/>
            <ac:spMk id="24" creationId="{C85428D4-DD6B-4A4E-854D-F1145EBA31D1}"/>
          </ac:spMkLst>
        </pc:spChg>
        <pc:spChg chg="mod">
          <ac:chgData name="Bess Dunlevy" userId="dd4b9a8537dbe9d0" providerId="LiveId" clId="{0ABA67D0-AC71-4524-B38F-8537C1A20EE9}" dt="2024-05-12T23:32:10.828" v="115" actId="20577"/>
          <ac:spMkLst>
            <pc:docMk/>
            <pc:sldMk cId="1036723312" sldId="320"/>
            <ac:spMk id="25" creationId="{0838CBBC-5BC6-0649-B1F3-B05C9806AFC4}"/>
          </ac:spMkLst>
        </pc:spChg>
        <pc:spChg chg="mod">
          <ac:chgData name="Bess Dunlevy" userId="dd4b9a8537dbe9d0" providerId="LiveId" clId="{0ABA67D0-AC71-4524-B38F-8537C1A20EE9}" dt="2024-05-12T23:32:04.355" v="111" actId="20577"/>
          <ac:spMkLst>
            <pc:docMk/>
            <pc:sldMk cId="1036723312" sldId="320"/>
            <ac:spMk id="26" creationId="{0F51E124-F10C-F041-9CD8-C8CB48855940}"/>
          </ac:spMkLst>
        </pc:spChg>
        <pc:spChg chg="mod">
          <ac:chgData name="Bess Dunlevy" userId="dd4b9a8537dbe9d0" providerId="LiveId" clId="{0ABA67D0-AC71-4524-B38F-8537C1A20EE9}" dt="2024-05-12T23:30:37.041" v="75" actId="1076"/>
          <ac:spMkLst>
            <pc:docMk/>
            <pc:sldMk cId="1036723312" sldId="320"/>
            <ac:spMk id="27" creationId="{3BF71F76-D30A-0C4F-9B78-58DCD4FFD07C}"/>
          </ac:spMkLst>
        </pc:spChg>
        <pc:spChg chg="mod">
          <ac:chgData name="Bess Dunlevy" userId="dd4b9a8537dbe9d0" providerId="LiveId" clId="{0ABA67D0-AC71-4524-B38F-8537C1A20EE9}" dt="2024-05-12T23:31:53.012" v="105" actId="6549"/>
          <ac:spMkLst>
            <pc:docMk/>
            <pc:sldMk cId="1036723312" sldId="320"/>
            <ac:spMk id="28" creationId="{B3722034-25EB-B344-B7AB-E7970C6289CA}"/>
          </ac:spMkLst>
        </pc:spChg>
        <pc:spChg chg="mod">
          <ac:chgData name="Bess Dunlevy" userId="dd4b9a8537dbe9d0" providerId="LiveId" clId="{0ABA67D0-AC71-4524-B38F-8537C1A20EE9}" dt="2024-05-12T23:31:58.503" v="109" actId="20577"/>
          <ac:spMkLst>
            <pc:docMk/>
            <pc:sldMk cId="1036723312" sldId="320"/>
            <ac:spMk id="29" creationId="{DDBD83F6-B333-954C-A411-CB1971071745}"/>
          </ac:spMkLst>
        </pc:spChg>
        <pc:spChg chg="mod">
          <ac:chgData name="Bess Dunlevy" userId="dd4b9a8537dbe9d0" providerId="LiveId" clId="{0ABA67D0-AC71-4524-B38F-8537C1A20EE9}" dt="2024-05-12T23:31:56.120" v="107" actId="20577"/>
          <ac:spMkLst>
            <pc:docMk/>
            <pc:sldMk cId="1036723312" sldId="320"/>
            <ac:spMk id="30" creationId="{BB9E9276-2ABD-9A42-B1B1-0223BB75A9AC}"/>
          </ac:spMkLst>
        </pc:spChg>
        <pc:spChg chg="mod">
          <ac:chgData name="Bess Dunlevy" userId="dd4b9a8537dbe9d0" providerId="LiveId" clId="{0ABA67D0-AC71-4524-B38F-8537C1A20EE9}" dt="2024-05-12T23:30:57.188" v="82" actId="1076"/>
          <ac:spMkLst>
            <pc:docMk/>
            <pc:sldMk cId="1036723312" sldId="320"/>
            <ac:spMk id="31" creationId="{28FFC98F-16E9-7D4D-8FA2-D52FBCBE71F3}"/>
          </ac:spMkLst>
        </pc:spChg>
        <pc:cxnChg chg="add mod">
          <ac:chgData name="Bess Dunlevy" userId="dd4b9a8537dbe9d0" providerId="LiveId" clId="{0ABA67D0-AC71-4524-B38F-8537C1A20EE9}" dt="2024-05-12T23:30:46.936" v="77" actId="1076"/>
          <ac:cxnSpMkLst>
            <pc:docMk/>
            <pc:sldMk cId="1036723312" sldId="320"/>
            <ac:cxnSpMk id="5" creationId="{61370C9B-F7D0-A48B-D000-433F2A2F1FA3}"/>
          </ac:cxnSpMkLst>
        </pc:cxnChg>
        <pc:cxnChg chg="add mod">
          <ac:chgData name="Bess Dunlevy" userId="dd4b9a8537dbe9d0" providerId="LiveId" clId="{0ABA67D0-AC71-4524-B38F-8537C1A20EE9}" dt="2024-05-12T23:30:46.936" v="77" actId="1076"/>
          <ac:cxnSpMkLst>
            <pc:docMk/>
            <pc:sldMk cId="1036723312" sldId="320"/>
            <ac:cxnSpMk id="6" creationId="{7BA8CD46-DB82-3ECD-FA8E-5980B76D7665}"/>
          </ac:cxnSpMkLst>
        </pc:cxnChg>
        <pc:cxnChg chg="add mod">
          <ac:chgData name="Bess Dunlevy" userId="dd4b9a8537dbe9d0" providerId="LiveId" clId="{0ABA67D0-AC71-4524-B38F-8537C1A20EE9}" dt="2024-05-12T23:30:46.936" v="77" actId="1076"/>
          <ac:cxnSpMkLst>
            <pc:docMk/>
            <pc:sldMk cId="1036723312" sldId="320"/>
            <ac:cxnSpMk id="8" creationId="{A9746988-AF0B-20F5-EDDE-7CB76E713178}"/>
          </ac:cxnSpMkLst>
        </pc:cxnChg>
        <pc:cxnChg chg="add mod">
          <ac:chgData name="Bess Dunlevy" userId="dd4b9a8537dbe9d0" providerId="LiveId" clId="{0ABA67D0-AC71-4524-B38F-8537C1A20EE9}" dt="2024-05-12T23:30:46.936" v="77" actId="1076"/>
          <ac:cxnSpMkLst>
            <pc:docMk/>
            <pc:sldMk cId="1036723312" sldId="320"/>
            <ac:cxnSpMk id="10" creationId="{E8F501BB-704E-8907-833E-89CEE6A962CB}"/>
          </ac:cxnSpMkLst>
        </pc:cxnChg>
        <pc:cxnChg chg="add mod">
          <ac:chgData name="Bess Dunlevy" userId="dd4b9a8537dbe9d0" providerId="LiveId" clId="{0ABA67D0-AC71-4524-B38F-8537C1A20EE9}" dt="2024-05-12T23:30:52.409" v="80" actId="1076"/>
          <ac:cxnSpMkLst>
            <pc:docMk/>
            <pc:sldMk cId="1036723312" sldId="320"/>
            <ac:cxnSpMk id="12" creationId="{1E6B8EB3-5C57-C91D-1DA8-DDD48E9603DA}"/>
          </ac:cxnSpMkLst>
        </pc:cxnChg>
        <pc:cxnChg chg="add mod">
          <ac:chgData name="Bess Dunlevy" userId="dd4b9a8537dbe9d0" providerId="LiveId" clId="{0ABA67D0-AC71-4524-B38F-8537C1A20EE9}" dt="2024-05-12T23:30:59.447" v="83" actId="1076"/>
          <ac:cxnSpMkLst>
            <pc:docMk/>
            <pc:sldMk cId="1036723312" sldId="320"/>
            <ac:cxnSpMk id="14" creationId="{14E2D499-7D03-C0C0-8695-09944FEB1DAB}"/>
          </ac:cxnSpMkLst>
        </pc:cxnChg>
        <pc:cxnChg chg="mod">
          <ac:chgData name="Bess Dunlevy" userId="dd4b9a8537dbe9d0" providerId="LiveId" clId="{0ABA67D0-AC71-4524-B38F-8537C1A20EE9}" dt="2024-05-12T23:30:37.041" v="75" actId="1076"/>
          <ac:cxnSpMkLst>
            <pc:docMk/>
            <pc:sldMk cId="1036723312" sldId="320"/>
            <ac:cxnSpMk id="32" creationId="{2B107FCF-33F9-D640-B40D-A8DD8E85E079}"/>
          </ac:cxnSpMkLst>
        </pc:cxnChg>
        <pc:cxnChg chg="mod">
          <ac:chgData name="Bess Dunlevy" userId="dd4b9a8537dbe9d0" providerId="LiveId" clId="{0ABA67D0-AC71-4524-B38F-8537C1A20EE9}" dt="2024-05-12T23:30:37.041" v="75" actId="1076"/>
          <ac:cxnSpMkLst>
            <pc:docMk/>
            <pc:sldMk cId="1036723312" sldId="320"/>
            <ac:cxnSpMk id="33" creationId="{DE29D90B-6D11-B443-BCE8-45C69708BB9D}"/>
          </ac:cxnSpMkLst>
        </pc:cxnChg>
        <pc:cxnChg chg="mod">
          <ac:chgData name="Bess Dunlevy" userId="dd4b9a8537dbe9d0" providerId="LiveId" clId="{0ABA67D0-AC71-4524-B38F-8537C1A20EE9}" dt="2024-05-12T23:30:37.041" v="75" actId="1076"/>
          <ac:cxnSpMkLst>
            <pc:docMk/>
            <pc:sldMk cId="1036723312" sldId="320"/>
            <ac:cxnSpMk id="34" creationId="{781A0290-1BC3-0049-BC4D-BE1624836B90}"/>
          </ac:cxnSpMkLst>
        </pc:cxnChg>
        <pc:cxnChg chg="mod">
          <ac:chgData name="Bess Dunlevy" userId="dd4b9a8537dbe9d0" providerId="LiveId" clId="{0ABA67D0-AC71-4524-B38F-8537C1A20EE9}" dt="2024-05-12T23:30:37.041" v="75" actId="1076"/>
          <ac:cxnSpMkLst>
            <pc:docMk/>
            <pc:sldMk cId="1036723312" sldId="320"/>
            <ac:cxnSpMk id="35" creationId="{97438565-8A45-D84F-A287-0A90F11CC7B0}"/>
          </ac:cxnSpMkLst>
        </pc:cxnChg>
        <pc:cxnChg chg="mod">
          <ac:chgData name="Bess Dunlevy" userId="dd4b9a8537dbe9d0" providerId="LiveId" clId="{0ABA67D0-AC71-4524-B38F-8537C1A20EE9}" dt="2024-05-12T23:30:46.936" v="77" actId="1076"/>
          <ac:cxnSpMkLst>
            <pc:docMk/>
            <pc:sldMk cId="1036723312" sldId="320"/>
            <ac:cxnSpMk id="36" creationId="{DDF306AB-A772-9D4B-8C50-9D59A3D53B60}"/>
          </ac:cxnSpMkLst>
        </pc:cxnChg>
        <pc:cxnChg chg="mod">
          <ac:chgData name="Bess Dunlevy" userId="dd4b9a8537dbe9d0" providerId="LiveId" clId="{0ABA67D0-AC71-4524-B38F-8537C1A20EE9}" dt="2024-05-12T23:30:46.936" v="77" actId="1076"/>
          <ac:cxnSpMkLst>
            <pc:docMk/>
            <pc:sldMk cId="1036723312" sldId="320"/>
            <ac:cxnSpMk id="37" creationId="{AB44BCBF-DD61-684E-8B65-F4342B87C7A2}"/>
          </ac:cxnSpMkLst>
        </pc:cxnChg>
        <pc:cxnChg chg="del">
          <ac:chgData name="Bess Dunlevy" userId="dd4b9a8537dbe9d0" providerId="LiveId" clId="{0ABA67D0-AC71-4524-B38F-8537C1A20EE9}" dt="2024-05-12T23:31:33.684" v="95" actId="478"/>
          <ac:cxnSpMkLst>
            <pc:docMk/>
            <pc:sldMk cId="1036723312" sldId="320"/>
            <ac:cxnSpMk id="38" creationId="{808BCBDD-4191-A648-AC1B-BD0C1990FFC8}"/>
          </ac:cxnSpMkLst>
        </pc:cxnChg>
        <pc:cxnChg chg="del">
          <ac:chgData name="Bess Dunlevy" userId="dd4b9a8537dbe9d0" providerId="LiveId" clId="{0ABA67D0-AC71-4524-B38F-8537C1A20EE9}" dt="2024-05-12T23:31:33.684" v="95" actId="478"/>
          <ac:cxnSpMkLst>
            <pc:docMk/>
            <pc:sldMk cId="1036723312" sldId="320"/>
            <ac:cxnSpMk id="39" creationId="{3B469C94-7A61-3645-82E7-79B579B32274}"/>
          </ac:cxnSpMkLst>
        </pc:cxnChg>
        <pc:cxnChg chg="del mod">
          <ac:chgData name="Bess Dunlevy" userId="dd4b9a8537dbe9d0" providerId="LiveId" clId="{0ABA67D0-AC71-4524-B38F-8537C1A20EE9}" dt="2024-05-12T23:31:33.684" v="95" actId="478"/>
          <ac:cxnSpMkLst>
            <pc:docMk/>
            <pc:sldMk cId="1036723312" sldId="320"/>
            <ac:cxnSpMk id="40" creationId="{1999212E-9EE2-8B42-BB27-3759FB092134}"/>
          </ac:cxnSpMkLst>
        </pc:cxnChg>
        <pc:cxnChg chg="mod">
          <ac:chgData name="Bess Dunlevy" userId="dd4b9a8537dbe9d0" providerId="LiveId" clId="{0ABA67D0-AC71-4524-B38F-8537C1A20EE9}" dt="2024-05-12T23:30:37.041" v="75" actId="1076"/>
          <ac:cxnSpMkLst>
            <pc:docMk/>
            <pc:sldMk cId="1036723312" sldId="320"/>
            <ac:cxnSpMk id="41" creationId="{8345BEDD-D667-F649-B447-FB4A7519A689}"/>
          </ac:cxnSpMkLst>
        </pc:cxnChg>
        <pc:cxnChg chg="mod">
          <ac:chgData name="Bess Dunlevy" userId="dd4b9a8537dbe9d0" providerId="LiveId" clId="{0ABA67D0-AC71-4524-B38F-8537C1A20EE9}" dt="2024-05-12T23:31:40.391" v="98" actId="14100"/>
          <ac:cxnSpMkLst>
            <pc:docMk/>
            <pc:sldMk cId="1036723312" sldId="320"/>
            <ac:cxnSpMk id="42" creationId="{3FE5775A-1F43-604A-8D5D-B66593F00640}"/>
          </ac:cxnSpMkLst>
        </pc:cxnChg>
        <pc:cxnChg chg="mod">
          <ac:chgData name="Bess Dunlevy" userId="dd4b9a8537dbe9d0" providerId="LiveId" clId="{0ABA67D0-AC71-4524-B38F-8537C1A20EE9}" dt="2024-05-12T23:30:37.041" v="75" actId="1076"/>
          <ac:cxnSpMkLst>
            <pc:docMk/>
            <pc:sldMk cId="1036723312" sldId="320"/>
            <ac:cxnSpMk id="43" creationId="{5AC3F49E-21CA-1945-84C6-D5F7222AAB4B}"/>
          </ac:cxnSpMkLst>
        </pc:cxnChg>
        <pc:cxnChg chg="mod">
          <ac:chgData name="Bess Dunlevy" userId="dd4b9a8537dbe9d0" providerId="LiveId" clId="{0ABA67D0-AC71-4524-B38F-8537C1A20EE9}" dt="2024-05-12T23:31:07.967" v="86" actId="1076"/>
          <ac:cxnSpMkLst>
            <pc:docMk/>
            <pc:sldMk cId="1036723312" sldId="320"/>
            <ac:cxnSpMk id="44" creationId="{EE3BA6E8-4A8A-164A-AE7C-65322302E8BA}"/>
          </ac:cxnSpMkLst>
        </pc:cxnChg>
        <pc:cxnChg chg="del">
          <ac:chgData name="Bess Dunlevy" userId="dd4b9a8537dbe9d0" providerId="LiveId" clId="{0ABA67D0-AC71-4524-B38F-8537C1A20EE9}" dt="2024-05-12T23:29:59.324" v="62" actId="478"/>
          <ac:cxnSpMkLst>
            <pc:docMk/>
            <pc:sldMk cId="1036723312" sldId="320"/>
            <ac:cxnSpMk id="45" creationId="{E92672EE-F58B-4943-A6E7-A321F5A52E92}"/>
          </ac:cxnSpMkLst>
        </pc:cxnChg>
        <pc:cxnChg chg="mod">
          <ac:chgData name="Bess Dunlevy" userId="dd4b9a8537dbe9d0" providerId="LiveId" clId="{0ABA67D0-AC71-4524-B38F-8537C1A20EE9}" dt="2024-05-12T23:31:15.655" v="89" actId="14100"/>
          <ac:cxnSpMkLst>
            <pc:docMk/>
            <pc:sldMk cId="1036723312" sldId="320"/>
            <ac:cxnSpMk id="46" creationId="{F9474666-80E2-FC45-8DD3-D6102E7802B7}"/>
          </ac:cxnSpMkLst>
        </pc:cxnChg>
        <pc:cxnChg chg="del">
          <ac:chgData name="Bess Dunlevy" userId="dd4b9a8537dbe9d0" providerId="LiveId" clId="{0ABA67D0-AC71-4524-B38F-8537C1A20EE9}" dt="2024-05-12T23:31:35.788" v="96" actId="478"/>
          <ac:cxnSpMkLst>
            <pc:docMk/>
            <pc:sldMk cId="1036723312" sldId="320"/>
            <ac:cxnSpMk id="47" creationId="{282F2511-B2FA-B541-B8DF-8A10158CA68D}"/>
          </ac:cxnSpMkLst>
        </pc:cxnChg>
        <pc:cxnChg chg="mod">
          <ac:chgData name="Bess Dunlevy" userId="dd4b9a8537dbe9d0" providerId="LiveId" clId="{0ABA67D0-AC71-4524-B38F-8537C1A20EE9}" dt="2024-05-12T23:31:20.760" v="91" actId="14100"/>
          <ac:cxnSpMkLst>
            <pc:docMk/>
            <pc:sldMk cId="1036723312" sldId="320"/>
            <ac:cxnSpMk id="48" creationId="{60F10130-D60F-9D48-B2C2-92915A1725C2}"/>
          </ac:cxnSpMkLst>
        </pc:cxnChg>
        <pc:cxnChg chg="del">
          <ac:chgData name="Bess Dunlevy" userId="dd4b9a8537dbe9d0" providerId="LiveId" clId="{0ABA67D0-AC71-4524-B38F-8537C1A20EE9}" dt="2024-05-12T23:30:01.331" v="63" actId="478"/>
          <ac:cxnSpMkLst>
            <pc:docMk/>
            <pc:sldMk cId="1036723312" sldId="320"/>
            <ac:cxnSpMk id="49" creationId="{830D045D-F28C-8649-93D8-783572EE7128}"/>
          </ac:cxnSpMkLst>
        </pc:cxnChg>
        <pc:cxnChg chg="del">
          <ac:chgData name="Bess Dunlevy" userId="dd4b9a8537dbe9d0" providerId="LiveId" clId="{0ABA67D0-AC71-4524-B38F-8537C1A20EE9}" dt="2024-05-12T23:30:02.071" v="64" actId="478"/>
          <ac:cxnSpMkLst>
            <pc:docMk/>
            <pc:sldMk cId="1036723312" sldId="320"/>
            <ac:cxnSpMk id="50" creationId="{B4665B66-41EC-CB42-8828-4D4151CF01B6}"/>
          </ac:cxnSpMkLst>
        </pc:cxnChg>
        <pc:cxnChg chg="add mod">
          <ac:chgData name="Bess Dunlevy" userId="dd4b9a8537dbe9d0" providerId="LiveId" clId="{0ABA67D0-AC71-4524-B38F-8537C1A20EE9}" dt="2024-05-12T23:31:29.586" v="94" actId="14100"/>
          <ac:cxnSpMkLst>
            <pc:docMk/>
            <pc:sldMk cId="1036723312" sldId="320"/>
            <ac:cxnSpMk id="57" creationId="{2C8CD4C8-37BE-2EB3-BEE7-3C4A1D2A6DDF}"/>
          </ac:cxnSpMkLst>
        </pc:cxnChg>
      </pc:sldChg>
      <pc:sldChg chg="addSp modSp mod">
        <pc:chgData name="Bess Dunlevy" userId="dd4b9a8537dbe9d0" providerId="LiveId" clId="{0ABA67D0-AC71-4524-B38F-8537C1A20EE9}" dt="2024-05-12T23:27:56.046" v="24" actId="13926"/>
        <pc:sldMkLst>
          <pc:docMk/>
          <pc:sldMk cId="3886036744" sldId="321"/>
        </pc:sldMkLst>
        <pc:spChg chg="add mod">
          <ac:chgData name="Bess Dunlevy" userId="dd4b9a8537dbe9d0" providerId="LiveId" clId="{0ABA67D0-AC71-4524-B38F-8537C1A20EE9}" dt="2024-05-12T23:27:22.843" v="21" actId="20577"/>
          <ac:spMkLst>
            <pc:docMk/>
            <pc:sldMk cId="3886036744" sldId="321"/>
            <ac:spMk id="3" creationId="{9E53E52F-0E17-1F56-E0A8-4F2C55482C2D}"/>
          </ac:spMkLst>
        </pc:spChg>
        <pc:spChg chg="mod">
          <ac:chgData name="Bess Dunlevy" userId="dd4b9a8537dbe9d0" providerId="LiveId" clId="{0ABA67D0-AC71-4524-B38F-8537C1A20EE9}" dt="2024-05-12T23:27:11.954" v="11" actId="255"/>
          <ac:spMkLst>
            <pc:docMk/>
            <pc:sldMk cId="3886036744" sldId="321"/>
            <ac:spMk id="11" creationId="{D25B69A5-3B0C-C540-8CC8-9794435EA004}"/>
          </ac:spMkLst>
        </pc:spChg>
        <pc:graphicFrameChg chg="mod modGraphic">
          <ac:chgData name="Bess Dunlevy" userId="dd4b9a8537dbe9d0" providerId="LiveId" clId="{0ABA67D0-AC71-4524-B38F-8537C1A20EE9}" dt="2024-05-12T23:27:56.046" v="24" actId="13926"/>
          <ac:graphicFrameMkLst>
            <pc:docMk/>
            <pc:sldMk cId="3886036744" sldId="321"/>
            <ac:graphicFrameMk id="2" creationId="{CCB4EF62-323B-A443-84D0-77EE4A14429D}"/>
          </ac:graphicFrameMkLst>
        </pc:graphicFrame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6AFEDE-F1BF-6A4A-80D9-CCB6DC4EFE3D}" type="datetimeFigureOut">
              <a:rPr lang="en-US" smtClean="0"/>
              <a:t>6/6/24</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711C10-233D-DA48-A5CB-9365BBABB6B4}" type="slidenum">
              <a:rPr lang="en-US" smtClean="0"/>
              <a:t>‹#›</a:t>
            </a:fld>
            <a:endParaRPr lang="en-US" dirty="0"/>
          </a:p>
        </p:txBody>
      </p:sp>
    </p:spTree>
    <p:extLst>
      <p:ext uri="{BB962C8B-B14F-4D97-AF65-F5344CB8AC3E}">
        <p14:creationId xmlns:p14="http://schemas.microsoft.com/office/powerpoint/2010/main" val="4330768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1</a:t>
            </a:fld>
            <a:endParaRPr lang="en-US" dirty="0"/>
          </a:p>
        </p:txBody>
      </p:sp>
    </p:spTree>
    <p:extLst>
      <p:ext uri="{BB962C8B-B14F-4D97-AF65-F5344CB8AC3E}">
        <p14:creationId xmlns:p14="http://schemas.microsoft.com/office/powerpoint/2010/main" val="272249437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2</a:t>
            </a:fld>
            <a:endParaRPr lang="en-US" dirty="0"/>
          </a:p>
        </p:txBody>
      </p:sp>
    </p:spTree>
    <p:extLst>
      <p:ext uri="{BB962C8B-B14F-4D97-AF65-F5344CB8AC3E}">
        <p14:creationId xmlns:p14="http://schemas.microsoft.com/office/powerpoint/2010/main" val="300017117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3</a:t>
            </a:fld>
            <a:endParaRPr lang="en-US" dirty="0"/>
          </a:p>
        </p:txBody>
      </p:sp>
    </p:spTree>
    <p:extLst>
      <p:ext uri="{BB962C8B-B14F-4D97-AF65-F5344CB8AC3E}">
        <p14:creationId xmlns:p14="http://schemas.microsoft.com/office/powerpoint/2010/main" val="361866681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4</a:t>
            </a:fld>
            <a:endParaRPr lang="en-US" dirty="0"/>
          </a:p>
        </p:txBody>
      </p:sp>
    </p:spTree>
    <p:extLst>
      <p:ext uri="{BB962C8B-B14F-4D97-AF65-F5344CB8AC3E}">
        <p14:creationId xmlns:p14="http://schemas.microsoft.com/office/powerpoint/2010/main" val="18222646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ru-RU"/>
              <a:t>Образец заголовка</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a:t>Образец подзаголовка</a:t>
            </a:r>
            <a:endParaRPr lang="en-US"/>
          </a:p>
        </p:txBody>
      </p:sp>
      <p:sp>
        <p:nvSpPr>
          <p:cNvPr id="4" name="Date Placeholder 3"/>
          <p:cNvSpPr>
            <a:spLocks noGrp="1"/>
          </p:cNvSpPr>
          <p:nvPr>
            <p:ph type="dt" sz="half" idx="10"/>
          </p:nvPr>
        </p:nvSpPr>
        <p:spPr/>
        <p:txBody>
          <a:bodyPr/>
          <a:lstStyle/>
          <a:p>
            <a:fld id="{7381E756-E947-FD4A-8A23-D2C983A1A8BD}" type="datetimeFigureOut">
              <a:rPr lang="en-US" smtClean="0"/>
              <a:t>6/6/24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07345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3" name="Vertical Text Placeholder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10"/>
          </p:nvPr>
        </p:nvSpPr>
        <p:spPr/>
        <p:txBody>
          <a:bodyPr/>
          <a:lstStyle/>
          <a:p>
            <a:fld id="{7381E756-E947-FD4A-8A23-D2C983A1A8BD}" type="datetimeFigureOut">
              <a:rPr lang="en-US" smtClean="0"/>
              <a:t>6/6/24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8398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ru-RU"/>
              <a:t>Образец заголовка</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10"/>
          </p:nvPr>
        </p:nvSpPr>
        <p:spPr/>
        <p:txBody>
          <a:bodyPr/>
          <a:lstStyle/>
          <a:p>
            <a:fld id="{7381E756-E947-FD4A-8A23-D2C983A1A8BD}" type="datetimeFigureOut">
              <a:rPr lang="en-US" smtClean="0"/>
              <a:t>6/6/24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356738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3" name="Content Placeholder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10"/>
          </p:nvPr>
        </p:nvSpPr>
        <p:spPr/>
        <p:txBody>
          <a:bodyPr/>
          <a:lstStyle/>
          <a:p>
            <a:fld id="{7381E756-E947-FD4A-8A23-D2C983A1A8BD}" type="datetimeFigureOut">
              <a:rPr lang="en-US" smtClean="0"/>
              <a:t>6/6/24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9415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ru-RU"/>
              <a:t>Образец заголовка</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7381E756-E947-FD4A-8A23-D2C983A1A8BD}" type="datetimeFigureOut">
              <a:rPr lang="en-US" smtClean="0"/>
              <a:t>6/6/24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79773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5" name="Date Placeholder 4"/>
          <p:cNvSpPr>
            <a:spLocks noGrp="1"/>
          </p:cNvSpPr>
          <p:nvPr>
            <p:ph type="dt" sz="half" idx="10"/>
          </p:nvPr>
        </p:nvSpPr>
        <p:spPr/>
        <p:txBody>
          <a:bodyPr/>
          <a:lstStyle/>
          <a:p>
            <a:fld id="{7381E756-E947-FD4A-8A23-D2C983A1A8BD}" type="datetimeFigureOut">
              <a:rPr lang="en-US" smtClean="0"/>
              <a:t>6/6/24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115370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ru-RU"/>
              <a:t>Образец заголовка</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Content Placeholder 3"/>
          <p:cNvSpPr>
            <a:spLocks noGrp="1"/>
          </p:cNvSpPr>
          <p:nvPr>
            <p:ph sz="half" idx="2"/>
          </p:nvPr>
        </p:nvSpPr>
        <p:spPr>
          <a:xfrm>
            <a:off x="839788" y="2505075"/>
            <a:ext cx="5157787"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Content Placeholder 5"/>
          <p:cNvSpPr>
            <a:spLocks noGrp="1"/>
          </p:cNvSpPr>
          <p:nvPr>
            <p:ph sz="quarter" idx="4"/>
          </p:nvPr>
        </p:nvSpPr>
        <p:spPr>
          <a:xfrm>
            <a:off x="6172200" y="2505075"/>
            <a:ext cx="5183188"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7" name="Date Placeholder 6"/>
          <p:cNvSpPr>
            <a:spLocks noGrp="1"/>
          </p:cNvSpPr>
          <p:nvPr>
            <p:ph type="dt" sz="half" idx="10"/>
          </p:nvPr>
        </p:nvSpPr>
        <p:spPr/>
        <p:txBody>
          <a:bodyPr/>
          <a:lstStyle/>
          <a:p>
            <a:fld id="{7381E756-E947-FD4A-8A23-D2C983A1A8BD}" type="datetimeFigureOut">
              <a:rPr lang="en-US" smtClean="0"/>
              <a:t>6/6/24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641709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3" name="Date Placeholder 2"/>
          <p:cNvSpPr>
            <a:spLocks noGrp="1"/>
          </p:cNvSpPr>
          <p:nvPr>
            <p:ph type="dt" sz="half" idx="10"/>
          </p:nvPr>
        </p:nvSpPr>
        <p:spPr/>
        <p:txBody>
          <a:bodyPr/>
          <a:lstStyle/>
          <a:p>
            <a:fld id="{7381E756-E947-FD4A-8A23-D2C983A1A8BD}" type="datetimeFigureOut">
              <a:rPr lang="en-US" smtClean="0"/>
              <a:t>6/6/24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45901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1E756-E947-FD4A-8A23-D2C983A1A8BD}" type="datetimeFigureOut">
              <a:rPr lang="en-US" smtClean="0"/>
              <a:t>6/6/24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913076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ru-RU"/>
              <a:t>Образец заголовка</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7381E756-E947-FD4A-8A23-D2C983A1A8BD}" type="datetimeFigureOut">
              <a:rPr lang="en-US" smtClean="0"/>
              <a:t>6/6/24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559721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ru-RU"/>
              <a:t>Образец заголовка</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a:t>Вставка рисунка</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7381E756-E947-FD4A-8A23-D2C983A1A8BD}" type="datetimeFigureOut">
              <a:rPr lang="en-US" smtClean="0"/>
              <a:t>6/6/24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93808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bg1">
                <a:lumMod val="95000"/>
                <a:alpha val="40000"/>
              </a:schemeClr>
            </a:gs>
            <a:gs pos="100000">
              <a:schemeClr val="bg1">
                <a:lumMod val="75000"/>
              </a:schemeClr>
            </a:gs>
          </a:gsLst>
          <a:lin ang="135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81E756-E947-FD4A-8A23-D2C983A1A8BD}" type="datetimeFigureOut">
              <a:rPr lang="en-US" smtClean="0"/>
              <a:t>6/6/24</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30669D-EC37-AA42-8CD3-B0788BD38FC6}" type="slidenum">
              <a:rPr lang="en-US" smtClean="0"/>
              <a:t>‹#›</a:t>
            </a:fld>
            <a:endParaRPr lang="en-US" dirty="0"/>
          </a:p>
        </p:txBody>
      </p:sp>
    </p:spTree>
    <p:extLst>
      <p:ext uri="{BB962C8B-B14F-4D97-AF65-F5344CB8AC3E}">
        <p14:creationId xmlns:p14="http://schemas.microsoft.com/office/powerpoint/2010/main" val="1729608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smartsheet.com/try-it?trp=12051&amp;utm_source=template-powerpoint&amp;utm_medium=content&amp;utm_campaign=Critical+Path+Chart+Example-powerpoint-12051&amp;lpa=Critical+Path+Chart+Example+powerpoint+12051"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2.png"/><Relationship Id="rId4" Type="http://schemas.openxmlformats.org/officeDocument/2006/relationships/image" Target="../media/image1.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bg1">
                <a:lumMod val="95000"/>
                <a:alpha val="40000"/>
              </a:schemeClr>
            </a:gs>
            <a:gs pos="100000">
              <a:schemeClr val="accent1">
                <a:lumMod val="20000"/>
                <a:lumOff val="80000"/>
              </a:schemeClr>
            </a:gs>
          </a:gsLst>
          <a:lin ang="13500000" scaled="1"/>
          <a:tileRect/>
        </a:gradFill>
        <a:effectLst/>
      </p:bgPr>
    </p:bg>
    <p:spTree>
      <p:nvGrpSpPr>
        <p:cNvPr id="1" name=""/>
        <p:cNvGrpSpPr/>
        <p:nvPr/>
      </p:nvGrpSpPr>
      <p:grpSpPr>
        <a:xfrm>
          <a:off x="0" y="0"/>
          <a:ext cx="0" cy="0"/>
          <a:chOff x="0" y="0"/>
          <a:chExt cx="0" cy="0"/>
        </a:xfrm>
      </p:grpSpPr>
      <p:sp>
        <p:nvSpPr>
          <p:cNvPr id="11" name="TextBox 10">
            <a:extLst>
              <a:ext uri="{FF2B5EF4-FFF2-40B4-BE49-F238E27FC236}">
                <a16:creationId xmlns:a16="http://schemas.microsoft.com/office/drawing/2014/main" id="{D25B69A5-3B0C-C540-8CC8-9794435EA004}"/>
              </a:ext>
            </a:extLst>
          </p:cNvPr>
          <p:cNvSpPr txBox="1"/>
          <p:nvPr/>
        </p:nvSpPr>
        <p:spPr>
          <a:xfrm>
            <a:off x="398023" y="180717"/>
            <a:ext cx="7604414" cy="523220"/>
          </a:xfrm>
          <a:prstGeom prst="rect">
            <a:avLst/>
          </a:prstGeom>
          <a:noFill/>
        </p:spPr>
        <p:txBody>
          <a:bodyPr wrap="square" lIns="0" rtlCol="0">
            <a:spAutoFit/>
          </a:bodyPr>
          <a:lstStyle/>
          <a:p>
            <a:r>
              <a:rPr lang="en-US" sz="2800" b="1" dirty="0">
                <a:solidFill>
                  <a:schemeClr val="tx1">
                    <a:lumMod val="65000"/>
                    <a:lumOff val="35000"/>
                  </a:schemeClr>
                </a:solidFill>
                <a:latin typeface="Century Gothic" panose="020B0502020202020204" pitchFamily="34" charset="0"/>
              </a:rPr>
              <a:t>Critical Path Chart Template Example</a:t>
            </a:r>
          </a:p>
        </p:txBody>
      </p:sp>
      <p:pic>
        <p:nvPicPr>
          <p:cNvPr id="18" name="Picture 17">
            <a:hlinkClick r:id="rId3"/>
            <a:extLst>
              <a:ext uri="{FF2B5EF4-FFF2-40B4-BE49-F238E27FC236}">
                <a16:creationId xmlns:a16="http://schemas.microsoft.com/office/drawing/2014/main" id="{8DFF370E-60AD-9F4E-A8B0-EF5627D4E89B}"/>
              </a:ext>
            </a:extLst>
          </p:cNvPr>
          <p:cNvPicPr>
            <a:picLocks noChangeAspect="1"/>
          </p:cNvPicPr>
          <p:nvPr/>
        </p:nvPicPr>
        <p:blipFill>
          <a:blip r:embed="rId4"/>
          <a:srcRect/>
          <a:stretch/>
        </p:blipFill>
        <p:spPr>
          <a:xfrm>
            <a:off x="8315324" y="130803"/>
            <a:ext cx="3478653" cy="691887"/>
          </a:xfrm>
          <a:prstGeom prst="rect">
            <a:avLst/>
          </a:prstGeom>
        </p:spPr>
      </p:pic>
      <p:pic>
        <p:nvPicPr>
          <p:cNvPr id="4" name="Picture 3" descr="A diagram of a mathematical problem&#10;&#10;Description automatically generated">
            <a:extLst>
              <a:ext uri="{FF2B5EF4-FFF2-40B4-BE49-F238E27FC236}">
                <a16:creationId xmlns:a16="http://schemas.microsoft.com/office/drawing/2014/main" id="{671A57A4-3F71-6B46-6854-6CD4481EA4D3}"/>
              </a:ext>
            </a:extLst>
          </p:cNvPr>
          <p:cNvPicPr>
            <a:picLocks noChangeAspect="1"/>
          </p:cNvPicPr>
          <p:nvPr/>
        </p:nvPicPr>
        <p:blipFill>
          <a:blip r:embed="rId5"/>
          <a:stretch>
            <a:fillRect/>
          </a:stretch>
        </p:blipFill>
        <p:spPr>
          <a:xfrm>
            <a:off x="1627499" y="1376625"/>
            <a:ext cx="8937002" cy="4452683"/>
          </a:xfrm>
          <a:prstGeom prst="rect">
            <a:avLst/>
          </a:prstGeom>
          <a:ln>
            <a:solidFill>
              <a:schemeClr val="bg1">
                <a:lumMod val="85000"/>
              </a:schemeClr>
            </a:solidFill>
          </a:ln>
          <a:effectLst>
            <a:outerShdw blurRad="50800" dist="38100" dir="5400000" algn="t" rotWithShape="0">
              <a:prstClr val="black">
                <a:alpha val="40000"/>
              </a:prstClr>
            </a:outerShdw>
          </a:effectLst>
        </p:spPr>
      </p:pic>
    </p:spTree>
    <p:extLst>
      <p:ext uri="{BB962C8B-B14F-4D97-AF65-F5344CB8AC3E}">
        <p14:creationId xmlns:p14="http://schemas.microsoft.com/office/powerpoint/2010/main" val="17501501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bg1">
                <a:lumMod val="95000"/>
                <a:alpha val="40000"/>
              </a:schemeClr>
            </a:gs>
            <a:gs pos="100000">
              <a:schemeClr val="accent1">
                <a:lumMod val="20000"/>
                <a:lumOff val="80000"/>
              </a:schemeClr>
            </a:gs>
          </a:gsLst>
          <a:lin ang="13500000" scaled="1"/>
          <a:tileRect/>
        </a:gradFill>
        <a:effectLst/>
      </p:bgPr>
    </p:bg>
    <p:spTree>
      <p:nvGrpSpPr>
        <p:cNvPr id="1" name=""/>
        <p:cNvGrpSpPr/>
        <p:nvPr/>
      </p:nvGrpSpPr>
      <p:grpSpPr>
        <a:xfrm>
          <a:off x="0" y="0"/>
          <a:ext cx="0" cy="0"/>
          <a:chOff x="0" y="0"/>
          <a:chExt cx="0" cy="0"/>
        </a:xfrm>
      </p:grpSpPr>
      <p:sp>
        <p:nvSpPr>
          <p:cNvPr id="11" name="TextBox 10">
            <a:extLst>
              <a:ext uri="{FF2B5EF4-FFF2-40B4-BE49-F238E27FC236}">
                <a16:creationId xmlns:a16="http://schemas.microsoft.com/office/drawing/2014/main" id="{D25B69A5-3B0C-C540-8CC8-9794435EA004}"/>
              </a:ext>
            </a:extLst>
          </p:cNvPr>
          <p:cNvSpPr txBox="1"/>
          <p:nvPr/>
        </p:nvSpPr>
        <p:spPr>
          <a:xfrm>
            <a:off x="395021" y="180717"/>
            <a:ext cx="11330253" cy="430887"/>
          </a:xfrm>
          <a:prstGeom prst="rect">
            <a:avLst/>
          </a:prstGeom>
          <a:noFill/>
        </p:spPr>
        <p:txBody>
          <a:bodyPr wrap="square" lIns="0" rtlCol="0">
            <a:spAutoFit/>
          </a:bodyPr>
          <a:lstStyle/>
          <a:p>
            <a:r>
              <a:rPr lang="en-US" sz="2200" dirty="0">
                <a:solidFill>
                  <a:schemeClr val="tx1">
                    <a:lumMod val="65000"/>
                    <a:lumOff val="35000"/>
                  </a:schemeClr>
                </a:solidFill>
                <a:latin typeface="Century Gothic" panose="020B0502020202020204" pitchFamily="34" charset="0"/>
              </a:rPr>
              <a:t>Establishing a Nationwide Cybersecurity Awareness Program</a:t>
            </a:r>
          </a:p>
        </p:txBody>
      </p:sp>
      <p:graphicFrame>
        <p:nvGraphicFramePr>
          <p:cNvPr id="2" name="Table 1">
            <a:extLst>
              <a:ext uri="{FF2B5EF4-FFF2-40B4-BE49-F238E27FC236}">
                <a16:creationId xmlns:a16="http://schemas.microsoft.com/office/drawing/2014/main" id="{CCB4EF62-323B-A443-84D0-77EE4A14429D}"/>
              </a:ext>
            </a:extLst>
          </p:cNvPr>
          <p:cNvGraphicFramePr>
            <a:graphicFrameLocks noGrp="1"/>
          </p:cNvGraphicFramePr>
          <p:nvPr>
            <p:extLst>
              <p:ext uri="{D42A27DB-BD31-4B8C-83A1-F6EECF244321}">
                <p14:modId xmlns:p14="http://schemas.microsoft.com/office/powerpoint/2010/main" val="2917398781"/>
              </p:ext>
            </p:extLst>
          </p:nvPr>
        </p:nvGraphicFramePr>
        <p:xfrm>
          <a:off x="395021" y="671527"/>
          <a:ext cx="11409952" cy="5514945"/>
        </p:xfrm>
        <a:graphic>
          <a:graphicData uri="http://schemas.openxmlformats.org/drawingml/2006/table">
            <a:tbl>
              <a:tblPr>
                <a:tableStyleId>{5C22544A-7EE6-4342-B048-85BDC9FD1C3A}</a:tableStyleId>
              </a:tblPr>
              <a:tblGrid>
                <a:gridCol w="365377">
                  <a:extLst>
                    <a:ext uri="{9D8B030D-6E8A-4147-A177-3AD203B41FA5}">
                      <a16:colId xmlns:a16="http://schemas.microsoft.com/office/drawing/2014/main" val="3079737412"/>
                    </a:ext>
                  </a:extLst>
                </a:gridCol>
                <a:gridCol w="365377">
                  <a:extLst>
                    <a:ext uri="{9D8B030D-6E8A-4147-A177-3AD203B41FA5}">
                      <a16:colId xmlns:a16="http://schemas.microsoft.com/office/drawing/2014/main" val="1409634612"/>
                    </a:ext>
                  </a:extLst>
                </a:gridCol>
                <a:gridCol w="365377">
                  <a:extLst>
                    <a:ext uri="{9D8B030D-6E8A-4147-A177-3AD203B41FA5}">
                      <a16:colId xmlns:a16="http://schemas.microsoft.com/office/drawing/2014/main" val="3739130887"/>
                    </a:ext>
                  </a:extLst>
                </a:gridCol>
                <a:gridCol w="365377">
                  <a:extLst>
                    <a:ext uri="{9D8B030D-6E8A-4147-A177-3AD203B41FA5}">
                      <a16:colId xmlns:a16="http://schemas.microsoft.com/office/drawing/2014/main" val="285789810"/>
                    </a:ext>
                  </a:extLst>
                </a:gridCol>
                <a:gridCol w="365377">
                  <a:extLst>
                    <a:ext uri="{9D8B030D-6E8A-4147-A177-3AD203B41FA5}">
                      <a16:colId xmlns:a16="http://schemas.microsoft.com/office/drawing/2014/main" val="2693249368"/>
                    </a:ext>
                  </a:extLst>
                </a:gridCol>
                <a:gridCol w="365377">
                  <a:extLst>
                    <a:ext uri="{9D8B030D-6E8A-4147-A177-3AD203B41FA5}">
                      <a16:colId xmlns:a16="http://schemas.microsoft.com/office/drawing/2014/main" val="427049895"/>
                    </a:ext>
                  </a:extLst>
                </a:gridCol>
                <a:gridCol w="365377">
                  <a:extLst>
                    <a:ext uri="{9D8B030D-6E8A-4147-A177-3AD203B41FA5}">
                      <a16:colId xmlns:a16="http://schemas.microsoft.com/office/drawing/2014/main" val="3400905707"/>
                    </a:ext>
                  </a:extLst>
                </a:gridCol>
                <a:gridCol w="738529">
                  <a:extLst>
                    <a:ext uri="{9D8B030D-6E8A-4147-A177-3AD203B41FA5}">
                      <a16:colId xmlns:a16="http://schemas.microsoft.com/office/drawing/2014/main" val="596046890"/>
                    </a:ext>
                  </a:extLst>
                </a:gridCol>
                <a:gridCol w="8113784">
                  <a:extLst>
                    <a:ext uri="{9D8B030D-6E8A-4147-A177-3AD203B41FA5}">
                      <a16:colId xmlns:a16="http://schemas.microsoft.com/office/drawing/2014/main" val="2240385731"/>
                    </a:ext>
                  </a:extLst>
                </a:gridCol>
              </a:tblGrid>
              <a:tr h="401879">
                <a:tc>
                  <a:txBody>
                    <a:bodyPr/>
                    <a:lstStyle/>
                    <a:p>
                      <a:pPr algn="ctr" fontAlgn="ctr"/>
                      <a:r>
                        <a:rPr lang="en-US" sz="1000" u="none" strike="noStrike" dirty="0">
                          <a:effectLst/>
                          <a:latin typeface="Century Gothic" panose="020B0502020202020204" pitchFamily="34" charset="0"/>
                        </a:rPr>
                        <a:t>ID</a:t>
                      </a:r>
                      <a:endParaRPr lang="en-US" sz="1000" b="1" i="0" u="none" strike="noStrike" dirty="0">
                        <a:solidFill>
                          <a:srgbClr val="000000"/>
                        </a:solidFill>
                        <a:effectLst/>
                        <a:latin typeface="Century Gothic" panose="020B0502020202020204" pitchFamily="34" charset="0"/>
                      </a:endParaRPr>
                    </a:p>
                  </a:txBody>
                  <a:tcPr marL="7826" marR="7826" marT="782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85000"/>
                      </a:schemeClr>
                    </a:solidFill>
                  </a:tcPr>
                </a:tc>
                <a:tc gridSpan="6">
                  <a:txBody>
                    <a:bodyPr/>
                    <a:lstStyle/>
                    <a:p>
                      <a:pPr algn="l" fontAlgn="ctr"/>
                      <a:r>
                        <a:rPr lang="en-US" sz="1000" u="none" strike="noStrike" dirty="0">
                          <a:effectLst/>
                          <a:latin typeface="Century Gothic" panose="020B0502020202020204" pitchFamily="34" charset="0"/>
                        </a:rPr>
                        <a:t>PREDECESSOR ACTIVITIES  </a:t>
                      </a:r>
                      <a:br>
                        <a:rPr lang="en-US" sz="1000" u="none" strike="noStrike" dirty="0">
                          <a:effectLst/>
                          <a:latin typeface="Century Gothic" panose="020B0502020202020204" pitchFamily="34" charset="0"/>
                        </a:rPr>
                      </a:br>
                      <a:r>
                        <a:rPr lang="en-US" sz="900" u="none" strike="noStrike" dirty="0">
                          <a:effectLst/>
                          <a:latin typeface="Century Gothic" panose="020B0502020202020204" pitchFamily="34" charset="0"/>
                        </a:rPr>
                        <a:t>enter separately in columns</a:t>
                      </a:r>
                      <a:endParaRPr lang="en-US" sz="1000" b="1" i="0" u="none" strike="noStrike" dirty="0">
                        <a:solidFill>
                          <a:srgbClr val="000000"/>
                        </a:solidFill>
                        <a:effectLst/>
                        <a:latin typeface="Century Gothic" panose="020B0502020202020204" pitchFamily="34" charset="0"/>
                      </a:endParaRPr>
                    </a:p>
                  </a:txBody>
                  <a:tcPr marL="90555" marR="90555" marT="45278" marB="45278"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85000"/>
                      </a:schemeClr>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ctr"/>
                      <a:r>
                        <a:rPr lang="en-US" sz="1000" u="none" strike="noStrike" dirty="0">
                          <a:effectLst/>
                          <a:latin typeface="Century Gothic" panose="020B0502020202020204" pitchFamily="34" charset="0"/>
                        </a:rPr>
                        <a:t>DURATION</a:t>
                      </a:r>
                      <a:br>
                        <a:rPr lang="en-US" sz="1000" u="none" strike="noStrike" dirty="0">
                          <a:effectLst/>
                          <a:latin typeface="Century Gothic" panose="020B0502020202020204" pitchFamily="34" charset="0"/>
                        </a:rPr>
                      </a:br>
                      <a:r>
                        <a:rPr lang="en-US" sz="900" u="none" strike="noStrike" dirty="0">
                          <a:effectLst/>
                          <a:latin typeface="Century Gothic" panose="020B0502020202020204" pitchFamily="34" charset="0"/>
                        </a:rPr>
                        <a:t>in days</a:t>
                      </a:r>
                      <a:endParaRPr lang="en-US" sz="1000" b="1" i="0" u="none" strike="noStrike" dirty="0">
                        <a:solidFill>
                          <a:srgbClr val="000000"/>
                        </a:solidFill>
                        <a:effectLst/>
                        <a:latin typeface="Century Gothic" panose="020B0502020202020204" pitchFamily="34" charset="0"/>
                      </a:endParaRPr>
                    </a:p>
                  </a:txBody>
                  <a:tcPr marL="70436" marR="7826" marT="7826"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algn="l" fontAlgn="ctr"/>
                      <a:r>
                        <a:rPr lang="en-US" sz="1000" u="none" strike="noStrike" dirty="0">
                          <a:effectLst/>
                          <a:latin typeface="Century Gothic" panose="020B0502020202020204" pitchFamily="34" charset="0"/>
                        </a:rPr>
                        <a:t>ACTIVITY DESCRIPTION</a:t>
                      </a:r>
                      <a:endParaRPr lang="en-US" sz="1000" b="1" i="0" u="none" strike="noStrike" dirty="0">
                        <a:solidFill>
                          <a:srgbClr val="000000"/>
                        </a:solidFill>
                        <a:effectLst/>
                        <a:latin typeface="Century Gothic" panose="020B0502020202020204" pitchFamily="34" charset="0"/>
                      </a:endParaRPr>
                    </a:p>
                  </a:txBody>
                  <a:tcPr marL="70436" marR="7826" marT="7826" marB="0" anchor="ctr">
                    <a:lnL w="12700" cap="flat" cmpd="sng" algn="ctr">
                      <a:solidFill>
                        <a:schemeClr val="bg1">
                          <a:lumMod val="75000"/>
                        </a:schemeClr>
                      </a:solidFill>
                      <a:prstDash val="solid"/>
                      <a:round/>
                      <a:headEnd type="none" w="med" len="med"/>
                      <a:tailEnd type="none" w="med" len="med"/>
                    </a:lnL>
                    <a:lnR w="28575"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AEEF3"/>
                    </a:solidFill>
                  </a:tcPr>
                </a:tc>
                <a:extLst>
                  <a:ext uri="{0D108BD9-81ED-4DB2-BD59-A6C34878D82A}">
                    <a16:rowId xmlns:a16="http://schemas.microsoft.com/office/drawing/2014/main" val="3417715155"/>
                  </a:ext>
                </a:extLst>
              </a:tr>
              <a:tr h="365219">
                <a:tc>
                  <a:txBody>
                    <a:bodyPr/>
                    <a:lstStyle/>
                    <a:p>
                      <a:pPr algn="ctr" fontAlgn="ctr"/>
                      <a:r>
                        <a:rPr lang="en-US" sz="1000" b="0" i="0" u="none" strike="noStrike">
                          <a:solidFill>
                            <a:srgbClr val="000000"/>
                          </a:solidFill>
                          <a:effectLst/>
                          <a:highlight>
                            <a:srgbClr val="F2F2F2"/>
                          </a:highlight>
                          <a:latin typeface="Century Gothic" panose="020B0502020202020204" pitchFamily="34" charset="0"/>
                        </a:rPr>
                        <a:t>A</a:t>
                      </a:r>
                    </a:p>
                  </a:txBody>
                  <a:tcPr marL="95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fontAlgn="ctr"/>
                      <a:r>
                        <a:rPr lang="en-US" sz="1000" b="0" i="0" u="none" strike="noStrike">
                          <a:solidFill>
                            <a:srgbClr val="000000"/>
                          </a:solidFill>
                          <a:effectLst/>
                          <a:latin typeface="Century Gothic" panose="020B0502020202020204" pitchFamily="34" charset="0"/>
                        </a:rPr>
                        <a:t>-</a:t>
                      </a:r>
                    </a:p>
                  </a:txBody>
                  <a:tcPr marL="95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000" b="0" i="0" u="none" strike="noStrike">
                          <a:solidFill>
                            <a:srgbClr val="000000"/>
                          </a:solidFill>
                          <a:effectLst/>
                          <a:latin typeface="Century Gothic" panose="020B0502020202020204" pitchFamily="34" charset="0"/>
                        </a:rPr>
                        <a:t>-</a:t>
                      </a:r>
                    </a:p>
                  </a:txBody>
                  <a:tcPr marL="95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000" b="0" i="0" u="none" strike="noStrike">
                          <a:solidFill>
                            <a:srgbClr val="000000"/>
                          </a:solidFill>
                          <a:effectLst/>
                          <a:latin typeface="Century Gothic" panose="020B0502020202020204" pitchFamily="34" charset="0"/>
                        </a:rPr>
                        <a:t>-</a:t>
                      </a:r>
                    </a:p>
                  </a:txBody>
                  <a:tcPr marL="95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000" b="0" i="0" u="none" strike="noStrike">
                          <a:solidFill>
                            <a:srgbClr val="000000"/>
                          </a:solidFill>
                          <a:effectLst/>
                          <a:latin typeface="Century Gothic" panose="020B0502020202020204" pitchFamily="34" charset="0"/>
                        </a:rPr>
                        <a:t>-</a:t>
                      </a:r>
                    </a:p>
                  </a:txBody>
                  <a:tcPr marL="95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000" b="0" i="0" u="none" strike="noStrike">
                          <a:solidFill>
                            <a:srgbClr val="000000"/>
                          </a:solidFill>
                          <a:effectLst/>
                          <a:latin typeface="Century Gothic" panose="020B0502020202020204" pitchFamily="34" charset="0"/>
                        </a:rPr>
                        <a:t>-</a:t>
                      </a:r>
                    </a:p>
                  </a:txBody>
                  <a:tcPr marL="95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000" b="0" i="0" u="none" strike="noStrike">
                          <a:solidFill>
                            <a:srgbClr val="000000"/>
                          </a:solidFill>
                          <a:effectLst/>
                          <a:latin typeface="Century Gothic" panose="020B0502020202020204" pitchFamily="34" charset="0"/>
                        </a:rPr>
                        <a:t>-</a:t>
                      </a:r>
                    </a:p>
                  </a:txBody>
                  <a:tcPr marL="95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000" b="0" i="0" u="none" strike="noStrike" dirty="0">
                          <a:solidFill>
                            <a:srgbClr val="000000"/>
                          </a:solidFill>
                          <a:effectLst/>
                          <a:latin typeface="Century Gothic" panose="020B0502020202020204" pitchFamily="34" charset="0"/>
                        </a:rPr>
                        <a:t>10</a:t>
                      </a:r>
                    </a:p>
                  </a:txBody>
                  <a:tcPr marL="95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AEEF3"/>
                    </a:solidFill>
                  </a:tcPr>
                </a:tc>
                <a:tc>
                  <a:txBody>
                    <a:bodyPr/>
                    <a:lstStyle/>
                    <a:p>
                      <a:pPr algn="l" fontAlgn="ctr"/>
                      <a:r>
                        <a:rPr lang="en-US" sz="1000" b="0" i="0" u="none" strike="noStrike">
                          <a:solidFill>
                            <a:srgbClr val="000000"/>
                          </a:solidFill>
                          <a:effectLst/>
                          <a:latin typeface="Century Gothic" panose="020B0502020202020204" pitchFamily="34" charset="0"/>
                        </a:rPr>
                        <a:t>Project Initiation</a:t>
                      </a:r>
                    </a:p>
                  </a:txBody>
                  <a:tcPr marL="114300" marR="9525" marT="9525" marB="0" anchor="ctr">
                    <a:lnL w="12700" cap="flat" cmpd="sng" algn="ctr">
                      <a:solidFill>
                        <a:schemeClr val="bg1">
                          <a:lumMod val="75000"/>
                        </a:schemeClr>
                      </a:solidFill>
                      <a:prstDash val="solid"/>
                      <a:round/>
                      <a:headEnd type="none" w="med" len="med"/>
                      <a:tailEnd type="none" w="med" len="med"/>
                    </a:lnL>
                    <a:lnR w="28575"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92876330"/>
                  </a:ext>
                </a:extLst>
              </a:tr>
              <a:tr h="365219">
                <a:tc>
                  <a:txBody>
                    <a:bodyPr/>
                    <a:lstStyle/>
                    <a:p>
                      <a:pPr algn="ctr" fontAlgn="ctr"/>
                      <a:r>
                        <a:rPr lang="en-US" sz="1000" b="0" i="0" u="none" strike="noStrike">
                          <a:solidFill>
                            <a:srgbClr val="000000"/>
                          </a:solidFill>
                          <a:effectLst/>
                          <a:highlight>
                            <a:srgbClr val="F2F2F2"/>
                          </a:highlight>
                          <a:latin typeface="Century Gothic" panose="020B0502020202020204" pitchFamily="34" charset="0"/>
                        </a:rPr>
                        <a:t>B</a:t>
                      </a:r>
                    </a:p>
                  </a:txBody>
                  <a:tcPr marL="95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fontAlgn="ctr"/>
                      <a:r>
                        <a:rPr lang="en-US" sz="1000" b="0" i="0" u="none" strike="noStrike">
                          <a:solidFill>
                            <a:srgbClr val="000000"/>
                          </a:solidFill>
                          <a:effectLst/>
                          <a:latin typeface="Century Gothic" panose="020B0502020202020204" pitchFamily="34" charset="0"/>
                        </a:rPr>
                        <a:t>A</a:t>
                      </a:r>
                    </a:p>
                  </a:txBody>
                  <a:tcPr marL="95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000" b="0" i="0" u="none" strike="noStrike">
                          <a:solidFill>
                            <a:srgbClr val="000000"/>
                          </a:solidFill>
                          <a:effectLst/>
                          <a:latin typeface="Century Gothic" panose="020B0502020202020204" pitchFamily="34" charset="0"/>
                        </a:rPr>
                        <a:t> </a:t>
                      </a:r>
                    </a:p>
                  </a:txBody>
                  <a:tcPr marL="95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000" b="0" i="0" u="none" strike="noStrike">
                          <a:solidFill>
                            <a:srgbClr val="000000"/>
                          </a:solidFill>
                          <a:effectLst/>
                          <a:latin typeface="Century Gothic" panose="020B0502020202020204" pitchFamily="34" charset="0"/>
                        </a:rPr>
                        <a:t> </a:t>
                      </a:r>
                    </a:p>
                  </a:txBody>
                  <a:tcPr marL="95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000" b="0" i="0" u="none" strike="noStrike">
                          <a:solidFill>
                            <a:srgbClr val="000000"/>
                          </a:solidFill>
                          <a:effectLst/>
                          <a:latin typeface="Century Gothic" panose="020B0502020202020204" pitchFamily="34" charset="0"/>
                        </a:rPr>
                        <a:t> </a:t>
                      </a:r>
                    </a:p>
                  </a:txBody>
                  <a:tcPr marL="95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000" b="0" i="0" u="none" strike="noStrike">
                          <a:solidFill>
                            <a:srgbClr val="000000"/>
                          </a:solidFill>
                          <a:effectLst/>
                          <a:latin typeface="Century Gothic" panose="020B0502020202020204" pitchFamily="34" charset="0"/>
                        </a:rPr>
                        <a:t> </a:t>
                      </a:r>
                    </a:p>
                  </a:txBody>
                  <a:tcPr marL="95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000" b="0" i="0" u="none" strike="noStrike">
                          <a:solidFill>
                            <a:srgbClr val="000000"/>
                          </a:solidFill>
                          <a:effectLst/>
                          <a:latin typeface="Century Gothic" panose="020B0502020202020204" pitchFamily="34" charset="0"/>
                        </a:rPr>
                        <a:t> </a:t>
                      </a:r>
                    </a:p>
                  </a:txBody>
                  <a:tcPr marL="95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000" b="0" i="0" u="none" strike="noStrike" dirty="0">
                          <a:solidFill>
                            <a:srgbClr val="000000"/>
                          </a:solidFill>
                          <a:effectLst/>
                          <a:latin typeface="Century Gothic" panose="020B0502020202020204" pitchFamily="34" charset="0"/>
                        </a:rPr>
                        <a:t>15</a:t>
                      </a:r>
                    </a:p>
                  </a:txBody>
                  <a:tcPr marL="95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AEEF3"/>
                    </a:solidFill>
                  </a:tcPr>
                </a:tc>
                <a:tc>
                  <a:txBody>
                    <a:bodyPr/>
                    <a:lstStyle/>
                    <a:p>
                      <a:pPr algn="l" fontAlgn="ctr"/>
                      <a:r>
                        <a:rPr lang="en-US" sz="1000" b="0" i="0" u="none" strike="noStrike">
                          <a:solidFill>
                            <a:srgbClr val="000000"/>
                          </a:solidFill>
                          <a:effectLst/>
                          <a:latin typeface="Century Gothic" panose="020B0502020202020204" pitchFamily="34" charset="0"/>
                        </a:rPr>
                        <a:t>Stakeholder Analysis</a:t>
                      </a:r>
                    </a:p>
                  </a:txBody>
                  <a:tcPr marL="114300" marR="9525" marT="9525" marB="0" anchor="ctr">
                    <a:lnL w="12700" cap="flat" cmpd="sng" algn="ctr">
                      <a:solidFill>
                        <a:schemeClr val="bg1">
                          <a:lumMod val="75000"/>
                        </a:schemeClr>
                      </a:solidFill>
                      <a:prstDash val="solid"/>
                      <a:round/>
                      <a:headEnd type="none" w="med" len="med"/>
                      <a:tailEnd type="none" w="med" len="med"/>
                    </a:lnL>
                    <a:lnR w="28575"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746538562"/>
                  </a:ext>
                </a:extLst>
              </a:tr>
              <a:tr h="365219">
                <a:tc>
                  <a:txBody>
                    <a:bodyPr/>
                    <a:lstStyle/>
                    <a:p>
                      <a:pPr algn="ctr" fontAlgn="ctr"/>
                      <a:r>
                        <a:rPr lang="en-US" sz="1000" b="0" i="0" u="none" strike="noStrike">
                          <a:solidFill>
                            <a:srgbClr val="000000"/>
                          </a:solidFill>
                          <a:effectLst/>
                          <a:highlight>
                            <a:srgbClr val="F2F2F2"/>
                          </a:highlight>
                          <a:latin typeface="Century Gothic" panose="020B0502020202020204" pitchFamily="34" charset="0"/>
                        </a:rPr>
                        <a:t>C</a:t>
                      </a:r>
                    </a:p>
                  </a:txBody>
                  <a:tcPr marL="95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fontAlgn="ctr"/>
                      <a:r>
                        <a:rPr lang="en-US" sz="1000" b="0" i="0" u="none" strike="noStrike">
                          <a:solidFill>
                            <a:srgbClr val="000000"/>
                          </a:solidFill>
                          <a:effectLst/>
                          <a:latin typeface="Century Gothic" panose="020B0502020202020204" pitchFamily="34" charset="0"/>
                        </a:rPr>
                        <a:t>B</a:t>
                      </a:r>
                    </a:p>
                  </a:txBody>
                  <a:tcPr marL="95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000" b="0" i="0" u="none" strike="noStrike">
                          <a:solidFill>
                            <a:srgbClr val="000000"/>
                          </a:solidFill>
                          <a:effectLst/>
                          <a:latin typeface="Century Gothic" panose="020B0502020202020204" pitchFamily="34" charset="0"/>
                        </a:rPr>
                        <a:t> </a:t>
                      </a:r>
                    </a:p>
                  </a:txBody>
                  <a:tcPr marL="95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000" b="0" i="0" u="none" strike="noStrike">
                          <a:solidFill>
                            <a:srgbClr val="000000"/>
                          </a:solidFill>
                          <a:effectLst/>
                          <a:latin typeface="Century Gothic" panose="020B0502020202020204" pitchFamily="34" charset="0"/>
                        </a:rPr>
                        <a:t> </a:t>
                      </a:r>
                    </a:p>
                  </a:txBody>
                  <a:tcPr marL="95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000" b="0" i="0" u="none" strike="noStrike">
                          <a:solidFill>
                            <a:srgbClr val="000000"/>
                          </a:solidFill>
                          <a:effectLst/>
                          <a:latin typeface="Century Gothic" panose="020B0502020202020204" pitchFamily="34" charset="0"/>
                        </a:rPr>
                        <a:t> </a:t>
                      </a:r>
                    </a:p>
                  </a:txBody>
                  <a:tcPr marL="95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000" b="0" i="0" u="none" strike="noStrike">
                          <a:solidFill>
                            <a:srgbClr val="000000"/>
                          </a:solidFill>
                          <a:effectLst/>
                          <a:latin typeface="Century Gothic" panose="020B0502020202020204" pitchFamily="34" charset="0"/>
                        </a:rPr>
                        <a:t> </a:t>
                      </a:r>
                    </a:p>
                  </a:txBody>
                  <a:tcPr marL="95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000" b="0" i="0" u="none" strike="noStrike">
                          <a:solidFill>
                            <a:srgbClr val="000000"/>
                          </a:solidFill>
                          <a:effectLst/>
                          <a:latin typeface="Century Gothic" panose="020B0502020202020204" pitchFamily="34" charset="0"/>
                        </a:rPr>
                        <a:t> </a:t>
                      </a:r>
                    </a:p>
                  </a:txBody>
                  <a:tcPr marL="95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000" b="0" i="0" u="none" strike="noStrike">
                          <a:solidFill>
                            <a:srgbClr val="000000"/>
                          </a:solidFill>
                          <a:effectLst/>
                          <a:latin typeface="Century Gothic" panose="020B0502020202020204" pitchFamily="34" charset="0"/>
                        </a:rPr>
                        <a:t>10</a:t>
                      </a:r>
                    </a:p>
                  </a:txBody>
                  <a:tcPr marL="95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AEEF3"/>
                    </a:solidFill>
                  </a:tcPr>
                </a:tc>
                <a:tc>
                  <a:txBody>
                    <a:bodyPr/>
                    <a:lstStyle/>
                    <a:p>
                      <a:pPr algn="l" fontAlgn="ctr"/>
                      <a:r>
                        <a:rPr lang="en-US" sz="1000" b="0" i="0" u="none" strike="noStrike">
                          <a:solidFill>
                            <a:srgbClr val="000000"/>
                          </a:solidFill>
                          <a:effectLst/>
                          <a:latin typeface="Century Gothic" panose="020B0502020202020204" pitchFamily="34" charset="0"/>
                        </a:rPr>
                        <a:t>Program Goals Definition</a:t>
                      </a:r>
                    </a:p>
                  </a:txBody>
                  <a:tcPr marL="114300" marR="9525" marT="9525" marB="0" anchor="ctr">
                    <a:lnL w="12700" cap="flat" cmpd="sng" algn="ctr">
                      <a:solidFill>
                        <a:schemeClr val="bg1">
                          <a:lumMod val="75000"/>
                        </a:schemeClr>
                      </a:solidFill>
                      <a:prstDash val="solid"/>
                      <a:round/>
                      <a:headEnd type="none" w="med" len="med"/>
                      <a:tailEnd type="none" w="med" len="med"/>
                    </a:lnL>
                    <a:lnR w="28575"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319447496"/>
                  </a:ext>
                </a:extLst>
              </a:tr>
              <a:tr h="365219">
                <a:tc>
                  <a:txBody>
                    <a:bodyPr/>
                    <a:lstStyle/>
                    <a:p>
                      <a:pPr algn="ctr" fontAlgn="ctr"/>
                      <a:r>
                        <a:rPr lang="en-US" sz="1000" b="0" i="0" u="none" strike="noStrike">
                          <a:solidFill>
                            <a:srgbClr val="000000"/>
                          </a:solidFill>
                          <a:effectLst/>
                          <a:highlight>
                            <a:srgbClr val="F2F2F2"/>
                          </a:highlight>
                          <a:latin typeface="Century Gothic" panose="020B0502020202020204" pitchFamily="34" charset="0"/>
                        </a:rPr>
                        <a:t>D</a:t>
                      </a:r>
                    </a:p>
                  </a:txBody>
                  <a:tcPr marL="95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fontAlgn="ctr"/>
                      <a:r>
                        <a:rPr lang="en-US" sz="1000" b="0" i="0" u="none" strike="noStrike">
                          <a:solidFill>
                            <a:srgbClr val="000000"/>
                          </a:solidFill>
                          <a:effectLst/>
                          <a:latin typeface="Century Gothic" panose="020B0502020202020204" pitchFamily="34" charset="0"/>
                        </a:rPr>
                        <a:t>C</a:t>
                      </a:r>
                    </a:p>
                  </a:txBody>
                  <a:tcPr marL="95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000" b="0" i="0" u="none" strike="noStrike">
                          <a:solidFill>
                            <a:srgbClr val="000000"/>
                          </a:solidFill>
                          <a:effectLst/>
                          <a:latin typeface="Century Gothic" panose="020B0502020202020204" pitchFamily="34" charset="0"/>
                        </a:rPr>
                        <a:t> </a:t>
                      </a:r>
                    </a:p>
                  </a:txBody>
                  <a:tcPr marL="95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000" b="0" i="0" u="none" strike="noStrike">
                          <a:solidFill>
                            <a:srgbClr val="000000"/>
                          </a:solidFill>
                          <a:effectLst/>
                          <a:latin typeface="Century Gothic" panose="020B0502020202020204" pitchFamily="34" charset="0"/>
                        </a:rPr>
                        <a:t> </a:t>
                      </a:r>
                    </a:p>
                  </a:txBody>
                  <a:tcPr marL="95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000" b="0" i="0" u="none" strike="noStrike">
                          <a:solidFill>
                            <a:srgbClr val="000000"/>
                          </a:solidFill>
                          <a:effectLst/>
                          <a:latin typeface="Century Gothic" panose="020B0502020202020204" pitchFamily="34" charset="0"/>
                        </a:rPr>
                        <a:t> </a:t>
                      </a:r>
                    </a:p>
                  </a:txBody>
                  <a:tcPr marL="95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000" b="0" i="0" u="none" strike="noStrike">
                          <a:solidFill>
                            <a:srgbClr val="000000"/>
                          </a:solidFill>
                          <a:effectLst/>
                          <a:latin typeface="Century Gothic" panose="020B0502020202020204" pitchFamily="34" charset="0"/>
                        </a:rPr>
                        <a:t> </a:t>
                      </a:r>
                    </a:p>
                  </a:txBody>
                  <a:tcPr marL="95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000" b="0" i="0" u="none" strike="noStrike">
                          <a:solidFill>
                            <a:srgbClr val="000000"/>
                          </a:solidFill>
                          <a:effectLst/>
                          <a:latin typeface="Century Gothic" panose="020B0502020202020204" pitchFamily="34" charset="0"/>
                        </a:rPr>
                        <a:t> </a:t>
                      </a:r>
                    </a:p>
                  </a:txBody>
                  <a:tcPr marL="95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000" b="0" i="0" u="none" strike="noStrike" dirty="0">
                          <a:solidFill>
                            <a:srgbClr val="000000"/>
                          </a:solidFill>
                          <a:effectLst/>
                          <a:latin typeface="Century Gothic" panose="020B0502020202020204" pitchFamily="34" charset="0"/>
                        </a:rPr>
                        <a:t>20</a:t>
                      </a:r>
                    </a:p>
                  </a:txBody>
                  <a:tcPr marL="95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AEEF3"/>
                    </a:solidFill>
                  </a:tcPr>
                </a:tc>
                <a:tc>
                  <a:txBody>
                    <a:bodyPr/>
                    <a:lstStyle/>
                    <a:p>
                      <a:pPr algn="l" fontAlgn="ctr"/>
                      <a:r>
                        <a:rPr lang="en-US" sz="1000" b="0" i="0" u="none" strike="noStrike">
                          <a:solidFill>
                            <a:srgbClr val="000000"/>
                          </a:solidFill>
                          <a:effectLst/>
                          <a:latin typeface="Century Gothic" panose="020B0502020202020204" pitchFamily="34" charset="0"/>
                        </a:rPr>
                        <a:t>Budget Approval</a:t>
                      </a:r>
                    </a:p>
                  </a:txBody>
                  <a:tcPr marL="114300" marR="9525" marT="9525" marB="0" anchor="ctr">
                    <a:lnL w="12700" cap="flat" cmpd="sng" algn="ctr">
                      <a:solidFill>
                        <a:schemeClr val="bg1">
                          <a:lumMod val="75000"/>
                        </a:schemeClr>
                      </a:solidFill>
                      <a:prstDash val="solid"/>
                      <a:round/>
                      <a:headEnd type="none" w="med" len="med"/>
                      <a:tailEnd type="none" w="med" len="med"/>
                    </a:lnL>
                    <a:lnR w="28575"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345812146"/>
                  </a:ext>
                </a:extLst>
              </a:tr>
              <a:tr h="365219">
                <a:tc>
                  <a:txBody>
                    <a:bodyPr/>
                    <a:lstStyle/>
                    <a:p>
                      <a:pPr algn="ctr" fontAlgn="ctr"/>
                      <a:r>
                        <a:rPr lang="en-US" sz="1000" b="0" i="0" u="none" strike="noStrike">
                          <a:solidFill>
                            <a:srgbClr val="000000"/>
                          </a:solidFill>
                          <a:effectLst/>
                          <a:highlight>
                            <a:srgbClr val="F2F2F2"/>
                          </a:highlight>
                          <a:latin typeface="Century Gothic" panose="020B0502020202020204" pitchFamily="34" charset="0"/>
                        </a:rPr>
                        <a:t>E</a:t>
                      </a:r>
                    </a:p>
                  </a:txBody>
                  <a:tcPr marL="95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fontAlgn="ctr"/>
                      <a:r>
                        <a:rPr lang="en-US" sz="1000" b="0" i="0" u="none" strike="noStrike">
                          <a:solidFill>
                            <a:srgbClr val="000000"/>
                          </a:solidFill>
                          <a:effectLst/>
                          <a:latin typeface="Century Gothic" panose="020B0502020202020204" pitchFamily="34" charset="0"/>
                        </a:rPr>
                        <a:t>C</a:t>
                      </a:r>
                    </a:p>
                  </a:txBody>
                  <a:tcPr marL="95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000" b="0" i="0" u="none" strike="noStrike">
                          <a:solidFill>
                            <a:srgbClr val="000000"/>
                          </a:solidFill>
                          <a:effectLst/>
                          <a:latin typeface="Century Gothic" panose="020B0502020202020204" pitchFamily="34" charset="0"/>
                        </a:rPr>
                        <a:t> </a:t>
                      </a:r>
                    </a:p>
                  </a:txBody>
                  <a:tcPr marL="95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000" b="0" i="0" u="none" strike="noStrike">
                          <a:solidFill>
                            <a:srgbClr val="000000"/>
                          </a:solidFill>
                          <a:effectLst/>
                          <a:latin typeface="Century Gothic" panose="020B0502020202020204" pitchFamily="34" charset="0"/>
                        </a:rPr>
                        <a:t> </a:t>
                      </a:r>
                    </a:p>
                  </a:txBody>
                  <a:tcPr marL="95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000" b="0" i="0" u="none" strike="noStrike">
                          <a:solidFill>
                            <a:srgbClr val="000000"/>
                          </a:solidFill>
                          <a:effectLst/>
                          <a:latin typeface="Century Gothic" panose="020B0502020202020204" pitchFamily="34" charset="0"/>
                        </a:rPr>
                        <a:t> </a:t>
                      </a:r>
                    </a:p>
                  </a:txBody>
                  <a:tcPr marL="95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000" b="0" i="0" u="none" strike="noStrike">
                          <a:solidFill>
                            <a:srgbClr val="000000"/>
                          </a:solidFill>
                          <a:effectLst/>
                          <a:latin typeface="Century Gothic" panose="020B0502020202020204" pitchFamily="34" charset="0"/>
                        </a:rPr>
                        <a:t> </a:t>
                      </a:r>
                    </a:p>
                  </a:txBody>
                  <a:tcPr marL="95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000" b="0" i="0" u="none" strike="noStrike">
                          <a:solidFill>
                            <a:srgbClr val="000000"/>
                          </a:solidFill>
                          <a:effectLst/>
                          <a:latin typeface="Century Gothic" panose="020B0502020202020204" pitchFamily="34" charset="0"/>
                        </a:rPr>
                        <a:t> </a:t>
                      </a:r>
                    </a:p>
                  </a:txBody>
                  <a:tcPr marL="95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000" b="0" i="0" u="none" strike="noStrike">
                          <a:solidFill>
                            <a:srgbClr val="000000"/>
                          </a:solidFill>
                          <a:effectLst/>
                          <a:latin typeface="Century Gothic" panose="020B0502020202020204" pitchFamily="34" charset="0"/>
                        </a:rPr>
                        <a:t>30</a:t>
                      </a:r>
                    </a:p>
                  </a:txBody>
                  <a:tcPr marL="95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AEEF3"/>
                    </a:solidFill>
                  </a:tcPr>
                </a:tc>
                <a:tc>
                  <a:txBody>
                    <a:bodyPr/>
                    <a:lstStyle/>
                    <a:p>
                      <a:pPr algn="l" fontAlgn="ctr"/>
                      <a:r>
                        <a:rPr lang="en-US" sz="1000" b="0" i="0" u="none" strike="noStrike">
                          <a:solidFill>
                            <a:srgbClr val="000000"/>
                          </a:solidFill>
                          <a:effectLst/>
                          <a:latin typeface="Century Gothic" panose="020B0502020202020204" pitchFamily="34" charset="0"/>
                        </a:rPr>
                        <a:t>Curriculum Development</a:t>
                      </a:r>
                    </a:p>
                  </a:txBody>
                  <a:tcPr marL="114300" marR="9525" marT="9525" marB="0" anchor="ctr">
                    <a:lnL w="12700" cap="flat" cmpd="sng" algn="ctr">
                      <a:solidFill>
                        <a:schemeClr val="bg1">
                          <a:lumMod val="75000"/>
                        </a:schemeClr>
                      </a:solidFill>
                      <a:prstDash val="solid"/>
                      <a:round/>
                      <a:headEnd type="none" w="med" len="med"/>
                      <a:tailEnd type="none" w="med" len="med"/>
                    </a:lnL>
                    <a:lnR w="28575"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528211242"/>
                  </a:ext>
                </a:extLst>
              </a:tr>
              <a:tr h="365219">
                <a:tc>
                  <a:txBody>
                    <a:bodyPr/>
                    <a:lstStyle/>
                    <a:p>
                      <a:pPr algn="ctr" fontAlgn="ctr"/>
                      <a:r>
                        <a:rPr lang="en-US" sz="1000" b="0" i="0" u="none" strike="noStrike">
                          <a:solidFill>
                            <a:srgbClr val="000000"/>
                          </a:solidFill>
                          <a:effectLst/>
                          <a:highlight>
                            <a:srgbClr val="F2F2F2"/>
                          </a:highlight>
                          <a:latin typeface="Century Gothic" panose="020B0502020202020204" pitchFamily="34" charset="0"/>
                        </a:rPr>
                        <a:t>F</a:t>
                      </a:r>
                    </a:p>
                  </a:txBody>
                  <a:tcPr marL="95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fontAlgn="ctr"/>
                      <a:r>
                        <a:rPr lang="en-US" sz="1000" b="0" i="0" u="none" strike="noStrike">
                          <a:solidFill>
                            <a:srgbClr val="000000"/>
                          </a:solidFill>
                          <a:effectLst/>
                          <a:latin typeface="Century Gothic" panose="020B0502020202020204" pitchFamily="34" charset="0"/>
                        </a:rPr>
                        <a:t>E</a:t>
                      </a:r>
                    </a:p>
                  </a:txBody>
                  <a:tcPr marL="95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000" b="0" i="0" u="none" strike="noStrike">
                          <a:solidFill>
                            <a:srgbClr val="000000"/>
                          </a:solidFill>
                          <a:effectLst/>
                          <a:latin typeface="Century Gothic" panose="020B0502020202020204" pitchFamily="34" charset="0"/>
                        </a:rPr>
                        <a:t> </a:t>
                      </a:r>
                    </a:p>
                  </a:txBody>
                  <a:tcPr marL="95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000" b="0" i="0" u="none" strike="noStrike">
                          <a:solidFill>
                            <a:srgbClr val="000000"/>
                          </a:solidFill>
                          <a:effectLst/>
                          <a:latin typeface="Century Gothic" panose="020B0502020202020204" pitchFamily="34" charset="0"/>
                        </a:rPr>
                        <a:t> </a:t>
                      </a:r>
                    </a:p>
                  </a:txBody>
                  <a:tcPr marL="95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000" b="0" i="0" u="none" strike="noStrike">
                          <a:solidFill>
                            <a:srgbClr val="000000"/>
                          </a:solidFill>
                          <a:effectLst/>
                          <a:latin typeface="Century Gothic" panose="020B0502020202020204" pitchFamily="34" charset="0"/>
                        </a:rPr>
                        <a:t> </a:t>
                      </a:r>
                    </a:p>
                  </a:txBody>
                  <a:tcPr marL="95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000" b="0" i="0" u="none" strike="noStrike">
                          <a:solidFill>
                            <a:srgbClr val="000000"/>
                          </a:solidFill>
                          <a:effectLst/>
                          <a:latin typeface="Century Gothic" panose="020B0502020202020204" pitchFamily="34" charset="0"/>
                        </a:rPr>
                        <a:t> </a:t>
                      </a:r>
                    </a:p>
                  </a:txBody>
                  <a:tcPr marL="95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000" b="0" i="0" u="none" strike="noStrike">
                          <a:solidFill>
                            <a:srgbClr val="000000"/>
                          </a:solidFill>
                          <a:effectLst/>
                          <a:latin typeface="Century Gothic" panose="020B0502020202020204" pitchFamily="34" charset="0"/>
                        </a:rPr>
                        <a:t> </a:t>
                      </a:r>
                    </a:p>
                  </a:txBody>
                  <a:tcPr marL="95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000" b="0" i="0" u="none" strike="noStrike" dirty="0">
                          <a:solidFill>
                            <a:srgbClr val="000000"/>
                          </a:solidFill>
                          <a:effectLst/>
                          <a:latin typeface="Century Gothic" panose="020B0502020202020204" pitchFamily="34" charset="0"/>
                        </a:rPr>
                        <a:t>20</a:t>
                      </a:r>
                    </a:p>
                  </a:txBody>
                  <a:tcPr marL="95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AEEF3"/>
                    </a:solidFill>
                  </a:tcPr>
                </a:tc>
                <a:tc>
                  <a:txBody>
                    <a:bodyPr/>
                    <a:lstStyle/>
                    <a:p>
                      <a:pPr algn="l" fontAlgn="ctr"/>
                      <a:r>
                        <a:rPr lang="en-US" sz="1000" b="0" i="0" u="none" strike="noStrike" dirty="0">
                          <a:solidFill>
                            <a:srgbClr val="000000"/>
                          </a:solidFill>
                          <a:effectLst/>
                          <a:latin typeface="Century Gothic" panose="020B0502020202020204" pitchFamily="34" charset="0"/>
                        </a:rPr>
                        <a:t>Pilot Program Design</a:t>
                      </a:r>
                    </a:p>
                  </a:txBody>
                  <a:tcPr marL="114300" marR="9525" marT="9525" marB="0" anchor="ctr">
                    <a:lnL w="12700" cap="flat" cmpd="sng" algn="ctr">
                      <a:solidFill>
                        <a:schemeClr val="bg1">
                          <a:lumMod val="75000"/>
                        </a:schemeClr>
                      </a:solidFill>
                      <a:prstDash val="solid"/>
                      <a:round/>
                      <a:headEnd type="none" w="med" len="med"/>
                      <a:tailEnd type="none" w="med" len="med"/>
                    </a:lnL>
                    <a:lnR w="28575"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923871834"/>
                  </a:ext>
                </a:extLst>
              </a:tr>
              <a:tr h="365219">
                <a:tc>
                  <a:txBody>
                    <a:bodyPr/>
                    <a:lstStyle/>
                    <a:p>
                      <a:pPr algn="ctr" fontAlgn="ctr"/>
                      <a:r>
                        <a:rPr lang="en-US" sz="1000" b="0" i="0" u="none" strike="noStrike">
                          <a:solidFill>
                            <a:srgbClr val="000000"/>
                          </a:solidFill>
                          <a:effectLst/>
                          <a:highlight>
                            <a:srgbClr val="F2F2F2"/>
                          </a:highlight>
                          <a:latin typeface="Century Gothic" panose="020B0502020202020204" pitchFamily="34" charset="0"/>
                        </a:rPr>
                        <a:t>G</a:t>
                      </a:r>
                    </a:p>
                  </a:txBody>
                  <a:tcPr marL="95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fontAlgn="ctr"/>
                      <a:r>
                        <a:rPr lang="en-US" sz="1000" b="0" i="0" u="none" strike="noStrike">
                          <a:solidFill>
                            <a:srgbClr val="000000"/>
                          </a:solidFill>
                          <a:effectLst/>
                          <a:latin typeface="Century Gothic" panose="020B0502020202020204" pitchFamily="34" charset="0"/>
                        </a:rPr>
                        <a:t>D</a:t>
                      </a:r>
                    </a:p>
                  </a:txBody>
                  <a:tcPr marL="95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000" b="0" i="0" u="none" strike="noStrike">
                          <a:solidFill>
                            <a:srgbClr val="000000"/>
                          </a:solidFill>
                          <a:effectLst/>
                          <a:latin typeface="Century Gothic" panose="020B0502020202020204" pitchFamily="34" charset="0"/>
                        </a:rPr>
                        <a:t> </a:t>
                      </a:r>
                    </a:p>
                  </a:txBody>
                  <a:tcPr marL="95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000" b="0" i="0" u="none" strike="noStrike">
                          <a:solidFill>
                            <a:srgbClr val="000000"/>
                          </a:solidFill>
                          <a:effectLst/>
                          <a:latin typeface="Century Gothic" panose="020B0502020202020204" pitchFamily="34" charset="0"/>
                        </a:rPr>
                        <a:t> </a:t>
                      </a:r>
                    </a:p>
                  </a:txBody>
                  <a:tcPr marL="95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000" b="0" i="0" u="none" strike="noStrike">
                          <a:solidFill>
                            <a:srgbClr val="000000"/>
                          </a:solidFill>
                          <a:effectLst/>
                          <a:latin typeface="Century Gothic" panose="020B0502020202020204" pitchFamily="34" charset="0"/>
                        </a:rPr>
                        <a:t> </a:t>
                      </a:r>
                    </a:p>
                  </a:txBody>
                  <a:tcPr marL="95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000" b="0" i="0" u="none" strike="noStrike">
                          <a:solidFill>
                            <a:srgbClr val="000000"/>
                          </a:solidFill>
                          <a:effectLst/>
                          <a:latin typeface="Century Gothic" panose="020B0502020202020204" pitchFamily="34" charset="0"/>
                        </a:rPr>
                        <a:t> </a:t>
                      </a:r>
                    </a:p>
                  </a:txBody>
                  <a:tcPr marL="95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000" b="0" i="0" u="none" strike="noStrike">
                          <a:solidFill>
                            <a:srgbClr val="000000"/>
                          </a:solidFill>
                          <a:effectLst/>
                          <a:latin typeface="Century Gothic" panose="020B0502020202020204" pitchFamily="34" charset="0"/>
                        </a:rPr>
                        <a:t> </a:t>
                      </a:r>
                    </a:p>
                  </a:txBody>
                  <a:tcPr marL="95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000" b="0" i="0" u="none" strike="noStrike" dirty="0">
                          <a:solidFill>
                            <a:srgbClr val="000000"/>
                          </a:solidFill>
                          <a:effectLst/>
                          <a:latin typeface="Century Gothic" panose="020B0502020202020204" pitchFamily="34" charset="0"/>
                        </a:rPr>
                        <a:t>25</a:t>
                      </a:r>
                    </a:p>
                  </a:txBody>
                  <a:tcPr marL="95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AEEF3"/>
                    </a:solidFill>
                  </a:tcPr>
                </a:tc>
                <a:tc>
                  <a:txBody>
                    <a:bodyPr/>
                    <a:lstStyle/>
                    <a:p>
                      <a:pPr algn="l" fontAlgn="ctr"/>
                      <a:r>
                        <a:rPr lang="en-US" sz="1000" b="0" i="0" u="none" strike="noStrike" dirty="0">
                          <a:solidFill>
                            <a:srgbClr val="000000"/>
                          </a:solidFill>
                          <a:effectLst/>
                          <a:latin typeface="Century Gothic" panose="020B0502020202020204" pitchFamily="34" charset="0"/>
                        </a:rPr>
                        <a:t>Hiring of Trainers and Staff</a:t>
                      </a:r>
                    </a:p>
                  </a:txBody>
                  <a:tcPr marL="114300" marR="9525" marT="9525" marB="0" anchor="ctr">
                    <a:lnL w="12700" cap="flat" cmpd="sng" algn="ctr">
                      <a:solidFill>
                        <a:schemeClr val="bg1">
                          <a:lumMod val="75000"/>
                        </a:schemeClr>
                      </a:solidFill>
                      <a:prstDash val="solid"/>
                      <a:round/>
                      <a:headEnd type="none" w="med" len="med"/>
                      <a:tailEnd type="none" w="med" len="med"/>
                    </a:lnL>
                    <a:lnR w="28575"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48035115"/>
                  </a:ext>
                </a:extLst>
              </a:tr>
              <a:tr h="365219">
                <a:tc>
                  <a:txBody>
                    <a:bodyPr/>
                    <a:lstStyle/>
                    <a:p>
                      <a:pPr algn="ctr" fontAlgn="ctr"/>
                      <a:r>
                        <a:rPr lang="en-US" sz="1000" b="0" i="0" u="none" strike="noStrike">
                          <a:solidFill>
                            <a:srgbClr val="000000"/>
                          </a:solidFill>
                          <a:effectLst/>
                          <a:highlight>
                            <a:srgbClr val="F2F2F2"/>
                          </a:highlight>
                          <a:latin typeface="Century Gothic" panose="020B0502020202020204" pitchFamily="34" charset="0"/>
                        </a:rPr>
                        <a:t>H</a:t>
                      </a:r>
                    </a:p>
                  </a:txBody>
                  <a:tcPr marL="95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fontAlgn="ctr"/>
                      <a:r>
                        <a:rPr lang="en-US" sz="1000" b="0" i="0" u="none" strike="noStrike">
                          <a:solidFill>
                            <a:srgbClr val="000000"/>
                          </a:solidFill>
                          <a:effectLst/>
                          <a:latin typeface="Century Gothic" panose="020B0502020202020204" pitchFamily="34" charset="0"/>
                        </a:rPr>
                        <a:t>D</a:t>
                      </a:r>
                    </a:p>
                  </a:txBody>
                  <a:tcPr marL="95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000" b="0" i="0" u="none" strike="noStrike">
                          <a:solidFill>
                            <a:srgbClr val="000000"/>
                          </a:solidFill>
                          <a:effectLst/>
                          <a:latin typeface="Century Gothic" panose="020B0502020202020204" pitchFamily="34" charset="0"/>
                        </a:rPr>
                        <a:t> </a:t>
                      </a:r>
                    </a:p>
                  </a:txBody>
                  <a:tcPr marL="95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000" b="0" i="0" u="none" strike="noStrike">
                          <a:solidFill>
                            <a:srgbClr val="000000"/>
                          </a:solidFill>
                          <a:effectLst/>
                          <a:latin typeface="Century Gothic" panose="020B0502020202020204" pitchFamily="34" charset="0"/>
                        </a:rPr>
                        <a:t> </a:t>
                      </a:r>
                    </a:p>
                  </a:txBody>
                  <a:tcPr marL="95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000" b="0" i="0" u="none" strike="noStrike">
                          <a:solidFill>
                            <a:srgbClr val="000000"/>
                          </a:solidFill>
                          <a:effectLst/>
                          <a:latin typeface="Century Gothic" panose="020B0502020202020204" pitchFamily="34" charset="0"/>
                        </a:rPr>
                        <a:t> </a:t>
                      </a:r>
                    </a:p>
                  </a:txBody>
                  <a:tcPr marL="95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000" b="0" i="0" u="none" strike="noStrike">
                          <a:solidFill>
                            <a:srgbClr val="000000"/>
                          </a:solidFill>
                          <a:effectLst/>
                          <a:latin typeface="Century Gothic" panose="020B0502020202020204" pitchFamily="34" charset="0"/>
                        </a:rPr>
                        <a:t> </a:t>
                      </a:r>
                    </a:p>
                  </a:txBody>
                  <a:tcPr marL="95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000" b="0" i="0" u="none" strike="noStrike">
                          <a:solidFill>
                            <a:srgbClr val="000000"/>
                          </a:solidFill>
                          <a:effectLst/>
                          <a:latin typeface="Century Gothic" panose="020B0502020202020204" pitchFamily="34" charset="0"/>
                        </a:rPr>
                        <a:t> </a:t>
                      </a:r>
                    </a:p>
                  </a:txBody>
                  <a:tcPr marL="95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000" b="0" i="0" u="none" strike="noStrike">
                          <a:solidFill>
                            <a:srgbClr val="000000"/>
                          </a:solidFill>
                          <a:effectLst/>
                          <a:latin typeface="Century Gothic" panose="020B0502020202020204" pitchFamily="34" charset="0"/>
                        </a:rPr>
                        <a:t>40</a:t>
                      </a:r>
                    </a:p>
                  </a:txBody>
                  <a:tcPr marL="95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AEEF3"/>
                    </a:solidFill>
                  </a:tcPr>
                </a:tc>
                <a:tc>
                  <a:txBody>
                    <a:bodyPr/>
                    <a:lstStyle/>
                    <a:p>
                      <a:pPr algn="l" fontAlgn="ctr"/>
                      <a:r>
                        <a:rPr lang="en-US" sz="1000" b="0" i="0" u="none" strike="noStrike">
                          <a:solidFill>
                            <a:srgbClr val="000000"/>
                          </a:solidFill>
                          <a:effectLst/>
                          <a:latin typeface="Century Gothic" panose="020B0502020202020204" pitchFamily="34" charset="0"/>
                        </a:rPr>
                        <a:t>IT Infrastructure Setup</a:t>
                      </a:r>
                    </a:p>
                  </a:txBody>
                  <a:tcPr marL="114300" marR="9525" marT="9525" marB="0" anchor="ctr">
                    <a:lnL w="12700" cap="flat" cmpd="sng" algn="ctr">
                      <a:solidFill>
                        <a:schemeClr val="bg1">
                          <a:lumMod val="75000"/>
                        </a:schemeClr>
                      </a:solidFill>
                      <a:prstDash val="solid"/>
                      <a:round/>
                      <a:headEnd type="none" w="med" len="med"/>
                      <a:tailEnd type="none" w="med" len="med"/>
                    </a:lnL>
                    <a:lnR w="28575"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249831907"/>
                  </a:ext>
                </a:extLst>
              </a:tr>
              <a:tr h="365219">
                <a:tc>
                  <a:txBody>
                    <a:bodyPr/>
                    <a:lstStyle/>
                    <a:p>
                      <a:pPr algn="ctr" fontAlgn="ctr"/>
                      <a:r>
                        <a:rPr lang="en-US" sz="1000" b="0" i="0" u="none" strike="noStrike">
                          <a:solidFill>
                            <a:srgbClr val="000000"/>
                          </a:solidFill>
                          <a:effectLst/>
                          <a:highlight>
                            <a:srgbClr val="F2F2F2"/>
                          </a:highlight>
                          <a:latin typeface="Century Gothic" panose="020B0502020202020204" pitchFamily="34" charset="0"/>
                        </a:rPr>
                        <a:t>I</a:t>
                      </a:r>
                    </a:p>
                  </a:txBody>
                  <a:tcPr marL="95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fontAlgn="ctr"/>
                      <a:r>
                        <a:rPr lang="en-US" sz="1000" b="0" i="0" u="none" strike="noStrike">
                          <a:solidFill>
                            <a:srgbClr val="000000"/>
                          </a:solidFill>
                          <a:effectLst/>
                          <a:latin typeface="Century Gothic" panose="020B0502020202020204" pitchFamily="34" charset="0"/>
                        </a:rPr>
                        <a:t>E</a:t>
                      </a:r>
                    </a:p>
                  </a:txBody>
                  <a:tcPr marL="95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000" b="0" i="0" u="none" strike="noStrike">
                          <a:solidFill>
                            <a:srgbClr val="000000"/>
                          </a:solidFill>
                          <a:effectLst/>
                          <a:latin typeface="Century Gothic" panose="020B0502020202020204" pitchFamily="34" charset="0"/>
                        </a:rPr>
                        <a:t> </a:t>
                      </a:r>
                    </a:p>
                  </a:txBody>
                  <a:tcPr marL="95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000" b="0" i="0" u="none" strike="noStrike">
                          <a:solidFill>
                            <a:srgbClr val="000000"/>
                          </a:solidFill>
                          <a:effectLst/>
                          <a:latin typeface="Century Gothic" panose="020B0502020202020204" pitchFamily="34" charset="0"/>
                        </a:rPr>
                        <a:t> </a:t>
                      </a:r>
                    </a:p>
                  </a:txBody>
                  <a:tcPr marL="95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000" b="0" i="0" u="none" strike="noStrike">
                          <a:solidFill>
                            <a:srgbClr val="000000"/>
                          </a:solidFill>
                          <a:effectLst/>
                          <a:latin typeface="Century Gothic" panose="020B0502020202020204" pitchFamily="34" charset="0"/>
                        </a:rPr>
                        <a:t> </a:t>
                      </a:r>
                    </a:p>
                  </a:txBody>
                  <a:tcPr marL="95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000" b="0" i="0" u="none" strike="noStrike">
                          <a:solidFill>
                            <a:srgbClr val="000000"/>
                          </a:solidFill>
                          <a:effectLst/>
                          <a:latin typeface="Century Gothic" panose="020B0502020202020204" pitchFamily="34" charset="0"/>
                        </a:rPr>
                        <a:t> </a:t>
                      </a:r>
                    </a:p>
                  </a:txBody>
                  <a:tcPr marL="95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000" b="0" i="0" u="none" strike="noStrike">
                          <a:solidFill>
                            <a:srgbClr val="000000"/>
                          </a:solidFill>
                          <a:effectLst/>
                          <a:latin typeface="Century Gothic" panose="020B0502020202020204" pitchFamily="34" charset="0"/>
                        </a:rPr>
                        <a:t> </a:t>
                      </a:r>
                    </a:p>
                  </a:txBody>
                  <a:tcPr marL="95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000" b="0" i="0" u="none" strike="noStrike" dirty="0">
                          <a:solidFill>
                            <a:srgbClr val="000000"/>
                          </a:solidFill>
                          <a:effectLst/>
                          <a:latin typeface="Century Gothic" panose="020B0502020202020204" pitchFamily="34" charset="0"/>
                        </a:rPr>
                        <a:t>45</a:t>
                      </a:r>
                    </a:p>
                  </a:txBody>
                  <a:tcPr marL="95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AEEF3"/>
                    </a:solidFill>
                  </a:tcPr>
                </a:tc>
                <a:tc>
                  <a:txBody>
                    <a:bodyPr/>
                    <a:lstStyle/>
                    <a:p>
                      <a:pPr algn="l" fontAlgn="ctr"/>
                      <a:r>
                        <a:rPr lang="en-US" sz="1000" b="0" i="0" u="none" strike="noStrike">
                          <a:solidFill>
                            <a:srgbClr val="000000"/>
                          </a:solidFill>
                          <a:effectLst/>
                          <a:latin typeface="Century Gothic" panose="020B0502020202020204" pitchFamily="34" charset="0"/>
                        </a:rPr>
                        <a:t>Development of Online Resources</a:t>
                      </a:r>
                    </a:p>
                  </a:txBody>
                  <a:tcPr marL="114300" marR="9525" marT="9525" marB="0" anchor="ctr">
                    <a:lnL w="12700" cap="flat" cmpd="sng" algn="ctr">
                      <a:solidFill>
                        <a:schemeClr val="bg1">
                          <a:lumMod val="75000"/>
                        </a:schemeClr>
                      </a:solidFill>
                      <a:prstDash val="solid"/>
                      <a:round/>
                      <a:headEnd type="none" w="med" len="med"/>
                      <a:tailEnd type="none" w="med" len="med"/>
                    </a:lnL>
                    <a:lnR w="28575"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212195300"/>
                  </a:ext>
                </a:extLst>
              </a:tr>
              <a:tr h="365219">
                <a:tc>
                  <a:txBody>
                    <a:bodyPr/>
                    <a:lstStyle/>
                    <a:p>
                      <a:pPr algn="ctr" fontAlgn="ctr"/>
                      <a:r>
                        <a:rPr lang="en-US" sz="1000" b="0" i="0" u="none" strike="noStrike">
                          <a:solidFill>
                            <a:srgbClr val="000000"/>
                          </a:solidFill>
                          <a:effectLst/>
                          <a:highlight>
                            <a:srgbClr val="F2F2F2"/>
                          </a:highlight>
                          <a:latin typeface="Century Gothic" panose="020B0502020202020204" pitchFamily="34" charset="0"/>
                        </a:rPr>
                        <a:t>J</a:t>
                      </a:r>
                    </a:p>
                  </a:txBody>
                  <a:tcPr marL="95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fontAlgn="ctr"/>
                      <a:r>
                        <a:rPr lang="en-US" sz="1000" b="0" i="0" u="none" strike="noStrike">
                          <a:solidFill>
                            <a:srgbClr val="000000"/>
                          </a:solidFill>
                          <a:effectLst/>
                          <a:latin typeface="Century Gothic" panose="020B0502020202020204" pitchFamily="34" charset="0"/>
                        </a:rPr>
                        <a:t>C</a:t>
                      </a:r>
                    </a:p>
                  </a:txBody>
                  <a:tcPr marL="95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000" b="0" i="0" u="none" strike="noStrike">
                          <a:solidFill>
                            <a:srgbClr val="000000"/>
                          </a:solidFill>
                          <a:effectLst/>
                          <a:latin typeface="Century Gothic" panose="020B0502020202020204" pitchFamily="34" charset="0"/>
                        </a:rPr>
                        <a:t> </a:t>
                      </a:r>
                    </a:p>
                  </a:txBody>
                  <a:tcPr marL="95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000" b="0" i="0" u="none" strike="noStrike">
                          <a:solidFill>
                            <a:srgbClr val="000000"/>
                          </a:solidFill>
                          <a:effectLst/>
                          <a:latin typeface="Century Gothic" panose="020B0502020202020204" pitchFamily="34" charset="0"/>
                        </a:rPr>
                        <a:t> </a:t>
                      </a:r>
                    </a:p>
                  </a:txBody>
                  <a:tcPr marL="95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000" b="0" i="0" u="none" strike="noStrike">
                          <a:solidFill>
                            <a:srgbClr val="000000"/>
                          </a:solidFill>
                          <a:effectLst/>
                          <a:latin typeface="Century Gothic" panose="020B0502020202020204" pitchFamily="34" charset="0"/>
                        </a:rPr>
                        <a:t> </a:t>
                      </a:r>
                    </a:p>
                  </a:txBody>
                  <a:tcPr marL="95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000" b="0" i="0" u="none" strike="noStrike">
                          <a:solidFill>
                            <a:srgbClr val="000000"/>
                          </a:solidFill>
                          <a:effectLst/>
                          <a:latin typeface="Century Gothic" panose="020B0502020202020204" pitchFamily="34" charset="0"/>
                        </a:rPr>
                        <a:t> </a:t>
                      </a:r>
                    </a:p>
                  </a:txBody>
                  <a:tcPr marL="95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000" b="0" i="0" u="none" strike="noStrike">
                          <a:solidFill>
                            <a:srgbClr val="000000"/>
                          </a:solidFill>
                          <a:effectLst/>
                          <a:latin typeface="Century Gothic" panose="020B0502020202020204" pitchFamily="34" charset="0"/>
                        </a:rPr>
                        <a:t> </a:t>
                      </a:r>
                    </a:p>
                  </a:txBody>
                  <a:tcPr marL="95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000" b="0" i="0" u="none" strike="noStrike" dirty="0">
                          <a:solidFill>
                            <a:srgbClr val="000000"/>
                          </a:solidFill>
                          <a:effectLst/>
                          <a:latin typeface="Century Gothic" panose="020B0502020202020204" pitchFamily="34" charset="0"/>
                        </a:rPr>
                        <a:t>25</a:t>
                      </a:r>
                    </a:p>
                  </a:txBody>
                  <a:tcPr marL="95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AEEF3"/>
                    </a:solidFill>
                  </a:tcPr>
                </a:tc>
                <a:tc>
                  <a:txBody>
                    <a:bodyPr/>
                    <a:lstStyle/>
                    <a:p>
                      <a:pPr algn="l" fontAlgn="ctr"/>
                      <a:r>
                        <a:rPr lang="en-US" sz="1000" b="0" i="0" u="none" strike="noStrike">
                          <a:solidFill>
                            <a:srgbClr val="000000"/>
                          </a:solidFill>
                          <a:effectLst/>
                          <a:latin typeface="Century Gothic" panose="020B0502020202020204" pitchFamily="34" charset="0"/>
                        </a:rPr>
                        <a:t>Marketing and Public Relations Plan</a:t>
                      </a:r>
                    </a:p>
                  </a:txBody>
                  <a:tcPr marL="114300" marR="9525" marT="9525" marB="0" anchor="ctr">
                    <a:lnL w="12700" cap="flat" cmpd="sng" algn="ctr">
                      <a:solidFill>
                        <a:schemeClr val="bg1">
                          <a:lumMod val="75000"/>
                        </a:schemeClr>
                      </a:solidFill>
                      <a:prstDash val="solid"/>
                      <a:round/>
                      <a:headEnd type="none" w="med" len="med"/>
                      <a:tailEnd type="none" w="med" len="med"/>
                    </a:lnL>
                    <a:lnR w="28575"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985297803"/>
                  </a:ext>
                </a:extLst>
              </a:tr>
              <a:tr h="365219">
                <a:tc>
                  <a:txBody>
                    <a:bodyPr/>
                    <a:lstStyle/>
                    <a:p>
                      <a:pPr algn="ctr" fontAlgn="ctr"/>
                      <a:r>
                        <a:rPr lang="en-US" sz="1000" b="0" i="0" u="none" strike="noStrike">
                          <a:solidFill>
                            <a:srgbClr val="000000"/>
                          </a:solidFill>
                          <a:effectLst/>
                          <a:highlight>
                            <a:srgbClr val="F2F2F2"/>
                          </a:highlight>
                          <a:latin typeface="Century Gothic" panose="020B0502020202020204" pitchFamily="34" charset="0"/>
                        </a:rPr>
                        <a:t>K</a:t>
                      </a:r>
                    </a:p>
                  </a:txBody>
                  <a:tcPr marL="95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fontAlgn="ctr"/>
                      <a:r>
                        <a:rPr lang="en-US" sz="1000" b="0" i="0" u="none" strike="noStrike">
                          <a:solidFill>
                            <a:srgbClr val="000000"/>
                          </a:solidFill>
                          <a:effectLst/>
                          <a:latin typeface="Century Gothic" panose="020B0502020202020204" pitchFamily="34" charset="0"/>
                        </a:rPr>
                        <a:t>F</a:t>
                      </a:r>
                    </a:p>
                  </a:txBody>
                  <a:tcPr marL="95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000" b="0" i="0" u="none" strike="noStrike">
                          <a:solidFill>
                            <a:srgbClr val="000000"/>
                          </a:solidFill>
                          <a:effectLst/>
                          <a:latin typeface="Century Gothic" panose="020B0502020202020204" pitchFamily="34" charset="0"/>
                        </a:rPr>
                        <a:t>G</a:t>
                      </a:r>
                    </a:p>
                  </a:txBody>
                  <a:tcPr marL="95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000" b="0" i="0" u="none" strike="noStrike">
                          <a:solidFill>
                            <a:srgbClr val="000000"/>
                          </a:solidFill>
                          <a:effectLst/>
                          <a:latin typeface="Century Gothic" panose="020B0502020202020204" pitchFamily="34" charset="0"/>
                        </a:rPr>
                        <a:t>H</a:t>
                      </a:r>
                    </a:p>
                  </a:txBody>
                  <a:tcPr marL="95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000" b="0" i="0" u="none" strike="noStrike">
                          <a:solidFill>
                            <a:srgbClr val="000000"/>
                          </a:solidFill>
                          <a:effectLst/>
                          <a:latin typeface="Century Gothic" panose="020B0502020202020204" pitchFamily="34" charset="0"/>
                        </a:rPr>
                        <a:t>I</a:t>
                      </a:r>
                    </a:p>
                  </a:txBody>
                  <a:tcPr marL="95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000" b="0" i="0" u="none" strike="noStrike">
                          <a:solidFill>
                            <a:srgbClr val="000000"/>
                          </a:solidFill>
                          <a:effectLst/>
                          <a:latin typeface="Century Gothic" panose="020B0502020202020204" pitchFamily="34" charset="0"/>
                        </a:rPr>
                        <a:t> </a:t>
                      </a:r>
                    </a:p>
                  </a:txBody>
                  <a:tcPr marL="95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000" b="0" i="0" u="none" strike="noStrike">
                          <a:solidFill>
                            <a:srgbClr val="000000"/>
                          </a:solidFill>
                          <a:effectLst/>
                          <a:latin typeface="Century Gothic" panose="020B0502020202020204" pitchFamily="34" charset="0"/>
                        </a:rPr>
                        <a:t> </a:t>
                      </a:r>
                    </a:p>
                  </a:txBody>
                  <a:tcPr marL="95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000" b="0" i="0" u="none" strike="noStrike" dirty="0">
                          <a:solidFill>
                            <a:srgbClr val="000000"/>
                          </a:solidFill>
                          <a:effectLst/>
                          <a:latin typeface="Century Gothic" panose="020B0502020202020204" pitchFamily="34" charset="0"/>
                        </a:rPr>
                        <a:t>15</a:t>
                      </a:r>
                    </a:p>
                  </a:txBody>
                  <a:tcPr marL="95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AEEF3"/>
                    </a:solidFill>
                  </a:tcPr>
                </a:tc>
                <a:tc>
                  <a:txBody>
                    <a:bodyPr/>
                    <a:lstStyle/>
                    <a:p>
                      <a:pPr algn="l" fontAlgn="ctr"/>
                      <a:r>
                        <a:rPr lang="en-US" sz="1000" b="0" i="0" u="none" strike="noStrike">
                          <a:solidFill>
                            <a:srgbClr val="000000"/>
                          </a:solidFill>
                          <a:effectLst/>
                          <a:latin typeface="Century Gothic" panose="020B0502020202020204" pitchFamily="34" charset="0"/>
                        </a:rPr>
                        <a:t>Pilot Program Launch</a:t>
                      </a:r>
                    </a:p>
                  </a:txBody>
                  <a:tcPr marL="114300" marR="9525" marT="9525" marB="0" anchor="ctr">
                    <a:lnL w="12700" cap="flat" cmpd="sng" algn="ctr">
                      <a:solidFill>
                        <a:schemeClr val="bg1">
                          <a:lumMod val="75000"/>
                        </a:schemeClr>
                      </a:solidFill>
                      <a:prstDash val="solid"/>
                      <a:round/>
                      <a:headEnd type="none" w="med" len="med"/>
                      <a:tailEnd type="none" w="med" len="med"/>
                    </a:lnL>
                    <a:lnR w="28575"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350517653"/>
                  </a:ext>
                </a:extLst>
              </a:tr>
              <a:tr h="365219">
                <a:tc>
                  <a:txBody>
                    <a:bodyPr/>
                    <a:lstStyle/>
                    <a:p>
                      <a:pPr algn="ctr" fontAlgn="ctr"/>
                      <a:r>
                        <a:rPr lang="en-US" sz="1000" b="0" i="0" u="none" strike="noStrike">
                          <a:solidFill>
                            <a:srgbClr val="000000"/>
                          </a:solidFill>
                          <a:effectLst/>
                          <a:highlight>
                            <a:srgbClr val="F2F2F2"/>
                          </a:highlight>
                          <a:latin typeface="Century Gothic" panose="020B0502020202020204" pitchFamily="34" charset="0"/>
                        </a:rPr>
                        <a:t>L</a:t>
                      </a:r>
                    </a:p>
                  </a:txBody>
                  <a:tcPr marL="95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fontAlgn="ctr"/>
                      <a:r>
                        <a:rPr lang="en-US" sz="1000" b="0" i="0" u="none" strike="noStrike">
                          <a:solidFill>
                            <a:srgbClr val="000000"/>
                          </a:solidFill>
                          <a:effectLst/>
                          <a:latin typeface="Century Gothic" panose="020B0502020202020204" pitchFamily="34" charset="0"/>
                        </a:rPr>
                        <a:t>K</a:t>
                      </a:r>
                    </a:p>
                  </a:txBody>
                  <a:tcPr marL="95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000" b="0" i="0" u="none" strike="noStrike">
                          <a:solidFill>
                            <a:srgbClr val="000000"/>
                          </a:solidFill>
                          <a:effectLst/>
                          <a:latin typeface="Century Gothic" panose="020B0502020202020204" pitchFamily="34" charset="0"/>
                        </a:rPr>
                        <a:t> </a:t>
                      </a:r>
                    </a:p>
                  </a:txBody>
                  <a:tcPr marL="95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000" b="0" i="0" u="none" strike="noStrike">
                          <a:solidFill>
                            <a:srgbClr val="000000"/>
                          </a:solidFill>
                          <a:effectLst/>
                          <a:latin typeface="Century Gothic" panose="020B0502020202020204" pitchFamily="34" charset="0"/>
                        </a:rPr>
                        <a:t> </a:t>
                      </a:r>
                    </a:p>
                  </a:txBody>
                  <a:tcPr marL="95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000" b="0" i="0" u="none" strike="noStrike">
                          <a:solidFill>
                            <a:srgbClr val="000000"/>
                          </a:solidFill>
                          <a:effectLst/>
                          <a:latin typeface="Century Gothic" panose="020B0502020202020204" pitchFamily="34" charset="0"/>
                        </a:rPr>
                        <a:t> </a:t>
                      </a:r>
                    </a:p>
                  </a:txBody>
                  <a:tcPr marL="95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000" b="0" i="0" u="none" strike="noStrike">
                          <a:solidFill>
                            <a:srgbClr val="000000"/>
                          </a:solidFill>
                          <a:effectLst/>
                          <a:latin typeface="Century Gothic" panose="020B0502020202020204" pitchFamily="34" charset="0"/>
                        </a:rPr>
                        <a:t> </a:t>
                      </a:r>
                    </a:p>
                  </a:txBody>
                  <a:tcPr marL="95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000" b="0" i="0" u="none" strike="noStrike">
                          <a:solidFill>
                            <a:srgbClr val="000000"/>
                          </a:solidFill>
                          <a:effectLst/>
                          <a:latin typeface="Century Gothic" panose="020B0502020202020204" pitchFamily="34" charset="0"/>
                        </a:rPr>
                        <a:t> </a:t>
                      </a:r>
                    </a:p>
                  </a:txBody>
                  <a:tcPr marL="95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000" b="0" i="0" u="none" strike="noStrike" dirty="0">
                          <a:solidFill>
                            <a:srgbClr val="000000"/>
                          </a:solidFill>
                          <a:effectLst/>
                          <a:latin typeface="Century Gothic" panose="020B0502020202020204" pitchFamily="34" charset="0"/>
                        </a:rPr>
                        <a:t>20</a:t>
                      </a:r>
                    </a:p>
                  </a:txBody>
                  <a:tcPr marL="95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AEEF3"/>
                    </a:solidFill>
                  </a:tcPr>
                </a:tc>
                <a:tc>
                  <a:txBody>
                    <a:bodyPr/>
                    <a:lstStyle/>
                    <a:p>
                      <a:pPr algn="l" fontAlgn="ctr"/>
                      <a:r>
                        <a:rPr lang="en-US" sz="1000" b="0" i="0" u="none" strike="noStrike">
                          <a:solidFill>
                            <a:srgbClr val="000000"/>
                          </a:solidFill>
                          <a:effectLst/>
                          <a:latin typeface="Century Gothic" panose="020B0502020202020204" pitchFamily="34" charset="0"/>
                        </a:rPr>
                        <a:t>Pilot Program Review and Feedback Analysis</a:t>
                      </a:r>
                    </a:p>
                  </a:txBody>
                  <a:tcPr marL="114300" marR="9525" marT="9525" marB="0" anchor="ctr">
                    <a:lnL w="12700" cap="flat" cmpd="sng" algn="ctr">
                      <a:solidFill>
                        <a:schemeClr val="bg1">
                          <a:lumMod val="75000"/>
                        </a:schemeClr>
                      </a:solidFill>
                      <a:prstDash val="solid"/>
                      <a:round/>
                      <a:headEnd type="none" w="med" len="med"/>
                      <a:tailEnd type="none" w="med" len="med"/>
                    </a:lnL>
                    <a:lnR w="28575"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350210470"/>
                  </a:ext>
                </a:extLst>
              </a:tr>
              <a:tr h="365219">
                <a:tc>
                  <a:txBody>
                    <a:bodyPr/>
                    <a:lstStyle/>
                    <a:p>
                      <a:pPr algn="ctr" fontAlgn="ctr"/>
                      <a:r>
                        <a:rPr lang="en-US" sz="1000" b="0" i="0" u="none" strike="noStrike">
                          <a:solidFill>
                            <a:srgbClr val="000000"/>
                          </a:solidFill>
                          <a:effectLst/>
                          <a:highlight>
                            <a:srgbClr val="F2F2F2"/>
                          </a:highlight>
                          <a:latin typeface="Century Gothic" panose="020B0502020202020204" pitchFamily="34" charset="0"/>
                        </a:rPr>
                        <a:t>M</a:t>
                      </a:r>
                    </a:p>
                  </a:txBody>
                  <a:tcPr marL="95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fontAlgn="ctr"/>
                      <a:r>
                        <a:rPr lang="en-US" sz="1000" b="0" i="0" u="none" strike="noStrike">
                          <a:solidFill>
                            <a:srgbClr val="000000"/>
                          </a:solidFill>
                          <a:effectLst/>
                          <a:latin typeface="Century Gothic" panose="020B0502020202020204" pitchFamily="34" charset="0"/>
                        </a:rPr>
                        <a:t>L</a:t>
                      </a:r>
                    </a:p>
                  </a:txBody>
                  <a:tcPr marL="95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000" b="0" i="0" u="none" strike="noStrike">
                          <a:solidFill>
                            <a:srgbClr val="000000"/>
                          </a:solidFill>
                          <a:effectLst/>
                          <a:latin typeface="Century Gothic" panose="020B0502020202020204" pitchFamily="34" charset="0"/>
                        </a:rPr>
                        <a:t> </a:t>
                      </a:r>
                    </a:p>
                  </a:txBody>
                  <a:tcPr marL="95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000" b="0" i="0" u="none" strike="noStrike">
                          <a:solidFill>
                            <a:srgbClr val="000000"/>
                          </a:solidFill>
                          <a:effectLst/>
                          <a:latin typeface="Century Gothic" panose="020B0502020202020204" pitchFamily="34" charset="0"/>
                        </a:rPr>
                        <a:t> </a:t>
                      </a:r>
                    </a:p>
                  </a:txBody>
                  <a:tcPr marL="95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000" b="0" i="0" u="none" strike="noStrike">
                          <a:solidFill>
                            <a:srgbClr val="000000"/>
                          </a:solidFill>
                          <a:effectLst/>
                          <a:latin typeface="Century Gothic" panose="020B0502020202020204" pitchFamily="34" charset="0"/>
                        </a:rPr>
                        <a:t> </a:t>
                      </a:r>
                    </a:p>
                  </a:txBody>
                  <a:tcPr marL="95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000" b="0" i="0" u="none" strike="noStrike">
                          <a:solidFill>
                            <a:srgbClr val="000000"/>
                          </a:solidFill>
                          <a:effectLst/>
                          <a:latin typeface="Century Gothic" panose="020B0502020202020204" pitchFamily="34" charset="0"/>
                        </a:rPr>
                        <a:t> </a:t>
                      </a:r>
                    </a:p>
                  </a:txBody>
                  <a:tcPr marL="95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000" b="0" i="0" u="none" strike="noStrike">
                          <a:solidFill>
                            <a:srgbClr val="000000"/>
                          </a:solidFill>
                          <a:effectLst/>
                          <a:latin typeface="Century Gothic" panose="020B0502020202020204" pitchFamily="34" charset="0"/>
                        </a:rPr>
                        <a:t> </a:t>
                      </a:r>
                    </a:p>
                  </a:txBody>
                  <a:tcPr marL="95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000" b="0" i="0" u="none" strike="noStrike" dirty="0">
                          <a:solidFill>
                            <a:srgbClr val="000000"/>
                          </a:solidFill>
                          <a:effectLst/>
                          <a:latin typeface="Century Gothic" panose="020B0502020202020204" pitchFamily="34" charset="0"/>
                        </a:rPr>
                        <a:t>30</a:t>
                      </a:r>
                    </a:p>
                  </a:txBody>
                  <a:tcPr marL="95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AEEF3"/>
                    </a:solidFill>
                  </a:tcPr>
                </a:tc>
                <a:tc>
                  <a:txBody>
                    <a:bodyPr/>
                    <a:lstStyle/>
                    <a:p>
                      <a:pPr algn="l" fontAlgn="ctr"/>
                      <a:r>
                        <a:rPr lang="en-US" sz="1000" b="0" i="0" u="none" strike="noStrike">
                          <a:solidFill>
                            <a:srgbClr val="000000"/>
                          </a:solidFill>
                          <a:effectLst/>
                          <a:latin typeface="Century Gothic" panose="020B0502020202020204" pitchFamily="34" charset="0"/>
                        </a:rPr>
                        <a:t>Full Program Rollout Planning</a:t>
                      </a:r>
                    </a:p>
                  </a:txBody>
                  <a:tcPr marL="114300" marR="9525" marT="9525" marB="0" anchor="ctr">
                    <a:lnL w="12700" cap="flat" cmpd="sng" algn="ctr">
                      <a:solidFill>
                        <a:schemeClr val="bg1">
                          <a:lumMod val="75000"/>
                        </a:schemeClr>
                      </a:solidFill>
                      <a:prstDash val="solid"/>
                      <a:round/>
                      <a:headEnd type="none" w="med" len="med"/>
                      <a:tailEnd type="none" w="med" len="med"/>
                    </a:lnL>
                    <a:lnR w="28575"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4260837147"/>
                  </a:ext>
                </a:extLst>
              </a:tr>
              <a:tr h="365219">
                <a:tc>
                  <a:txBody>
                    <a:bodyPr/>
                    <a:lstStyle/>
                    <a:p>
                      <a:pPr algn="ctr" fontAlgn="ctr"/>
                      <a:r>
                        <a:rPr lang="en-US" sz="1000" b="0" i="0" u="none" strike="noStrike">
                          <a:solidFill>
                            <a:srgbClr val="000000"/>
                          </a:solidFill>
                          <a:effectLst/>
                          <a:highlight>
                            <a:srgbClr val="F2F2F2"/>
                          </a:highlight>
                          <a:latin typeface="Century Gothic" panose="020B0502020202020204" pitchFamily="34" charset="0"/>
                        </a:rPr>
                        <a:t>N</a:t>
                      </a:r>
                    </a:p>
                  </a:txBody>
                  <a:tcPr marL="95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fontAlgn="ctr"/>
                      <a:r>
                        <a:rPr lang="en-US" sz="1000" b="0" i="0" u="none" strike="noStrike">
                          <a:solidFill>
                            <a:srgbClr val="000000"/>
                          </a:solidFill>
                          <a:effectLst/>
                          <a:latin typeface="Century Gothic" panose="020B0502020202020204" pitchFamily="34" charset="0"/>
                        </a:rPr>
                        <a:t>M</a:t>
                      </a:r>
                    </a:p>
                  </a:txBody>
                  <a:tcPr marL="95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000" b="0" i="0" u="none" strike="noStrike">
                          <a:solidFill>
                            <a:srgbClr val="000000"/>
                          </a:solidFill>
                          <a:effectLst/>
                          <a:latin typeface="Century Gothic" panose="020B0502020202020204" pitchFamily="34" charset="0"/>
                        </a:rPr>
                        <a:t> </a:t>
                      </a:r>
                    </a:p>
                  </a:txBody>
                  <a:tcPr marL="95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000" b="0" i="0" u="none" strike="noStrike">
                          <a:solidFill>
                            <a:srgbClr val="000000"/>
                          </a:solidFill>
                          <a:effectLst/>
                          <a:latin typeface="Century Gothic" panose="020B0502020202020204" pitchFamily="34" charset="0"/>
                        </a:rPr>
                        <a:t> </a:t>
                      </a:r>
                    </a:p>
                  </a:txBody>
                  <a:tcPr marL="95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000" b="0" i="0" u="none" strike="noStrike">
                          <a:solidFill>
                            <a:srgbClr val="000000"/>
                          </a:solidFill>
                          <a:effectLst/>
                          <a:latin typeface="Century Gothic" panose="020B0502020202020204" pitchFamily="34" charset="0"/>
                        </a:rPr>
                        <a:t> </a:t>
                      </a:r>
                    </a:p>
                  </a:txBody>
                  <a:tcPr marL="95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000" b="0" i="0" u="none" strike="noStrike">
                          <a:solidFill>
                            <a:srgbClr val="000000"/>
                          </a:solidFill>
                          <a:effectLst/>
                          <a:latin typeface="Century Gothic" panose="020B0502020202020204" pitchFamily="34" charset="0"/>
                        </a:rPr>
                        <a:t> </a:t>
                      </a:r>
                    </a:p>
                  </a:txBody>
                  <a:tcPr marL="95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000" b="0" i="0" u="none" strike="noStrike">
                          <a:solidFill>
                            <a:srgbClr val="000000"/>
                          </a:solidFill>
                          <a:effectLst/>
                          <a:latin typeface="Century Gothic" panose="020B0502020202020204" pitchFamily="34" charset="0"/>
                        </a:rPr>
                        <a:t> </a:t>
                      </a:r>
                    </a:p>
                  </a:txBody>
                  <a:tcPr marL="95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000" b="0" i="0" u="none" strike="noStrike" dirty="0">
                          <a:solidFill>
                            <a:srgbClr val="000000"/>
                          </a:solidFill>
                          <a:effectLst/>
                          <a:latin typeface="Century Gothic" panose="020B0502020202020204" pitchFamily="34" charset="0"/>
                        </a:rPr>
                        <a:t>50</a:t>
                      </a:r>
                    </a:p>
                  </a:txBody>
                  <a:tcPr marL="95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rgbClr val="EAEEF3"/>
                    </a:solidFill>
                  </a:tcPr>
                </a:tc>
                <a:tc>
                  <a:txBody>
                    <a:bodyPr/>
                    <a:lstStyle/>
                    <a:p>
                      <a:pPr algn="l" fontAlgn="ctr"/>
                      <a:r>
                        <a:rPr lang="en-US" sz="1000" b="0" i="0" u="none" strike="noStrike" dirty="0">
                          <a:solidFill>
                            <a:srgbClr val="000000"/>
                          </a:solidFill>
                          <a:effectLst/>
                          <a:latin typeface="Century Gothic" panose="020B0502020202020204" pitchFamily="34" charset="0"/>
                        </a:rPr>
                        <a:t>Implementation of Full Program</a:t>
                      </a:r>
                    </a:p>
                  </a:txBody>
                  <a:tcPr marL="114300" marR="9525" marT="9525" marB="0" anchor="ctr">
                    <a:lnL w="12700" cap="flat" cmpd="sng" algn="ctr">
                      <a:solidFill>
                        <a:schemeClr val="bg1">
                          <a:lumMod val="75000"/>
                        </a:schemeClr>
                      </a:solidFill>
                      <a:prstDash val="solid"/>
                      <a:round/>
                      <a:headEnd type="none" w="med" len="med"/>
                      <a:tailEnd type="none" w="med" len="med"/>
                    </a:lnL>
                    <a:lnR w="28575"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20477432"/>
                  </a:ext>
                </a:extLst>
              </a:tr>
            </a:tbl>
          </a:graphicData>
        </a:graphic>
      </p:graphicFrame>
      <p:sp>
        <p:nvSpPr>
          <p:cNvPr id="3" name="TextBox 2">
            <a:extLst>
              <a:ext uri="{FF2B5EF4-FFF2-40B4-BE49-F238E27FC236}">
                <a16:creationId xmlns:a16="http://schemas.microsoft.com/office/drawing/2014/main" id="{9E53E52F-0E17-1F56-E0A8-4F2C55482C2D}"/>
              </a:ext>
            </a:extLst>
          </p:cNvPr>
          <p:cNvSpPr txBox="1"/>
          <p:nvPr/>
        </p:nvSpPr>
        <p:spPr>
          <a:xfrm>
            <a:off x="395020" y="6276975"/>
            <a:ext cx="11330253" cy="430887"/>
          </a:xfrm>
          <a:prstGeom prst="rect">
            <a:avLst/>
          </a:prstGeom>
          <a:noFill/>
        </p:spPr>
        <p:txBody>
          <a:bodyPr wrap="square" lIns="0" rtlCol="0">
            <a:spAutoFit/>
          </a:bodyPr>
          <a:lstStyle/>
          <a:p>
            <a:r>
              <a:rPr lang="en-US" sz="2200" dirty="0">
                <a:solidFill>
                  <a:schemeClr val="tx1">
                    <a:lumMod val="65000"/>
                    <a:lumOff val="35000"/>
                  </a:schemeClr>
                </a:solidFill>
                <a:latin typeface="Century Gothic" panose="020B0502020202020204" pitchFamily="34" charset="0"/>
              </a:rPr>
              <a:t>EXAMPLE</a:t>
            </a:r>
          </a:p>
        </p:txBody>
      </p:sp>
    </p:spTree>
    <p:extLst>
      <p:ext uri="{BB962C8B-B14F-4D97-AF65-F5344CB8AC3E}">
        <p14:creationId xmlns:p14="http://schemas.microsoft.com/office/powerpoint/2010/main" val="388603674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bg1">
                <a:lumMod val="95000"/>
                <a:alpha val="40000"/>
              </a:schemeClr>
            </a:gs>
            <a:gs pos="100000">
              <a:schemeClr val="accent1">
                <a:lumMod val="20000"/>
                <a:lumOff val="80000"/>
              </a:schemeClr>
            </a:gs>
          </a:gsLst>
          <a:lin ang="13500000" scaled="1"/>
          <a:tileRect/>
        </a:gradFill>
        <a:effectLst/>
      </p:bgPr>
    </p:bg>
    <p:spTree>
      <p:nvGrpSpPr>
        <p:cNvPr id="1" name=""/>
        <p:cNvGrpSpPr/>
        <p:nvPr/>
      </p:nvGrpSpPr>
      <p:grpSpPr>
        <a:xfrm>
          <a:off x="0" y="0"/>
          <a:ext cx="0" cy="0"/>
          <a:chOff x="0" y="0"/>
          <a:chExt cx="0" cy="0"/>
        </a:xfrm>
      </p:grpSpPr>
      <p:sp>
        <p:nvSpPr>
          <p:cNvPr id="7" name="TextBox 6">
            <a:extLst>
              <a:ext uri="{FF2B5EF4-FFF2-40B4-BE49-F238E27FC236}">
                <a16:creationId xmlns:a16="http://schemas.microsoft.com/office/drawing/2014/main" id="{E741B8D3-84D7-5749-AC5C-BCB64D1CF339}"/>
              </a:ext>
            </a:extLst>
          </p:cNvPr>
          <p:cNvSpPr txBox="1"/>
          <p:nvPr/>
        </p:nvSpPr>
        <p:spPr>
          <a:xfrm>
            <a:off x="251981" y="5979810"/>
            <a:ext cx="4337060" cy="430887"/>
          </a:xfrm>
          <a:prstGeom prst="rect">
            <a:avLst/>
          </a:prstGeom>
          <a:noFill/>
        </p:spPr>
        <p:txBody>
          <a:bodyPr wrap="square" lIns="0" rtlCol="0">
            <a:spAutoFit/>
          </a:bodyPr>
          <a:lstStyle/>
          <a:p>
            <a:r>
              <a:rPr lang="en-US" sz="2200" dirty="0">
                <a:solidFill>
                  <a:schemeClr val="tx1">
                    <a:lumMod val="65000"/>
                    <a:lumOff val="35000"/>
                  </a:schemeClr>
                </a:solidFill>
                <a:latin typeface="Century Gothic" panose="020B0502020202020204" pitchFamily="34" charset="0"/>
              </a:rPr>
              <a:t>CRITICAL PATH EXAMPLE</a:t>
            </a:r>
          </a:p>
        </p:txBody>
      </p:sp>
      <p:sp>
        <p:nvSpPr>
          <p:cNvPr id="2" name="TextBox 1">
            <a:extLst>
              <a:ext uri="{FF2B5EF4-FFF2-40B4-BE49-F238E27FC236}">
                <a16:creationId xmlns:a16="http://schemas.microsoft.com/office/drawing/2014/main" id="{5BB2928A-C155-7C48-BE49-FB77B950E754}"/>
              </a:ext>
            </a:extLst>
          </p:cNvPr>
          <p:cNvSpPr txBox="1"/>
          <p:nvPr/>
        </p:nvSpPr>
        <p:spPr>
          <a:xfrm>
            <a:off x="251981" y="6397957"/>
            <a:ext cx="4085414" cy="323165"/>
          </a:xfrm>
          <a:prstGeom prst="rect">
            <a:avLst/>
          </a:prstGeom>
          <a:noFill/>
        </p:spPr>
        <p:txBody>
          <a:bodyPr wrap="none" lIns="0" rtlCol="0">
            <a:spAutoFit/>
          </a:bodyPr>
          <a:lstStyle/>
          <a:p>
            <a:r>
              <a:rPr lang="en-US" sz="1500" dirty="0">
                <a:solidFill>
                  <a:schemeClr val="tx1">
                    <a:lumMod val="65000"/>
                    <a:lumOff val="35000"/>
                  </a:schemeClr>
                </a:solidFill>
                <a:latin typeface="Century Gothic" panose="020B0502020202020204" pitchFamily="34" charset="0"/>
              </a:rPr>
              <a:t>Use red arrows to illustrate the critical path.</a:t>
            </a:r>
          </a:p>
        </p:txBody>
      </p:sp>
      <p:sp>
        <p:nvSpPr>
          <p:cNvPr id="15" name="Oval 14">
            <a:extLst>
              <a:ext uri="{FF2B5EF4-FFF2-40B4-BE49-F238E27FC236}">
                <a16:creationId xmlns:a16="http://schemas.microsoft.com/office/drawing/2014/main" id="{D6C1B2BD-B5DF-A54E-AC9A-EE38EE621C84}"/>
              </a:ext>
            </a:extLst>
          </p:cNvPr>
          <p:cNvSpPr/>
          <p:nvPr/>
        </p:nvSpPr>
        <p:spPr>
          <a:xfrm>
            <a:off x="333808" y="405675"/>
            <a:ext cx="975602" cy="975602"/>
          </a:xfrm>
          <a:prstGeom prst="ellipse">
            <a:avLst/>
          </a:prstGeom>
          <a:solidFill>
            <a:schemeClr val="accent1">
              <a:lumMod val="40000"/>
              <a:lumOff val="60000"/>
            </a:schemeClr>
          </a:solidFill>
          <a:ln>
            <a:solidFill>
              <a:schemeClr val="tx2">
                <a:lumMod val="20000"/>
                <a:lumOff val="80000"/>
              </a:schemeClr>
            </a:solidFill>
          </a:ln>
        </p:spPr>
        <p:style>
          <a:lnRef idx="1">
            <a:schemeClr val="accent1"/>
          </a:lnRef>
          <a:fillRef idx="3">
            <a:schemeClr val="accent1"/>
          </a:fillRef>
          <a:effectRef idx="2">
            <a:schemeClr val="accent1"/>
          </a:effectRef>
          <a:fontRef idx="minor">
            <a:schemeClr val="lt1"/>
          </a:fontRef>
        </p:style>
        <p:txBody>
          <a:bodyPr lIns="0" tIns="0" rIns="0" bIns="0" rtlCol="0" anchor="ctr" anchorCtr="1"/>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900" dirty="0">
                <a:solidFill>
                  <a:schemeClr val="tx1"/>
                </a:solidFill>
                <a:latin typeface="Century Gothic" panose="020B0502020202020204" pitchFamily="34" charset="0"/>
              </a:rPr>
              <a:t>ACTIVITY</a:t>
            </a:r>
            <a:r>
              <a:rPr lang="en-US" sz="900" baseline="0" dirty="0">
                <a:solidFill>
                  <a:schemeClr val="tx1"/>
                </a:solidFill>
                <a:latin typeface="Century Gothic" panose="020B0502020202020204" pitchFamily="34" charset="0"/>
              </a:rPr>
              <a:t> ID</a:t>
            </a:r>
          </a:p>
          <a:p>
            <a:pPr algn="ctr"/>
            <a:r>
              <a:rPr lang="en-US" sz="900" dirty="0">
                <a:solidFill>
                  <a:schemeClr val="tx1"/>
                </a:solidFill>
                <a:latin typeface="Century Gothic" panose="020B0502020202020204" pitchFamily="34" charset="0"/>
              </a:rPr>
              <a:t>–––––––––––</a:t>
            </a:r>
          </a:p>
          <a:p>
            <a:pPr algn="ctr"/>
            <a:r>
              <a:rPr lang="en-US" sz="900" dirty="0">
                <a:solidFill>
                  <a:schemeClr val="tx1"/>
                </a:solidFill>
                <a:latin typeface="Century Gothic" panose="020B0502020202020204" pitchFamily="34" charset="0"/>
              </a:rPr>
              <a:t>DURATION</a:t>
            </a:r>
            <a:r>
              <a:rPr lang="en-US" sz="900" baseline="0" dirty="0">
                <a:solidFill>
                  <a:schemeClr val="tx1"/>
                </a:solidFill>
                <a:latin typeface="Century Gothic" panose="020B0502020202020204" pitchFamily="34" charset="0"/>
              </a:rPr>
              <a:t> IN DAYS</a:t>
            </a:r>
          </a:p>
        </p:txBody>
      </p:sp>
      <p:sp>
        <p:nvSpPr>
          <p:cNvPr id="16" name="Oval 15">
            <a:extLst>
              <a:ext uri="{FF2B5EF4-FFF2-40B4-BE49-F238E27FC236}">
                <a16:creationId xmlns:a16="http://schemas.microsoft.com/office/drawing/2014/main" id="{B50AD5CF-6755-5B4E-98D2-2E6905A6EC0D}"/>
              </a:ext>
            </a:extLst>
          </p:cNvPr>
          <p:cNvSpPr/>
          <p:nvPr/>
        </p:nvSpPr>
        <p:spPr>
          <a:xfrm>
            <a:off x="1397759" y="3296670"/>
            <a:ext cx="585361" cy="585361"/>
          </a:xfrm>
          <a:prstGeom prst="ellipse">
            <a:avLst/>
          </a:prstGeom>
          <a:solidFill>
            <a:schemeClr val="accent1">
              <a:lumMod val="40000"/>
              <a:lumOff val="60000"/>
            </a:schemeClr>
          </a:solidFill>
          <a:ln>
            <a:solidFill>
              <a:schemeClr val="tx2">
                <a:lumMod val="20000"/>
                <a:lumOff val="80000"/>
              </a:schemeClr>
            </a:solidFill>
          </a:ln>
        </p:spPr>
        <p:style>
          <a:lnRef idx="1">
            <a:schemeClr val="accent1"/>
          </a:lnRef>
          <a:fillRef idx="3">
            <a:schemeClr val="accent1"/>
          </a:fillRef>
          <a:effectRef idx="2">
            <a:schemeClr val="accent1"/>
          </a:effectRef>
          <a:fontRef idx="minor">
            <a:schemeClr val="lt1"/>
          </a:fontRef>
        </p:style>
        <p:txBody>
          <a:bodyPr lIns="0" tIns="0" rIns="0" bIns="0" rtlCol="0" anchor="ctr" anchorCtr="1"/>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1200" dirty="0">
                <a:solidFill>
                  <a:schemeClr val="tx1"/>
                </a:solidFill>
                <a:latin typeface="Century Gothic" panose="020B0502020202020204" pitchFamily="34" charset="0"/>
              </a:rPr>
              <a:t>A</a:t>
            </a:r>
            <a:endParaRPr lang="en-US" sz="1200" baseline="0" dirty="0">
              <a:solidFill>
                <a:schemeClr val="tx1"/>
              </a:solidFill>
              <a:latin typeface="Century Gothic" panose="020B0502020202020204" pitchFamily="34" charset="0"/>
            </a:endParaRPr>
          </a:p>
          <a:p>
            <a:pPr algn="ctr"/>
            <a:r>
              <a:rPr lang="en-US" sz="500" dirty="0">
                <a:solidFill>
                  <a:schemeClr val="tx1"/>
                </a:solidFill>
                <a:latin typeface="Century Gothic" panose="020B0502020202020204" pitchFamily="34" charset="0"/>
              </a:rPr>
              <a:t>–––––––</a:t>
            </a:r>
            <a:endParaRPr lang="en-US" sz="1000" dirty="0">
              <a:solidFill>
                <a:schemeClr val="tx1"/>
              </a:solidFill>
              <a:latin typeface="Century Gothic" panose="020B0502020202020204" pitchFamily="34" charset="0"/>
            </a:endParaRPr>
          </a:p>
          <a:p>
            <a:pPr algn="ctr"/>
            <a:r>
              <a:rPr lang="en-US" baseline="0" dirty="0">
                <a:solidFill>
                  <a:schemeClr val="tx1"/>
                </a:solidFill>
                <a:latin typeface="Century Gothic" panose="020B0502020202020204" pitchFamily="34" charset="0"/>
              </a:rPr>
              <a:t>10</a:t>
            </a:r>
            <a:endParaRPr lang="en-US" sz="1000" baseline="0" dirty="0">
              <a:solidFill>
                <a:schemeClr val="tx1"/>
              </a:solidFill>
              <a:latin typeface="Century Gothic" panose="020B0502020202020204" pitchFamily="34" charset="0"/>
            </a:endParaRPr>
          </a:p>
        </p:txBody>
      </p:sp>
      <p:sp>
        <p:nvSpPr>
          <p:cNvPr id="17" name="Oval 16">
            <a:extLst>
              <a:ext uri="{FF2B5EF4-FFF2-40B4-BE49-F238E27FC236}">
                <a16:creationId xmlns:a16="http://schemas.microsoft.com/office/drawing/2014/main" id="{50DCC071-9686-914C-83FC-7FB5F5F5B369}"/>
              </a:ext>
            </a:extLst>
          </p:cNvPr>
          <p:cNvSpPr/>
          <p:nvPr/>
        </p:nvSpPr>
        <p:spPr>
          <a:xfrm>
            <a:off x="2539348" y="3296670"/>
            <a:ext cx="585361" cy="585361"/>
          </a:xfrm>
          <a:prstGeom prst="ellipse">
            <a:avLst/>
          </a:prstGeom>
          <a:solidFill>
            <a:schemeClr val="accent1">
              <a:lumMod val="40000"/>
              <a:lumOff val="60000"/>
            </a:schemeClr>
          </a:solidFill>
          <a:ln>
            <a:solidFill>
              <a:schemeClr val="tx2">
                <a:lumMod val="20000"/>
                <a:lumOff val="80000"/>
              </a:schemeClr>
            </a:solidFill>
          </a:ln>
        </p:spPr>
        <p:style>
          <a:lnRef idx="1">
            <a:schemeClr val="accent1"/>
          </a:lnRef>
          <a:fillRef idx="3">
            <a:schemeClr val="accent1"/>
          </a:fillRef>
          <a:effectRef idx="2">
            <a:schemeClr val="accent1"/>
          </a:effectRef>
          <a:fontRef idx="minor">
            <a:schemeClr val="lt1"/>
          </a:fontRef>
        </p:style>
        <p:txBody>
          <a:bodyPr lIns="0" tIns="0" rIns="0" bIns="0" rtlCol="0" anchor="ctr" anchorCtr="1"/>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1200" dirty="0">
                <a:solidFill>
                  <a:schemeClr val="tx1"/>
                </a:solidFill>
                <a:latin typeface="Century Gothic" panose="020B0502020202020204" pitchFamily="34" charset="0"/>
              </a:rPr>
              <a:t>B</a:t>
            </a:r>
            <a:endParaRPr lang="en-US" sz="1400" baseline="0" dirty="0">
              <a:solidFill>
                <a:schemeClr val="tx1"/>
              </a:solidFill>
              <a:latin typeface="Century Gothic" panose="020B0502020202020204" pitchFamily="34" charset="0"/>
            </a:endParaRPr>
          </a:p>
          <a:p>
            <a:pPr algn="ctr"/>
            <a:r>
              <a:rPr lang="en-US" sz="500" dirty="0">
                <a:solidFill>
                  <a:schemeClr val="tx1"/>
                </a:solidFill>
                <a:latin typeface="Century Gothic" panose="020B0502020202020204" pitchFamily="34" charset="0"/>
              </a:rPr>
              <a:t>–––––––</a:t>
            </a:r>
            <a:endParaRPr lang="en-US" sz="1000" dirty="0">
              <a:solidFill>
                <a:schemeClr val="tx1"/>
              </a:solidFill>
              <a:latin typeface="Century Gothic" panose="020B0502020202020204" pitchFamily="34" charset="0"/>
            </a:endParaRPr>
          </a:p>
          <a:p>
            <a:pPr algn="ctr"/>
            <a:r>
              <a:rPr lang="en-US" baseline="0" dirty="0">
                <a:solidFill>
                  <a:schemeClr val="tx1"/>
                </a:solidFill>
                <a:latin typeface="Century Gothic" panose="020B0502020202020204" pitchFamily="34" charset="0"/>
              </a:rPr>
              <a:t>15</a:t>
            </a:r>
            <a:endParaRPr lang="en-US" sz="1000" baseline="0" dirty="0">
              <a:solidFill>
                <a:schemeClr val="tx1"/>
              </a:solidFill>
              <a:latin typeface="Century Gothic" panose="020B0502020202020204" pitchFamily="34" charset="0"/>
            </a:endParaRPr>
          </a:p>
        </p:txBody>
      </p:sp>
      <p:sp>
        <p:nvSpPr>
          <p:cNvPr id="18" name="Oval 17">
            <a:extLst>
              <a:ext uri="{FF2B5EF4-FFF2-40B4-BE49-F238E27FC236}">
                <a16:creationId xmlns:a16="http://schemas.microsoft.com/office/drawing/2014/main" id="{CFFA350C-9F31-1240-AA13-CA9B76D68BFC}"/>
              </a:ext>
            </a:extLst>
          </p:cNvPr>
          <p:cNvSpPr/>
          <p:nvPr/>
        </p:nvSpPr>
        <p:spPr>
          <a:xfrm>
            <a:off x="3680938" y="3296670"/>
            <a:ext cx="585361" cy="585361"/>
          </a:xfrm>
          <a:prstGeom prst="ellipse">
            <a:avLst/>
          </a:prstGeom>
          <a:solidFill>
            <a:schemeClr val="accent1">
              <a:lumMod val="40000"/>
              <a:lumOff val="60000"/>
            </a:schemeClr>
          </a:solidFill>
          <a:ln>
            <a:solidFill>
              <a:schemeClr val="tx2">
                <a:lumMod val="20000"/>
                <a:lumOff val="80000"/>
              </a:schemeClr>
            </a:solidFill>
          </a:ln>
        </p:spPr>
        <p:style>
          <a:lnRef idx="1">
            <a:schemeClr val="accent1"/>
          </a:lnRef>
          <a:fillRef idx="3">
            <a:schemeClr val="accent1"/>
          </a:fillRef>
          <a:effectRef idx="2">
            <a:schemeClr val="accent1"/>
          </a:effectRef>
          <a:fontRef idx="minor">
            <a:schemeClr val="lt1"/>
          </a:fontRef>
        </p:style>
        <p:txBody>
          <a:bodyPr lIns="0" tIns="0" rIns="0" bIns="0" rtlCol="0" anchor="ctr" anchorCtr="1"/>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1200" dirty="0">
                <a:solidFill>
                  <a:schemeClr val="tx1"/>
                </a:solidFill>
                <a:latin typeface="Century Gothic" panose="020B0502020202020204" pitchFamily="34" charset="0"/>
              </a:rPr>
              <a:t>C</a:t>
            </a:r>
            <a:endParaRPr lang="en-US" sz="1400" baseline="0" dirty="0">
              <a:solidFill>
                <a:schemeClr val="tx1"/>
              </a:solidFill>
              <a:latin typeface="Century Gothic" panose="020B0502020202020204" pitchFamily="34" charset="0"/>
            </a:endParaRPr>
          </a:p>
          <a:p>
            <a:pPr algn="ctr"/>
            <a:r>
              <a:rPr lang="en-US" sz="500" dirty="0">
                <a:solidFill>
                  <a:schemeClr val="tx1"/>
                </a:solidFill>
                <a:latin typeface="Century Gothic" panose="020B0502020202020204" pitchFamily="34" charset="0"/>
              </a:rPr>
              <a:t>–––––––</a:t>
            </a:r>
            <a:endParaRPr lang="en-US" sz="1000" dirty="0">
              <a:solidFill>
                <a:schemeClr val="tx1"/>
              </a:solidFill>
              <a:latin typeface="Century Gothic" panose="020B0502020202020204" pitchFamily="34" charset="0"/>
            </a:endParaRPr>
          </a:p>
          <a:p>
            <a:pPr algn="ctr"/>
            <a:r>
              <a:rPr lang="en-US" sz="1100" dirty="0">
                <a:solidFill>
                  <a:schemeClr val="tx1"/>
                </a:solidFill>
                <a:latin typeface="Century Gothic" panose="020B0502020202020204" pitchFamily="34" charset="0"/>
              </a:rPr>
              <a:t>10</a:t>
            </a:r>
            <a:endParaRPr lang="en-US" sz="1000" baseline="0" dirty="0">
              <a:solidFill>
                <a:schemeClr val="tx1"/>
              </a:solidFill>
              <a:latin typeface="Century Gothic" panose="020B0502020202020204" pitchFamily="34" charset="0"/>
            </a:endParaRPr>
          </a:p>
        </p:txBody>
      </p:sp>
      <p:sp>
        <p:nvSpPr>
          <p:cNvPr id="19" name="Oval 18">
            <a:extLst>
              <a:ext uri="{FF2B5EF4-FFF2-40B4-BE49-F238E27FC236}">
                <a16:creationId xmlns:a16="http://schemas.microsoft.com/office/drawing/2014/main" id="{83EAB567-B73C-9841-AA63-DA5125F92C90}"/>
              </a:ext>
            </a:extLst>
          </p:cNvPr>
          <p:cNvSpPr/>
          <p:nvPr/>
        </p:nvSpPr>
        <p:spPr>
          <a:xfrm>
            <a:off x="4856841" y="3296670"/>
            <a:ext cx="585361" cy="585361"/>
          </a:xfrm>
          <a:prstGeom prst="ellipse">
            <a:avLst/>
          </a:prstGeom>
          <a:solidFill>
            <a:schemeClr val="accent1">
              <a:lumMod val="40000"/>
              <a:lumOff val="60000"/>
            </a:schemeClr>
          </a:solidFill>
          <a:ln>
            <a:solidFill>
              <a:schemeClr val="tx2">
                <a:lumMod val="20000"/>
                <a:lumOff val="80000"/>
              </a:schemeClr>
            </a:solidFill>
          </a:ln>
        </p:spPr>
        <p:style>
          <a:lnRef idx="1">
            <a:schemeClr val="accent1"/>
          </a:lnRef>
          <a:fillRef idx="3">
            <a:schemeClr val="accent1"/>
          </a:fillRef>
          <a:effectRef idx="2">
            <a:schemeClr val="accent1"/>
          </a:effectRef>
          <a:fontRef idx="minor">
            <a:schemeClr val="lt1"/>
          </a:fontRef>
        </p:style>
        <p:txBody>
          <a:bodyPr lIns="0" tIns="0" rIns="0" bIns="0" rtlCol="0" anchor="ctr" anchorCtr="1"/>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1200" dirty="0">
                <a:solidFill>
                  <a:schemeClr val="tx1"/>
                </a:solidFill>
                <a:latin typeface="Century Gothic" panose="020B0502020202020204" pitchFamily="34" charset="0"/>
              </a:rPr>
              <a:t>E</a:t>
            </a:r>
            <a:endParaRPr lang="en-US" sz="1400" baseline="0" dirty="0">
              <a:solidFill>
                <a:schemeClr val="tx1"/>
              </a:solidFill>
              <a:latin typeface="Century Gothic" panose="020B0502020202020204" pitchFamily="34" charset="0"/>
            </a:endParaRPr>
          </a:p>
          <a:p>
            <a:pPr algn="ctr"/>
            <a:r>
              <a:rPr lang="en-US" sz="500" dirty="0">
                <a:solidFill>
                  <a:schemeClr val="tx1"/>
                </a:solidFill>
                <a:latin typeface="Century Gothic" panose="020B0502020202020204" pitchFamily="34" charset="0"/>
              </a:rPr>
              <a:t>–––––––</a:t>
            </a:r>
            <a:endParaRPr lang="en-US" sz="1000" dirty="0">
              <a:solidFill>
                <a:schemeClr val="tx1"/>
              </a:solidFill>
              <a:latin typeface="Century Gothic" panose="020B0502020202020204" pitchFamily="34" charset="0"/>
            </a:endParaRPr>
          </a:p>
          <a:p>
            <a:pPr algn="ctr"/>
            <a:r>
              <a:rPr lang="en-US" sz="1100" dirty="0">
                <a:solidFill>
                  <a:schemeClr val="tx1"/>
                </a:solidFill>
                <a:latin typeface="Century Gothic" panose="020B0502020202020204" pitchFamily="34" charset="0"/>
              </a:rPr>
              <a:t>30</a:t>
            </a:r>
            <a:endParaRPr lang="en-US" sz="1000" baseline="0" dirty="0">
              <a:solidFill>
                <a:schemeClr val="tx1"/>
              </a:solidFill>
              <a:latin typeface="Century Gothic" panose="020B0502020202020204" pitchFamily="34" charset="0"/>
            </a:endParaRPr>
          </a:p>
        </p:txBody>
      </p:sp>
      <p:sp>
        <p:nvSpPr>
          <p:cNvPr id="20" name="Oval 19">
            <a:extLst>
              <a:ext uri="{FF2B5EF4-FFF2-40B4-BE49-F238E27FC236}">
                <a16:creationId xmlns:a16="http://schemas.microsoft.com/office/drawing/2014/main" id="{FC87D618-B62D-3D4B-B05E-F8FFA897027A}"/>
              </a:ext>
            </a:extLst>
          </p:cNvPr>
          <p:cNvSpPr/>
          <p:nvPr/>
        </p:nvSpPr>
        <p:spPr>
          <a:xfrm>
            <a:off x="5588249" y="2401013"/>
            <a:ext cx="585361" cy="585361"/>
          </a:xfrm>
          <a:prstGeom prst="ellipse">
            <a:avLst/>
          </a:prstGeom>
          <a:solidFill>
            <a:schemeClr val="accent1">
              <a:lumMod val="40000"/>
              <a:lumOff val="60000"/>
            </a:schemeClr>
          </a:solidFill>
          <a:ln>
            <a:solidFill>
              <a:schemeClr val="tx2">
                <a:lumMod val="20000"/>
                <a:lumOff val="80000"/>
              </a:schemeClr>
            </a:solidFill>
          </a:ln>
        </p:spPr>
        <p:style>
          <a:lnRef idx="1">
            <a:schemeClr val="accent1"/>
          </a:lnRef>
          <a:fillRef idx="3">
            <a:schemeClr val="accent1"/>
          </a:fillRef>
          <a:effectRef idx="2">
            <a:schemeClr val="accent1"/>
          </a:effectRef>
          <a:fontRef idx="minor">
            <a:schemeClr val="lt1"/>
          </a:fontRef>
        </p:style>
        <p:txBody>
          <a:bodyPr lIns="0" tIns="0" rIns="0" bIns="0" rtlCol="0" anchor="ctr" anchorCtr="1"/>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1200" dirty="0">
                <a:solidFill>
                  <a:schemeClr val="tx1"/>
                </a:solidFill>
                <a:latin typeface="Century Gothic" panose="020B0502020202020204" pitchFamily="34" charset="0"/>
              </a:rPr>
              <a:t>I</a:t>
            </a:r>
            <a:endParaRPr lang="en-US" sz="1400" baseline="0" dirty="0">
              <a:solidFill>
                <a:schemeClr val="tx1"/>
              </a:solidFill>
              <a:latin typeface="Century Gothic" panose="020B0502020202020204" pitchFamily="34" charset="0"/>
            </a:endParaRPr>
          </a:p>
          <a:p>
            <a:pPr algn="ctr"/>
            <a:r>
              <a:rPr lang="en-US" sz="500" dirty="0">
                <a:solidFill>
                  <a:schemeClr val="tx1"/>
                </a:solidFill>
                <a:latin typeface="Century Gothic" panose="020B0502020202020204" pitchFamily="34" charset="0"/>
              </a:rPr>
              <a:t>–––––––</a:t>
            </a:r>
            <a:endParaRPr lang="en-US" sz="1000" dirty="0">
              <a:solidFill>
                <a:schemeClr val="tx1"/>
              </a:solidFill>
              <a:latin typeface="Century Gothic" panose="020B0502020202020204" pitchFamily="34" charset="0"/>
            </a:endParaRPr>
          </a:p>
          <a:p>
            <a:pPr algn="ctr"/>
            <a:r>
              <a:rPr lang="en-US" sz="1100" dirty="0">
                <a:solidFill>
                  <a:schemeClr val="tx1"/>
                </a:solidFill>
                <a:latin typeface="Century Gothic" panose="020B0502020202020204" pitchFamily="34" charset="0"/>
              </a:rPr>
              <a:t>45</a:t>
            </a:r>
            <a:endParaRPr lang="en-US" sz="1000" baseline="0" dirty="0">
              <a:solidFill>
                <a:schemeClr val="tx1"/>
              </a:solidFill>
              <a:latin typeface="Century Gothic" panose="020B0502020202020204" pitchFamily="34" charset="0"/>
            </a:endParaRPr>
          </a:p>
        </p:txBody>
      </p:sp>
      <p:sp>
        <p:nvSpPr>
          <p:cNvPr id="21" name="Oval 20">
            <a:extLst>
              <a:ext uri="{FF2B5EF4-FFF2-40B4-BE49-F238E27FC236}">
                <a16:creationId xmlns:a16="http://schemas.microsoft.com/office/drawing/2014/main" id="{81514114-608B-5245-B939-FCB6D5ECA1CC}"/>
              </a:ext>
            </a:extLst>
          </p:cNvPr>
          <p:cNvSpPr/>
          <p:nvPr/>
        </p:nvSpPr>
        <p:spPr>
          <a:xfrm>
            <a:off x="4429576" y="5234323"/>
            <a:ext cx="585361" cy="585361"/>
          </a:xfrm>
          <a:prstGeom prst="ellipse">
            <a:avLst/>
          </a:prstGeom>
          <a:solidFill>
            <a:schemeClr val="accent1">
              <a:lumMod val="40000"/>
              <a:lumOff val="60000"/>
            </a:schemeClr>
          </a:solidFill>
          <a:ln>
            <a:solidFill>
              <a:schemeClr val="tx2">
                <a:lumMod val="20000"/>
                <a:lumOff val="80000"/>
              </a:schemeClr>
            </a:solidFill>
          </a:ln>
        </p:spPr>
        <p:style>
          <a:lnRef idx="1">
            <a:schemeClr val="accent1"/>
          </a:lnRef>
          <a:fillRef idx="3">
            <a:schemeClr val="accent1"/>
          </a:fillRef>
          <a:effectRef idx="2">
            <a:schemeClr val="accent1"/>
          </a:effectRef>
          <a:fontRef idx="minor">
            <a:schemeClr val="lt1"/>
          </a:fontRef>
        </p:style>
        <p:txBody>
          <a:bodyPr lIns="0" tIns="0" rIns="0" bIns="0" rtlCol="0" anchor="ctr" anchorCtr="1"/>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1200" dirty="0">
                <a:solidFill>
                  <a:schemeClr val="tx1"/>
                </a:solidFill>
                <a:latin typeface="Century Gothic" panose="020B0502020202020204" pitchFamily="34" charset="0"/>
              </a:rPr>
              <a:t>D</a:t>
            </a:r>
            <a:endParaRPr lang="en-US" sz="1400" baseline="0" dirty="0">
              <a:solidFill>
                <a:schemeClr val="tx1"/>
              </a:solidFill>
              <a:latin typeface="Century Gothic" panose="020B0502020202020204" pitchFamily="34" charset="0"/>
            </a:endParaRPr>
          </a:p>
          <a:p>
            <a:pPr algn="ctr"/>
            <a:r>
              <a:rPr lang="en-US" sz="500" dirty="0">
                <a:solidFill>
                  <a:schemeClr val="tx1"/>
                </a:solidFill>
                <a:latin typeface="Century Gothic" panose="020B0502020202020204" pitchFamily="34" charset="0"/>
              </a:rPr>
              <a:t>–––––––</a:t>
            </a:r>
            <a:endParaRPr lang="en-US" sz="1000" dirty="0">
              <a:solidFill>
                <a:schemeClr val="tx1"/>
              </a:solidFill>
              <a:latin typeface="Century Gothic" panose="020B0502020202020204" pitchFamily="34" charset="0"/>
            </a:endParaRPr>
          </a:p>
          <a:p>
            <a:pPr algn="ctr"/>
            <a:r>
              <a:rPr lang="en-US" sz="1100" dirty="0">
                <a:solidFill>
                  <a:schemeClr val="tx1"/>
                </a:solidFill>
                <a:latin typeface="Century Gothic" panose="020B0502020202020204" pitchFamily="34" charset="0"/>
              </a:rPr>
              <a:t>20</a:t>
            </a:r>
            <a:endParaRPr lang="en-US" sz="1000" baseline="0" dirty="0">
              <a:solidFill>
                <a:schemeClr val="tx1"/>
              </a:solidFill>
              <a:latin typeface="Century Gothic" panose="020B0502020202020204" pitchFamily="34" charset="0"/>
            </a:endParaRPr>
          </a:p>
        </p:txBody>
      </p:sp>
      <p:sp>
        <p:nvSpPr>
          <p:cNvPr id="22" name="Rounded Rectangle 21">
            <a:extLst>
              <a:ext uri="{FF2B5EF4-FFF2-40B4-BE49-F238E27FC236}">
                <a16:creationId xmlns:a16="http://schemas.microsoft.com/office/drawing/2014/main" id="{E9E36D85-23A6-EF47-A089-544380B9A7C6}"/>
              </a:ext>
            </a:extLst>
          </p:cNvPr>
          <p:cNvSpPr/>
          <p:nvPr/>
        </p:nvSpPr>
        <p:spPr>
          <a:xfrm>
            <a:off x="391670" y="3296670"/>
            <a:ext cx="585361" cy="585361"/>
          </a:xfrm>
          <a:prstGeom prst="roundRect">
            <a:avLst/>
          </a:prstGeom>
          <a:solidFill>
            <a:srgbClr val="BCE659"/>
          </a:solidFill>
          <a:ln>
            <a:solidFill>
              <a:schemeClr val="bg1">
                <a:lumMod val="75000"/>
              </a:schemeClr>
            </a:solidFill>
          </a:ln>
        </p:spPr>
        <p:style>
          <a:lnRef idx="1">
            <a:schemeClr val="accent1"/>
          </a:lnRef>
          <a:fillRef idx="3">
            <a:schemeClr val="accent1"/>
          </a:fillRef>
          <a:effectRef idx="2">
            <a:schemeClr val="accent1"/>
          </a:effectRef>
          <a:fontRef idx="minor">
            <a:schemeClr val="lt1"/>
          </a:fontRef>
        </p:style>
        <p:txBody>
          <a:bodyPr lIns="0" tIns="0" rIns="0" bIns="0" rtlCol="0" anchor="ctr" anchorCtr="1"/>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1000" baseline="0" dirty="0">
                <a:solidFill>
                  <a:schemeClr val="tx1"/>
                </a:solidFill>
                <a:latin typeface="Century Gothic" panose="020B0502020202020204" pitchFamily="34" charset="0"/>
              </a:rPr>
              <a:t>START</a:t>
            </a:r>
            <a:endParaRPr lang="en-US" sz="1050" baseline="0" dirty="0">
              <a:solidFill>
                <a:schemeClr val="tx1"/>
              </a:solidFill>
              <a:latin typeface="Century Gothic" panose="020B0502020202020204" pitchFamily="34" charset="0"/>
            </a:endParaRPr>
          </a:p>
        </p:txBody>
      </p:sp>
      <p:sp>
        <p:nvSpPr>
          <p:cNvPr id="23" name="Rounded Rectangle 22">
            <a:extLst>
              <a:ext uri="{FF2B5EF4-FFF2-40B4-BE49-F238E27FC236}">
                <a16:creationId xmlns:a16="http://schemas.microsoft.com/office/drawing/2014/main" id="{2A94547F-AE2E-DE40-8256-134FD03E26DF}"/>
              </a:ext>
            </a:extLst>
          </p:cNvPr>
          <p:cNvSpPr/>
          <p:nvPr/>
        </p:nvSpPr>
        <p:spPr>
          <a:xfrm>
            <a:off x="11363747" y="3320587"/>
            <a:ext cx="585361" cy="585361"/>
          </a:xfrm>
          <a:prstGeom prst="roundRect">
            <a:avLst/>
          </a:prstGeom>
          <a:solidFill>
            <a:srgbClr val="00B050"/>
          </a:solidFill>
          <a:ln>
            <a:solidFill>
              <a:schemeClr val="bg1">
                <a:lumMod val="50000"/>
              </a:schemeClr>
            </a:solidFill>
          </a:ln>
        </p:spPr>
        <p:style>
          <a:lnRef idx="1">
            <a:schemeClr val="accent1"/>
          </a:lnRef>
          <a:fillRef idx="3">
            <a:schemeClr val="accent1"/>
          </a:fillRef>
          <a:effectRef idx="2">
            <a:schemeClr val="accent1"/>
          </a:effectRef>
          <a:fontRef idx="minor">
            <a:schemeClr val="lt1"/>
          </a:fontRef>
        </p:style>
        <p:txBody>
          <a:bodyPr lIns="0" tIns="0" rIns="0" bIns="0" rtlCol="0" anchor="ctr" anchorCtr="1"/>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1000" baseline="0" dirty="0">
                <a:solidFill>
                  <a:schemeClr val="tx1"/>
                </a:solidFill>
                <a:latin typeface="Century Gothic" panose="020B0502020202020204" pitchFamily="34" charset="0"/>
              </a:rPr>
              <a:t>FINISH</a:t>
            </a:r>
            <a:endParaRPr lang="en-US" sz="1050" baseline="0" dirty="0">
              <a:solidFill>
                <a:schemeClr val="tx1"/>
              </a:solidFill>
              <a:latin typeface="Century Gothic" panose="020B0502020202020204" pitchFamily="34" charset="0"/>
            </a:endParaRPr>
          </a:p>
        </p:txBody>
      </p:sp>
      <p:sp>
        <p:nvSpPr>
          <p:cNvPr id="24" name="Oval 23">
            <a:extLst>
              <a:ext uri="{FF2B5EF4-FFF2-40B4-BE49-F238E27FC236}">
                <a16:creationId xmlns:a16="http://schemas.microsoft.com/office/drawing/2014/main" id="{C85428D4-DD6B-4A4E-854D-F1145EBA31D1}"/>
              </a:ext>
            </a:extLst>
          </p:cNvPr>
          <p:cNvSpPr/>
          <p:nvPr/>
        </p:nvSpPr>
        <p:spPr>
          <a:xfrm>
            <a:off x="6173610" y="5234322"/>
            <a:ext cx="585361" cy="585361"/>
          </a:xfrm>
          <a:prstGeom prst="ellipse">
            <a:avLst/>
          </a:prstGeom>
          <a:solidFill>
            <a:schemeClr val="accent1">
              <a:lumMod val="40000"/>
              <a:lumOff val="60000"/>
            </a:schemeClr>
          </a:solidFill>
          <a:ln>
            <a:solidFill>
              <a:schemeClr val="tx2">
                <a:lumMod val="20000"/>
                <a:lumOff val="80000"/>
              </a:schemeClr>
            </a:solidFill>
          </a:ln>
        </p:spPr>
        <p:style>
          <a:lnRef idx="1">
            <a:schemeClr val="accent1"/>
          </a:lnRef>
          <a:fillRef idx="3">
            <a:schemeClr val="accent1"/>
          </a:fillRef>
          <a:effectRef idx="2">
            <a:schemeClr val="accent1"/>
          </a:effectRef>
          <a:fontRef idx="minor">
            <a:schemeClr val="lt1"/>
          </a:fontRef>
        </p:style>
        <p:txBody>
          <a:bodyPr lIns="0" tIns="0" rIns="0" bIns="0" rtlCol="0" anchor="ctr" anchorCtr="1"/>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1200" dirty="0">
                <a:solidFill>
                  <a:schemeClr val="tx1"/>
                </a:solidFill>
                <a:latin typeface="Century Gothic" panose="020B0502020202020204" pitchFamily="34" charset="0"/>
              </a:rPr>
              <a:t>G</a:t>
            </a:r>
            <a:endParaRPr lang="en-US" sz="1400" baseline="0" dirty="0">
              <a:solidFill>
                <a:schemeClr val="tx1"/>
              </a:solidFill>
              <a:latin typeface="Century Gothic" panose="020B0502020202020204" pitchFamily="34" charset="0"/>
            </a:endParaRPr>
          </a:p>
          <a:p>
            <a:pPr algn="ctr"/>
            <a:r>
              <a:rPr lang="en-US" sz="500" dirty="0">
                <a:solidFill>
                  <a:schemeClr val="tx1"/>
                </a:solidFill>
                <a:latin typeface="Century Gothic" panose="020B0502020202020204" pitchFamily="34" charset="0"/>
              </a:rPr>
              <a:t>–––––––</a:t>
            </a:r>
            <a:endParaRPr lang="en-US" sz="1000" dirty="0">
              <a:solidFill>
                <a:schemeClr val="tx1"/>
              </a:solidFill>
              <a:latin typeface="Century Gothic" panose="020B0502020202020204" pitchFamily="34" charset="0"/>
            </a:endParaRPr>
          </a:p>
          <a:p>
            <a:pPr algn="ctr"/>
            <a:r>
              <a:rPr lang="en-US" sz="1100" dirty="0">
                <a:solidFill>
                  <a:schemeClr val="tx1"/>
                </a:solidFill>
                <a:latin typeface="Century Gothic" panose="020B0502020202020204" pitchFamily="34" charset="0"/>
              </a:rPr>
              <a:t>25</a:t>
            </a:r>
            <a:endParaRPr lang="en-US" sz="1000" baseline="0" dirty="0">
              <a:solidFill>
                <a:schemeClr val="tx1"/>
              </a:solidFill>
              <a:latin typeface="Century Gothic" panose="020B0502020202020204" pitchFamily="34" charset="0"/>
            </a:endParaRPr>
          </a:p>
        </p:txBody>
      </p:sp>
      <p:sp>
        <p:nvSpPr>
          <p:cNvPr id="25" name="Oval 24">
            <a:extLst>
              <a:ext uri="{FF2B5EF4-FFF2-40B4-BE49-F238E27FC236}">
                <a16:creationId xmlns:a16="http://schemas.microsoft.com/office/drawing/2014/main" id="{0838CBBC-5BC6-0649-B1F3-B05C9806AFC4}"/>
              </a:ext>
            </a:extLst>
          </p:cNvPr>
          <p:cNvSpPr/>
          <p:nvPr/>
        </p:nvSpPr>
        <p:spPr>
          <a:xfrm>
            <a:off x="5295568" y="4299690"/>
            <a:ext cx="585361" cy="585361"/>
          </a:xfrm>
          <a:prstGeom prst="ellipse">
            <a:avLst/>
          </a:prstGeom>
          <a:solidFill>
            <a:schemeClr val="accent1">
              <a:lumMod val="40000"/>
              <a:lumOff val="60000"/>
            </a:schemeClr>
          </a:solidFill>
          <a:ln>
            <a:solidFill>
              <a:schemeClr val="tx2">
                <a:lumMod val="20000"/>
                <a:lumOff val="80000"/>
              </a:schemeClr>
            </a:solidFill>
          </a:ln>
        </p:spPr>
        <p:style>
          <a:lnRef idx="1">
            <a:schemeClr val="accent1"/>
          </a:lnRef>
          <a:fillRef idx="3">
            <a:schemeClr val="accent1"/>
          </a:fillRef>
          <a:effectRef idx="2">
            <a:schemeClr val="accent1"/>
          </a:effectRef>
          <a:fontRef idx="minor">
            <a:schemeClr val="lt1"/>
          </a:fontRef>
        </p:style>
        <p:txBody>
          <a:bodyPr lIns="0" tIns="0" rIns="0" bIns="0" rtlCol="0" anchor="ctr" anchorCtr="1"/>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1200" dirty="0">
                <a:solidFill>
                  <a:schemeClr val="tx1"/>
                </a:solidFill>
                <a:latin typeface="Century Gothic" panose="020B0502020202020204" pitchFamily="34" charset="0"/>
              </a:rPr>
              <a:t>H</a:t>
            </a:r>
            <a:endParaRPr lang="en-US" sz="1400" baseline="0" dirty="0">
              <a:solidFill>
                <a:schemeClr val="tx1"/>
              </a:solidFill>
              <a:latin typeface="Century Gothic" panose="020B0502020202020204" pitchFamily="34" charset="0"/>
            </a:endParaRPr>
          </a:p>
          <a:p>
            <a:pPr algn="ctr"/>
            <a:r>
              <a:rPr lang="en-US" sz="500" dirty="0">
                <a:solidFill>
                  <a:schemeClr val="tx1"/>
                </a:solidFill>
                <a:latin typeface="Century Gothic" panose="020B0502020202020204" pitchFamily="34" charset="0"/>
              </a:rPr>
              <a:t>–––––––</a:t>
            </a:r>
            <a:endParaRPr lang="en-US" sz="1000" dirty="0">
              <a:solidFill>
                <a:schemeClr val="tx1"/>
              </a:solidFill>
              <a:latin typeface="Century Gothic" panose="020B0502020202020204" pitchFamily="34" charset="0"/>
            </a:endParaRPr>
          </a:p>
          <a:p>
            <a:pPr algn="ctr"/>
            <a:r>
              <a:rPr lang="en-US" sz="1100" dirty="0">
                <a:solidFill>
                  <a:schemeClr val="tx1"/>
                </a:solidFill>
                <a:latin typeface="Century Gothic" panose="020B0502020202020204" pitchFamily="34" charset="0"/>
              </a:rPr>
              <a:t>40</a:t>
            </a:r>
            <a:endParaRPr lang="en-US" sz="1000" baseline="0" dirty="0">
              <a:solidFill>
                <a:schemeClr val="tx1"/>
              </a:solidFill>
              <a:latin typeface="Century Gothic" panose="020B0502020202020204" pitchFamily="34" charset="0"/>
            </a:endParaRPr>
          </a:p>
        </p:txBody>
      </p:sp>
      <p:sp>
        <p:nvSpPr>
          <p:cNvPr id="26" name="Oval 25">
            <a:extLst>
              <a:ext uri="{FF2B5EF4-FFF2-40B4-BE49-F238E27FC236}">
                <a16:creationId xmlns:a16="http://schemas.microsoft.com/office/drawing/2014/main" id="{0F51E124-F10C-F041-9CD8-C8CB48855940}"/>
              </a:ext>
            </a:extLst>
          </p:cNvPr>
          <p:cNvSpPr/>
          <p:nvPr/>
        </p:nvSpPr>
        <p:spPr>
          <a:xfrm>
            <a:off x="9275067" y="3302090"/>
            <a:ext cx="585361" cy="585361"/>
          </a:xfrm>
          <a:prstGeom prst="ellipse">
            <a:avLst/>
          </a:prstGeom>
          <a:solidFill>
            <a:schemeClr val="accent1">
              <a:lumMod val="40000"/>
              <a:lumOff val="60000"/>
            </a:schemeClr>
          </a:solidFill>
          <a:ln>
            <a:solidFill>
              <a:schemeClr val="tx2">
                <a:lumMod val="20000"/>
                <a:lumOff val="80000"/>
              </a:schemeClr>
            </a:solidFill>
          </a:ln>
        </p:spPr>
        <p:style>
          <a:lnRef idx="1">
            <a:schemeClr val="accent1"/>
          </a:lnRef>
          <a:fillRef idx="3">
            <a:schemeClr val="accent1"/>
          </a:fillRef>
          <a:effectRef idx="2">
            <a:schemeClr val="accent1"/>
          </a:effectRef>
          <a:fontRef idx="minor">
            <a:schemeClr val="lt1"/>
          </a:fontRef>
        </p:style>
        <p:txBody>
          <a:bodyPr lIns="0" tIns="0" rIns="0" bIns="0" rtlCol="0" anchor="ctr" anchorCtr="1"/>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1200" dirty="0">
                <a:solidFill>
                  <a:schemeClr val="tx1"/>
                </a:solidFill>
                <a:latin typeface="Century Gothic" panose="020B0502020202020204" pitchFamily="34" charset="0"/>
              </a:rPr>
              <a:t>M</a:t>
            </a:r>
            <a:endParaRPr lang="en-US" sz="1400" baseline="0" dirty="0">
              <a:solidFill>
                <a:schemeClr val="tx1"/>
              </a:solidFill>
              <a:latin typeface="Century Gothic" panose="020B0502020202020204" pitchFamily="34" charset="0"/>
            </a:endParaRPr>
          </a:p>
          <a:p>
            <a:pPr algn="ctr"/>
            <a:r>
              <a:rPr lang="en-US" sz="500" dirty="0">
                <a:solidFill>
                  <a:schemeClr val="tx1"/>
                </a:solidFill>
                <a:latin typeface="Century Gothic" panose="020B0502020202020204" pitchFamily="34" charset="0"/>
              </a:rPr>
              <a:t>–––––––</a:t>
            </a:r>
            <a:endParaRPr lang="en-US" sz="1000" dirty="0">
              <a:solidFill>
                <a:schemeClr val="tx1"/>
              </a:solidFill>
              <a:latin typeface="Century Gothic" panose="020B0502020202020204" pitchFamily="34" charset="0"/>
            </a:endParaRPr>
          </a:p>
          <a:p>
            <a:pPr algn="ctr"/>
            <a:r>
              <a:rPr lang="en-US" sz="1100" dirty="0">
                <a:solidFill>
                  <a:schemeClr val="tx1"/>
                </a:solidFill>
                <a:latin typeface="Century Gothic" panose="020B0502020202020204" pitchFamily="34" charset="0"/>
              </a:rPr>
              <a:t>30</a:t>
            </a:r>
            <a:endParaRPr lang="en-US" sz="1000" baseline="0" dirty="0">
              <a:solidFill>
                <a:schemeClr val="tx1"/>
              </a:solidFill>
              <a:latin typeface="Century Gothic" panose="020B0502020202020204" pitchFamily="34" charset="0"/>
            </a:endParaRPr>
          </a:p>
        </p:txBody>
      </p:sp>
      <p:sp>
        <p:nvSpPr>
          <p:cNvPr id="27" name="Oval 26">
            <a:extLst>
              <a:ext uri="{FF2B5EF4-FFF2-40B4-BE49-F238E27FC236}">
                <a16:creationId xmlns:a16="http://schemas.microsoft.com/office/drawing/2014/main" id="{3BF71F76-D30A-0C4F-9B78-58DCD4FFD07C}"/>
              </a:ext>
            </a:extLst>
          </p:cNvPr>
          <p:cNvSpPr/>
          <p:nvPr/>
        </p:nvSpPr>
        <p:spPr>
          <a:xfrm>
            <a:off x="4424156" y="1546685"/>
            <a:ext cx="585361" cy="585361"/>
          </a:xfrm>
          <a:prstGeom prst="ellipse">
            <a:avLst/>
          </a:prstGeom>
          <a:solidFill>
            <a:schemeClr val="accent1">
              <a:lumMod val="40000"/>
              <a:lumOff val="60000"/>
            </a:schemeClr>
          </a:solidFill>
          <a:ln>
            <a:solidFill>
              <a:schemeClr val="tx2">
                <a:lumMod val="20000"/>
                <a:lumOff val="80000"/>
              </a:schemeClr>
            </a:solidFill>
          </a:ln>
        </p:spPr>
        <p:style>
          <a:lnRef idx="1">
            <a:schemeClr val="accent1"/>
          </a:lnRef>
          <a:fillRef idx="3">
            <a:schemeClr val="accent1"/>
          </a:fillRef>
          <a:effectRef idx="2">
            <a:schemeClr val="accent1"/>
          </a:effectRef>
          <a:fontRef idx="minor">
            <a:schemeClr val="lt1"/>
          </a:fontRef>
        </p:style>
        <p:txBody>
          <a:bodyPr lIns="0" tIns="0" rIns="0" bIns="0" rtlCol="0" anchor="ctr" anchorCtr="1"/>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1200" dirty="0">
                <a:solidFill>
                  <a:schemeClr val="tx1"/>
                </a:solidFill>
                <a:latin typeface="Century Gothic" panose="020B0502020202020204" pitchFamily="34" charset="0"/>
              </a:rPr>
              <a:t>J</a:t>
            </a:r>
            <a:endParaRPr lang="en-US" sz="1400" baseline="0" dirty="0">
              <a:solidFill>
                <a:schemeClr val="tx1"/>
              </a:solidFill>
              <a:latin typeface="Century Gothic" panose="020B0502020202020204" pitchFamily="34" charset="0"/>
            </a:endParaRPr>
          </a:p>
          <a:p>
            <a:pPr algn="ctr"/>
            <a:r>
              <a:rPr lang="en-US" sz="500" dirty="0">
                <a:solidFill>
                  <a:schemeClr val="tx1"/>
                </a:solidFill>
                <a:latin typeface="Century Gothic" panose="020B0502020202020204" pitchFamily="34" charset="0"/>
              </a:rPr>
              <a:t>–––––––</a:t>
            </a:r>
            <a:endParaRPr lang="en-US" sz="1000" dirty="0">
              <a:solidFill>
                <a:schemeClr val="tx1"/>
              </a:solidFill>
              <a:latin typeface="Century Gothic" panose="020B0502020202020204" pitchFamily="34" charset="0"/>
            </a:endParaRPr>
          </a:p>
          <a:p>
            <a:pPr algn="ctr"/>
            <a:r>
              <a:rPr lang="en-US" sz="1100" dirty="0">
                <a:solidFill>
                  <a:schemeClr val="tx1"/>
                </a:solidFill>
                <a:latin typeface="Century Gothic" panose="020B0502020202020204" pitchFamily="34" charset="0"/>
              </a:rPr>
              <a:t>25</a:t>
            </a:r>
            <a:endParaRPr lang="en-US" sz="1000" baseline="0" dirty="0">
              <a:solidFill>
                <a:schemeClr val="tx1"/>
              </a:solidFill>
              <a:latin typeface="Century Gothic" panose="020B0502020202020204" pitchFamily="34" charset="0"/>
            </a:endParaRPr>
          </a:p>
        </p:txBody>
      </p:sp>
      <p:sp>
        <p:nvSpPr>
          <p:cNvPr id="28" name="Oval 27">
            <a:extLst>
              <a:ext uri="{FF2B5EF4-FFF2-40B4-BE49-F238E27FC236}">
                <a16:creationId xmlns:a16="http://schemas.microsoft.com/office/drawing/2014/main" id="{B3722034-25EB-B344-B7AB-E7970C6289CA}"/>
              </a:ext>
            </a:extLst>
          </p:cNvPr>
          <p:cNvSpPr/>
          <p:nvPr/>
        </p:nvSpPr>
        <p:spPr>
          <a:xfrm>
            <a:off x="5917807" y="3273853"/>
            <a:ext cx="585361" cy="585361"/>
          </a:xfrm>
          <a:prstGeom prst="ellipse">
            <a:avLst/>
          </a:prstGeom>
          <a:solidFill>
            <a:schemeClr val="accent1">
              <a:lumMod val="40000"/>
              <a:lumOff val="60000"/>
            </a:schemeClr>
          </a:solidFill>
          <a:ln>
            <a:solidFill>
              <a:schemeClr val="tx2">
                <a:lumMod val="20000"/>
                <a:lumOff val="80000"/>
              </a:schemeClr>
            </a:solidFill>
          </a:ln>
        </p:spPr>
        <p:style>
          <a:lnRef idx="1">
            <a:schemeClr val="accent1"/>
          </a:lnRef>
          <a:fillRef idx="3">
            <a:schemeClr val="accent1"/>
          </a:fillRef>
          <a:effectRef idx="2">
            <a:schemeClr val="accent1"/>
          </a:effectRef>
          <a:fontRef idx="minor">
            <a:schemeClr val="lt1"/>
          </a:fontRef>
        </p:style>
        <p:txBody>
          <a:bodyPr lIns="0" tIns="0" rIns="0" bIns="0" rtlCol="0" anchor="ctr" anchorCtr="1"/>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1200" dirty="0">
                <a:solidFill>
                  <a:schemeClr val="tx1"/>
                </a:solidFill>
                <a:latin typeface="Century Gothic" panose="020B0502020202020204" pitchFamily="34" charset="0"/>
              </a:rPr>
              <a:t>F</a:t>
            </a:r>
            <a:endParaRPr lang="en-US" sz="1400" baseline="0" dirty="0">
              <a:solidFill>
                <a:schemeClr val="tx1"/>
              </a:solidFill>
              <a:latin typeface="Century Gothic" panose="020B0502020202020204" pitchFamily="34" charset="0"/>
            </a:endParaRPr>
          </a:p>
          <a:p>
            <a:pPr algn="ctr"/>
            <a:r>
              <a:rPr lang="en-US" sz="500" dirty="0">
                <a:solidFill>
                  <a:schemeClr val="tx1"/>
                </a:solidFill>
                <a:latin typeface="Century Gothic" panose="020B0502020202020204" pitchFamily="34" charset="0"/>
              </a:rPr>
              <a:t>–––––––</a:t>
            </a:r>
            <a:endParaRPr lang="en-US" sz="1000" dirty="0">
              <a:solidFill>
                <a:schemeClr val="tx1"/>
              </a:solidFill>
              <a:latin typeface="Century Gothic" panose="020B0502020202020204" pitchFamily="34" charset="0"/>
            </a:endParaRPr>
          </a:p>
          <a:p>
            <a:pPr algn="ctr"/>
            <a:r>
              <a:rPr lang="en-US" sz="1100" dirty="0">
                <a:solidFill>
                  <a:schemeClr val="tx1"/>
                </a:solidFill>
                <a:latin typeface="Century Gothic" panose="020B0502020202020204" pitchFamily="34" charset="0"/>
              </a:rPr>
              <a:t>20</a:t>
            </a:r>
            <a:endParaRPr lang="en-US" sz="1000" baseline="0" dirty="0">
              <a:solidFill>
                <a:schemeClr val="tx1"/>
              </a:solidFill>
              <a:latin typeface="Century Gothic" panose="020B0502020202020204" pitchFamily="34" charset="0"/>
            </a:endParaRPr>
          </a:p>
        </p:txBody>
      </p:sp>
      <p:sp>
        <p:nvSpPr>
          <p:cNvPr id="29" name="Oval 28">
            <a:extLst>
              <a:ext uri="{FF2B5EF4-FFF2-40B4-BE49-F238E27FC236}">
                <a16:creationId xmlns:a16="http://schemas.microsoft.com/office/drawing/2014/main" id="{DDBD83F6-B333-954C-A411-CB1971071745}"/>
              </a:ext>
            </a:extLst>
          </p:cNvPr>
          <p:cNvSpPr/>
          <p:nvPr/>
        </p:nvSpPr>
        <p:spPr>
          <a:xfrm>
            <a:off x="8153095" y="3302090"/>
            <a:ext cx="585361" cy="585361"/>
          </a:xfrm>
          <a:prstGeom prst="ellipse">
            <a:avLst/>
          </a:prstGeom>
          <a:solidFill>
            <a:schemeClr val="accent1">
              <a:lumMod val="40000"/>
              <a:lumOff val="60000"/>
            </a:schemeClr>
          </a:solidFill>
          <a:ln>
            <a:solidFill>
              <a:schemeClr val="tx2">
                <a:lumMod val="20000"/>
                <a:lumOff val="80000"/>
              </a:schemeClr>
            </a:solidFill>
          </a:ln>
        </p:spPr>
        <p:style>
          <a:lnRef idx="1">
            <a:schemeClr val="accent1"/>
          </a:lnRef>
          <a:fillRef idx="3">
            <a:schemeClr val="accent1"/>
          </a:fillRef>
          <a:effectRef idx="2">
            <a:schemeClr val="accent1"/>
          </a:effectRef>
          <a:fontRef idx="minor">
            <a:schemeClr val="lt1"/>
          </a:fontRef>
        </p:style>
        <p:txBody>
          <a:bodyPr lIns="0" tIns="0" rIns="0" bIns="0" rtlCol="0" anchor="ctr" anchorCtr="1"/>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1200" dirty="0">
                <a:solidFill>
                  <a:schemeClr val="tx1"/>
                </a:solidFill>
                <a:latin typeface="Century Gothic" panose="020B0502020202020204" pitchFamily="34" charset="0"/>
              </a:rPr>
              <a:t>L</a:t>
            </a:r>
            <a:endParaRPr lang="en-US" sz="1400" baseline="0" dirty="0">
              <a:solidFill>
                <a:schemeClr val="tx1"/>
              </a:solidFill>
              <a:latin typeface="Century Gothic" panose="020B0502020202020204" pitchFamily="34" charset="0"/>
            </a:endParaRPr>
          </a:p>
          <a:p>
            <a:pPr algn="ctr"/>
            <a:r>
              <a:rPr lang="en-US" sz="500" dirty="0">
                <a:solidFill>
                  <a:schemeClr val="tx1"/>
                </a:solidFill>
                <a:latin typeface="Century Gothic" panose="020B0502020202020204" pitchFamily="34" charset="0"/>
              </a:rPr>
              <a:t>–––––––</a:t>
            </a:r>
            <a:endParaRPr lang="en-US" sz="1000" dirty="0">
              <a:solidFill>
                <a:schemeClr val="tx1"/>
              </a:solidFill>
              <a:latin typeface="Century Gothic" panose="020B0502020202020204" pitchFamily="34" charset="0"/>
            </a:endParaRPr>
          </a:p>
          <a:p>
            <a:pPr algn="ctr"/>
            <a:r>
              <a:rPr lang="en-US" sz="1100" dirty="0">
                <a:solidFill>
                  <a:schemeClr val="tx1"/>
                </a:solidFill>
                <a:latin typeface="Century Gothic" panose="020B0502020202020204" pitchFamily="34" charset="0"/>
              </a:rPr>
              <a:t>20</a:t>
            </a:r>
            <a:endParaRPr lang="en-US" sz="1000" baseline="0" dirty="0">
              <a:solidFill>
                <a:schemeClr val="tx1"/>
              </a:solidFill>
              <a:latin typeface="Century Gothic" panose="020B0502020202020204" pitchFamily="34" charset="0"/>
            </a:endParaRPr>
          </a:p>
        </p:txBody>
      </p:sp>
      <p:sp>
        <p:nvSpPr>
          <p:cNvPr id="30" name="Oval 29">
            <a:extLst>
              <a:ext uri="{FF2B5EF4-FFF2-40B4-BE49-F238E27FC236}">
                <a16:creationId xmlns:a16="http://schemas.microsoft.com/office/drawing/2014/main" id="{BB9E9276-2ABD-9A42-B1B1-0223BB75A9AC}"/>
              </a:ext>
            </a:extLst>
          </p:cNvPr>
          <p:cNvSpPr/>
          <p:nvPr/>
        </p:nvSpPr>
        <p:spPr>
          <a:xfrm>
            <a:off x="7045169" y="3302090"/>
            <a:ext cx="585361" cy="585361"/>
          </a:xfrm>
          <a:prstGeom prst="ellipse">
            <a:avLst/>
          </a:prstGeom>
          <a:solidFill>
            <a:schemeClr val="accent1">
              <a:lumMod val="40000"/>
              <a:lumOff val="60000"/>
            </a:schemeClr>
          </a:solidFill>
          <a:ln>
            <a:solidFill>
              <a:schemeClr val="tx2">
                <a:lumMod val="20000"/>
                <a:lumOff val="80000"/>
              </a:schemeClr>
            </a:solidFill>
          </a:ln>
        </p:spPr>
        <p:style>
          <a:lnRef idx="1">
            <a:schemeClr val="accent1"/>
          </a:lnRef>
          <a:fillRef idx="3">
            <a:schemeClr val="accent1"/>
          </a:fillRef>
          <a:effectRef idx="2">
            <a:schemeClr val="accent1"/>
          </a:effectRef>
          <a:fontRef idx="minor">
            <a:schemeClr val="lt1"/>
          </a:fontRef>
        </p:style>
        <p:txBody>
          <a:bodyPr lIns="0" tIns="0" rIns="0" bIns="0" rtlCol="0" anchor="ctr" anchorCtr="1"/>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1200" dirty="0">
                <a:solidFill>
                  <a:schemeClr val="tx1"/>
                </a:solidFill>
                <a:latin typeface="Century Gothic" panose="020B0502020202020204" pitchFamily="34" charset="0"/>
              </a:rPr>
              <a:t>K</a:t>
            </a:r>
            <a:endParaRPr lang="en-US" sz="1400" baseline="0" dirty="0">
              <a:solidFill>
                <a:schemeClr val="tx1"/>
              </a:solidFill>
              <a:latin typeface="Century Gothic" panose="020B0502020202020204" pitchFamily="34" charset="0"/>
            </a:endParaRPr>
          </a:p>
          <a:p>
            <a:pPr algn="ctr"/>
            <a:r>
              <a:rPr lang="en-US" sz="500" dirty="0">
                <a:solidFill>
                  <a:schemeClr val="tx1"/>
                </a:solidFill>
                <a:latin typeface="Century Gothic" panose="020B0502020202020204" pitchFamily="34" charset="0"/>
              </a:rPr>
              <a:t>–––––––</a:t>
            </a:r>
            <a:endParaRPr lang="en-US" sz="1000" dirty="0">
              <a:solidFill>
                <a:schemeClr val="tx1"/>
              </a:solidFill>
              <a:latin typeface="Century Gothic" panose="020B0502020202020204" pitchFamily="34" charset="0"/>
            </a:endParaRPr>
          </a:p>
          <a:p>
            <a:pPr algn="ctr"/>
            <a:r>
              <a:rPr lang="en-US" sz="1100" dirty="0">
                <a:solidFill>
                  <a:schemeClr val="tx1"/>
                </a:solidFill>
                <a:latin typeface="Century Gothic" panose="020B0502020202020204" pitchFamily="34" charset="0"/>
              </a:rPr>
              <a:t>15</a:t>
            </a:r>
            <a:endParaRPr lang="en-US" sz="1000" baseline="0" dirty="0">
              <a:solidFill>
                <a:schemeClr val="tx1"/>
              </a:solidFill>
              <a:latin typeface="Century Gothic" panose="020B0502020202020204" pitchFamily="34" charset="0"/>
            </a:endParaRPr>
          </a:p>
        </p:txBody>
      </p:sp>
      <p:sp>
        <p:nvSpPr>
          <p:cNvPr id="31" name="Oval 30">
            <a:extLst>
              <a:ext uri="{FF2B5EF4-FFF2-40B4-BE49-F238E27FC236}">
                <a16:creationId xmlns:a16="http://schemas.microsoft.com/office/drawing/2014/main" id="{28FFC98F-16E9-7D4D-8FA2-D52FBCBE71F3}"/>
              </a:ext>
            </a:extLst>
          </p:cNvPr>
          <p:cNvSpPr/>
          <p:nvPr/>
        </p:nvSpPr>
        <p:spPr>
          <a:xfrm>
            <a:off x="10351893" y="3288540"/>
            <a:ext cx="585361" cy="585361"/>
          </a:xfrm>
          <a:prstGeom prst="ellipse">
            <a:avLst/>
          </a:prstGeom>
          <a:solidFill>
            <a:schemeClr val="accent1">
              <a:lumMod val="40000"/>
              <a:lumOff val="60000"/>
            </a:schemeClr>
          </a:solidFill>
          <a:ln>
            <a:solidFill>
              <a:schemeClr val="tx2">
                <a:lumMod val="20000"/>
                <a:lumOff val="80000"/>
              </a:schemeClr>
            </a:solidFill>
          </a:ln>
        </p:spPr>
        <p:style>
          <a:lnRef idx="1">
            <a:schemeClr val="accent1"/>
          </a:lnRef>
          <a:fillRef idx="3">
            <a:schemeClr val="accent1"/>
          </a:fillRef>
          <a:effectRef idx="2">
            <a:schemeClr val="accent1"/>
          </a:effectRef>
          <a:fontRef idx="minor">
            <a:schemeClr val="lt1"/>
          </a:fontRef>
        </p:style>
        <p:txBody>
          <a:bodyPr lIns="0" tIns="0" rIns="0" bIns="0" rtlCol="0" anchor="ctr" anchorCtr="1"/>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1200" dirty="0">
                <a:solidFill>
                  <a:schemeClr val="tx1"/>
                </a:solidFill>
                <a:latin typeface="Century Gothic" panose="020B0502020202020204" pitchFamily="34" charset="0"/>
              </a:rPr>
              <a:t>N</a:t>
            </a:r>
            <a:endParaRPr lang="en-US" sz="1400" baseline="0" dirty="0">
              <a:solidFill>
                <a:schemeClr val="tx1"/>
              </a:solidFill>
              <a:latin typeface="Century Gothic" panose="020B0502020202020204" pitchFamily="34" charset="0"/>
            </a:endParaRPr>
          </a:p>
          <a:p>
            <a:pPr algn="ctr"/>
            <a:r>
              <a:rPr lang="en-US" sz="500" dirty="0">
                <a:solidFill>
                  <a:schemeClr val="tx1"/>
                </a:solidFill>
                <a:latin typeface="Century Gothic" panose="020B0502020202020204" pitchFamily="34" charset="0"/>
              </a:rPr>
              <a:t>–––––––</a:t>
            </a:r>
            <a:endParaRPr lang="en-US" sz="1000" dirty="0">
              <a:solidFill>
                <a:schemeClr val="tx1"/>
              </a:solidFill>
              <a:latin typeface="Century Gothic" panose="020B0502020202020204" pitchFamily="34" charset="0"/>
            </a:endParaRPr>
          </a:p>
          <a:p>
            <a:pPr algn="ctr"/>
            <a:r>
              <a:rPr lang="en-US" sz="1100" dirty="0">
                <a:solidFill>
                  <a:schemeClr val="tx1"/>
                </a:solidFill>
                <a:latin typeface="Century Gothic" panose="020B0502020202020204" pitchFamily="34" charset="0"/>
              </a:rPr>
              <a:t>6</a:t>
            </a:r>
            <a:endParaRPr lang="en-US" sz="1000" baseline="0" dirty="0">
              <a:solidFill>
                <a:schemeClr val="tx1"/>
              </a:solidFill>
              <a:latin typeface="Century Gothic" panose="020B0502020202020204" pitchFamily="34" charset="0"/>
            </a:endParaRPr>
          </a:p>
        </p:txBody>
      </p:sp>
      <p:cxnSp>
        <p:nvCxnSpPr>
          <p:cNvPr id="32" name="Straight Arrow Connector 31">
            <a:extLst>
              <a:ext uri="{FF2B5EF4-FFF2-40B4-BE49-F238E27FC236}">
                <a16:creationId xmlns:a16="http://schemas.microsoft.com/office/drawing/2014/main" id="{2B107FCF-33F9-D640-B40D-A8DD8E85E079}"/>
              </a:ext>
            </a:extLst>
          </p:cNvPr>
          <p:cNvCxnSpPr/>
          <p:nvPr/>
        </p:nvCxnSpPr>
        <p:spPr>
          <a:xfrm>
            <a:off x="1055621" y="3594771"/>
            <a:ext cx="292680" cy="0"/>
          </a:xfrm>
          <a:prstGeom prst="straightConnector1">
            <a:avLst/>
          </a:prstGeom>
          <a:ln w="31750">
            <a:solidFill>
              <a:srgbClr val="FF0000"/>
            </a:solidFill>
            <a:tailEnd type="stealth" w="lg" len="med"/>
          </a:ln>
          <a:effectLst/>
        </p:spPr>
        <p:style>
          <a:lnRef idx="2">
            <a:schemeClr val="accent1"/>
          </a:lnRef>
          <a:fillRef idx="0">
            <a:schemeClr val="accent1"/>
          </a:fillRef>
          <a:effectRef idx="1">
            <a:schemeClr val="accent1"/>
          </a:effectRef>
          <a:fontRef idx="minor">
            <a:schemeClr val="tx1"/>
          </a:fontRef>
        </p:style>
      </p:cxnSp>
      <p:cxnSp>
        <p:nvCxnSpPr>
          <p:cNvPr id="33" name="Straight Arrow Connector 32">
            <a:extLst>
              <a:ext uri="{FF2B5EF4-FFF2-40B4-BE49-F238E27FC236}">
                <a16:creationId xmlns:a16="http://schemas.microsoft.com/office/drawing/2014/main" id="{DE29D90B-6D11-B443-BCE8-45C69708BB9D}"/>
              </a:ext>
            </a:extLst>
          </p:cNvPr>
          <p:cNvCxnSpPr/>
          <p:nvPr/>
        </p:nvCxnSpPr>
        <p:spPr>
          <a:xfrm>
            <a:off x="2098973" y="3581221"/>
            <a:ext cx="341461" cy="0"/>
          </a:xfrm>
          <a:prstGeom prst="straightConnector1">
            <a:avLst/>
          </a:prstGeom>
          <a:ln w="31750">
            <a:solidFill>
              <a:srgbClr val="FF0000"/>
            </a:solidFill>
            <a:tailEnd type="stealth" w="lg" len="med"/>
          </a:ln>
          <a:effectLst/>
        </p:spPr>
        <p:style>
          <a:lnRef idx="2">
            <a:schemeClr val="accent1"/>
          </a:lnRef>
          <a:fillRef idx="0">
            <a:schemeClr val="accent1"/>
          </a:fillRef>
          <a:effectRef idx="1">
            <a:schemeClr val="accent1"/>
          </a:effectRef>
          <a:fontRef idx="minor">
            <a:schemeClr val="tx1"/>
          </a:fontRef>
        </p:style>
      </p:cxnSp>
      <p:cxnSp>
        <p:nvCxnSpPr>
          <p:cNvPr id="34" name="Straight Arrow Connector 33">
            <a:extLst>
              <a:ext uri="{FF2B5EF4-FFF2-40B4-BE49-F238E27FC236}">
                <a16:creationId xmlns:a16="http://schemas.microsoft.com/office/drawing/2014/main" id="{781A0290-1BC3-0049-BC4D-BE1624836B90}"/>
              </a:ext>
            </a:extLst>
          </p:cNvPr>
          <p:cNvCxnSpPr/>
          <p:nvPr/>
        </p:nvCxnSpPr>
        <p:spPr>
          <a:xfrm>
            <a:off x="3250724" y="3581221"/>
            <a:ext cx="341461" cy="0"/>
          </a:xfrm>
          <a:prstGeom prst="straightConnector1">
            <a:avLst/>
          </a:prstGeom>
          <a:ln w="31750">
            <a:solidFill>
              <a:srgbClr val="FF0000"/>
            </a:solidFill>
            <a:tailEnd type="stealth" w="lg" len="med"/>
          </a:ln>
          <a:effectLst/>
        </p:spPr>
        <p:style>
          <a:lnRef idx="2">
            <a:schemeClr val="accent1"/>
          </a:lnRef>
          <a:fillRef idx="0">
            <a:schemeClr val="accent1"/>
          </a:fillRef>
          <a:effectRef idx="1">
            <a:schemeClr val="accent1"/>
          </a:effectRef>
          <a:fontRef idx="minor">
            <a:schemeClr val="tx1"/>
          </a:fontRef>
        </p:style>
      </p:cxnSp>
      <p:cxnSp>
        <p:nvCxnSpPr>
          <p:cNvPr id="35" name="Straight Arrow Connector 34">
            <a:extLst>
              <a:ext uri="{FF2B5EF4-FFF2-40B4-BE49-F238E27FC236}">
                <a16:creationId xmlns:a16="http://schemas.microsoft.com/office/drawing/2014/main" id="{97438565-8A45-D84F-A287-0A90F11CC7B0}"/>
              </a:ext>
            </a:extLst>
          </p:cNvPr>
          <p:cNvCxnSpPr/>
          <p:nvPr/>
        </p:nvCxnSpPr>
        <p:spPr>
          <a:xfrm>
            <a:off x="4375376" y="3581221"/>
            <a:ext cx="341461" cy="0"/>
          </a:xfrm>
          <a:prstGeom prst="straightConnector1">
            <a:avLst/>
          </a:prstGeom>
          <a:ln w="31750">
            <a:solidFill>
              <a:srgbClr val="FF0000"/>
            </a:solidFill>
            <a:tailEnd type="stealth" w="lg" len="med"/>
          </a:ln>
          <a:effectLst/>
        </p:spPr>
        <p:style>
          <a:lnRef idx="2">
            <a:schemeClr val="accent1"/>
          </a:lnRef>
          <a:fillRef idx="0">
            <a:schemeClr val="accent1"/>
          </a:fillRef>
          <a:effectRef idx="1">
            <a:schemeClr val="accent1"/>
          </a:effectRef>
          <a:fontRef idx="minor">
            <a:schemeClr val="tx1"/>
          </a:fontRef>
        </p:style>
      </p:cxnSp>
      <p:cxnSp>
        <p:nvCxnSpPr>
          <p:cNvPr id="36" name="Straight Arrow Connector 35">
            <a:extLst>
              <a:ext uri="{FF2B5EF4-FFF2-40B4-BE49-F238E27FC236}">
                <a16:creationId xmlns:a16="http://schemas.microsoft.com/office/drawing/2014/main" id="{DDF306AB-A772-9D4B-8C50-9D59A3D53B60}"/>
              </a:ext>
            </a:extLst>
          </p:cNvPr>
          <p:cNvCxnSpPr>
            <a:cxnSpLocks/>
          </p:cNvCxnSpPr>
          <p:nvPr/>
        </p:nvCxnSpPr>
        <p:spPr>
          <a:xfrm flipV="1">
            <a:off x="5079365" y="2905788"/>
            <a:ext cx="516268" cy="368065"/>
          </a:xfrm>
          <a:prstGeom prst="straightConnector1">
            <a:avLst/>
          </a:prstGeom>
          <a:ln w="31750">
            <a:solidFill>
              <a:srgbClr val="FF0000"/>
            </a:solidFill>
            <a:tailEnd type="stealth" w="lg" len="med"/>
          </a:ln>
          <a:effectLst/>
        </p:spPr>
        <p:style>
          <a:lnRef idx="2">
            <a:schemeClr val="accent1"/>
          </a:lnRef>
          <a:fillRef idx="0">
            <a:schemeClr val="accent1"/>
          </a:fillRef>
          <a:effectRef idx="1">
            <a:schemeClr val="accent1"/>
          </a:effectRef>
          <a:fontRef idx="minor">
            <a:schemeClr val="tx1"/>
          </a:fontRef>
        </p:style>
      </p:cxnSp>
      <p:cxnSp>
        <p:nvCxnSpPr>
          <p:cNvPr id="37" name="Straight Arrow Connector 36">
            <a:extLst>
              <a:ext uri="{FF2B5EF4-FFF2-40B4-BE49-F238E27FC236}">
                <a16:creationId xmlns:a16="http://schemas.microsoft.com/office/drawing/2014/main" id="{AB44BCBF-DD61-684E-8B65-F4342B87C7A2}"/>
              </a:ext>
            </a:extLst>
          </p:cNvPr>
          <p:cNvCxnSpPr>
            <a:cxnSpLocks/>
          </p:cNvCxnSpPr>
          <p:nvPr/>
        </p:nvCxnSpPr>
        <p:spPr>
          <a:xfrm>
            <a:off x="6319934" y="2850525"/>
            <a:ext cx="630076" cy="420049"/>
          </a:xfrm>
          <a:prstGeom prst="straightConnector1">
            <a:avLst/>
          </a:prstGeom>
          <a:ln w="31750">
            <a:solidFill>
              <a:srgbClr val="FF0000"/>
            </a:solidFill>
            <a:tailEnd type="stealth" w="lg" len="med"/>
          </a:ln>
          <a:effectLst/>
        </p:spPr>
        <p:style>
          <a:lnRef idx="2">
            <a:schemeClr val="accent1"/>
          </a:lnRef>
          <a:fillRef idx="0">
            <a:schemeClr val="accent1"/>
          </a:fillRef>
          <a:effectRef idx="1">
            <a:schemeClr val="accent1"/>
          </a:effectRef>
          <a:fontRef idx="minor">
            <a:schemeClr val="tx1"/>
          </a:fontRef>
        </p:style>
      </p:cxnSp>
      <p:cxnSp>
        <p:nvCxnSpPr>
          <p:cNvPr id="41" name="Straight Arrow Connector 40">
            <a:extLst>
              <a:ext uri="{FF2B5EF4-FFF2-40B4-BE49-F238E27FC236}">
                <a16:creationId xmlns:a16="http://schemas.microsoft.com/office/drawing/2014/main" id="{8345BEDD-D667-F649-B447-FB4A7519A689}"/>
              </a:ext>
            </a:extLst>
          </p:cNvPr>
          <p:cNvCxnSpPr/>
          <p:nvPr/>
        </p:nvCxnSpPr>
        <p:spPr>
          <a:xfrm flipV="1">
            <a:off x="4050176" y="2266869"/>
            <a:ext cx="460701" cy="934951"/>
          </a:xfrm>
          <a:prstGeom prst="straightConnector1">
            <a:avLst/>
          </a:prstGeom>
          <a:ln w="31750">
            <a:solidFill>
              <a:schemeClr val="tx1"/>
            </a:solidFill>
            <a:tailEnd type="stealth" w="lg" len="med"/>
          </a:ln>
          <a:effectLst/>
        </p:spPr>
        <p:style>
          <a:lnRef idx="2">
            <a:schemeClr val="accent1"/>
          </a:lnRef>
          <a:fillRef idx="0">
            <a:schemeClr val="accent1"/>
          </a:fillRef>
          <a:effectRef idx="1">
            <a:schemeClr val="accent1"/>
          </a:effectRef>
          <a:fontRef idx="minor">
            <a:schemeClr val="tx1"/>
          </a:fontRef>
        </p:style>
      </p:cxnSp>
      <p:cxnSp>
        <p:nvCxnSpPr>
          <p:cNvPr id="42" name="Straight Arrow Connector 41">
            <a:extLst>
              <a:ext uri="{FF2B5EF4-FFF2-40B4-BE49-F238E27FC236}">
                <a16:creationId xmlns:a16="http://schemas.microsoft.com/office/drawing/2014/main" id="{3FE5775A-1F43-604A-8D5D-B66593F00640}"/>
              </a:ext>
            </a:extLst>
          </p:cNvPr>
          <p:cNvCxnSpPr>
            <a:cxnSpLocks/>
          </p:cNvCxnSpPr>
          <p:nvPr/>
        </p:nvCxnSpPr>
        <p:spPr>
          <a:xfrm>
            <a:off x="5137326" y="1802783"/>
            <a:ext cx="6519101" cy="1399037"/>
          </a:xfrm>
          <a:prstGeom prst="straightConnector1">
            <a:avLst/>
          </a:prstGeom>
          <a:ln w="31750">
            <a:solidFill>
              <a:schemeClr val="tx1"/>
            </a:solidFill>
            <a:tailEnd type="stealth" w="lg" len="med"/>
          </a:ln>
          <a:effectLst/>
        </p:spPr>
        <p:style>
          <a:lnRef idx="2">
            <a:schemeClr val="accent1"/>
          </a:lnRef>
          <a:fillRef idx="0">
            <a:schemeClr val="accent1"/>
          </a:fillRef>
          <a:effectRef idx="1">
            <a:schemeClr val="accent1"/>
          </a:effectRef>
          <a:fontRef idx="minor">
            <a:schemeClr val="tx1"/>
          </a:fontRef>
        </p:style>
      </p:cxnSp>
      <p:cxnSp>
        <p:nvCxnSpPr>
          <p:cNvPr id="43" name="Straight Arrow Connector 42">
            <a:extLst>
              <a:ext uri="{FF2B5EF4-FFF2-40B4-BE49-F238E27FC236}">
                <a16:creationId xmlns:a16="http://schemas.microsoft.com/office/drawing/2014/main" id="{5AC3F49E-21CA-1945-84C6-D5F7222AAB4B}"/>
              </a:ext>
            </a:extLst>
          </p:cNvPr>
          <p:cNvCxnSpPr/>
          <p:nvPr/>
        </p:nvCxnSpPr>
        <p:spPr>
          <a:xfrm>
            <a:off x="4050176" y="4028371"/>
            <a:ext cx="447151" cy="1084002"/>
          </a:xfrm>
          <a:prstGeom prst="straightConnector1">
            <a:avLst/>
          </a:prstGeom>
          <a:ln w="31750">
            <a:solidFill>
              <a:schemeClr val="tx1"/>
            </a:solidFill>
            <a:tailEnd type="stealth" w="lg" len="med"/>
          </a:ln>
          <a:effectLst/>
        </p:spPr>
        <p:style>
          <a:lnRef idx="2">
            <a:schemeClr val="accent1"/>
          </a:lnRef>
          <a:fillRef idx="0">
            <a:schemeClr val="accent1"/>
          </a:fillRef>
          <a:effectRef idx="1">
            <a:schemeClr val="accent1"/>
          </a:effectRef>
          <a:fontRef idx="minor">
            <a:schemeClr val="tx1"/>
          </a:fontRef>
        </p:style>
      </p:cxnSp>
      <p:cxnSp>
        <p:nvCxnSpPr>
          <p:cNvPr id="44" name="Straight Arrow Connector 43">
            <a:extLst>
              <a:ext uri="{FF2B5EF4-FFF2-40B4-BE49-F238E27FC236}">
                <a16:creationId xmlns:a16="http://schemas.microsoft.com/office/drawing/2014/main" id="{EE3BA6E8-4A8A-164A-AE7C-65322302E8BA}"/>
              </a:ext>
            </a:extLst>
          </p:cNvPr>
          <p:cNvCxnSpPr/>
          <p:nvPr/>
        </p:nvCxnSpPr>
        <p:spPr>
          <a:xfrm flipV="1">
            <a:off x="5153897" y="5540427"/>
            <a:ext cx="780481" cy="0"/>
          </a:xfrm>
          <a:prstGeom prst="straightConnector1">
            <a:avLst/>
          </a:prstGeom>
          <a:ln w="31750">
            <a:solidFill>
              <a:schemeClr val="tx1"/>
            </a:solidFill>
            <a:tailEnd type="stealth" w="lg" len="med"/>
          </a:ln>
          <a:effectLst/>
        </p:spPr>
        <p:style>
          <a:lnRef idx="2">
            <a:schemeClr val="accent1"/>
          </a:lnRef>
          <a:fillRef idx="0">
            <a:schemeClr val="accent1"/>
          </a:fillRef>
          <a:effectRef idx="1">
            <a:schemeClr val="accent1"/>
          </a:effectRef>
          <a:fontRef idx="minor">
            <a:schemeClr val="tx1"/>
          </a:fontRef>
        </p:style>
      </p:cxnSp>
      <p:cxnSp>
        <p:nvCxnSpPr>
          <p:cNvPr id="46" name="Straight Arrow Connector 45">
            <a:extLst>
              <a:ext uri="{FF2B5EF4-FFF2-40B4-BE49-F238E27FC236}">
                <a16:creationId xmlns:a16="http://schemas.microsoft.com/office/drawing/2014/main" id="{F9474666-80E2-FC45-8DD3-D6102E7802B7}"/>
              </a:ext>
            </a:extLst>
          </p:cNvPr>
          <p:cNvCxnSpPr>
            <a:cxnSpLocks/>
          </p:cNvCxnSpPr>
          <p:nvPr/>
        </p:nvCxnSpPr>
        <p:spPr>
          <a:xfrm flipV="1">
            <a:off x="6673898" y="4028371"/>
            <a:ext cx="612025" cy="1148399"/>
          </a:xfrm>
          <a:prstGeom prst="straightConnector1">
            <a:avLst/>
          </a:prstGeom>
          <a:ln w="31750">
            <a:solidFill>
              <a:schemeClr val="tx1"/>
            </a:solidFill>
            <a:tailEnd type="stealth" w="lg" len="med"/>
          </a:ln>
          <a:effectLst/>
        </p:spPr>
        <p:style>
          <a:lnRef idx="2">
            <a:schemeClr val="accent1"/>
          </a:lnRef>
          <a:fillRef idx="0">
            <a:schemeClr val="accent1"/>
          </a:fillRef>
          <a:effectRef idx="1">
            <a:schemeClr val="accent1"/>
          </a:effectRef>
          <a:fontRef idx="minor">
            <a:schemeClr val="tx1"/>
          </a:fontRef>
        </p:style>
      </p:cxnSp>
      <p:cxnSp>
        <p:nvCxnSpPr>
          <p:cNvPr id="48" name="Straight Arrow Connector 47">
            <a:extLst>
              <a:ext uri="{FF2B5EF4-FFF2-40B4-BE49-F238E27FC236}">
                <a16:creationId xmlns:a16="http://schemas.microsoft.com/office/drawing/2014/main" id="{60F10130-D60F-9D48-B2C2-92915A1725C2}"/>
              </a:ext>
            </a:extLst>
          </p:cNvPr>
          <p:cNvCxnSpPr>
            <a:cxnSpLocks/>
          </p:cNvCxnSpPr>
          <p:nvPr/>
        </p:nvCxnSpPr>
        <p:spPr>
          <a:xfrm flipV="1">
            <a:off x="6025221" y="3905948"/>
            <a:ext cx="1118529" cy="630867"/>
          </a:xfrm>
          <a:prstGeom prst="straightConnector1">
            <a:avLst/>
          </a:prstGeom>
          <a:ln w="31750">
            <a:solidFill>
              <a:schemeClr val="tx1"/>
            </a:solidFill>
            <a:tailEnd type="stealth" w="lg" len="med"/>
          </a:ln>
          <a:effectLst/>
        </p:spPr>
        <p:style>
          <a:lnRef idx="2">
            <a:schemeClr val="accent1"/>
          </a:lnRef>
          <a:fillRef idx="0">
            <a:schemeClr val="accent1"/>
          </a:fillRef>
          <a:effectRef idx="1">
            <a:schemeClr val="accent1"/>
          </a:effectRef>
          <a:fontRef idx="minor">
            <a:schemeClr val="tx1"/>
          </a:fontRef>
        </p:style>
      </p:cxnSp>
      <p:sp>
        <p:nvSpPr>
          <p:cNvPr id="51" name="Oval 50">
            <a:extLst>
              <a:ext uri="{FF2B5EF4-FFF2-40B4-BE49-F238E27FC236}">
                <a16:creationId xmlns:a16="http://schemas.microsoft.com/office/drawing/2014/main" id="{5C7F039D-CD9A-B142-BD0C-0D879540BB8B}"/>
              </a:ext>
            </a:extLst>
          </p:cNvPr>
          <p:cNvSpPr/>
          <p:nvPr/>
        </p:nvSpPr>
        <p:spPr>
          <a:xfrm>
            <a:off x="1719298" y="581825"/>
            <a:ext cx="585361" cy="585361"/>
          </a:xfrm>
          <a:prstGeom prst="ellipse">
            <a:avLst/>
          </a:prstGeom>
          <a:solidFill>
            <a:schemeClr val="accent1">
              <a:lumMod val="40000"/>
              <a:lumOff val="60000"/>
            </a:schemeClr>
          </a:solidFill>
          <a:ln>
            <a:solidFill>
              <a:schemeClr val="tx2">
                <a:lumMod val="20000"/>
                <a:lumOff val="80000"/>
              </a:schemeClr>
            </a:solidFill>
          </a:ln>
        </p:spPr>
        <p:style>
          <a:lnRef idx="1">
            <a:schemeClr val="accent1"/>
          </a:lnRef>
          <a:fillRef idx="3">
            <a:schemeClr val="accent1"/>
          </a:fillRef>
          <a:effectRef idx="2">
            <a:schemeClr val="accent1"/>
          </a:effectRef>
          <a:fontRef idx="minor">
            <a:schemeClr val="lt1"/>
          </a:fontRef>
        </p:style>
        <p:txBody>
          <a:bodyPr lIns="0" tIns="0" rIns="0" bIns="0" rtlCol="0" anchor="ctr" anchorCtr="1"/>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1200" dirty="0">
                <a:solidFill>
                  <a:schemeClr val="tx1"/>
                </a:solidFill>
                <a:latin typeface="Century Gothic" panose="020B0502020202020204" pitchFamily="34" charset="0"/>
              </a:rPr>
              <a:t>X</a:t>
            </a:r>
            <a:endParaRPr lang="en-US" sz="1200" baseline="0" dirty="0">
              <a:solidFill>
                <a:schemeClr val="tx1"/>
              </a:solidFill>
              <a:latin typeface="Century Gothic" panose="020B0502020202020204" pitchFamily="34" charset="0"/>
            </a:endParaRPr>
          </a:p>
          <a:p>
            <a:pPr algn="ctr"/>
            <a:r>
              <a:rPr lang="en-US" sz="500" dirty="0">
                <a:solidFill>
                  <a:schemeClr val="tx1"/>
                </a:solidFill>
                <a:latin typeface="Century Gothic" panose="020B0502020202020204" pitchFamily="34" charset="0"/>
              </a:rPr>
              <a:t>–––––––</a:t>
            </a:r>
            <a:endParaRPr lang="en-US" sz="1000" dirty="0">
              <a:solidFill>
                <a:schemeClr val="tx1"/>
              </a:solidFill>
              <a:latin typeface="Century Gothic" panose="020B0502020202020204" pitchFamily="34" charset="0"/>
            </a:endParaRPr>
          </a:p>
          <a:p>
            <a:pPr algn="ctr"/>
            <a:r>
              <a:rPr lang="en-US" sz="1100" dirty="0">
                <a:solidFill>
                  <a:schemeClr val="tx1"/>
                </a:solidFill>
                <a:latin typeface="Century Gothic" panose="020B0502020202020204" pitchFamily="34" charset="0"/>
              </a:rPr>
              <a:t>X</a:t>
            </a:r>
            <a:endParaRPr lang="en-US" sz="1000" baseline="0" dirty="0">
              <a:solidFill>
                <a:schemeClr val="tx1"/>
              </a:solidFill>
              <a:latin typeface="Century Gothic" panose="020B0502020202020204" pitchFamily="34" charset="0"/>
            </a:endParaRPr>
          </a:p>
        </p:txBody>
      </p:sp>
      <p:sp>
        <p:nvSpPr>
          <p:cNvPr id="52" name="Oval 51">
            <a:extLst>
              <a:ext uri="{FF2B5EF4-FFF2-40B4-BE49-F238E27FC236}">
                <a16:creationId xmlns:a16="http://schemas.microsoft.com/office/drawing/2014/main" id="{BAA93E4B-935C-F44D-890D-F41E1C1AD2D9}"/>
              </a:ext>
            </a:extLst>
          </p:cNvPr>
          <p:cNvSpPr/>
          <p:nvPr/>
        </p:nvSpPr>
        <p:spPr>
          <a:xfrm>
            <a:off x="2860887" y="581825"/>
            <a:ext cx="585361" cy="585361"/>
          </a:xfrm>
          <a:prstGeom prst="ellipse">
            <a:avLst/>
          </a:prstGeom>
          <a:solidFill>
            <a:schemeClr val="accent1">
              <a:lumMod val="40000"/>
              <a:lumOff val="60000"/>
            </a:schemeClr>
          </a:solidFill>
          <a:ln>
            <a:solidFill>
              <a:schemeClr val="tx2">
                <a:lumMod val="20000"/>
                <a:lumOff val="80000"/>
              </a:schemeClr>
            </a:solidFill>
          </a:ln>
        </p:spPr>
        <p:style>
          <a:lnRef idx="1">
            <a:schemeClr val="accent1"/>
          </a:lnRef>
          <a:fillRef idx="3">
            <a:schemeClr val="accent1"/>
          </a:fillRef>
          <a:effectRef idx="2">
            <a:schemeClr val="accent1"/>
          </a:effectRef>
          <a:fontRef idx="minor">
            <a:schemeClr val="lt1"/>
          </a:fontRef>
        </p:style>
        <p:txBody>
          <a:bodyPr lIns="0" tIns="0" rIns="0" bIns="0" rtlCol="0" anchor="ctr" anchorCtr="1"/>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1200" dirty="0">
                <a:solidFill>
                  <a:schemeClr val="tx1"/>
                </a:solidFill>
                <a:latin typeface="Century Gothic" panose="020B0502020202020204" pitchFamily="34" charset="0"/>
              </a:rPr>
              <a:t>X</a:t>
            </a:r>
            <a:endParaRPr lang="en-US" sz="1400" baseline="0" dirty="0">
              <a:solidFill>
                <a:schemeClr val="tx1"/>
              </a:solidFill>
              <a:latin typeface="Century Gothic" panose="020B0502020202020204" pitchFamily="34" charset="0"/>
            </a:endParaRPr>
          </a:p>
          <a:p>
            <a:pPr algn="ctr"/>
            <a:r>
              <a:rPr lang="en-US" sz="500" dirty="0">
                <a:solidFill>
                  <a:schemeClr val="tx1"/>
                </a:solidFill>
                <a:latin typeface="Century Gothic" panose="020B0502020202020204" pitchFamily="34" charset="0"/>
              </a:rPr>
              <a:t>–––––––</a:t>
            </a:r>
            <a:endParaRPr lang="en-US" sz="1000" dirty="0">
              <a:solidFill>
                <a:schemeClr val="tx1"/>
              </a:solidFill>
              <a:latin typeface="Century Gothic" panose="020B0502020202020204" pitchFamily="34" charset="0"/>
            </a:endParaRPr>
          </a:p>
          <a:p>
            <a:pPr algn="ctr"/>
            <a:r>
              <a:rPr lang="en-US" sz="1100" dirty="0">
                <a:solidFill>
                  <a:schemeClr val="tx1"/>
                </a:solidFill>
                <a:latin typeface="Century Gothic" panose="020B0502020202020204" pitchFamily="34" charset="0"/>
              </a:rPr>
              <a:t>X</a:t>
            </a:r>
            <a:endParaRPr lang="en-US" sz="1000" baseline="0" dirty="0">
              <a:solidFill>
                <a:schemeClr val="tx1"/>
              </a:solidFill>
              <a:latin typeface="Century Gothic" panose="020B0502020202020204" pitchFamily="34" charset="0"/>
            </a:endParaRPr>
          </a:p>
        </p:txBody>
      </p:sp>
      <p:cxnSp>
        <p:nvCxnSpPr>
          <p:cNvPr id="53" name="Straight Arrow Connector 52">
            <a:extLst>
              <a:ext uri="{FF2B5EF4-FFF2-40B4-BE49-F238E27FC236}">
                <a16:creationId xmlns:a16="http://schemas.microsoft.com/office/drawing/2014/main" id="{2AD09326-FE9B-8D4A-B160-EF7525E33194}"/>
              </a:ext>
            </a:extLst>
          </p:cNvPr>
          <p:cNvCxnSpPr/>
          <p:nvPr/>
        </p:nvCxnSpPr>
        <p:spPr>
          <a:xfrm>
            <a:off x="2420511" y="866376"/>
            <a:ext cx="341461" cy="0"/>
          </a:xfrm>
          <a:prstGeom prst="straightConnector1">
            <a:avLst/>
          </a:prstGeom>
          <a:ln w="31750">
            <a:solidFill>
              <a:srgbClr val="FF0000"/>
            </a:solidFill>
            <a:tailEnd type="stealth" w="lg" len="med"/>
          </a:ln>
          <a:effectLst/>
        </p:spPr>
        <p:style>
          <a:lnRef idx="2">
            <a:schemeClr val="accent1"/>
          </a:lnRef>
          <a:fillRef idx="0">
            <a:schemeClr val="accent1"/>
          </a:fillRef>
          <a:effectRef idx="1">
            <a:schemeClr val="accent1"/>
          </a:effectRef>
          <a:fontRef idx="minor">
            <a:schemeClr val="tx1"/>
          </a:fontRef>
        </p:style>
      </p:cxnSp>
      <p:cxnSp>
        <p:nvCxnSpPr>
          <p:cNvPr id="54" name="Straight Arrow Connector 53">
            <a:extLst>
              <a:ext uri="{FF2B5EF4-FFF2-40B4-BE49-F238E27FC236}">
                <a16:creationId xmlns:a16="http://schemas.microsoft.com/office/drawing/2014/main" id="{BEAF243A-98FB-364C-812A-2A2EDD313609}"/>
              </a:ext>
            </a:extLst>
          </p:cNvPr>
          <p:cNvCxnSpPr/>
          <p:nvPr/>
        </p:nvCxnSpPr>
        <p:spPr>
          <a:xfrm>
            <a:off x="3572263" y="866376"/>
            <a:ext cx="341461" cy="0"/>
          </a:xfrm>
          <a:prstGeom prst="straightConnector1">
            <a:avLst/>
          </a:prstGeom>
          <a:ln w="31750">
            <a:solidFill>
              <a:schemeClr val="tx1"/>
            </a:solidFill>
            <a:tailEnd type="stealth" w="lg" len="med"/>
          </a:ln>
          <a:effectLst/>
        </p:spPr>
        <p:style>
          <a:lnRef idx="2">
            <a:schemeClr val="accent1"/>
          </a:lnRef>
          <a:fillRef idx="0">
            <a:schemeClr val="accent1"/>
          </a:fillRef>
          <a:effectRef idx="1">
            <a:schemeClr val="accent1"/>
          </a:effectRef>
          <a:fontRef idx="minor">
            <a:schemeClr val="tx1"/>
          </a:fontRef>
        </p:style>
      </p:cxnSp>
      <p:cxnSp>
        <p:nvCxnSpPr>
          <p:cNvPr id="5" name="Straight Arrow Connector 4">
            <a:extLst>
              <a:ext uri="{FF2B5EF4-FFF2-40B4-BE49-F238E27FC236}">
                <a16:creationId xmlns:a16="http://schemas.microsoft.com/office/drawing/2014/main" id="{61370C9B-F7D0-A48B-D000-433F2A2F1FA3}"/>
              </a:ext>
            </a:extLst>
          </p:cNvPr>
          <p:cNvCxnSpPr/>
          <p:nvPr/>
        </p:nvCxnSpPr>
        <p:spPr>
          <a:xfrm>
            <a:off x="5533744" y="3594771"/>
            <a:ext cx="341461" cy="0"/>
          </a:xfrm>
          <a:prstGeom prst="straightConnector1">
            <a:avLst/>
          </a:prstGeom>
          <a:ln w="31750">
            <a:solidFill>
              <a:schemeClr val="tx1"/>
            </a:solidFill>
            <a:tailEnd type="stealth" w="lg" len="med"/>
          </a:ln>
          <a:effectLst/>
        </p:spPr>
        <p:style>
          <a:lnRef idx="2">
            <a:schemeClr val="accent1"/>
          </a:lnRef>
          <a:fillRef idx="0">
            <a:schemeClr val="accent1"/>
          </a:fillRef>
          <a:effectRef idx="1">
            <a:schemeClr val="accent1"/>
          </a:effectRef>
          <a:fontRef idx="minor">
            <a:schemeClr val="tx1"/>
          </a:fontRef>
        </p:style>
      </p:cxnSp>
      <p:cxnSp>
        <p:nvCxnSpPr>
          <p:cNvPr id="6" name="Straight Arrow Connector 5">
            <a:extLst>
              <a:ext uri="{FF2B5EF4-FFF2-40B4-BE49-F238E27FC236}">
                <a16:creationId xmlns:a16="http://schemas.microsoft.com/office/drawing/2014/main" id="{7BA8CD46-DB82-3ECD-FA8E-5980B76D7665}"/>
              </a:ext>
            </a:extLst>
          </p:cNvPr>
          <p:cNvCxnSpPr/>
          <p:nvPr/>
        </p:nvCxnSpPr>
        <p:spPr>
          <a:xfrm>
            <a:off x="6586966" y="3613266"/>
            <a:ext cx="341461" cy="0"/>
          </a:xfrm>
          <a:prstGeom prst="straightConnector1">
            <a:avLst/>
          </a:prstGeom>
          <a:ln w="31750">
            <a:solidFill>
              <a:schemeClr val="tx1"/>
            </a:solidFill>
            <a:tailEnd type="stealth" w="lg" len="med"/>
          </a:ln>
          <a:effectLst/>
        </p:spPr>
        <p:style>
          <a:lnRef idx="2">
            <a:schemeClr val="accent1"/>
          </a:lnRef>
          <a:fillRef idx="0">
            <a:schemeClr val="accent1"/>
          </a:fillRef>
          <a:effectRef idx="1">
            <a:schemeClr val="accent1"/>
          </a:effectRef>
          <a:fontRef idx="minor">
            <a:schemeClr val="tx1"/>
          </a:fontRef>
        </p:style>
      </p:cxnSp>
      <p:cxnSp>
        <p:nvCxnSpPr>
          <p:cNvPr id="8" name="Straight Arrow Connector 7">
            <a:extLst>
              <a:ext uri="{FF2B5EF4-FFF2-40B4-BE49-F238E27FC236}">
                <a16:creationId xmlns:a16="http://schemas.microsoft.com/office/drawing/2014/main" id="{A9746988-AF0B-20F5-EDDE-7CB76E713178}"/>
              </a:ext>
            </a:extLst>
          </p:cNvPr>
          <p:cNvCxnSpPr/>
          <p:nvPr/>
        </p:nvCxnSpPr>
        <p:spPr>
          <a:xfrm>
            <a:off x="7713185" y="3613266"/>
            <a:ext cx="341461" cy="0"/>
          </a:xfrm>
          <a:prstGeom prst="straightConnector1">
            <a:avLst/>
          </a:prstGeom>
          <a:ln w="31750">
            <a:solidFill>
              <a:srgbClr val="FF0000"/>
            </a:solidFill>
            <a:tailEnd type="stealth" w="lg" len="med"/>
          </a:ln>
          <a:effectLst/>
        </p:spPr>
        <p:style>
          <a:lnRef idx="2">
            <a:schemeClr val="accent1"/>
          </a:lnRef>
          <a:fillRef idx="0">
            <a:schemeClr val="accent1"/>
          </a:fillRef>
          <a:effectRef idx="1">
            <a:schemeClr val="accent1"/>
          </a:effectRef>
          <a:fontRef idx="minor">
            <a:schemeClr val="tx1"/>
          </a:fontRef>
        </p:style>
      </p:cxnSp>
      <p:cxnSp>
        <p:nvCxnSpPr>
          <p:cNvPr id="10" name="Straight Arrow Connector 9">
            <a:extLst>
              <a:ext uri="{FF2B5EF4-FFF2-40B4-BE49-F238E27FC236}">
                <a16:creationId xmlns:a16="http://schemas.microsoft.com/office/drawing/2014/main" id="{E8F501BB-704E-8907-833E-89CEE6A962CB}"/>
              </a:ext>
            </a:extLst>
          </p:cNvPr>
          <p:cNvCxnSpPr/>
          <p:nvPr/>
        </p:nvCxnSpPr>
        <p:spPr>
          <a:xfrm>
            <a:off x="8806497" y="3598062"/>
            <a:ext cx="341461" cy="0"/>
          </a:xfrm>
          <a:prstGeom prst="straightConnector1">
            <a:avLst/>
          </a:prstGeom>
          <a:ln w="31750">
            <a:solidFill>
              <a:srgbClr val="FF0000"/>
            </a:solidFill>
            <a:tailEnd type="stealth" w="lg" len="med"/>
          </a:ln>
          <a:effectLst/>
        </p:spPr>
        <p:style>
          <a:lnRef idx="2">
            <a:schemeClr val="accent1"/>
          </a:lnRef>
          <a:fillRef idx="0">
            <a:schemeClr val="accent1"/>
          </a:fillRef>
          <a:effectRef idx="1">
            <a:schemeClr val="accent1"/>
          </a:effectRef>
          <a:fontRef idx="minor">
            <a:schemeClr val="tx1"/>
          </a:fontRef>
        </p:style>
      </p:cxnSp>
      <p:cxnSp>
        <p:nvCxnSpPr>
          <p:cNvPr id="12" name="Straight Arrow Connector 11">
            <a:extLst>
              <a:ext uri="{FF2B5EF4-FFF2-40B4-BE49-F238E27FC236}">
                <a16:creationId xmlns:a16="http://schemas.microsoft.com/office/drawing/2014/main" id="{1E6B8EB3-5C57-C91D-1DA8-DDD48E9603DA}"/>
              </a:ext>
            </a:extLst>
          </p:cNvPr>
          <p:cNvCxnSpPr/>
          <p:nvPr/>
        </p:nvCxnSpPr>
        <p:spPr>
          <a:xfrm>
            <a:off x="9911918" y="3589350"/>
            <a:ext cx="341461" cy="0"/>
          </a:xfrm>
          <a:prstGeom prst="straightConnector1">
            <a:avLst/>
          </a:prstGeom>
          <a:ln w="31750">
            <a:solidFill>
              <a:srgbClr val="FF0000"/>
            </a:solidFill>
            <a:tailEnd type="stealth" w="lg" len="med"/>
          </a:ln>
          <a:effectLst/>
        </p:spPr>
        <p:style>
          <a:lnRef idx="2">
            <a:schemeClr val="accent1"/>
          </a:lnRef>
          <a:fillRef idx="0">
            <a:schemeClr val="accent1"/>
          </a:fillRef>
          <a:effectRef idx="1">
            <a:schemeClr val="accent1"/>
          </a:effectRef>
          <a:fontRef idx="minor">
            <a:schemeClr val="tx1"/>
          </a:fontRef>
        </p:style>
      </p:cxnSp>
      <p:cxnSp>
        <p:nvCxnSpPr>
          <p:cNvPr id="14" name="Straight Arrow Connector 13">
            <a:extLst>
              <a:ext uri="{FF2B5EF4-FFF2-40B4-BE49-F238E27FC236}">
                <a16:creationId xmlns:a16="http://schemas.microsoft.com/office/drawing/2014/main" id="{14E2D499-7D03-C0C0-8695-09944FEB1DAB}"/>
              </a:ext>
            </a:extLst>
          </p:cNvPr>
          <p:cNvCxnSpPr/>
          <p:nvPr/>
        </p:nvCxnSpPr>
        <p:spPr>
          <a:xfrm>
            <a:off x="10944428" y="3589350"/>
            <a:ext cx="341461" cy="0"/>
          </a:xfrm>
          <a:prstGeom prst="straightConnector1">
            <a:avLst/>
          </a:prstGeom>
          <a:ln w="31750">
            <a:solidFill>
              <a:srgbClr val="FF0000"/>
            </a:solidFill>
            <a:tailEnd type="stealth" w="lg" len="med"/>
          </a:ln>
          <a:effectLst/>
        </p:spPr>
        <p:style>
          <a:lnRef idx="2">
            <a:schemeClr val="accent1"/>
          </a:lnRef>
          <a:fillRef idx="0">
            <a:schemeClr val="accent1"/>
          </a:fillRef>
          <a:effectRef idx="1">
            <a:schemeClr val="accent1"/>
          </a:effectRef>
          <a:fontRef idx="minor">
            <a:schemeClr val="tx1"/>
          </a:fontRef>
        </p:style>
      </p:cxnSp>
      <p:cxnSp>
        <p:nvCxnSpPr>
          <p:cNvPr id="57" name="Straight Arrow Connector 56">
            <a:extLst>
              <a:ext uri="{FF2B5EF4-FFF2-40B4-BE49-F238E27FC236}">
                <a16:creationId xmlns:a16="http://schemas.microsoft.com/office/drawing/2014/main" id="{2C8CD4C8-37BE-2EB3-BEE7-3C4A1D2A6DDF}"/>
              </a:ext>
            </a:extLst>
          </p:cNvPr>
          <p:cNvCxnSpPr>
            <a:cxnSpLocks/>
          </p:cNvCxnSpPr>
          <p:nvPr/>
        </p:nvCxnSpPr>
        <p:spPr>
          <a:xfrm flipV="1">
            <a:off x="4804971" y="4885051"/>
            <a:ext cx="490597" cy="291719"/>
          </a:xfrm>
          <a:prstGeom prst="straightConnector1">
            <a:avLst/>
          </a:prstGeom>
          <a:ln w="31750">
            <a:solidFill>
              <a:schemeClr val="tx1"/>
            </a:solidFill>
            <a:tailEnd type="stealth" w="lg" len="med"/>
          </a:ln>
          <a:effectLst/>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03672331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extLst>
              <p:ext uri="{D42A27DB-BD31-4B8C-83A1-F6EECF244321}">
                <p14:modId xmlns:p14="http://schemas.microsoft.com/office/powerpoint/2010/main" val="3786466325"/>
              </p:ext>
            </p:extLst>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4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4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22860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2929323684"/>
      </p:ext>
    </p:extLst>
  </p:cSld>
  <p:clrMapOvr>
    <a:masterClrMapping/>
  </p:clrMapOvr>
</p:sld>
</file>

<file path=ppt/theme/theme1.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IC-Critical-Path-Chart-Template_PowerPoint" id="{86F7B84C-9D4D-FE41-B1A8-60011EE6CD0B}" vid="{CE4D54B9-5204-A044-AE2E-2E63208ADB06}"/>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IC-Critical-Path-Chart-Template_PowerPoint</Template>
  <TotalTime>10</TotalTime>
  <Words>353</Words>
  <Application>Microsoft Macintosh PowerPoint</Application>
  <PresentationFormat>Widescreen</PresentationFormat>
  <Paragraphs>195</Paragraphs>
  <Slides>4</Slides>
  <Notes>4</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vt:i4>
      </vt:variant>
    </vt:vector>
  </HeadingPairs>
  <TitlesOfParts>
    <vt:vector size="9" baseType="lpstr">
      <vt:lpstr>Arial</vt:lpstr>
      <vt:lpstr>Calibri</vt:lpstr>
      <vt:lpstr>Calibri Light</vt:lpstr>
      <vt:lpstr>Century Gothic</vt:lpstr>
      <vt:lpstr>Тема Office</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Alexandra Ragazhinskaya</dc:creator>
  <cp:lastModifiedBy>Brittany Johnston</cp:lastModifiedBy>
  <cp:revision>3</cp:revision>
  <dcterms:created xsi:type="dcterms:W3CDTF">2020-08-31T23:31:21Z</dcterms:created>
  <dcterms:modified xsi:type="dcterms:W3CDTF">2024-06-07T04:53:05Z</dcterms:modified>
</cp:coreProperties>
</file>