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8"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EF3"/>
    <a:srgbClr val="F0A622"/>
    <a:srgbClr val="CE1D02"/>
    <a:srgbClr val="00BD32"/>
    <a:srgbClr val="E3EAF6"/>
    <a:srgbClr val="5B7191"/>
    <a:srgbClr val="CDD5DD"/>
    <a:srgbClr val="74859B"/>
    <a:srgbClr val="C4D2E7"/>
    <a:srgbClr val="5E91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185" autoAdjust="0"/>
    <p:restoredTop sz="86447"/>
  </p:normalViewPr>
  <p:slideViewPr>
    <p:cSldViewPr snapToGrid="0" snapToObjects="1">
      <p:cViewPr varScale="1">
        <p:scale>
          <a:sx n="128" d="100"/>
          <a:sy n="128" d="100"/>
        </p:scale>
        <p:origin x="248"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6/6/24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6/6/24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6/6/24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6/6/24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6/6/24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6/6/24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6/6/24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51&amp;utm_source=template-powerpoint&amp;utm_medium=content&amp;utm_campaign=Critical+Path+Diagram-powerpoint-12051&amp;lpa=Critical+Path+Diagram+powerpoint+1205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7">
            <a:extLst>
              <a:ext uri="{FF2B5EF4-FFF2-40B4-BE49-F238E27FC236}">
                <a16:creationId xmlns:a16="http://schemas.microsoft.com/office/drawing/2014/main" id="{106E6D4A-76D3-274D-A6DA-C6815A4AD8E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7" name="Parallelogram 16">
            <a:extLst>
              <a:ext uri="{FF2B5EF4-FFF2-40B4-BE49-F238E27FC236}">
                <a16:creationId xmlns:a16="http://schemas.microsoft.com/office/drawing/2014/main" id="{603DE3E8-BB3C-BC44-8A82-9B7EA20FA1F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1587500" y="6477000"/>
            <a:ext cx="978575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CRITICAL PATH DIAGRAM</a:t>
            </a:r>
          </a:p>
        </p:txBody>
      </p:sp>
      <p:sp>
        <p:nvSpPr>
          <p:cNvPr id="11" name="TextBox 10">
            <a:extLst>
              <a:ext uri="{FF2B5EF4-FFF2-40B4-BE49-F238E27FC236}">
                <a16:creationId xmlns:a16="http://schemas.microsoft.com/office/drawing/2014/main" id="{D25B69A5-3B0C-C540-8CC8-9794435EA004}"/>
              </a:ext>
            </a:extLst>
          </p:cNvPr>
          <p:cNvSpPr txBox="1"/>
          <p:nvPr/>
        </p:nvSpPr>
        <p:spPr>
          <a:xfrm>
            <a:off x="384025" y="260478"/>
            <a:ext cx="4774383" cy="400110"/>
          </a:xfrm>
          <a:prstGeom prst="rect">
            <a:avLst/>
          </a:prstGeom>
          <a:noFill/>
        </p:spPr>
        <p:txBody>
          <a:bodyPr wrap="square" lIns="0" rtlCol="0">
            <a:spAutoFit/>
          </a:bodyPr>
          <a:lstStyle/>
          <a:p>
            <a:r>
              <a:rPr lang="en-US" sz="2000" dirty="0">
                <a:latin typeface="Century Gothic" panose="020B0502020202020204" pitchFamily="34" charset="0"/>
              </a:rPr>
              <a:t>CRITICAL PATH DIAGRAM TEMPLATE</a:t>
            </a:r>
          </a:p>
        </p:txBody>
      </p:sp>
      <p:pic>
        <p:nvPicPr>
          <p:cNvPr id="18" name="Picture 17">
            <a:hlinkClick r:id="rId3"/>
            <a:extLst>
              <a:ext uri="{FF2B5EF4-FFF2-40B4-BE49-F238E27FC236}">
                <a16:creationId xmlns:a16="http://schemas.microsoft.com/office/drawing/2014/main" id="{8DFF370E-60AD-9F4E-A8B0-EF5627D4E89B}"/>
              </a:ext>
            </a:extLst>
          </p:cNvPr>
          <p:cNvPicPr>
            <a:picLocks noChangeAspect="1"/>
          </p:cNvPicPr>
          <p:nvPr/>
        </p:nvPicPr>
        <p:blipFill>
          <a:blip r:embed="rId4"/>
          <a:stretch>
            <a:fillRect/>
          </a:stretch>
        </p:blipFill>
        <p:spPr>
          <a:xfrm>
            <a:off x="8914996" y="210909"/>
            <a:ext cx="2892978" cy="401474"/>
          </a:xfrm>
          <a:prstGeom prst="rect">
            <a:avLst/>
          </a:prstGeom>
        </p:spPr>
      </p:pic>
      <p:cxnSp>
        <p:nvCxnSpPr>
          <p:cNvPr id="9" name="Straight Arrow Connector 8">
            <a:extLst>
              <a:ext uri="{FF2B5EF4-FFF2-40B4-BE49-F238E27FC236}">
                <a16:creationId xmlns:a16="http://schemas.microsoft.com/office/drawing/2014/main" id="{2AD09326-FE9B-8D4A-B160-EF7525E33194}"/>
              </a:ext>
            </a:extLst>
          </p:cNvPr>
          <p:cNvCxnSpPr/>
          <p:nvPr/>
        </p:nvCxnSpPr>
        <p:spPr>
          <a:xfrm>
            <a:off x="3189079" y="877490"/>
            <a:ext cx="320040"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10" name="Straight Arrow Connector 9">
            <a:extLst>
              <a:ext uri="{FF2B5EF4-FFF2-40B4-BE49-F238E27FC236}">
                <a16:creationId xmlns:a16="http://schemas.microsoft.com/office/drawing/2014/main" id="{BEAF243A-98FB-364C-812A-2A2EDD313609}"/>
              </a:ext>
            </a:extLst>
          </p:cNvPr>
          <p:cNvCxnSpPr/>
          <p:nvPr/>
        </p:nvCxnSpPr>
        <p:spPr>
          <a:xfrm>
            <a:off x="3658979" y="877490"/>
            <a:ext cx="320040" cy="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grpSp>
        <p:nvGrpSpPr>
          <p:cNvPr id="12" name="Group 11">
            <a:extLst>
              <a:ext uri="{FF2B5EF4-FFF2-40B4-BE49-F238E27FC236}">
                <a16:creationId xmlns:a16="http://schemas.microsoft.com/office/drawing/2014/main" id="{F4F8AB32-E34D-394A-984B-3B2C6743FF80}"/>
              </a:ext>
            </a:extLst>
          </p:cNvPr>
          <p:cNvGrpSpPr/>
          <p:nvPr/>
        </p:nvGrpSpPr>
        <p:grpSpPr>
          <a:xfrm>
            <a:off x="407779" y="1080690"/>
            <a:ext cx="1384300" cy="1130300"/>
            <a:chOff x="88900" y="203200"/>
            <a:chExt cx="1384300" cy="1130300"/>
          </a:xfrm>
        </p:grpSpPr>
        <p:sp>
          <p:nvSpPr>
            <p:cNvPr id="97" name="Rectangle 96">
              <a:extLst>
                <a:ext uri="{FF2B5EF4-FFF2-40B4-BE49-F238E27FC236}">
                  <a16:creationId xmlns:a16="http://schemas.microsoft.com/office/drawing/2014/main" id="{2CAD395E-BBDE-5F49-8F39-6A5DF1673F1F}"/>
                </a:ext>
              </a:extLst>
            </p:cNvPr>
            <p:cNvSpPr/>
            <p:nvPr/>
          </p:nvSpPr>
          <p:spPr>
            <a:xfrm>
              <a:off x="88900" y="203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ES</a:t>
              </a:r>
            </a:p>
          </p:txBody>
        </p:sp>
        <p:sp>
          <p:nvSpPr>
            <p:cNvPr id="98" name="Rectangle 97">
              <a:extLst>
                <a:ext uri="{FF2B5EF4-FFF2-40B4-BE49-F238E27FC236}">
                  <a16:creationId xmlns:a16="http://schemas.microsoft.com/office/drawing/2014/main" id="{62DAC61E-3A8B-B844-8896-9581FE968477}"/>
                </a:ext>
              </a:extLst>
            </p:cNvPr>
            <p:cNvSpPr/>
            <p:nvPr/>
          </p:nvSpPr>
          <p:spPr>
            <a:xfrm>
              <a:off x="546100" y="2032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DUR</a:t>
              </a:r>
            </a:p>
          </p:txBody>
        </p:sp>
        <p:sp>
          <p:nvSpPr>
            <p:cNvPr id="99" name="Rectangle 98">
              <a:extLst>
                <a:ext uri="{FF2B5EF4-FFF2-40B4-BE49-F238E27FC236}">
                  <a16:creationId xmlns:a16="http://schemas.microsoft.com/office/drawing/2014/main" id="{F8AA3F7E-AEFD-1042-B595-4ED6248CBEBE}"/>
                </a:ext>
              </a:extLst>
            </p:cNvPr>
            <p:cNvSpPr/>
            <p:nvPr/>
          </p:nvSpPr>
          <p:spPr>
            <a:xfrm>
              <a:off x="1016000" y="203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EF</a:t>
              </a:r>
            </a:p>
          </p:txBody>
        </p:sp>
        <p:sp>
          <p:nvSpPr>
            <p:cNvPr id="100" name="Rectangle 99">
              <a:extLst>
                <a:ext uri="{FF2B5EF4-FFF2-40B4-BE49-F238E27FC236}">
                  <a16:creationId xmlns:a16="http://schemas.microsoft.com/office/drawing/2014/main" id="{42DDD993-A456-A847-AA49-931D7FC02F78}"/>
                </a:ext>
              </a:extLst>
            </p:cNvPr>
            <p:cNvSpPr/>
            <p:nvPr/>
          </p:nvSpPr>
          <p:spPr>
            <a:xfrm>
              <a:off x="88900" y="584200"/>
              <a:ext cx="1380744"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TASK ID</a:t>
              </a:r>
            </a:p>
          </p:txBody>
        </p:sp>
        <p:sp>
          <p:nvSpPr>
            <p:cNvPr id="101" name="Rectangle 100">
              <a:extLst>
                <a:ext uri="{FF2B5EF4-FFF2-40B4-BE49-F238E27FC236}">
                  <a16:creationId xmlns:a16="http://schemas.microsoft.com/office/drawing/2014/main" id="{0C39E829-C944-5B48-B4CA-6CFCFE895EFA}"/>
                </a:ext>
              </a:extLst>
            </p:cNvPr>
            <p:cNvSpPr/>
            <p:nvPr/>
          </p:nvSpPr>
          <p:spPr>
            <a:xfrm>
              <a:off x="88900" y="965200"/>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LS</a:t>
              </a:r>
            </a:p>
          </p:txBody>
        </p:sp>
        <p:sp>
          <p:nvSpPr>
            <p:cNvPr id="102" name="Rectangle 101">
              <a:extLst>
                <a:ext uri="{FF2B5EF4-FFF2-40B4-BE49-F238E27FC236}">
                  <a16:creationId xmlns:a16="http://schemas.microsoft.com/office/drawing/2014/main" id="{59DB703F-870F-A845-9B0C-13649EECDE10}"/>
                </a:ext>
              </a:extLst>
            </p:cNvPr>
            <p:cNvSpPr/>
            <p:nvPr/>
          </p:nvSpPr>
          <p:spPr>
            <a:xfrm>
              <a:off x="546100" y="965200"/>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TF</a:t>
              </a:r>
            </a:p>
          </p:txBody>
        </p:sp>
        <p:sp>
          <p:nvSpPr>
            <p:cNvPr id="103" name="Rectangle 102">
              <a:extLst>
                <a:ext uri="{FF2B5EF4-FFF2-40B4-BE49-F238E27FC236}">
                  <a16:creationId xmlns:a16="http://schemas.microsoft.com/office/drawing/2014/main" id="{A63F4A57-7696-EF41-8EB7-F05AFF4E5EC7}"/>
                </a:ext>
              </a:extLst>
            </p:cNvPr>
            <p:cNvSpPr/>
            <p:nvPr/>
          </p:nvSpPr>
          <p:spPr>
            <a:xfrm>
              <a:off x="1016000" y="965200"/>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LF</a:t>
              </a:r>
            </a:p>
          </p:txBody>
        </p:sp>
      </p:grpSp>
      <p:grpSp>
        <p:nvGrpSpPr>
          <p:cNvPr id="14" name="Group 13">
            <a:extLst>
              <a:ext uri="{FF2B5EF4-FFF2-40B4-BE49-F238E27FC236}">
                <a16:creationId xmlns:a16="http://schemas.microsoft.com/office/drawing/2014/main" id="{6BCB9A4B-231F-1F41-80DC-37B3398FF4B3}"/>
              </a:ext>
            </a:extLst>
          </p:cNvPr>
          <p:cNvGrpSpPr/>
          <p:nvPr/>
        </p:nvGrpSpPr>
        <p:grpSpPr>
          <a:xfrm>
            <a:off x="1996108" y="3331962"/>
            <a:ext cx="1384300" cy="1120361"/>
            <a:chOff x="152400" y="3378200"/>
            <a:chExt cx="1384300" cy="1120361"/>
          </a:xfrm>
        </p:grpSpPr>
        <p:sp>
          <p:nvSpPr>
            <p:cNvPr id="90" name="Rectangle 89">
              <a:extLst>
                <a:ext uri="{FF2B5EF4-FFF2-40B4-BE49-F238E27FC236}">
                  <a16:creationId xmlns:a16="http://schemas.microsoft.com/office/drawing/2014/main" id="{B2510024-9AE4-2D4E-886F-6BCD9353CDE1}"/>
                </a:ext>
              </a:extLst>
            </p:cNvPr>
            <p:cNvSpPr/>
            <p:nvPr/>
          </p:nvSpPr>
          <p:spPr>
            <a:xfrm>
              <a:off x="152400"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a:t>
              </a:r>
            </a:p>
          </p:txBody>
        </p:sp>
        <p:sp>
          <p:nvSpPr>
            <p:cNvPr id="91" name="Rectangle 90">
              <a:extLst>
                <a:ext uri="{FF2B5EF4-FFF2-40B4-BE49-F238E27FC236}">
                  <a16:creationId xmlns:a16="http://schemas.microsoft.com/office/drawing/2014/main" id="{4CE3653C-D212-7B4D-B936-0152B90A4A41}"/>
                </a:ext>
              </a:extLst>
            </p:cNvPr>
            <p:cNvSpPr/>
            <p:nvPr/>
          </p:nvSpPr>
          <p:spPr>
            <a:xfrm>
              <a:off x="609600" y="33782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10</a:t>
              </a:r>
            </a:p>
          </p:txBody>
        </p:sp>
        <p:sp>
          <p:nvSpPr>
            <p:cNvPr id="92" name="Rectangle 91">
              <a:extLst>
                <a:ext uri="{FF2B5EF4-FFF2-40B4-BE49-F238E27FC236}">
                  <a16:creationId xmlns:a16="http://schemas.microsoft.com/office/drawing/2014/main" id="{F094E4D4-6F34-7E4D-9F7E-6BF500BACBAC}"/>
                </a:ext>
              </a:extLst>
            </p:cNvPr>
            <p:cNvSpPr/>
            <p:nvPr/>
          </p:nvSpPr>
          <p:spPr>
            <a:xfrm>
              <a:off x="1079500"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10</a:t>
              </a:r>
            </a:p>
          </p:txBody>
        </p:sp>
        <p:sp>
          <p:nvSpPr>
            <p:cNvPr id="93" name="Rectangle 92">
              <a:extLst>
                <a:ext uri="{FF2B5EF4-FFF2-40B4-BE49-F238E27FC236}">
                  <a16:creationId xmlns:a16="http://schemas.microsoft.com/office/drawing/2014/main" id="{730DA854-02FF-1A4A-A6E4-72FD4430264B}"/>
                </a:ext>
              </a:extLst>
            </p:cNvPr>
            <p:cNvSpPr/>
            <p:nvPr/>
          </p:nvSpPr>
          <p:spPr>
            <a:xfrm>
              <a:off x="152400" y="3749261"/>
              <a:ext cx="1380744"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dirty="0">
                  <a:solidFill>
                    <a:schemeClr val="tx1"/>
                  </a:solidFill>
                  <a:latin typeface="Century Gothic" panose="020B0502020202020204" pitchFamily="34" charset="0"/>
                </a:rPr>
                <a:t>TASK A</a:t>
              </a:r>
            </a:p>
          </p:txBody>
        </p:sp>
        <p:sp>
          <p:nvSpPr>
            <p:cNvPr id="94" name="Rectangle 93">
              <a:extLst>
                <a:ext uri="{FF2B5EF4-FFF2-40B4-BE49-F238E27FC236}">
                  <a16:creationId xmlns:a16="http://schemas.microsoft.com/office/drawing/2014/main" id="{223F948C-2B54-5F45-AE8F-6DBC08DAC347}"/>
                </a:ext>
              </a:extLst>
            </p:cNvPr>
            <p:cNvSpPr/>
            <p:nvPr/>
          </p:nvSpPr>
          <p:spPr>
            <a:xfrm>
              <a:off x="152400"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a:t>
              </a:r>
            </a:p>
          </p:txBody>
        </p:sp>
        <p:sp>
          <p:nvSpPr>
            <p:cNvPr id="95" name="Rectangle 94">
              <a:extLst>
                <a:ext uri="{FF2B5EF4-FFF2-40B4-BE49-F238E27FC236}">
                  <a16:creationId xmlns:a16="http://schemas.microsoft.com/office/drawing/2014/main" id="{863EAAB1-7CE8-434E-A33F-BDC9CFFA643F}"/>
                </a:ext>
              </a:extLst>
            </p:cNvPr>
            <p:cNvSpPr/>
            <p:nvPr/>
          </p:nvSpPr>
          <p:spPr>
            <a:xfrm>
              <a:off x="609600" y="41302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0</a:t>
              </a:r>
            </a:p>
          </p:txBody>
        </p:sp>
        <p:sp>
          <p:nvSpPr>
            <p:cNvPr id="96" name="Rectangle 95">
              <a:extLst>
                <a:ext uri="{FF2B5EF4-FFF2-40B4-BE49-F238E27FC236}">
                  <a16:creationId xmlns:a16="http://schemas.microsoft.com/office/drawing/2014/main" id="{19C46877-DA4B-3E40-BF9D-BDAF8951F11B}"/>
                </a:ext>
              </a:extLst>
            </p:cNvPr>
            <p:cNvSpPr/>
            <p:nvPr/>
          </p:nvSpPr>
          <p:spPr>
            <a:xfrm>
              <a:off x="1079500"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10</a:t>
              </a:r>
            </a:p>
          </p:txBody>
        </p:sp>
      </p:grpSp>
      <p:sp>
        <p:nvSpPr>
          <p:cNvPr id="15" name="TextBox 22">
            <a:extLst>
              <a:ext uri="{FF2B5EF4-FFF2-40B4-BE49-F238E27FC236}">
                <a16:creationId xmlns:a16="http://schemas.microsoft.com/office/drawing/2014/main" id="{BD655D15-C7B2-F54A-B85E-037DD2721FCE}"/>
              </a:ext>
            </a:extLst>
          </p:cNvPr>
          <p:cNvSpPr txBox="1"/>
          <p:nvPr/>
        </p:nvSpPr>
        <p:spPr>
          <a:xfrm>
            <a:off x="1880979" y="1093390"/>
            <a:ext cx="1663700" cy="12065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numCol="1"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100">
                <a:latin typeface="Century Gothic" panose="020B0502020202020204" pitchFamily="34" charset="0"/>
              </a:rPr>
              <a:t>ES = Earliest Start</a:t>
            </a:r>
          </a:p>
          <a:p>
            <a:r>
              <a:rPr lang="en-US" sz="1100">
                <a:latin typeface="Century Gothic" panose="020B0502020202020204" pitchFamily="34" charset="0"/>
              </a:rPr>
              <a:t>DUR = Duration</a:t>
            </a:r>
          </a:p>
          <a:p>
            <a:r>
              <a:rPr lang="en-US" sz="1100">
                <a:latin typeface="Century Gothic" panose="020B0502020202020204" pitchFamily="34" charset="0"/>
              </a:rPr>
              <a:t>EF = Earliest Finish</a:t>
            </a:r>
          </a:p>
          <a:p>
            <a:r>
              <a:rPr lang="en-US" sz="1100">
                <a:latin typeface="Century Gothic" panose="020B0502020202020204" pitchFamily="34" charset="0"/>
              </a:rPr>
              <a:t>LS = Latest</a:t>
            </a:r>
            <a:r>
              <a:rPr lang="en-US" sz="1100" baseline="0">
                <a:latin typeface="Century Gothic" panose="020B0502020202020204" pitchFamily="34" charset="0"/>
              </a:rPr>
              <a:t> Start</a:t>
            </a:r>
            <a:endParaRPr lang="en-US" sz="1100">
              <a:latin typeface="Century Gothic" panose="020B0502020202020204" pitchFamily="34" charset="0"/>
            </a:endParaRPr>
          </a:p>
          <a:p>
            <a:r>
              <a:rPr lang="en-US" sz="1100">
                <a:latin typeface="Century Gothic" panose="020B0502020202020204" pitchFamily="34" charset="0"/>
              </a:rPr>
              <a:t>TF = Total Float</a:t>
            </a:r>
          </a:p>
          <a:p>
            <a:r>
              <a:rPr lang="en-US" sz="1100">
                <a:latin typeface="Century Gothic" panose="020B0502020202020204" pitchFamily="34" charset="0"/>
              </a:rPr>
              <a:t>LF</a:t>
            </a:r>
            <a:r>
              <a:rPr lang="en-US" sz="1100" baseline="0">
                <a:latin typeface="Century Gothic" panose="020B0502020202020204" pitchFamily="34" charset="0"/>
              </a:rPr>
              <a:t> = Latest Finish</a:t>
            </a:r>
            <a:endParaRPr lang="en-US" sz="1100">
              <a:latin typeface="Century Gothic" panose="020B0502020202020204" pitchFamily="34" charset="0"/>
            </a:endParaRPr>
          </a:p>
        </p:txBody>
      </p:sp>
      <p:sp>
        <p:nvSpPr>
          <p:cNvPr id="16" name="TextBox 70">
            <a:extLst>
              <a:ext uri="{FF2B5EF4-FFF2-40B4-BE49-F238E27FC236}">
                <a16:creationId xmlns:a16="http://schemas.microsoft.com/office/drawing/2014/main" id="{2C86652F-AE43-F649-862D-CD5FC0F49F5F}"/>
              </a:ext>
            </a:extLst>
          </p:cNvPr>
          <p:cNvSpPr txBox="1"/>
          <p:nvPr/>
        </p:nvSpPr>
        <p:spPr>
          <a:xfrm>
            <a:off x="318879" y="2287190"/>
            <a:ext cx="1993900" cy="3175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numCol="1"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100" dirty="0">
                <a:solidFill>
                  <a:srgbClr val="C00000"/>
                </a:solidFill>
                <a:latin typeface="Century Gothic" panose="020B0502020202020204" pitchFamily="34" charset="0"/>
              </a:rPr>
              <a:t>DRAG = Delay Calculation</a:t>
            </a:r>
          </a:p>
        </p:txBody>
      </p:sp>
      <p:grpSp>
        <p:nvGrpSpPr>
          <p:cNvPr id="19" name="Group 18">
            <a:extLst>
              <a:ext uri="{FF2B5EF4-FFF2-40B4-BE49-F238E27FC236}">
                <a16:creationId xmlns:a16="http://schemas.microsoft.com/office/drawing/2014/main" id="{06005F4D-229C-5B45-ACF0-6A4AB9DCE561}"/>
              </a:ext>
            </a:extLst>
          </p:cNvPr>
          <p:cNvGrpSpPr/>
          <p:nvPr/>
        </p:nvGrpSpPr>
        <p:grpSpPr>
          <a:xfrm>
            <a:off x="4063033" y="3331962"/>
            <a:ext cx="1384300" cy="1120361"/>
            <a:chOff x="2219325" y="3378200"/>
            <a:chExt cx="1384300" cy="1120361"/>
          </a:xfrm>
        </p:grpSpPr>
        <p:sp>
          <p:nvSpPr>
            <p:cNvPr id="83" name="Rectangle 82">
              <a:extLst>
                <a:ext uri="{FF2B5EF4-FFF2-40B4-BE49-F238E27FC236}">
                  <a16:creationId xmlns:a16="http://schemas.microsoft.com/office/drawing/2014/main" id="{598F52A2-CD09-EB4F-932C-75F54CF0661D}"/>
                </a:ext>
              </a:extLst>
            </p:cNvPr>
            <p:cNvSpPr/>
            <p:nvPr/>
          </p:nvSpPr>
          <p:spPr>
            <a:xfrm>
              <a:off x="2219325"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11</a:t>
              </a:r>
            </a:p>
          </p:txBody>
        </p:sp>
        <p:sp>
          <p:nvSpPr>
            <p:cNvPr id="84" name="Rectangle 83">
              <a:extLst>
                <a:ext uri="{FF2B5EF4-FFF2-40B4-BE49-F238E27FC236}">
                  <a16:creationId xmlns:a16="http://schemas.microsoft.com/office/drawing/2014/main" id="{35258E9F-01C1-E246-B9EC-8A8A4AFBDC99}"/>
                </a:ext>
              </a:extLst>
            </p:cNvPr>
            <p:cNvSpPr/>
            <p:nvPr/>
          </p:nvSpPr>
          <p:spPr>
            <a:xfrm>
              <a:off x="2676525" y="33782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20</a:t>
              </a:r>
            </a:p>
          </p:txBody>
        </p:sp>
        <p:sp>
          <p:nvSpPr>
            <p:cNvPr id="85" name="Rectangle 84">
              <a:extLst>
                <a:ext uri="{FF2B5EF4-FFF2-40B4-BE49-F238E27FC236}">
                  <a16:creationId xmlns:a16="http://schemas.microsoft.com/office/drawing/2014/main" id="{370C0DCB-A6B1-DE40-A519-93A20792E4AC}"/>
                </a:ext>
              </a:extLst>
            </p:cNvPr>
            <p:cNvSpPr/>
            <p:nvPr/>
          </p:nvSpPr>
          <p:spPr>
            <a:xfrm>
              <a:off x="3146425"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30</a:t>
              </a:r>
            </a:p>
          </p:txBody>
        </p:sp>
        <p:sp>
          <p:nvSpPr>
            <p:cNvPr id="86" name="Rectangle 85">
              <a:extLst>
                <a:ext uri="{FF2B5EF4-FFF2-40B4-BE49-F238E27FC236}">
                  <a16:creationId xmlns:a16="http://schemas.microsoft.com/office/drawing/2014/main" id="{2C7EB08A-E0AF-2247-BE52-179A23666A5B}"/>
                </a:ext>
              </a:extLst>
            </p:cNvPr>
            <p:cNvSpPr/>
            <p:nvPr/>
          </p:nvSpPr>
          <p:spPr>
            <a:xfrm>
              <a:off x="2219325" y="3749261"/>
              <a:ext cx="1380744"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dirty="0">
                  <a:solidFill>
                    <a:schemeClr val="tx1"/>
                  </a:solidFill>
                  <a:latin typeface="Century Gothic" panose="020B0502020202020204" pitchFamily="34" charset="0"/>
                </a:rPr>
                <a:t>TASK B</a:t>
              </a:r>
            </a:p>
          </p:txBody>
        </p:sp>
        <p:sp>
          <p:nvSpPr>
            <p:cNvPr id="87" name="Rectangle 86">
              <a:extLst>
                <a:ext uri="{FF2B5EF4-FFF2-40B4-BE49-F238E27FC236}">
                  <a16:creationId xmlns:a16="http://schemas.microsoft.com/office/drawing/2014/main" id="{8F6E49A8-DA96-CB41-9536-582667392632}"/>
                </a:ext>
              </a:extLst>
            </p:cNvPr>
            <p:cNvSpPr/>
            <p:nvPr/>
          </p:nvSpPr>
          <p:spPr>
            <a:xfrm>
              <a:off x="2219325"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11</a:t>
              </a:r>
            </a:p>
          </p:txBody>
        </p:sp>
        <p:sp>
          <p:nvSpPr>
            <p:cNvPr id="88" name="Rectangle 87">
              <a:extLst>
                <a:ext uri="{FF2B5EF4-FFF2-40B4-BE49-F238E27FC236}">
                  <a16:creationId xmlns:a16="http://schemas.microsoft.com/office/drawing/2014/main" id="{B44475CF-A34F-0546-9611-9E420D966731}"/>
                </a:ext>
              </a:extLst>
            </p:cNvPr>
            <p:cNvSpPr/>
            <p:nvPr/>
          </p:nvSpPr>
          <p:spPr>
            <a:xfrm>
              <a:off x="2676525" y="41302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0</a:t>
              </a:r>
            </a:p>
          </p:txBody>
        </p:sp>
        <p:sp>
          <p:nvSpPr>
            <p:cNvPr id="89" name="Rectangle 88">
              <a:extLst>
                <a:ext uri="{FF2B5EF4-FFF2-40B4-BE49-F238E27FC236}">
                  <a16:creationId xmlns:a16="http://schemas.microsoft.com/office/drawing/2014/main" id="{7412F8B0-1977-FE43-BA9D-3292D6109152}"/>
                </a:ext>
              </a:extLst>
            </p:cNvPr>
            <p:cNvSpPr/>
            <p:nvPr/>
          </p:nvSpPr>
          <p:spPr>
            <a:xfrm>
              <a:off x="3146425"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30</a:t>
              </a:r>
            </a:p>
          </p:txBody>
        </p:sp>
      </p:grpSp>
      <p:grpSp>
        <p:nvGrpSpPr>
          <p:cNvPr id="20" name="Group 19">
            <a:extLst>
              <a:ext uri="{FF2B5EF4-FFF2-40B4-BE49-F238E27FC236}">
                <a16:creationId xmlns:a16="http://schemas.microsoft.com/office/drawing/2014/main" id="{06B218E7-AEB5-F645-9C57-16B5B4024CF3}"/>
              </a:ext>
            </a:extLst>
          </p:cNvPr>
          <p:cNvGrpSpPr/>
          <p:nvPr/>
        </p:nvGrpSpPr>
        <p:grpSpPr>
          <a:xfrm>
            <a:off x="6129958" y="3331962"/>
            <a:ext cx="1384300" cy="1120361"/>
            <a:chOff x="4286250" y="3378200"/>
            <a:chExt cx="1384300" cy="1120361"/>
          </a:xfrm>
        </p:grpSpPr>
        <p:sp>
          <p:nvSpPr>
            <p:cNvPr id="76" name="Rectangle 75">
              <a:extLst>
                <a:ext uri="{FF2B5EF4-FFF2-40B4-BE49-F238E27FC236}">
                  <a16:creationId xmlns:a16="http://schemas.microsoft.com/office/drawing/2014/main" id="{57609AF2-DD79-154D-9AB0-E20F4DBA6521}"/>
                </a:ext>
              </a:extLst>
            </p:cNvPr>
            <p:cNvSpPr/>
            <p:nvPr/>
          </p:nvSpPr>
          <p:spPr>
            <a:xfrm>
              <a:off x="4286250"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31</a:t>
              </a:r>
            </a:p>
          </p:txBody>
        </p:sp>
        <p:sp>
          <p:nvSpPr>
            <p:cNvPr id="77" name="Rectangle 76">
              <a:extLst>
                <a:ext uri="{FF2B5EF4-FFF2-40B4-BE49-F238E27FC236}">
                  <a16:creationId xmlns:a16="http://schemas.microsoft.com/office/drawing/2014/main" id="{008935BB-2E5D-DF48-B635-B9CCF498AE6C}"/>
                </a:ext>
              </a:extLst>
            </p:cNvPr>
            <p:cNvSpPr/>
            <p:nvPr/>
          </p:nvSpPr>
          <p:spPr>
            <a:xfrm>
              <a:off x="4743450" y="33782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5</a:t>
              </a:r>
            </a:p>
          </p:txBody>
        </p:sp>
        <p:sp>
          <p:nvSpPr>
            <p:cNvPr id="78" name="Rectangle 77">
              <a:extLst>
                <a:ext uri="{FF2B5EF4-FFF2-40B4-BE49-F238E27FC236}">
                  <a16:creationId xmlns:a16="http://schemas.microsoft.com/office/drawing/2014/main" id="{DE82AC30-1834-D44A-B012-8B78AAB07D5B}"/>
                </a:ext>
              </a:extLst>
            </p:cNvPr>
            <p:cNvSpPr/>
            <p:nvPr/>
          </p:nvSpPr>
          <p:spPr>
            <a:xfrm>
              <a:off x="5213350"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36</a:t>
              </a:r>
            </a:p>
          </p:txBody>
        </p:sp>
        <p:sp>
          <p:nvSpPr>
            <p:cNvPr id="79" name="Rectangle 78">
              <a:extLst>
                <a:ext uri="{FF2B5EF4-FFF2-40B4-BE49-F238E27FC236}">
                  <a16:creationId xmlns:a16="http://schemas.microsoft.com/office/drawing/2014/main" id="{E842EE16-056D-A34F-8B5B-A7497C43CDCB}"/>
                </a:ext>
              </a:extLst>
            </p:cNvPr>
            <p:cNvSpPr/>
            <p:nvPr/>
          </p:nvSpPr>
          <p:spPr>
            <a:xfrm>
              <a:off x="4286250" y="3749261"/>
              <a:ext cx="1380744"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dirty="0">
                  <a:solidFill>
                    <a:schemeClr val="tx1"/>
                  </a:solidFill>
                  <a:latin typeface="Century Gothic" panose="020B0502020202020204" pitchFamily="34" charset="0"/>
                </a:rPr>
                <a:t>TASK C</a:t>
              </a:r>
            </a:p>
          </p:txBody>
        </p:sp>
        <p:sp>
          <p:nvSpPr>
            <p:cNvPr id="80" name="Rectangle 79">
              <a:extLst>
                <a:ext uri="{FF2B5EF4-FFF2-40B4-BE49-F238E27FC236}">
                  <a16:creationId xmlns:a16="http://schemas.microsoft.com/office/drawing/2014/main" id="{6F0301A3-A511-294B-BD6D-3D91ED412FE6}"/>
                </a:ext>
              </a:extLst>
            </p:cNvPr>
            <p:cNvSpPr/>
            <p:nvPr/>
          </p:nvSpPr>
          <p:spPr>
            <a:xfrm>
              <a:off x="4286250"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31</a:t>
              </a:r>
            </a:p>
          </p:txBody>
        </p:sp>
        <p:sp>
          <p:nvSpPr>
            <p:cNvPr id="81" name="Rectangle 80">
              <a:extLst>
                <a:ext uri="{FF2B5EF4-FFF2-40B4-BE49-F238E27FC236}">
                  <a16:creationId xmlns:a16="http://schemas.microsoft.com/office/drawing/2014/main" id="{24578759-8724-A343-BAB6-5B5A67E204D0}"/>
                </a:ext>
              </a:extLst>
            </p:cNvPr>
            <p:cNvSpPr/>
            <p:nvPr/>
          </p:nvSpPr>
          <p:spPr>
            <a:xfrm>
              <a:off x="4743450" y="41302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0</a:t>
              </a:r>
            </a:p>
          </p:txBody>
        </p:sp>
        <p:sp>
          <p:nvSpPr>
            <p:cNvPr id="82" name="Rectangle 81">
              <a:extLst>
                <a:ext uri="{FF2B5EF4-FFF2-40B4-BE49-F238E27FC236}">
                  <a16:creationId xmlns:a16="http://schemas.microsoft.com/office/drawing/2014/main" id="{5FC6F1A8-B49B-4140-9893-A7C8F954B460}"/>
                </a:ext>
              </a:extLst>
            </p:cNvPr>
            <p:cNvSpPr/>
            <p:nvPr/>
          </p:nvSpPr>
          <p:spPr>
            <a:xfrm>
              <a:off x="5213350"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36</a:t>
              </a:r>
            </a:p>
          </p:txBody>
        </p:sp>
      </p:grpSp>
      <p:grpSp>
        <p:nvGrpSpPr>
          <p:cNvPr id="21" name="Group 20">
            <a:extLst>
              <a:ext uri="{FF2B5EF4-FFF2-40B4-BE49-F238E27FC236}">
                <a16:creationId xmlns:a16="http://schemas.microsoft.com/office/drawing/2014/main" id="{8C919881-310C-EC4F-B6A5-F804B40B1687}"/>
              </a:ext>
            </a:extLst>
          </p:cNvPr>
          <p:cNvGrpSpPr/>
          <p:nvPr/>
        </p:nvGrpSpPr>
        <p:grpSpPr>
          <a:xfrm>
            <a:off x="8196883" y="3331962"/>
            <a:ext cx="1384300" cy="1120361"/>
            <a:chOff x="6353175" y="3378200"/>
            <a:chExt cx="1384300" cy="1120361"/>
          </a:xfrm>
        </p:grpSpPr>
        <p:sp>
          <p:nvSpPr>
            <p:cNvPr id="69" name="Rectangle 68">
              <a:extLst>
                <a:ext uri="{FF2B5EF4-FFF2-40B4-BE49-F238E27FC236}">
                  <a16:creationId xmlns:a16="http://schemas.microsoft.com/office/drawing/2014/main" id="{B376B7A3-7D9C-3841-BFA0-219DEF6DE5CE}"/>
                </a:ext>
              </a:extLst>
            </p:cNvPr>
            <p:cNvSpPr/>
            <p:nvPr/>
          </p:nvSpPr>
          <p:spPr>
            <a:xfrm>
              <a:off x="6353175"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36</a:t>
              </a:r>
            </a:p>
          </p:txBody>
        </p:sp>
        <p:sp>
          <p:nvSpPr>
            <p:cNvPr id="70" name="Rectangle 69">
              <a:extLst>
                <a:ext uri="{FF2B5EF4-FFF2-40B4-BE49-F238E27FC236}">
                  <a16:creationId xmlns:a16="http://schemas.microsoft.com/office/drawing/2014/main" id="{B733CC01-6BCF-DA43-B920-991C021A4445}"/>
                </a:ext>
              </a:extLst>
            </p:cNvPr>
            <p:cNvSpPr/>
            <p:nvPr/>
          </p:nvSpPr>
          <p:spPr>
            <a:xfrm>
              <a:off x="6810375" y="33782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10</a:t>
              </a:r>
            </a:p>
          </p:txBody>
        </p:sp>
        <p:sp>
          <p:nvSpPr>
            <p:cNvPr id="71" name="Rectangle 70">
              <a:extLst>
                <a:ext uri="{FF2B5EF4-FFF2-40B4-BE49-F238E27FC236}">
                  <a16:creationId xmlns:a16="http://schemas.microsoft.com/office/drawing/2014/main" id="{FE8FCC89-2D8F-6443-87A3-1B4DFCDDBA3A}"/>
                </a:ext>
              </a:extLst>
            </p:cNvPr>
            <p:cNvSpPr/>
            <p:nvPr/>
          </p:nvSpPr>
          <p:spPr>
            <a:xfrm>
              <a:off x="7280275"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45</a:t>
              </a:r>
            </a:p>
          </p:txBody>
        </p:sp>
        <p:sp>
          <p:nvSpPr>
            <p:cNvPr id="72" name="Rectangle 71">
              <a:extLst>
                <a:ext uri="{FF2B5EF4-FFF2-40B4-BE49-F238E27FC236}">
                  <a16:creationId xmlns:a16="http://schemas.microsoft.com/office/drawing/2014/main" id="{9A1DC9E9-31F7-4243-85E2-E90E9394FAF0}"/>
                </a:ext>
              </a:extLst>
            </p:cNvPr>
            <p:cNvSpPr/>
            <p:nvPr/>
          </p:nvSpPr>
          <p:spPr>
            <a:xfrm>
              <a:off x="6353175" y="3749261"/>
              <a:ext cx="1380744"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TASK D</a:t>
              </a:r>
            </a:p>
          </p:txBody>
        </p:sp>
        <p:sp>
          <p:nvSpPr>
            <p:cNvPr id="73" name="Rectangle 72">
              <a:extLst>
                <a:ext uri="{FF2B5EF4-FFF2-40B4-BE49-F238E27FC236}">
                  <a16:creationId xmlns:a16="http://schemas.microsoft.com/office/drawing/2014/main" id="{7AC1BC41-162A-DF4C-8A81-FD0D63790B45}"/>
                </a:ext>
              </a:extLst>
            </p:cNvPr>
            <p:cNvSpPr/>
            <p:nvPr/>
          </p:nvSpPr>
          <p:spPr>
            <a:xfrm>
              <a:off x="6353175"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36</a:t>
              </a:r>
            </a:p>
          </p:txBody>
        </p:sp>
        <p:sp>
          <p:nvSpPr>
            <p:cNvPr id="74" name="Rectangle 73">
              <a:extLst>
                <a:ext uri="{FF2B5EF4-FFF2-40B4-BE49-F238E27FC236}">
                  <a16:creationId xmlns:a16="http://schemas.microsoft.com/office/drawing/2014/main" id="{D09EDFC7-FA8B-8040-9BB2-F6958847974B}"/>
                </a:ext>
              </a:extLst>
            </p:cNvPr>
            <p:cNvSpPr/>
            <p:nvPr/>
          </p:nvSpPr>
          <p:spPr>
            <a:xfrm>
              <a:off x="6810375" y="41302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0</a:t>
              </a:r>
            </a:p>
          </p:txBody>
        </p:sp>
        <p:sp>
          <p:nvSpPr>
            <p:cNvPr id="75" name="Rectangle 74">
              <a:extLst>
                <a:ext uri="{FF2B5EF4-FFF2-40B4-BE49-F238E27FC236}">
                  <a16:creationId xmlns:a16="http://schemas.microsoft.com/office/drawing/2014/main" id="{03D1E584-72A7-4C46-BB43-30CE1DADD43C}"/>
                </a:ext>
              </a:extLst>
            </p:cNvPr>
            <p:cNvSpPr/>
            <p:nvPr/>
          </p:nvSpPr>
          <p:spPr>
            <a:xfrm>
              <a:off x="7280275"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45</a:t>
              </a:r>
            </a:p>
          </p:txBody>
        </p:sp>
      </p:grpSp>
      <p:grpSp>
        <p:nvGrpSpPr>
          <p:cNvPr id="22" name="Group 21">
            <a:extLst>
              <a:ext uri="{FF2B5EF4-FFF2-40B4-BE49-F238E27FC236}">
                <a16:creationId xmlns:a16="http://schemas.microsoft.com/office/drawing/2014/main" id="{C3020DF5-C84D-CE47-94D6-9DA424851BCE}"/>
              </a:ext>
            </a:extLst>
          </p:cNvPr>
          <p:cNvGrpSpPr/>
          <p:nvPr/>
        </p:nvGrpSpPr>
        <p:grpSpPr>
          <a:xfrm>
            <a:off x="10263808" y="3331962"/>
            <a:ext cx="1384300" cy="1120361"/>
            <a:chOff x="8420100" y="3378200"/>
            <a:chExt cx="1384300" cy="1120361"/>
          </a:xfrm>
        </p:grpSpPr>
        <p:sp>
          <p:nvSpPr>
            <p:cNvPr id="62" name="Rectangle 61">
              <a:extLst>
                <a:ext uri="{FF2B5EF4-FFF2-40B4-BE49-F238E27FC236}">
                  <a16:creationId xmlns:a16="http://schemas.microsoft.com/office/drawing/2014/main" id="{9C7F284D-940C-2842-8614-0D01E441CD95}"/>
                </a:ext>
              </a:extLst>
            </p:cNvPr>
            <p:cNvSpPr/>
            <p:nvPr/>
          </p:nvSpPr>
          <p:spPr>
            <a:xfrm>
              <a:off x="8420100"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46</a:t>
              </a:r>
            </a:p>
          </p:txBody>
        </p:sp>
        <p:sp>
          <p:nvSpPr>
            <p:cNvPr id="63" name="Rectangle 62">
              <a:extLst>
                <a:ext uri="{FF2B5EF4-FFF2-40B4-BE49-F238E27FC236}">
                  <a16:creationId xmlns:a16="http://schemas.microsoft.com/office/drawing/2014/main" id="{87F45F97-0F42-D746-99BC-DD818744DEDF}"/>
                </a:ext>
              </a:extLst>
            </p:cNvPr>
            <p:cNvSpPr/>
            <p:nvPr/>
          </p:nvSpPr>
          <p:spPr>
            <a:xfrm>
              <a:off x="8877300" y="33782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20</a:t>
              </a:r>
            </a:p>
          </p:txBody>
        </p:sp>
        <p:sp>
          <p:nvSpPr>
            <p:cNvPr id="64" name="Rectangle 63">
              <a:extLst>
                <a:ext uri="{FF2B5EF4-FFF2-40B4-BE49-F238E27FC236}">
                  <a16:creationId xmlns:a16="http://schemas.microsoft.com/office/drawing/2014/main" id="{268DD16A-50A7-6945-83C0-31D4B4F3A0EE}"/>
                </a:ext>
              </a:extLst>
            </p:cNvPr>
            <p:cNvSpPr/>
            <p:nvPr/>
          </p:nvSpPr>
          <p:spPr>
            <a:xfrm>
              <a:off x="9347200"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65</a:t>
              </a:r>
            </a:p>
          </p:txBody>
        </p:sp>
        <p:sp>
          <p:nvSpPr>
            <p:cNvPr id="65" name="Rectangle 64">
              <a:extLst>
                <a:ext uri="{FF2B5EF4-FFF2-40B4-BE49-F238E27FC236}">
                  <a16:creationId xmlns:a16="http://schemas.microsoft.com/office/drawing/2014/main" id="{E3384F5F-9FEB-2E4F-9B88-7C6ECA5B1466}"/>
                </a:ext>
              </a:extLst>
            </p:cNvPr>
            <p:cNvSpPr/>
            <p:nvPr/>
          </p:nvSpPr>
          <p:spPr>
            <a:xfrm>
              <a:off x="8420100" y="3749261"/>
              <a:ext cx="1380744"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TASK H</a:t>
              </a:r>
            </a:p>
          </p:txBody>
        </p:sp>
        <p:sp>
          <p:nvSpPr>
            <p:cNvPr id="66" name="Rectangle 65">
              <a:extLst>
                <a:ext uri="{FF2B5EF4-FFF2-40B4-BE49-F238E27FC236}">
                  <a16:creationId xmlns:a16="http://schemas.microsoft.com/office/drawing/2014/main" id="{6B4EE7E2-995A-D34E-9B2F-6FDE9AF380A9}"/>
                </a:ext>
              </a:extLst>
            </p:cNvPr>
            <p:cNvSpPr/>
            <p:nvPr/>
          </p:nvSpPr>
          <p:spPr>
            <a:xfrm>
              <a:off x="8420100"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46</a:t>
              </a:r>
            </a:p>
          </p:txBody>
        </p:sp>
        <p:sp>
          <p:nvSpPr>
            <p:cNvPr id="67" name="Rectangle 66">
              <a:extLst>
                <a:ext uri="{FF2B5EF4-FFF2-40B4-BE49-F238E27FC236}">
                  <a16:creationId xmlns:a16="http://schemas.microsoft.com/office/drawing/2014/main" id="{A69A280C-186C-B24B-905F-B2D10D8A557E}"/>
                </a:ext>
              </a:extLst>
            </p:cNvPr>
            <p:cNvSpPr/>
            <p:nvPr/>
          </p:nvSpPr>
          <p:spPr>
            <a:xfrm>
              <a:off x="8877300" y="41302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0</a:t>
              </a:r>
            </a:p>
          </p:txBody>
        </p:sp>
        <p:sp>
          <p:nvSpPr>
            <p:cNvPr id="68" name="Rectangle 67">
              <a:extLst>
                <a:ext uri="{FF2B5EF4-FFF2-40B4-BE49-F238E27FC236}">
                  <a16:creationId xmlns:a16="http://schemas.microsoft.com/office/drawing/2014/main" id="{FC9BA2CA-3FE3-E442-9BA3-796D3D33B899}"/>
                </a:ext>
              </a:extLst>
            </p:cNvPr>
            <p:cNvSpPr/>
            <p:nvPr/>
          </p:nvSpPr>
          <p:spPr>
            <a:xfrm>
              <a:off x="9347200"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65</a:t>
              </a:r>
            </a:p>
          </p:txBody>
        </p:sp>
      </p:grpSp>
      <p:sp>
        <p:nvSpPr>
          <p:cNvPr id="23" name="TextBox 103">
            <a:extLst>
              <a:ext uri="{FF2B5EF4-FFF2-40B4-BE49-F238E27FC236}">
                <a16:creationId xmlns:a16="http://schemas.microsoft.com/office/drawing/2014/main" id="{F63E98CE-3A77-8F4E-A0BB-942F24A7DD2C}"/>
              </a:ext>
            </a:extLst>
          </p:cNvPr>
          <p:cNvSpPr txBox="1"/>
          <p:nvPr/>
        </p:nvSpPr>
        <p:spPr>
          <a:xfrm>
            <a:off x="1996108" y="4513062"/>
            <a:ext cx="1371600" cy="3175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numCol="1"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100">
                <a:solidFill>
                  <a:srgbClr val="C00000"/>
                </a:solidFill>
                <a:latin typeface="Century Gothic" panose="020B0502020202020204" pitchFamily="34" charset="0"/>
              </a:rPr>
              <a:t>DRAG = 10</a:t>
            </a:r>
          </a:p>
        </p:txBody>
      </p:sp>
      <p:sp>
        <p:nvSpPr>
          <p:cNvPr id="24" name="TextBox 104">
            <a:extLst>
              <a:ext uri="{FF2B5EF4-FFF2-40B4-BE49-F238E27FC236}">
                <a16:creationId xmlns:a16="http://schemas.microsoft.com/office/drawing/2014/main" id="{0721951B-F847-E042-8F7E-37E804FA7C4B}"/>
              </a:ext>
            </a:extLst>
          </p:cNvPr>
          <p:cNvSpPr txBox="1"/>
          <p:nvPr/>
        </p:nvSpPr>
        <p:spPr>
          <a:xfrm>
            <a:off x="4066208" y="4513062"/>
            <a:ext cx="1371600" cy="3175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numCol="1"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100">
                <a:solidFill>
                  <a:srgbClr val="C00000"/>
                </a:solidFill>
                <a:latin typeface="Century Gothic" panose="020B0502020202020204" pitchFamily="34" charset="0"/>
              </a:rPr>
              <a:t>DRAG = 15</a:t>
            </a:r>
          </a:p>
        </p:txBody>
      </p:sp>
      <p:sp>
        <p:nvSpPr>
          <p:cNvPr id="25" name="TextBox 105">
            <a:extLst>
              <a:ext uri="{FF2B5EF4-FFF2-40B4-BE49-F238E27FC236}">
                <a16:creationId xmlns:a16="http://schemas.microsoft.com/office/drawing/2014/main" id="{265E53A3-FFAB-6049-B13F-B27A2E426ECE}"/>
              </a:ext>
            </a:extLst>
          </p:cNvPr>
          <p:cNvSpPr txBox="1"/>
          <p:nvPr/>
        </p:nvSpPr>
        <p:spPr>
          <a:xfrm>
            <a:off x="6136308" y="4513062"/>
            <a:ext cx="1371600" cy="3175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numCol="1"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100">
                <a:solidFill>
                  <a:srgbClr val="C00000"/>
                </a:solidFill>
                <a:latin typeface="Century Gothic" panose="020B0502020202020204" pitchFamily="34" charset="0"/>
              </a:rPr>
              <a:t>DRAG = 5</a:t>
            </a:r>
          </a:p>
        </p:txBody>
      </p:sp>
      <p:sp>
        <p:nvSpPr>
          <p:cNvPr id="26" name="TextBox 106">
            <a:extLst>
              <a:ext uri="{FF2B5EF4-FFF2-40B4-BE49-F238E27FC236}">
                <a16:creationId xmlns:a16="http://schemas.microsoft.com/office/drawing/2014/main" id="{1790A320-4E98-BE43-A1D2-F0ADDDD853EB}"/>
              </a:ext>
            </a:extLst>
          </p:cNvPr>
          <p:cNvSpPr txBox="1"/>
          <p:nvPr/>
        </p:nvSpPr>
        <p:spPr>
          <a:xfrm>
            <a:off x="8206408" y="4513062"/>
            <a:ext cx="1371600" cy="3175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numCol="1"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100">
                <a:solidFill>
                  <a:srgbClr val="C00000"/>
                </a:solidFill>
                <a:latin typeface="Century Gothic" panose="020B0502020202020204" pitchFamily="34" charset="0"/>
              </a:rPr>
              <a:t>DRAG = 5</a:t>
            </a:r>
          </a:p>
        </p:txBody>
      </p:sp>
      <p:sp>
        <p:nvSpPr>
          <p:cNvPr id="27" name="TextBox 107">
            <a:extLst>
              <a:ext uri="{FF2B5EF4-FFF2-40B4-BE49-F238E27FC236}">
                <a16:creationId xmlns:a16="http://schemas.microsoft.com/office/drawing/2014/main" id="{6AE1EF4D-A1B7-2840-80C8-04F92F049EA4}"/>
              </a:ext>
            </a:extLst>
          </p:cNvPr>
          <p:cNvSpPr txBox="1"/>
          <p:nvPr/>
        </p:nvSpPr>
        <p:spPr>
          <a:xfrm>
            <a:off x="10276508" y="4513062"/>
            <a:ext cx="1371600" cy="3175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numCol="1"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100">
                <a:solidFill>
                  <a:srgbClr val="C00000"/>
                </a:solidFill>
                <a:latin typeface="Century Gothic" panose="020B0502020202020204" pitchFamily="34" charset="0"/>
              </a:rPr>
              <a:t>DRAG = 20</a:t>
            </a:r>
          </a:p>
        </p:txBody>
      </p:sp>
      <p:grpSp>
        <p:nvGrpSpPr>
          <p:cNvPr id="28" name="Group 27">
            <a:extLst>
              <a:ext uri="{FF2B5EF4-FFF2-40B4-BE49-F238E27FC236}">
                <a16:creationId xmlns:a16="http://schemas.microsoft.com/office/drawing/2014/main" id="{B0442F85-4991-5845-95D9-3FCDF6158F5C}"/>
              </a:ext>
            </a:extLst>
          </p:cNvPr>
          <p:cNvGrpSpPr/>
          <p:nvPr/>
        </p:nvGrpSpPr>
        <p:grpSpPr>
          <a:xfrm>
            <a:off x="5183808" y="1668262"/>
            <a:ext cx="1389888" cy="1120361"/>
            <a:chOff x="3340100" y="1714500"/>
            <a:chExt cx="1389888" cy="1120361"/>
          </a:xfrm>
        </p:grpSpPr>
        <p:sp>
          <p:nvSpPr>
            <p:cNvPr id="55" name="Rectangle 54">
              <a:extLst>
                <a:ext uri="{FF2B5EF4-FFF2-40B4-BE49-F238E27FC236}">
                  <a16:creationId xmlns:a16="http://schemas.microsoft.com/office/drawing/2014/main" id="{C49A9A54-A339-B34D-88F7-68174326BCDC}"/>
                </a:ext>
              </a:extLst>
            </p:cNvPr>
            <p:cNvSpPr/>
            <p:nvPr/>
          </p:nvSpPr>
          <p:spPr>
            <a:xfrm>
              <a:off x="3340100" y="17145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11</a:t>
              </a:r>
            </a:p>
          </p:txBody>
        </p:sp>
        <p:sp>
          <p:nvSpPr>
            <p:cNvPr id="56" name="Rectangle 55">
              <a:extLst>
                <a:ext uri="{FF2B5EF4-FFF2-40B4-BE49-F238E27FC236}">
                  <a16:creationId xmlns:a16="http://schemas.microsoft.com/office/drawing/2014/main" id="{1DAFC405-C99A-DD45-B930-1857DAC1C916}"/>
                </a:ext>
              </a:extLst>
            </p:cNvPr>
            <p:cNvSpPr/>
            <p:nvPr/>
          </p:nvSpPr>
          <p:spPr>
            <a:xfrm>
              <a:off x="3797300" y="17145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15</a:t>
              </a:r>
            </a:p>
          </p:txBody>
        </p:sp>
        <p:sp>
          <p:nvSpPr>
            <p:cNvPr id="57" name="Rectangle 56">
              <a:extLst>
                <a:ext uri="{FF2B5EF4-FFF2-40B4-BE49-F238E27FC236}">
                  <a16:creationId xmlns:a16="http://schemas.microsoft.com/office/drawing/2014/main" id="{D4CDCABD-8B2A-344F-856C-C8FFE385B441}"/>
                </a:ext>
              </a:extLst>
            </p:cNvPr>
            <p:cNvSpPr/>
            <p:nvPr/>
          </p:nvSpPr>
          <p:spPr>
            <a:xfrm>
              <a:off x="4267200" y="17145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25</a:t>
              </a:r>
            </a:p>
          </p:txBody>
        </p:sp>
        <p:sp>
          <p:nvSpPr>
            <p:cNvPr id="58" name="Rectangle 57">
              <a:extLst>
                <a:ext uri="{FF2B5EF4-FFF2-40B4-BE49-F238E27FC236}">
                  <a16:creationId xmlns:a16="http://schemas.microsoft.com/office/drawing/2014/main" id="{7EB8BE9A-3097-9840-A6EA-9CFD5BCFEEEA}"/>
                </a:ext>
              </a:extLst>
            </p:cNvPr>
            <p:cNvSpPr/>
            <p:nvPr/>
          </p:nvSpPr>
          <p:spPr>
            <a:xfrm>
              <a:off x="3340100" y="2095500"/>
              <a:ext cx="1389888"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TASK F</a:t>
              </a:r>
            </a:p>
          </p:txBody>
        </p:sp>
        <p:sp>
          <p:nvSpPr>
            <p:cNvPr id="59" name="Rectangle 58">
              <a:extLst>
                <a:ext uri="{FF2B5EF4-FFF2-40B4-BE49-F238E27FC236}">
                  <a16:creationId xmlns:a16="http://schemas.microsoft.com/office/drawing/2014/main" id="{F7D9AA78-3B11-2845-8880-35C28DD4CC37}"/>
                </a:ext>
              </a:extLst>
            </p:cNvPr>
            <p:cNvSpPr/>
            <p:nvPr/>
          </p:nvSpPr>
          <p:spPr>
            <a:xfrm>
              <a:off x="3340100" y="24665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dirty="0">
                  <a:solidFill>
                    <a:schemeClr val="tx1"/>
                  </a:solidFill>
                  <a:latin typeface="Century Gothic" panose="020B0502020202020204" pitchFamily="34" charset="0"/>
                </a:rPr>
                <a:t>26</a:t>
              </a:r>
            </a:p>
          </p:txBody>
        </p:sp>
        <p:sp>
          <p:nvSpPr>
            <p:cNvPr id="60" name="Rectangle 59">
              <a:extLst>
                <a:ext uri="{FF2B5EF4-FFF2-40B4-BE49-F238E27FC236}">
                  <a16:creationId xmlns:a16="http://schemas.microsoft.com/office/drawing/2014/main" id="{C039B6F4-E70C-0B48-A859-96F7F02C07CE}"/>
                </a:ext>
              </a:extLst>
            </p:cNvPr>
            <p:cNvSpPr/>
            <p:nvPr/>
          </p:nvSpPr>
          <p:spPr>
            <a:xfrm>
              <a:off x="3797300" y="24665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15</a:t>
              </a:r>
            </a:p>
          </p:txBody>
        </p:sp>
        <p:sp>
          <p:nvSpPr>
            <p:cNvPr id="61" name="Rectangle 60">
              <a:extLst>
                <a:ext uri="{FF2B5EF4-FFF2-40B4-BE49-F238E27FC236}">
                  <a16:creationId xmlns:a16="http://schemas.microsoft.com/office/drawing/2014/main" id="{493FA711-DF54-F747-9AC9-85DC856EA46C}"/>
                </a:ext>
              </a:extLst>
            </p:cNvPr>
            <p:cNvSpPr/>
            <p:nvPr/>
          </p:nvSpPr>
          <p:spPr>
            <a:xfrm>
              <a:off x="4267200" y="24665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40</a:t>
              </a:r>
            </a:p>
          </p:txBody>
        </p:sp>
      </p:grpSp>
      <p:grpSp>
        <p:nvGrpSpPr>
          <p:cNvPr id="29" name="Group 28">
            <a:extLst>
              <a:ext uri="{FF2B5EF4-FFF2-40B4-BE49-F238E27FC236}">
                <a16:creationId xmlns:a16="http://schemas.microsoft.com/office/drawing/2014/main" id="{FCBA94FF-8F57-F947-8BEE-8281DFF230E4}"/>
              </a:ext>
            </a:extLst>
          </p:cNvPr>
          <p:cNvGrpSpPr/>
          <p:nvPr/>
        </p:nvGrpSpPr>
        <p:grpSpPr>
          <a:xfrm>
            <a:off x="8193708" y="1668262"/>
            <a:ext cx="1389888" cy="1120361"/>
            <a:chOff x="6350000" y="1714500"/>
            <a:chExt cx="1389888" cy="1120361"/>
          </a:xfrm>
        </p:grpSpPr>
        <p:sp>
          <p:nvSpPr>
            <p:cNvPr id="48" name="Rectangle 47">
              <a:extLst>
                <a:ext uri="{FF2B5EF4-FFF2-40B4-BE49-F238E27FC236}">
                  <a16:creationId xmlns:a16="http://schemas.microsoft.com/office/drawing/2014/main" id="{E94027C8-AD21-034A-B6F0-8CF559731AEF}"/>
                </a:ext>
              </a:extLst>
            </p:cNvPr>
            <p:cNvSpPr/>
            <p:nvPr/>
          </p:nvSpPr>
          <p:spPr>
            <a:xfrm>
              <a:off x="6350000" y="17145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36</a:t>
              </a:r>
            </a:p>
          </p:txBody>
        </p:sp>
        <p:sp>
          <p:nvSpPr>
            <p:cNvPr id="49" name="Rectangle 48">
              <a:extLst>
                <a:ext uri="{FF2B5EF4-FFF2-40B4-BE49-F238E27FC236}">
                  <a16:creationId xmlns:a16="http://schemas.microsoft.com/office/drawing/2014/main" id="{87A4D21C-EA9E-2A4D-9B8E-365852DB2078}"/>
                </a:ext>
              </a:extLst>
            </p:cNvPr>
            <p:cNvSpPr/>
            <p:nvPr/>
          </p:nvSpPr>
          <p:spPr>
            <a:xfrm>
              <a:off x="6807200" y="17145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5</a:t>
              </a:r>
            </a:p>
          </p:txBody>
        </p:sp>
        <p:sp>
          <p:nvSpPr>
            <p:cNvPr id="50" name="Rectangle 49">
              <a:extLst>
                <a:ext uri="{FF2B5EF4-FFF2-40B4-BE49-F238E27FC236}">
                  <a16:creationId xmlns:a16="http://schemas.microsoft.com/office/drawing/2014/main" id="{AAEF287B-4D7E-CD41-BD55-61A90B405584}"/>
                </a:ext>
              </a:extLst>
            </p:cNvPr>
            <p:cNvSpPr/>
            <p:nvPr/>
          </p:nvSpPr>
          <p:spPr>
            <a:xfrm>
              <a:off x="7277100" y="17145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40</a:t>
              </a:r>
            </a:p>
          </p:txBody>
        </p:sp>
        <p:sp>
          <p:nvSpPr>
            <p:cNvPr id="51" name="Rectangle 50">
              <a:extLst>
                <a:ext uri="{FF2B5EF4-FFF2-40B4-BE49-F238E27FC236}">
                  <a16:creationId xmlns:a16="http://schemas.microsoft.com/office/drawing/2014/main" id="{2E5F09E7-23EA-FD46-A8C0-E7E87DD2EA1F}"/>
                </a:ext>
              </a:extLst>
            </p:cNvPr>
            <p:cNvSpPr/>
            <p:nvPr/>
          </p:nvSpPr>
          <p:spPr>
            <a:xfrm>
              <a:off x="6350000" y="2095500"/>
              <a:ext cx="1389888"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TASK G</a:t>
              </a:r>
            </a:p>
          </p:txBody>
        </p:sp>
        <p:sp>
          <p:nvSpPr>
            <p:cNvPr id="52" name="Rectangle 51">
              <a:extLst>
                <a:ext uri="{FF2B5EF4-FFF2-40B4-BE49-F238E27FC236}">
                  <a16:creationId xmlns:a16="http://schemas.microsoft.com/office/drawing/2014/main" id="{7706C5CC-02C9-AF4D-91B9-D75B5C78ACBD}"/>
                </a:ext>
              </a:extLst>
            </p:cNvPr>
            <p:cNvSpPr/>
            <p:nvPr/>
          </p:nvSpPr>
          <p:spPr>
            <a:xfrm>
              <a:off x="6350000" y="24665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dirty="0">
                  <a:solidFill>
                    <a:schemeClr val="tx1"/>
                  </a:solidFill>
                  <a:latin typeface="Century Gothic" panose="020B0502020202020204" pitchFamily="34" charset="0"/>
                </a:rPr>
                <a:t>41</a:t>
              </a:r>
            </a:p>
          </p:txBody>
        </p:sp>
        <p:sp>
          <p:nvSpPr>
            <p:cNvPr id="53" name="Rectangle 52">
              <a:extLst>
                <a:ext uri="{FF2B5EF4-FFF2-40B4-BE49-F238E27FC236}">
                  <a16:creationId xmlns:a16="http://schemas.microsoft.com/office/drawing/2014/main" id="{537280E5-D4A2-6548-8ACB-9052F937F829}"/>
                </a:ext>
              </a:extLst>
            </p:cNvPr>
            <p:cNvSpPr/>
            <p:nvPr/>
          </p:nvSpPr>
          <p:spPr>
            <a:xfrm>
              <a:off x="6807200" y="24665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5</a:t>
              </a:r>
            </a:p>
          </p:txBody>
        </p:sp>
        <p:sp>
          <p:nvSpPr>
            <p:cNvPr id="54" name="Rectangle 53">
              <a:extLst>
                <a:ext uri="{FF2B5EF4-FFF2-40B4-BE49-F238E27FC236}">
                  <a16:creationId xmlns:a16="http://schemas.microsoft.com/office/drawing/2014/main" id="{24909A8E-C0B1-4B4C-A80E-6CC6642C0B23}"/>
                </a:ext>
              </a:extLst>
            </p:cNvPr>
            <p:cNvSpPr/>
            <p:nvPr/>
          </p:nvSpPr>
          <p:spPr>
            <a:xfrm>
              <a:off x="7277100" y="24665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45</a:t>
              </a:r>
            </a:p>
          </p:txBody>
        </p:sp>
      </p:grpSp>
      <p:grpSp>
        <p:nvGrpSpPr>
          <p:cNvPr id="30" name="Group 29">
            <a:extLst>
              <a:ext uri="{FF2B5EF4-FFF2-40B4-BE49-F238E27FC236}">
                <a16:creationId xmlns:a16="http://schemas.microsoft.com/office/drawing/2014/main" id="{1FB59A72-F94A-5540-B6B7-94C229933272}"/>
              </a:ext>
            </a:extLst>
          </p:cNvPr>
          <p:cNvGrpSpPr/>
          <p:nvPr/>
        </p:nvGrpSpPr>
        <p:grpSpPr>
          <a:xfrm>
            <a:off x="6129958" y="5148062"/>
            <a:ext cx="1384300" cy="1120361"/>
            <a:chOff x="4286250" y="5194300"/>
            <a:chExt cx="1384300" cy="1120361"/>
          </a:xfrm>
        </p:grpSpPr>
        <p:sp>
          <p:nvSpPr>
            <p:cNvPr id="41" name="Rectangle 40">
              <a:extLst>
                <a:ext uri="{FF2B5EF4-FFF2-40B4-BE49-F238E27FC236}">
                  <a16:creationId xmlns:a16="http://schemas.microsoft.com/office/drawing/2014/main" id="{2F44B652-FB7B-914D-8F8F-0BAEAA266B31}"/>
                </a:ext>
              </a:extLst>
            </p:cNvPr>
            <p:cNvSpPr/>
            <p:nvPr/>
          </p:nvSpPr>
          <p:spPr>
            <a:xfrm>
              <a:off x="4286250" y="51943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11</a:t>
              </a:r>
            </a:p>
          </p:txBody>
        </p:sp>
        <p:sp>
          <p:nvSpPr>
            <p:cNvPr id="42" name="Rectangle 41">
              <a:extLst>
                <a:ext uri="{FF2B5EF4-FFF2-40B4-BE49-F238E27FC236}">
                  <a16:creationId xmlns:a16="http://schemas.microsoft.com/office/drawing/2014/main" id="{EEB27D30-379F-AF49-AFCB-05D6D9475BDC}"/>
                </a:ext>
              </a:extLst>
            </p:cNvPr>
            <p:cNvSpPr/>
            <p:nvPr/>
          </p:nvSpPr>
          <p:spPr>
            <a:xfrm>
              <a:off x="4743450" y="51943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15</a:t>
              </a:r>
            </a:p>
          </p:txBody>
        </p:sp>
        <p:sp>
          <p:nvSpPr>
            <p:cNvPr id="43" name="Rectangle 42">
              <a:extLst>
                <a:ext uri="{FF2B5EF4-FFF2-40B4-BE49-F238E27FC236}">
                  <a16:creationId xmlns:a16="http://schemas.microsoft.com/office/drawing/2014/main" id="{3570CB01-D3FE-0943-9B54-687B04AA04C7}"/>
                </a:ext>
              </a:extLst>
            </p:cNvPr>
            <p:cNvSpPr/>
            <p:nvPr/>
          </p:nvSpPr>
          <p:spPr>
            <a:xfrm>
              <a:off x="5213350" y="51943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25</a:t>
              </a:r>
            </a:p>
          </p:txBody>
        </p:sp>
        <p:sp>
          <p:nvSpPr>
            <p:cNvPr id="44" name="Rectangle 43">
              <a:extLst>
                <a:ext uri="{FF2B5EF4-FFF2-40B4-BE49-F238E27FC236}">
                  <a16:creationId xmlns:a16="http://schemas.microsoft.com/office/drawing/2014/main" id="{4BAD7067-4E10-0E46-A18A-657A22E3AB75}"/>
                </a:ext>
              </a:extLst>
            </p:cNvPr>
            <p:cNvSpPr/>
            <p:nvPr/>
          </p:nvSpPr>
          <p:spPr>
            <a:xfrm>
              <a:off x="4286250" y="5575300"/>
              <a:ext cx="1380744"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TASK E</a:t>
              </a:r>
            </a:p>
          </p:txBody>
        </p:sp>
        <p:sp>
          <p:nvSpPr>
            <p:cNvPr id="45" name="Rectangle 44">
              <a:extLst>
                <a:ext uri="{FF2B5EF4-FFF2-40B4-BE49-F238E27FC236}">
                  <a16:creationId xmlns:a16="http://schemas.microsoft.com/office/drawing/2014/main" id="{793123B8-9557-3343-B68D-66D32DCEE5A8}"/>
                </a:ext>
              </a:extLst>
            </p:cNvPr>
            <p:cNvSpPr/>
            <p:nvPr/>
          </p:nvSpPr>
          <p:spPr>
            <a:xfrm>
              <a:off x="4286250" y="59463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dirty="0">
                  <a:solidFill>
                    <a:schemeClr val="tx1"/>
                  </a:solidFill>
                  <a:latin typeface="Century Gothic" panose="020B0502020202020204" pitchFamily="34" charset="0"/>
                </a:rPr>
                <a:t>31</a:t>
              </a:r>
            </a:p>
          </p:txBody>
        </p:sp>
        <p:sp>
          <p:nvSpPr>
            <p:cNvPr id="46" name="Rectangle 45">
              <a:extLst>
                <a:ext uri="{FF2B5EF4-FFF2-40B4-BE49-F238E27FC236}">
                  <a16:creationId xmlns:a16="http://schemas.microsoft.com/office/drawing/2014/main" id="{DAACEC30-1306-9943-8F17-DDC9225C8DAE}"/>
                </a:ext>
              </a:extLst>
            </p:cNvPr>
            <p:cNvSpPr/>
            <p:nvPr/>
          </p:nvSpPr>
          <p:spPr>
            <a:xfrm>
              <a:off x="4743450" y="59463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20</a:t>
              </a:r>
            </a:p>
          </p:txBody>
        </p:sp>
        <p:sp>
          <p:nvSpPr>
            <p:cNvPr id="47" name="Rectangle 46">
              <a:extLst>
                <a:ext uri="{FF2B5EF4-FFF2-40B4-BE49-F238E27FC236}">
                  <a16:creationId xmlns:a16="http://schemas.microsoft.com/office/drawing/2014/main" id="{D01C6F7D-CE6D-9349-B285-120B966BEB46}"/>
                </a:ext>
              </a:extLst>
            </p:cNvPr>
            <p:cNvSpPr/>
            <p:nvPr/>
          </p:nvSpPr>
          <p:spPr>
            <a:xfrm>
              <a:off x="5213350" y="59463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45</a:t>
              </a:r>
            </a:p>
          </p:txBody>
        </p:sp>
      </p:grpSp>
      <p:cxnSp>
        <p:nvCxnSpPr>
          <p:cNvPr id="31" name="Straight Arrow Connector 30">
            <a:extLst>
              <a:ext uri="{FF2B5EF4-FFF2-40B4-BE49-F238E27FC236}">
                <a16:creationId xmlns:a16="http://schemas.microsoft.com/office/drawing/2014/main" id="{B9884B2B-5FE8-AF47-A937-55CDBECD4006}"/>
              </a:ext>
            </a:extLst>
          </p:cNvPr>
          <p:cNvCxnSpPr/>
          <p:nvPr/>
        </p:nvCxnSpPr>
        <p:spPr>
          <a:xfrm>
            <a:off x="3494708" y="3890762"/>
            <a:ext cx="457200"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2" name="Straight Arrow Connector 31">
            <a:extLst>
              <a:ext uri="{FF2B5EF4-FFF2-40B4-BE49-F238E27FC236}">
                <a16:creationId xmlns:a16="http://schemas.microsoft.com/office/drawing/2014/main" id="{DE7BB25B-CC4C-B64C-B7A7-40ED0E3BF166}"/>
              </a:ext>
            </a:extLst>
          </p:cNvPr>
          <p:cNvCxnSpPr/>
          <p:nvPr/>
        </p:nvCxnSpPr>
        <p:spPr>
          <a:xfrm>
            <a:off x="5552108" y="3890762"/>
            <a:ext cx="457200"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3" name="Straight Arrow Connector 32">
            <a:extLst>
              <a:ext uri="{FF2B5EF4-FFF2-40B4-BE49-F238E27FC236}">
                <a16:creationId xmlns:a16="http://schemas.microsoft.com/office/drawing/2014/main" id="{85DC60EC-1174-9C4B-B63D-86BC0A0BB7CF}"/>
              </a:ext>
            </a:extLst>
          </p:cNvPr>
          <p:cNvCxnSpPr/>
          <p:nvPr/>
        </p:nvCxnSpPr>
        <p:spPr>
          <a:xfrm>
            <a:off x="7609508" y="3890762"/>
            <a:ext cx="457200"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4" name="Straight Arrow Connector 33">
            <a:extLst>
              <a:ext uri="{FF2B5EF4-FFF2-40B4-BE49-F238E27FC236}">
                <a16:creationId xmlns:a16="http://schemas.microsoft.com/office/drawing/2014/main" id="{9F4D2AA2-D767-5347-8D4A-E3044304E325}"/>
              </a:ext>
            </a:extLst>
          </p:cNvPr>
          <p:cNvCxnSpPr/>
          <p:nvPr/>
        </p:nvCxnSpPr>
        <p:spPr>
          <a:xfrm>
            <a:off x="9666908" y="3890762"/>
            <a:ext cx="457200"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5" name="Straight Arrow Connector 34">
            <a:extLst>
              <a:ext uri="{FF2B5EF4-FFF2-40B4-BE49-F238E27FC236}">
                <a16:creationId xmlns:a16="http://schemas.microsoft.com/office/drawing/2014/main" id="{066519B9-6BD2-6F4B-9A4F-67B238D5001E}"/>
              </a:ext>
            </a:extLst>
          </p:cNvPr>
          <p:cNvCxnSpPr/>
          <p:nvPr/>
        </p:nvCxnSpPr>
        <p:spPr>
          <a:xfrm flipV="1">
            <a:off x="3482008" y="2252462"/>
            <a:ext cx="1587500" cy="105410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6" name="Straight Arrow Connector 35">
            <a:extLst>
              <a:ext uri="{FF2B5EF4-FFF2-40B4-BE49-F238E27FC236}">
                <a16:creationId xmlns:a16="http://schemas.microsoft.com/office/drawing/2014/main" id="{A0AB1EE9-16B9-3A45-8732-1ADFC8518363}"/>
              </a:ext>
            </a:extLst>
          </p:cNvPr>
          <p:cNvCxnSpPr/>
          <p:nvPr/>
        </p:nvCxnSpPr>
        <p:spPr>
          <a:xfrm>
            <a:off x="6707808" y="2239762"/>
            <a:ext cx="1346200" cy="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36">
            <a:extLst>
              <a:ext uri="{FF2B5EF4-FFF2-40B4-BE49-F238E27FC236}">
                <a16:creationId xmlns:a16="http://schemas.microsoft.com/office/drawing/2014/main" id="{6ADF5F52-6F12-3947-B374-5DA27ECD1477}"/>
              </a:ext>
            </a:extLst>
          </p:cNvPr>
          <p:cNvCxnSpPr/>
          <p:nvPr/>
        </p:nvCxnSpPr>
        <p:spPr>
          <a:xfrm flipV="1">
            <a:off x="7571408" y="2862062"/>
            <a:ext cx="558800" cy="43180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a:extLst>
              <a:ext uri="{FF2B5EF4-FFF2-40B4-BE49-F238E27FC236}">
                <a16:creationId xmlns:a16="http://schemas.microsoft.com/office/drawing/2014/main" id="{C889C8DC-BFA9-454E-8EF1-E53C9BF8A1CE}"/>
              </a:ext>
            </a:extLst>
          </p:cNvPr>
          <p:cNvCxnSpPr/>
          <p:nvPr/>
        </p:nvCxnSpPr>
        <p:spPr>
          <a:xfrm>
            <a:off x="9666908" y="2811262"/>
            <a:ext cx="495300" cy="43180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9" name="Straight Arrow Connector 38">
            <a:extLst>
              <a:ext uri="{FF2B5EF4-FFF2-40B4-BE49-F238E27FC236}">
                <a16:creationId xmlns:a16="http://schemas.microsoft.com/office/drawing/2014/main" id="{FD5A7F9A-E35A-5F4A-8690-E789052AD55B}"/>
              </a:ext>
            </a:extLst>
          </p:cNvPr>
          <p:cNvCxnSpPr/>
          <p:nvPr/>
        </p:nvCxnSpPr>
        <p:spPr>
          <a:xfrm>
            <a:off x="3494708" y="4538462"/>
            <a:ext cx="2476500" cy="121920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0" name="Straight Arrow Connector 39">
            <a:extLst>
              <a:ext uri="{FF2B5EF4-FFF2-40B4-BE49-F238E27FC236}">
                <a16:creationId xmlns:a16="http://schemas.microsoft.com/office/drawing/2014/main" id="{CDA989F9-A5C7-A841-B7C8-FA1FEA0B0703}"/>
              </a:ext>
            </a:extLst>
          </p:cNvPr>
          <p:cNvCxnSpPr/>
          <p:nvPr/>
        </p:nvCxnSpPr>
        <p:spPr>
          <a:xfrm flipV="1">
            <a:off x="7685708" y="4513062"/>
            <a:ext cx="2463800" cy="116840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104" name="TextBox 103">
            <a:extLst>
              <a:ext uri="{FF2B5EF4-FFF2-40B4-BE49-F238E27FC236}">
                <a16:creationId xmlns:a16="http://schemas.microsoft.com/office/drawing/2014/main" id="{A001F9CE-FE7A-7544-A472-688F6D413C77}"/>
              </a:ext>
            </a:extLst>
          </p:cNvPr>
          <p:cNvSpPr txBox="1"/>
          <p:nvPr/>
        </p:nvSpPr>
        <p:spPr>
          <a:xfrm>
            <a:off x="384026" y="738259"/>
            <a:ext cx="2842445" cy="246221"/>
          </a:xfrm>
          <a:prstGeom prst="rect">
            <a:avLst/>
          </a:prstGeom>
          <a:noFill/>
        </p:spPr>
        <p:txBody>
          <a:bodyPr wrap="none" lIns="0" rtlCol="0">
            <a:spAutoFit/>
          </a:bodyPr>
          <a:lstStyle/>
          <a:p>
            <a:r>
              <a:rPr lang="en-US" sz="1000" dirty="0">
                <a:latin typeface="Century Gothic" panose="020B0502020202020204" pitchFamily="34" charset="0"/>
              </a:rPr>
              <a:t>Use red arrows to illustrate the critical path.</a:t>
            </a:r>
          </a:p>
        </p:txBody>
      </p:sp>
    </p:spTree>
    <p:extLst>
      <p:ext uri="{BB962C8B-B14F-4D97-AF65-F5344CB8AC3E}">
        <p14:creationId xmlns:p14="http://schemas.microsoft.com/office/powerpoint/2010/main" val="175015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8D696366-A9EC-1048-A83A-1505314F1A12}" vid="{87DEDA3E-8B5B-1340-B00D-B9F7BCC3903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IC-Critical-Path-Diagram-Template_PowerPoint</Template>
  <TotalTime>4</TotalTime>
  <Words>227</Words>
  <Application>Microsoft Macintosh PowerPoint</Application>
  <PresentationFormat>Widescreen</PresentationFormat>
  <Paragraphs>83</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Century Gothic</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Brittany Johnston</cp:lastModifiedBy>
  <cp:revision>2</cp:revision>
  <dcterms:created xsi:type="dcterms:W3CDTF">2020-08-31T23:35:24Z</dcterms:created>
  <dcterms:modified xsi:type="dcterms:W3CDTF">2024-06-07T04:51:44Z</dcterms:modified>
</cp:coreProperties>
</file>