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64" r:id="rId3"/>
    <p:sldId id="265" r:id="rId4"/>
    <p:sldId id="266" r:id="rId5"/>
    <p:sldId id="267" r:id="rId6"/>
    <p:sldId id="268" r:id="rId7"/>
    <p:sldId id="273" r:id="rId8"/>
    <p:sldId id="261" r:id="rId9"/>
    <p:sldId id="269" r:id="rId10"/>
    <p:sldId id="270" r:id="rId11"/>
    <p:sldId id="271" r:id="rId12"/>
    <p:sldId id="272" r:id="rId13"/>
    <p:sldId id="258"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Play" pitchFamily="82" charset="77"/>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1B77xqfojkaM/51SYhtGz8JRW2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BF97"/>
    <a:srgbClr val="5CDEAE"/>
    <a:srgbClr val="AA99F9"/>
    <a:srgbClr val="5CEDBF"/>
    <a:srgbClr val="4CC39D"/>
    <a:srgbClr val="398F73"/>
    <a:srgbClr val="43A784"/>
    <a:srgbClr val="FFE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7D6231-78D7-4C78-A15F-EF143F0DD9CE}">
  <a:tblStyle styleId="{EA7D6231-78D7-4C78-A15F-EF143F0DD9CE}"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1"/>
    <p:restoredTop sz="94684"/>
  </p:normalViewPr>
  <p:slideViewPr>
    <p:cSldViewPr snapToGrid="0">
      <p:cViewPr varScale="1">
        <p:scale>
          <a:sx n="106" d="100"/>
          <a:sy n="106" d="100"/>
        </p:scale>
        <p:origin x="872"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3"/>
          <p:cNvSpPr>
            <a:spLocks noGrp="1"/>
          </p:cNvSpPr>
          <p:nvPr>
            <p:ph type="pic" idx="2"/>
          </p:nvPr>
        </p:nvSpPr>
        <p:spPr>
          <a:xfrm>
            <a:off x="5183188" y="987425"/>
            <a:ext cx="6172200" cy="4873625"/>
          </a:xfrm>
          <a:prstGeom prst="rect">
            <a:avLst/>
          </a:prstGeom>
          <a:noFill/>
          <a:ln>
            <a:noFill/>
          </a:ln>
        </p:spPr>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smartsheet.com/try-it?trp=12079&amp;utm_source=template-powerpoint&amp;utm_medium=content&amp;utm_campaign=Product+Roadmap+Presentation-powerpoint-12079&amp;lpa=Product+Roadmap+Presentation+powerpoint+12079"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8.wdp"/><Relationship Id="rId7"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sp>
        <p:nvSpPr>
          <p:cNvPr id="90" name="Google Shape;90;p1"/>
          <p:cNvSpPr txBox="1"/>
          <p:nvPr/>
        </p:nvSpPr>
        <p:spPr>
          <a:xfrm>
            <a:off x="3093302" y="254469"/>
            <a:ext cx="4793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Product Roadmap Presentation Template</a:t>
            </a:r>
          </a:p>
        </p:txBody>
      </p:sp>
      <p:sp>
        <p:nvSpPr>
          <p:cNvPr id="91" name="Google Shape;91;p1"/>
          <p:cNvSpPr txBox="1"/>
          <p:nvPr/>
        </p:nvSpPr>
        <p:spPr>
          <a:xfrm>
            <a:off x="3145655" y="2079592"/>
            <a:ext cx="3672777" cy="332394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b="1" i="0" u="none" strike="noStrike" dirty="0">
                <a:solidFill>
                  <a:srgbClr val="000000"/>
                </a:solidFill>
                <a:latin typeface="Century Gothic"/>
                <a:ea typeface="Century Gothic"/>
                <a:cs typeface="Century Gothic"/>
                <a:sym typeface="Century Gothic"/>
              </a:rPr>
              <a:t>When to Use This Template: </a:t>
            </a:r>
            <a:r>
              <a:rPr lang="en-US" b="0" i="0" u="none" strike="noStrike" dirty="0">
                <a:solidFill>
                  <a:srgbClr val="000000"/>
                </a:solidFill>
                <a:latin typeface="Century Gothic"/>
                <a:ea typeface="Century Gothic"/>
                <a:cs typeface="Century Gothic"/>
                <a:sym typeface="Century Gothic"/>
              </a:rPr>
              <a:t>Product managers and team leads can use this template for strategic planning and communication. Startup founders can use it to present their product development plans to potential investors. Anyone involved in product development or project management can leverage this template to ensure their teams are aligned and informed.</a:t>
            </a:r>
            <a:endParaRPr dirty="0"/>
          </a:p>
        </p:txBody>
      </p:sp>
      <p:pic>
        <p:nvPicPr>
          <p:cNvPr id="92" name="Google Shape;92;p1"/>
          <p:cNvPicPr preferRelativeResize="0"/>
          <p:nvPr/>
        </p:nvPicPr>
        <p:blipFill>
          <a:blip r:embed="rId4" cstate="screen">
            <a:extLst>
              <a:ext uri="{28A0092B-C50C-407E-A947-70E740481C1C}">
                <a14:useLocalDpi xmlns:a14="http://schemas.microsoft.com/office/drawing/2010/main"/>
              </a:ext>
            </a:extLst>
          </a:blip>
          <a:srcRect/>
          <a:stretch/>
        </p:blipFill>
        <p:spPr>
          <a:xfrm>
            <a:off x="7461985" y="1830846"/>
            <a:ext cx="3482352" cy="1947672"/>
          </a:xfrm>
          <a:prstGeom prst="rect">
            <a:avLst/>
          </a:prstGeom>
          <a:noFill/>
          <a:ln>
            <a:noFill/>
          </a:ln>
          <a:effectLst>
            <a:outerShdw blurRad="152400" dist="38100" dir="2700000" sx="101000" sy="101000" algn="tl" rotWithShape="0">
              <a:srgbClr val="000000">
                <a:alpha val="40000"/>
              </a:srgbClr>
            </a:outerShdw>
          </a:effectLst>
        </p:spPr>
      </p:pic>
      <p:pic>
        <p:nvPicPr>
          <p:cNvPr id="93" name="Google Shape;93;p1">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pic>
        <p:nvPicPr>
          <p:cNvPr id="3" name="Picture 2" descr="Blue stripe pattern on a black background">
            <a:extLst>
              <a:ext uri="{FF2B5EF4-FFF2-40B4-BE49-F238E27FC236}">
                <a16:creationId xmlns:a16="http://schemas.microsoft.com/office/drawing/2014/main" id="{A3FA3B93-B5E4-2541-19CE-C9B06A946A03}"/>
              </a:ext>
            </a:extLst>
          </p:cNvPr>
          <p:cNvPicPr>
            <a:picLocks/>
          </p:cNvPicPr>
          <p:nvPr/>
        </p:nvPicPr>
        <p:blipFill rotWithShape="1">
          <a:blip r:embed="rId7" cstate="email">
            <a:alphaModFix/>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pic>
        <p:nvPicPr>
          <p:cNvPr id="9" name="Google Shape;92;p1">
            <a:extLst>
              <a:ext uri="{FF2B5EF4-FFF2-40B4-BE49-F238E27FC236}">
                <a16:creationId xmlns:a16="http://schemas.microsoft.com/office/drawing/2014/main" id="{0FDD158E-9044-A147-5EFD-31662958C79A}"/>
              </a:ext>
            </a:extLst>
          </p:cNvPr>
          <p:cNvPicPr preferRelativeResize="0"/>
          <p:nvPr/>
        </p:nvPicPr>
        <p:blipFill>
          <a:blip r:embed="rId9" cstate="screen">
            <a:extLst>
              <a:ext uri="{28A0092B-C50C-407E-A947-70E740481C1C}">
                <a14:useLocalDpi xmlns:a14="http://schemas.microsoft.com/office/drawing/2010/main"/>
              </a:ext>
            </a:extLst>
          </a:blip>
          <a:srcRect/>
          <a:stretch/>
        </p:blipFill>
        <p:spPr>
          <a:xfrm>
            <a:off x="8266947" y="2960337"/>
            <a:ext cx="3482352" cy="1951976"/>
          </a:xfrm>
          <a:prstGeom prst="rect">
            <a:avLst/>
          </a:prstGeom>
          <a:noFill/>
          <a:ln>
            <a:noFill/>
          </a:ln>
          <a:effectLst>
            <a:outerShdw blurRad="152400" dist="38100" dir="2700000" sx="101000" sy="101000" algn="tl" rotWithShape="0">
              <a:srgbClr val="000000">
                <a:alpha val="40000"/>
              </a:srgbClr>
            </a:outerShdw>
          </a:effectLst>
        </p:spPr>
      </p:pic>
      <p:pic>
        <p:nvPicPr>
          <p:cNvPr id="4" name="Google Shape;92;p1">
            <a:extLst>
              <a:ext uri="{FF2B5EF4-FFF2-40B4-BE49-F238E27FC236}">
                <a16:creationId xmlns:a16="http://schemas.microsoft.com/office/drawing/2014/main" id="{505F0DA0-0C7E-EB8D-8E53-A11E9F34507A}"/>
              </a:ext>
            </a:extLst>
          </p:cNvPr>
          <p:cNvPicPr preferRelativeResize="0"/>
          <p:nvPr/>
        </p:nvPicPr>
        <p:blipFill>
          <a:blip r:embed="rId10" cstate="screen">
            <a:extLst>
              <a:ext uri="{28A0092B-C50C-407E-A947-70E740481C1C}">
                <a14:useLocalDpi xmlns:a14="http://schemas.microsoft.com/office/drawing/2010/main"/>
              </a:ext>
            </a:extLst>
          </a:blip>
          <a:srcRect/>
          <a:stretch/>
        </p:blipFill>
        <p:spPr>
          <a:xfrm>
            <a:off x="7461984" y="4146043"/>
            <a:ext cx="3482352" cy="1955295"/>
          </a:xfrm>
          <a:prstGeom prst="rect">
            <a:avLst/>
          </a:prstGeom>
          <a:noFill/>
          <a:ln>
            <a:noFill/>
          </a:ln>
          <a:effectLst>
            <a:outerShdw blurRad="152400" dist="38100" dir="2700000" sx="101000" sy="101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stripe pattern on a black background">
            <a:extLst>
              <a:ext uri="{FF2B5EF4-FFF2-40B4-BE49-F238E27FC236}">
                <a16:creationId xmlns:a16="http://schemas.microsoft.com/office/drawing/2014/main" id="{4E80F751-4336-DA85-A89D-2431745D9C77}"/>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D85FE5E2-10D7-F0B7-9F34-D7789F8F31AF}"/>
              </a:ext>
            </a:extLst>
          </p:cNvPr>
          <p:cNvSpPr txBox="1"/>
          <p:nvPr/>
        </p:nvSpPr>
        <p:spPr>
          <a:xfrm>
            <a:off x="3383264" y="810387"/>
            <a:ext cx="7087197" cy="923330"/>
          </a:xfrm>
          <a:prstGeom prst="rect">
            <a:avLst/>
          </a:prstGeom>
          <a:noFill/>
        </p:spPr>
        <p:txBody>
          <a:bodyPr wrap="none" rtlCol="0">
            <a:spAutoFit/>
          </a:bodyPr>
          <a:lstStyle/>
          <a:p>
            <a:r>
              <a:rPr lang="en-US" sz="5400" b="1" dirty="0">
                <a:solidFill>
                  <a:schemeClr val="bg2"/>
                </a:solidFill>
                <a:latin typeface="Century Gothic" panose="020B0502020202020204" pitchFamily="34" charset="0"/>
              </a:rPr>
              <a:t>Potential Challenges</a:t>
            </a:r>
          </a:p>
        </p:txBody>
      </p:sp>
      <p:sp>
        <p:nvSpPr>
          <p:cNvPr id="5" name="TextBox 4">
            <a:extLst>
              <a:ext uri="{FF2B5EF4-FFF2-40B4-BE49-F238E27FC236}">
                <a16:creationId xmlns:a16="http://schemas.microsoft.com/office/drawing/2014/main" id="{40394278-BE75-9232-A729-6518DFAF01CB}"/>
              </a:ext>
            </a:extLst>
          </p:cNvPr>
          <p:cNvSpPr txBox="1"/>
          <p:nvPr/>
        </p:nvSpPr>
        <p:spPr>
          <a:xfrm>
            <a:off x="3383263" y="2099157"/>
            <a:ext cx="7540109"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2"/>
                </a:solidFill>
                <a:latin typeface="Century Gothic" panose="020B0502020202020204" pitchFamily="34" charset="0"/>
              </a:rPr>
              <a:t>Challenge sample text</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sz="2400" dirty="0">
                <a:solidFill>
                  <a:schemeClr val="bg2"/>
                </a:solidFill>
                <a:latin typeface="Century Gothic" panose="020B0502020202020204" pitchFamily="34" charset="0"/>
              </a:rPr>
              <a:t>Challenge sample text</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sz="2400" dirty="0">
                <a:solidFill>
                  <a:schemeClr val="bg2"/>
                </a:solidFill>
                <a:latin typeface="Century Gothic" panose="020B0502020202020204" pitchFamily="34" charset="0"/>
              </a:rPr>
              <a:t>Challenge sample text</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sz="2400" dirty="0">
                <a:solidFill>
                  <a:schemeClr val="bg2"/>
                </a:solidFill>
                <a:latin typeface="Century Gothic" panose="020B0502020202020204" pitchFamily="34" charset="0"/>
              </a:rPr>
              <a:t>Challenge sample text</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sz="2400" dirty="0">
                <a:solidFill>
                  <a:schemeClr val="bg2"/>
                </a:solidFill>
                <a:latin typeface="Century Gothic" panose="020B0502020202020204" pitchFamily="34" charset="0"/>
              </a:rPr>
              <a:t>Challenge sample text</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120368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stripe pattern on a black background">
            <a:extLst>
              <a:ext uri="{FF2B5EF4-FFF2-40B4-BE49-F238E27FC236}">
                <a16:creationId xmlns:a16="http://schemas.microsoft.com/office/drawing/2014/main" id="{6BA9D99F-094E-6D66-722A-69619B413F3B}"/>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87F05D7E-7684-6805-3632-DE074A200EBC}"/>
              </a:ext>
            </a:extLst>
          </p:cNvPr>
          <p:cNvSpPr txBox="1"/>
          <p:nvPr/>
        </p:nvSpPr>
        <p:spPr>
          <a:xfrm>
            <a:off x="3383264" y="810387"/>
            <a:ext cx="3706464" cy="923330"/>
          </a:xfrm>
          <a:prstGeom prst="rect">
            <a:avLst/>
          </a:prstGeom>
          <a:noFill/>
        </p:spPr>
        <p:txBody>
          <a:bodyPr wrap="none" rtlCol="0">
            <a:spAutoFit/>
          </a:bodyPr>
          <a:lstStyle/>
          <a:p>
            <a:r>
              <a:rPr lang="en-US" sz="5400" b="1" dirty="0">
                <a:solidFill>
                  <a:schemeClr val="bg2"/>
                </a:solidFill>
                <a:latin typeface="Century Gothic" panose="020B0502020202020204" pitchFamily="34" charset="0"/>
              </a:rPr>
              <a:t>Next Steps</a:t>
            </a:r>
          </a:p>
        </p:txBody>
      </p:sp>
      <p:sp>
        <p:nvSpPr>
          <p:cNvPr id="7" name="Oval 6">
            <a:extLst>
              <a:ext uri="{FF2B5EF4-FFF2-40B4-BE49-F238E27FC236}">
                <a16:creationId xmlns:a16="http://schemas.microsoft.com/office/drawing/2014/main" id="{FCA1F4C4-922E-49C1-EBDF-AF322347E362}"/>
              </a:ext>
            </a:extLst>
          </p:cNvPr>
          <p:cNvSpPr/>
          <p:nvPr/>
        </p:nvSpPr>
        <p:spPr>
          <a:xfrm>
            <a:off x="3469762" y="201331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1</a:t>
            </a:r>
          </a:p>
        </p:txBody>
      </p:sp>
      <p:sp>
        <p:nvSpPr>
          <p:cNvPr id="8" name="TextBox 7">
            <a:extLst>
              <a:ext uri="{FF2B5EF4-FFF2-40B4-BE49-F238E27FC236}">
                <a16:creationId xmlns:a16="http://schemas.microsoft.com/office/drawing/2014/main" id="{5CA8861D-5E52-A87A-11D5-84234853F95A}"/>
              </a:ext>
            </a:extLst>
          </p:cNvPr>
          <p:cNvSpPr txBox="1"/>
          <p:nvPr/>
        </p:nvSpPr>
        <p:spPr>
          <a:xfrm>
            <a:off x="4246658" y="2112968"/>
            <a:ext cx="6470648"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Step 1</a:t>
            </a:r>
          </a:p>
        </p:txBody>
      </p:sp>
      <p:sp>
        <p:nvSpPr>
          <p:cNvPr id="10" name="Oval 9">
            <a:extLst>
              <a:ext uri="{FF2B5EF4-FFF2-40B4-BE49-F238E27FC236}">
                <a16:creationId xmlns:a16="http://schemas.microsoft.com/office/drawing/2014/main" id="{CFCA12C2-4C59-F929-A790-D48A68DED787}"/>
              </a:ext>
            </a:extLst>
          </p:cNvPr>
          <p:cNvSpPr/>
          <p:nvPr/>
        </p:nvSpPr>
        <p:spPr>
          <a:xfrm>
            <a:off x="3469762" y="298126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2</a:t>
            </a:r>
          </a:p>
        </p:txBody>
      </p:sp>
      <p:sp>
        <p:nvSpPr>
          <p:cNvPr id="11" name="TextBox 10">
            <a:extLst>
              <a:ext uri="{FF2B5EF4-FFF2-40B4-BE49-F238E27FC236}">
                <a16:creationId xmlns:a16="http://schemas.microsoft.com/office/drawing/2014/main" id="{0E960D17-BBBF-ED88-6C09-8A017A3A1869}"/>
              </a:ext>
            </a:extLst>
          </p:cNvPr>
          <p:cNvSpPr txBox="1"/>
          <p:nvPr/>
        </p:nvSpPr>
        <p:spPr>
          <a:xfrm>
            <a:off x="4246658" y="3080914"/>
            <a:ext cx="6470648"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Step 2</a:t>
            </a:r>
          </a:p>
        </p:txBody>
      </p:sp>
      <p:sp>
        <p:nvSpPr>
          <p:cNvPr id="13" name="Oval 12">
            <a:extLst>
              <a:ext uri="{FF2B5EF4-FFF2-40B4-BE49-F238E27FC236}">
                <a16:creationId xmlns:a16="http://schemas.microsoft.com/office/drawing/2014/main" id="{FB538375-8A87-E9E1-C0CA-293F502D4312}"/>
              </a:ext>
            </a:extLst>
          </p:cNvPr>
          <p:cNvSpPr/>
          <p:nvPr/>
        </p:nvSpPr>
        <p:spPr>
          <a:xfrm>
            <a:off x="3469762" y="394920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3</a:t>
            </a:r>
          </a:p>
        </p:txBody>
      </p:sp>
      <p:sp>
        <p:nvSpPr>
          <p:cNvPr id="14" name="TextBox 13">
            <a:extLst>
              <a:ext uri="{FF2B5EF4-FFF2-40B4-BE49-F238E27FC236}">
                <a16:creationId xmlns:a16="http://schemas.microsoft.com/office/drawing/2014/main" id="{057A1276-472F-1FDE-16EA-00BC19060952}"/>
              </a:ext>
            </a:extLst>
          </p:cNvPr>
          <p:cNvSpPr txBox="1"/>
          <p:nvPr/>
        </p:nvSpPr>
        <p:spPr>
          <a:xfrm>
            <a:off x="4246658" y="4048860"/>
            <a:ext cx="6470648"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Step 3</a:t>
            </a:r>
          </a:p>
        </p:txBody>
      </p:sp>
      <p:sp>
        <p:nvSpPr>
          <p:cNvPr id="16" name="Oval 15">
            <a:extLst>
              <a:ext uri="{FF2B5EF4-FFF2-40B4-BE49-F238E27FC236}">
                <a16:creationId xmlns:a16="http://schemas.microsoft.com/office/drawing/2014/main" id="{E755E87F-C924-ED1E-680E-BE956D884611}"/>
              </a:ext>
            </a:extLst>
          </p:cNvPr>
          <p:cNvSpPr/>
          <p:nvPr/>
        </p:nvSpPr>
        <p:spPr>
          <a:xfrm>
            <a:off x="3469762" y="491715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4</a:t>
            </a:r>
          </a:p>
        </p:txBody>
      </p:sp>
      <p:sp>
        <p:nvSpPr>
          <p:cNvPr id="17" name="TextBox 16">
            <a:extLst>
              <a:ext uri="{FF2B5EF4-FFF2-40B4-BE49-F238E27FC236}">
                <a16:creationId xmlns:a16="http://schemas.microsoft.com/office/drawing/2014/main" id="{1F0735AA-CB33-BF21-66E3-5883653FF987}"/>
              </a:ext>
            </a:extLst>
          </p:cNvPr>
          <p:cNvSpPr txBox="1"/>
          <p:nvPr/>
        </p:nvSpPr>
        <p:spPr>
          <a:xfrm>
            <a:off x="4246658" y="5016807"/>
            <a:ext cx="6470648"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Step 4</a:t>
            </a:r>
          </a:p>
        </p:txBody>
      </p:sp>
    </p:spTree>
    <p:extLst>
      <p:ext uri="{BB962C8B-B14F-4D97-AF65-F5344CB8AC3E}">
        <p14:creationId xmlns:p14="http://schemas.microsoft.com/office/powerpoint/2010/main" val="132417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stripe pattern on a black background">
            <a:extLst>
              <a:ext uri="{FF2B5EF4-FFF2-40B4-BE49-F238E27FC236}">
                <a16:creationId xmlns:a16="http://schemas.microsoft.com/office/drawing/2014/main" id="{52AC89BE-5294-025D-D6F2-A0B42BFC9F5B}"/>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pic>
        <p:nvPicPr>
          <p:cNvPr id="14" name="Graphic 13" descr="Thought bubble with solid fill">
            <a:extLst>
              <a:ext uri="{FF2B5EF4-FFF2-40B4-BE49-F238E27FC236}">
                <a16:creationId xmlns:a16="http://schemas.microsoft.com/office/drawing/2014/main" id="{EF9FDF2E-B9EC-B016-90B7-CF9159EBA7F9}"/>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b="17489"/>
          <a:stretch/>
        </p:blipFill>
        <p:spPr>
          <a:xfrm flipH="1">
            <a:off x="6095999" y="2265071"/>
            <a:ext cx="5566427" cy="4592930"/>
          </a:xfrm>
          <a:prstGeom prst="rect">
            <a:avLst/>
          </a:prstGeom>
        </p:spPr>
      </p:pic>
      <p:sp>
        <p:nvSpPr>
          <p:cNvPr id="10" name="TextBox 9">
            <a:extLst>
              <a:ext uri="{FF2B5EF4-FFF2-40B4-BE49-F238E27FC236}">
                <a16:creationId xmlns:a16="http://schemas.microsoft.com/office/drawing/2014/main" id="{A1B8F37A-6649-E2EF-84BD-7D55225DB960}"/>
              </a:ext>
            </a:extLst>
          </p:cNvPr>
          <p:cNvSpPr txBox="1"/>
          <p:nvPr/>
        </p:nvSpPr>
        <p:spPr>
          <a:xfrm>
            <a:off x="7126673" y="4025571"/>
            <a:ext cx="3469219" cy="923330"/>
          </a:xfrm>
          <a:prstGeom prst="rect">
            <a:avLst/>
          </a:prstGeom>
          <a:noFill/>
        </p:spPr>
        <p:txBody>
          <a:bodyPr wrap="none" rtlCol="0">
            <a:spAutoFit/>
          </a:bodyPr>
          <a:lstStyle/>
          <a:p>
            <a:pPr algn="ctr"/>
            <a:r>
              <a:rPr lang="en-US" sz="5400" b="1" dirty="0">
                <a:solidFill>
                  <a:schemeClr val="bg2"/>
                </a:solidFill>
                <a:latin typeface="Century Gothic" panose="020B0502020202020204" pitchFamily="34" charset="0"/>
              </a:rPr>
              <a:t>Questions</a:t>
            </a:r>
          </a:p>
        </p:txBody>
      </p:sp>
    </p:spTree>
    <p:extLst>
      <p:ext uri="{BB962C8B-B14F-4D97-AF65-F5344CB8AC3E}">
        <p14:creationId xmlns:p14="http://schemas.microsoft.com/office/powerpoint/2010/main" val="300987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graphicFrame>
        <p:nvGraphicFramePr>
          <p:cNvPr id="150" name="Google Shape;150;p3"/>
          <p:cNvGraphicFramePr/>
          <p:nvPr>
            <p:extLst>
              <p:ext uri="{D42A27DB-BD31-4B8C-83A1-F6EECF244321}">
                <p14:modId xmlns:p14="http://schemas.microsoft.com/office/powerpoint/2010/main" val="1685253919"/>
              </p:ext>
            </p:extLst>
          </p:nvPr>
        </p:nvGraphicFramePr>
        <p:xfrm>
          <a:off x="787790" y="1050352"/>
          <a:ext cx="10227225" cy="2468350"/>
        </p:xfrm>
        <a:graphic>
          <a:graphicData uri="http://schemas.openxmlformats.org/drawingml/2006/table">
            <a:tbl>
              <a:tblPr firstRow="1" firstCol="1" bandRow="1">
                <a:noFill/>
                <a:tableStyleId>{EA7D6231-78D7-4C78-A15F-EF143F0DD9CE}</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en-US" sz="1600" b="1" u="none" strike="noStrike" cap="none" dirty="0">
                          <a:solidFill>
                            <a:schemeClr val="dk1"/>
                          </a:solidFill>
                          <a:latin typeface="Century Gothic"/>
                          <a:ea typeface="Century Gothic"/>
                          <a:cs typeface="Century Gothic"/>
                          <a:sym typeface="Century Gothic"/>
                        </a:rPr>
                        <a:t>DISCLAIMER</a:t>
                      </a:r>
                      <a:endParaRPr sz="1200" b="1" u="none" strike="noStrike" cap="none"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1200" b="0" u="none" strike="noStrike" cap="none" dirty="0">
                          <a:solidFill>
                            <a:schemeClr val="dk1"/>
                          </a:solidFill>
                          <a:latin typeface="Century Gothic"/>
                          <a:ea typeface="Century Gothic"/>
                          <a:cs typeface="Century Gothic"/>
                          <a:sym typeface="Century Gothic"/>
                        </a:rPr>
                        <a:t> </a:t>
                      </a:r>
                      <a:endParaRPr dirty="0"/>
                    </a:p>
                    <a:p>
                      <a:pPr marL="0" marR="0" lvl="0" indent="0" algn="l" rtl="0">
                        <a:spcBef>
                          <a:spcPts val="0"/>
                        </a:spcBef>
                        <a:spcAft>
                          <a:spcPts val="0"/>
                        </a:spcAft>
                        <a:buNone/>
                      </a:pPr>
                      <a:r>
                        <a:rPr lang="en-US" sz="1400" b="0" u="none" strike="noStrike" cap="none" dirty="0">
                          <a:solidFill>
                            <a:schemeClr val="dk1"/>
                          </a:solidFill>
                          <a:latin typeface="Century Gothic"/>
                          <a:ea typeface="Century Gothic"/>
                          <a:cs typeface="Century Gothic"/>
                          <a:sym typeface="Century Gothic"/>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sz="1400" b="0" u="none" strike="noStrike" cap="none" dirty="0">
                        <a:solidFill>
                          <a:schemeClr val="dk1"/>
                        </a:solidFill>
                        <a:latin typeface="Century Gothic"/>
                        <a:ea typeface="Century Gothic"/>
                        <a:cs typeface="Century Gothic"/>
                        <a:sym typeface="Century Gothic"/>
                      </a:endParaRP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lue stripe pattern on a black background">
            <a:extLst>
              <a:ext uri="{FF2B5EF4-FFF2-40B4-BE49-F238E27FC236}">
                <a16:creationId xmlns:a16="http://schemas.microsoft.com/office/drawing/2014/main" id="{3FE8452C-2058-9625-4B17-E87D6CDF0BA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D14D5431-E3C7-2F55-DE05-1FDA3C461435}"/>
              </a:ext>
            </a:extLst>
          </p:cNvPr>
          <p:cNvSpPr txBox="1"/>
          <p:nvPr/>
        </p:nvSpPr>
        <p:spPr>
          <a:xfrm>
            <a:off x="6890586" y="3729736"/>
            <a:ext cx="3877985" cy="1938992"/>
          </a:xfrm>
          <a:prstGeom prst="rect">
            <a:avLst/>
          </a:prstGeom>
          <a:noFill/>
        </p:spPr>
        <p:txBody>
          <a:bodyPr wrap="none" rtlCol="0">
            <a:spAutoFit/>
          </a:bodyPr>
          <a:lstStyle/>
          <a:p>
            <a:r>
              <a:rPr lang="en-US" sz="6000" b="1" dirty="0">
                <a:solidFill>
                  <a:schemeClr val="bg1"/>
                </a:solidFill>
                <a:latin typeface="Century Gothic" panose="020B0502020202020204" pitchFamily="34" charset="0"/>
              </a:rPr>
              <a:t>Product</a:t>
            </a:r>
          </a:p>
          <a:p>
            <a:r>
              <a:rPr lang="en-US" sz="6000" b="1" dirty="0">
                <a:solidFill>
                  <a:schemeClr val="bg1"/>
                </a:solidFill>
                <a:latin typeface="Century Gothic" panose="020B0502020202020204" pitchFamily="34" charset="0"/>
              </a:rPr>
              <a:t>Roadmap</a:t>
            </a:r>
          </a:p>
        </p:txBody>
      </p:sp>
    </p:spTree>
    <p:extLst>
      <p:ext uri="{BB962C8B-B14F-4D97-AF65-F5344CB8AC3E}">
        <p14:creationId xmlns:p14="http://schemas.microsoft.com/office/powerpoint/2010/main" val="22631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stripe pattern on a black background">
            <a:extLst>
              <a:ext uri="{FF2B5EF4-FFF2-40B4-BE49-F238E27FC236}">
                <a16:creationId xmlns:a16="http://schemas.microsoft.com/office/drawing/2014/main" id="{2A998AE6-2F36-7734-7CBF-2D5F04178C7C}"/>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3B9A5093-5DC1-D46F-96B9-58F1068EF6F0}"/>
              </a:ext>
            </a:extLst>
          </p:cNvPr>
          <p:cNvSpPr txBox="1"/>
          <p:nvPr/>
        </p:nvSpPr>
        <p:spPr>
          <a:xfrm>
            <a:off x="3383264" y="810387"/>
            <a:ext cx="2927404" cy="923330"/>
          </a:xfrm>
          <a:prstGeom prst="rect">
            <a:avLst/>
          </a:prstGeom>
          <a:noFill/>
        </p:spPr>
        <p:txBody>
          <a:bodyPr wrap="none" rtlCol="0">
            <a:spAutoFit/>
          </a:bodyPr>
          <a:lstStyle/>
          <a:p>
            <a:r>
              <a:rPr lang="en-US" sz="5400" b="1" dirty="0">
                <a:solidFill>
                  <a:schemeClr val="bg2"/>
                </a:solidFill>
                <a:latin typeface="Century Gothic" panose="020B0502020202020204" pitchFamily="34" charset="0"/>
              </a:rPr>
              <a:t>Agenda</a:t>
            </a:r>
          </a:p>
        </p:txBody>
      </p:sp>
      <p:sp>
        <p:nvSpPr>
          <p:cNvPr id="8" name="Oval 7">
            <a:extLst>
              <a:ext uri="{FF2B5EF4-FFF2-40B4-BE49-F238E27FC236}">
                <a16:creationId xmlns:a16="http://schemas.microsoft.com/office/drawing/2014/main" id="{62BBCE96-B40D-1AC9-EEAF-878F87D1B244}"/>
              </a:ext>
            </a:extLst>
          </p:cNvPr>
          <p:cNvSpPr/>
          <p:nvPr/>
        </p:nvSpPr>
        <p:spPr>
          <a:xfrm>
            <a:off x="3469762" y="214778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1</a:t>
            </a:r>
          </a:p>
        </p:txBody>
      </p:sp>
      <p:sp>
        <p:nvSpPr>
          <p:cNvPr id="16" name="TextBox 15">
            <a:extLst>
              <a:ext uri="{FF2B5EF4-FFF2-40B4-BE49-F238E27FC236}">
                <a16:creationId xmlns:a16="http://schemas.microsoft.com/office/drawing/2014/main" id="{D8D87D5C-2BB6-42A0-3BDA-64041129F3B9}"/>
              </a:ext>
            </a:extLst>
          </p:cNvPr>
          <p:cNvSpPr txBox="1"/>
          <p:nvPr/>
        </p:nvSpPr>
        <p:spPr>
          <a:xfrm>
            <a:off x="4246657" y="2247438"/>
            <a:ext cx="2651684"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Topic 1</a:t>
            </a:r>
          </a:p>
        </p:txBody>
      </p:sp>
      <p:sp>
        <p:nvSpPr>
          <p:cNvPr id="17" name="Oval 16">
            <a:extLst>
              <a:ext uri="{FF2B5EF4-FFF2-40B4-BE49-F238E27FC236}">
                <a16:creationId xmlns:a16="http://schemas.microsoft.com/office/drawing/2014/main" id="{CB395487-3353-4FA0-0A21-D8B1BF108998}"/>
              </a:ext>
            </a:extLst>
          </p:cNvPr>
          <p:cNvSpPr/>
          <p:nvPr/>
        </p:nvSpPr>
        <p:spPr>
          <a:xfrm>
            <a:off x="3469762" y="311573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2</a:t>
            </a:r>
          </a:p>
        </p:txBody>
      </p:sp>
      <p:sp>
        <p:nvSpPr>
          <p:cNvPr id="18" name="TextBox 17">
            <a:extLst>
              <a:ext uri="{FF2B5EF4-FFF2-40B4-BE49-F238E27FC236}">
                <a16:creationId xmlns:a16="http://schemas.microsoft.com/office/drawing/2014/main" id="{DD0CB0E8-90C7-C84A-B49C-D0F9CF444935}"/>
              </a:ext>
            </a:extLst>
          </p:cNvPr>
          <p:cNvSpPr txBox="1"/>
          <p:nvPr/>
        </p:nvSpPr>
        <p:spPr>
          <a:xfrm>
            <a:off x="4246657" y="3215384"/>
            <a:ext cx="2651684"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Topic 2</a:t>
            </a:r>
          </a:p>
        </p:txBody>
      </p:sp>
      <p:sp>
        <p:nvSpPr>
          <p:cNvPr id="19" name="Oval 18">
            <a:extLst>
              <a:ext uri="{FF2B5EF4-FFF2-40B4-BE49-F238E27FC236}">
                <a16:creationId xmlns:a16="http://schemas.microsoft.com/office/drawing/2014/main" id="{29D1D926-E3EF-51A3-09CD-7413FBE91CE3}"/>
              </a:ext>
            </a:extLst>
          </p:cNvPr>
          <p:cNvSpPr/>
          <p:nvPr/>
        </p:nvSpPr>
        <p:spPr>
          <a:xfrm>
            <a:off x="3469762" y="408367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3</a:t>
            </a:r>
          </a:p>
        </p:txBody>
      </p:sp>
      <p:sp>
        <p:nvSpPr>
          <p:cNvPr id="20" name="TextBox 19">
            <a:extLst>
              <a:ext uri="{FF2B5EF4-FFF2-40B4-BE49-F238E27FC236}">
                <a16:creationId xmlns:a16="http://schemas.microsoft.com/office/drawing/2014/main" id="{D76C4751-CBBF-067F-26C7-EED1D5FF8A97}"/>
              </a:ext>
            </a:extLst>
          </p:cNvPr>
          <p:cNvSpPr txBox="1"/>
          <p:nvPr/>
        </p:nvSpPr>
        <p:spPr>
          <a:xfrm>
            <a:off x="4246657" y="4183330"/>
            <a:ext cx="2651684"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Topic 3</a:t>
            </a:r>
          </a:p>
        </p:txBody>
      </p:sp>
      <p:sp>
        <p:nvSpPr>
          <p:cNvPr id="21" name="Oval 20">
            <a:extLst>
              <a:ext uri="{FF2B5EF4-FFF2-40B4-BE49-F238E27FC236}">
                <a16:creationId xmlns:a16="http://schemas.microsoft.com/office/drawing/2014/main" id="{13864AC1-1CE6-F291-1F08-D4D5E0AFB3BA}"/>
              </a:ext>
            </a:extLst>
          </p:cNvPr>
          <p:cNvSpPr/>
          <p:nvPr/>
        </p:nvSpPr>
        <p:spPr>
          <a:xfrm>
            <a:off x="3469762" y="505162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4</a:t>
            </a:r>
          </a:p>
        </p:txBody>
      </p:sp>
      <p:sp>
        <p:nvSpPr>
          <p:cNvPr id="22" name="TextBox 21">
            <a:extLst>
              <a:ext uri="{FF2B5EF4-FFF2-40B4-BE49-F238E27FC236}">
                <a16:creationId xmlns:a16="http://schemas.microsoft.com/office/drawing/2014/main" id="{0A081769-9958-49A6-FE27-D203DEEA514B}"/>
              </a:ext>
            </a:extLst>
          </p:cNvPr>
          <p:cNvSpPr txBox="1"/>
          <p:nvPr/>
        </p:nvSpPr>
        <p:spPr>
          <a:xfrm>
            <a:off x="4246657" y="5151277"/>
            <a:ext cx="2651684"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Topic 4</a:t>
            </a:r>
          </a:p>
        </p:txBody>
      </p:sp>
      <p:sp>
        <p:nvSpPr>
          <p:cNvPr id="28" name="Oval 27">
            <a:extLst>
              <a:ext uri="{FF2B5EF4-FFF2-40B4-BE49-F238E27FC236}">
                <a16:creationId xmlns:a16="http://schemas.microsoft.com/office/drawing/2014/main" id="{973054CF-5471-671A-E139-68EDD70FE992}"/>
              </a:ext>
            </a:extLst>
          </p:cNvPr>
          <p:cNvSpPr/>
          <p:nvPr/>
        </p:nvSpPr>
        <p:spPr>
          <a:xfrm>
            <a:off x="7473351" y="2147786"/>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5</a:t>
            </a:r>
          </a:p>
        </p:txBody>
      </p:sp>
      <p:sp>
        <p:nvSpPr>
          <p:cNvPr id="29" name="TextBox 28">
            <a:extLst>
              <a:ext uri="{FF2B5EF4-FFF2-40B4-BE49-F238E27FC236}">
                <a16:creationId xmlns:a16="http://schemas.microsoft.com/office/drawing/2014/main" id="{E69625CF-9196-B4B7-8C35-8B82037F5FDC}"/>
              </a:ext>
            </a:extLst>
          </p:cNvPr>
          <p:cNvSpPr txBox="1"/>
          <p:nvPr/>
        </p:nvSpPr>
        <p:spPr>
          <a:xfrm>
            <a:off x="8250247" y="2247438"/>
            <a:ext cx="2655318"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Topic 5</a:t>
            </a:r>
          </a:p>
        </p:txBody>
      </p:sp>
      <p:sp>
        <p:nvSpPr>
          <p:cNvPr id="31" name="Oval 30">
            <a:extLst>
              <a:ext uri="{FF2B5EF4-FFF2-40B4-BE49-F238E27FC236}">
                <a16:creationId xmlns:a16="http://schemas.microsoft.com/office/drawing/2014/main" id="{CEE9575C-B8DB-38BF-81D3-250A546B5619}"/>
              </a:ext>
            </a:extLst>
          </p:cNvPr>
          <p:cNvSpPr/>
          <p:nvPr/>
        </p:nvSpPr>
        <p:spPr>
          <a:xfrm>
            <a:off x="7473351" y="3115732"/>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6</a:t>
            </a:r>
          </a:p>
        </p:txBody>
      </p:sp>
      <p:sp>
        <p:nvSpPr>
          <p:cNvPr id="32" name="TextBox 31">
            <a:extLst>
              <a:ext uri="{FF2B5EF4-FFF2-40B4-BE49-F238E27FC236}">
                <a16:creationId xmlns:a16="http://schemas.microsoft.com/office/drawing/2014/main" id="{149BD5B4-1FED-218B-159D-B2A2C8A7E0CA}"/>
              </a:ext>
            </a:extLst>
          </p:cNvPr>
          <p:cNvSpPr txBox="1"/>
          <p:nvPr/>
        </p:nvSpPr>
        <p:spPr>
          <a:xfrm>
            <a:off x="8250247" y="3215384"/>
            <a:ext cx="2655318"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Topic 6</a:t>
            </a:r>
          </a:p>
        </p:txBody>
      </p:sp>
      <p:sp>
        <p:nvSpPr>
          <p:cNvPr id="34" name="Oval 33">
            <a:extLst>
              <a:ext uri="{FF2B5EF4-FFF2-40B4-BE49-F238E27FC236}">
                <a16:creationId xmlns:a16="http://schemas.microsoft.com/office/drawing/2014/main" id="{1C0112DC-9BC5-46EB-61BE-CB52A0BCBB68}"/>
              </a:ext>
            </a:extLst>
          </p:cNvPr>
          <p:cNvSpPr/>
          <p:nvPr/>
        </p:nvSpPr>
        <p:spPr>
          <a:xfrm>
            <a:off x="7473351" y="4083678"/>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7</a:t>
            </a:r>
          </a:p>
        </p:txBody>
      </p:sp>
      <p:sp>
        <p:nvSpPr>
          <p:cNvPr id="35" name="TextBox 34">
            <a:extLst>
              <a:ext uri="{FF2B5EF4-FFF2-40B4-BE49-F238E27FC236}">
                <a16:creationId xmlns:a16="http://schemas.microsoft.com/office/drawing/2014/main" id="{A2D10ECF-C8D2-390F-CC6A-22D63F41E126}"/>
              </a:ext>
            </a:extLst>
          </p:cNvPr>
          <p:cNvSpPr txBox="1"/>
          <p:nvPr/>
        </p:nvSpPr>
        <p:spPr>
          <a:xfrm>
            <a:off x="8250247" y="4183330"/>
            <a:ext cx="2655318"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Topic 7</a:t>
            </a:r>
          </a:p>
        </p:txBody>
      </p:sp>
      <p:sp>
        <p:nvSpPr>
          <p:cNvPr id="37" name="Oval 36">
            <a:extLst>
              <a:ext uri="{FF2B5EF4-FFF2-40B4-BE49-F238E27FC236}">
                <a16:creationId xmlns:a16="http://schemas.microsoft.com/office/drawing/2014/main" id="{59F6EE38-517E-2ECF-7212-BA3C8F0A926F}"/>
              </a:ext>
            </a:extLst>
          </p:cNvPr>
          <p:cNvSpPr/>
          <p:nvPr/>
        </p:nvSpPr>
        <p:spPr>
          <a:xfrm>
            <a:off x="7473351" y="5051625"/>
            <a:ext cx="660969" cy="660969"/>
          </a:xfrm>
          <a:prstGeom prst="ellipse">
            <a:avLst/>
          </a:prstGeom>
          <a:solidFill>
            <a:schemeClr val="bg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entury Gothic" panose="020B0502020202020204" pitchFamily="34" charset="0"/>
              </a:rPr>
              <a:t>8</a:t>
            </a:r>
          </a:p>
        </p:txBody>
      </p:sp>
      <p:sp>
        <p:nvSpPr>
          <p:cNvPr id="38" name="TextBox 37">
            <a:extLst>
              <a:ext uri="{FF2B5EF4-FFF2-40B4-BE49-F238E27FC236}">
                <a16:creationId xmlns:a16="http://schemas.microsoft.com/office/drawing/2014/main" id="{881B3C58-B88D-AE4E-20FD-2BC4D0820EE2}"/>
              </a:ext>
            </a:extLst>
          </p:cNvPr>
          <p:cNvSpPr txBox="1"/>
          <p:nvPr/>
        </p:nvSpPr>
        <p:spPr>
          <a:xfrm>
            <a:off x="8250247" y="5151277"/>
            <a:ext cx="2655318" cy="461665"/>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Topic 8</a:t>
            </a:r>
          </a:p>
        </p:txBody>
      </p:sp>
    </p:spTree>
    <p:extLst>
      <p:ext uri="{BB962C8B-B14F-4D97-AF65-F5344CB8AC3E}">
        <p14:creationId xmlns:p14="http://schemas.microsoft.com/office/powerpoint/2010/main" val="153201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stripe pattern on a black background">
            <a:extLst>
              <a:ext uri="{FF2B5EF4-FFF2-40B4-BE49-F238E27FC236}">
                <a16:creationId xmlns:a16="http://schemas.microsoft.com/office/drawing/2014/main" id="{E5559664-3C00-1286-6EA7-98294A23BEDA}"/>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02BBE3BF-79A9-D2D5-21A5-0F67FC0275CD}"/>
              </a:ext>
            </a:extLst>
          </p:cNvPr>
          <p:cNvSpPr txBox="1"/>
          <p:nvPr/>
        </p:nvSpPr>
        <p:spPr>
          <a:xfrm>
            <a:off x="3383264" y="810387"/>
            <a:ext cx="2165978" cy="923330"/>
          </a:xfrm>
          <a:prstGeom prst="rect">
            <a:avLst/>
          </a:prstGeom>
          <a:noFill/>
        </p:spPr>
        <p:txBody>
          <a:bodyPr wrap="none" rtlCol="0">
            <a:spAutoFit/>
          </a:bodyPr>
          <a:lstStyle/>
          <a:p>
            <a:r>
              <a:rPr lang="en-US" sz="5400" b="1" dirty="0">
                <a:solidFill>
                  <a:schemeClr val="bg2"/>
                </a:solidFill>
                <a:latin typeface="Century Gothic" panose="020B0502020202020204" pitchFamily="34" charset="0"/>
              </a:rPr>
              <a:t>Vision</a:t>
            </a:r>
          </a:p>
        </p:txBody>
      </p:sp>
      <p:sp>
        <p:nvSpPr>
          <p:cNvPr id="7" name="TextBox 6">
            <a:extLst>
              <a:ext uri="{FF2B5EF4-FFF2-40B4-BE49-F238E27FC236}">
                <a16:creationId xmlns:a16="http://schemas.microsoft.com/office/drawing/2014/main" id="{29902DB8-42B1-ECBA-03A1-CD0DA447AFC3}"/>
              </a:ext>
            </a:extLst>
          </p:cNvPr>
          <p:cNvSpPr txBox="1"/>
          <p:nvPr/>
        </p:nvSpPr>
        <p:spPr>
          <a:xfrm>
            <a:off x="3383263" y="2099157"/>
            <a:ext cx="7540109" cy="2308324"/>
          </a:xfrm>
          <a:prstGeom prst="rect">
            <a:avLst/>
          </a:prstGeom>
          <a:noFill/>
        </p:spPr>
        <p:txBody>
          <a:bodyPr wrap="square" rtlCol="0">
            <a:spAutoFit/>
          </a:bodyPr>
          <a:lstStyle/>
          <a:p>
            <a:r>
              <a:rPr lang="en-US" sz="2400" dirty="0">
                <a:solidFill>
                  <a:schemeClr val="bg2"/>
                </a:solidFill>
                <a:latin typeface="Century Gothic" panose="020B0502020202020204" pitchFamily="34" charset="0"/>
              </a:rPr>
              <a:t>Vision sample text. Lorem ipsum dolor sit amet, consectetur adipiscing elit, sed do eiusmod tempor incididunt ut labore et dolore magna aliqua. Ut enim ad minim veniam, quis nostrud exercitation ullamco laboris nisi ut aliquip ex ea commodo consequat.</a:t>
            </a:r>
          </a:p>
        </p:txBody>
      </p:sp>
    </p:spTree>
    <p:extLst>
      <p:ext uri="{BB962C8B-B14F-4D97-AF65-F5344CB8AC3E}">
        <p14:creationId xmlns:p14="http://schemas.microsoft.com/office/powerpoint/2010/main" val="196005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stripe pattern on a black background">
            <a:extLst>
              <a:ext uri="{FF2B5EF4-FFF2-40B4-BE49-F238E27FC236}">
                <a16:creationId xmlns:a16="http://schemas.microsoft.com/office/drawing/2014/main" id="{00A015B3-F6C6-97FC-83B4-3E03BB2871F2}"/>
              </a:ext>
            </a:extLst>
          </p:cNvPr>
          <p:cNvPicPr>
            <a:picLocks/>
          </p:cNvPicPr>
          <p:nvPr/>
        </p:nvPicPr>
        <p:blipFill rotWithShape="1">
          <a:blip r:embed="rId2" cstate="email">
            <a:alphaModFix/>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1" y="1"/>
            <a:ext cx="2644347" cy="6857999"/>
          </a:xfrm>
          <a:prstGeom prst="rect">
            <a:avLst/>
          </a:prstGeom>
          <a:ln>
            <a:noFill/>
          </a:ln>
        </p:spPr>
      </p:pic>
      <p:sp>
        <p:nvSpPr>
          <p:cNvPr id="4" name="TextBox 3">
            <a:extLst>
              <a:ext uri="{FF2B5EF4-FFF2-40B4-BE49-F238E27FC236}">
                <a16:creationId xmlns:a16="http://schemas.microsoft.com/office/drawing/2014/main" id="{4C9FF39E-BB2F-5DF2-AFB0-0EC83C4CF93F}"/>
              </a:ext>
            </a:extLst>
          </p:cNvPr>
          <p:cNvSpPr txBox="1"/>
          <p:nvPr/>
        </p:nvSpPr>
        <p:spPr>
          <a:xfrm>
            <a:off x="3383264" y="810387"/>
            <a:ext cx="3802644" cy="923330"/>
          </a:xfrm>
          <a:prstGeom prst="rect">
            <a:avLst/>
          </a:prstGeom>
          <a:noFill/>
        </p:spPr>
        <p:txBody>
          <a:bodyPr wrap="none" rtlCol="0">
            <a:spAutoFit/>
          </a:bodyPr>
          <a:lstStyle/>
          <a:p>
            <a:r>
              <a:rPr lang="en-US" sz="5400" b="1" dirty="0">
                <a:solidFill>
                  <a:schemeClr val="bg2"/>
                </a:solidFill>
                <a:latin typeface="Century Gothic" panose="020B0502020202020204" pitchFamily="34" charset="0"/>
              </a:rPr>
              <a:t>Objectives</a:t>
            </a:r>
          </a:p>
        </p:txBody>
      </p:sp>
      <p:sp>
        <p:nvSpPr>
          <p:cNvPr id="5" name="TextBox 4">
            <a:extLst>
              <a:ext uri="{FF2B5EF4-FFF2-40B4-BE49-F238E27FC236}">
                <a16:creationId xmlns:a16="http://schemas.microsoft.com/office/drawing/2014/main" id="{5726BE60-7793-28AF-273D-EAAE62B5D460}"/>
              </a:ext>
            </a:extLst>
          </p:cNvPr>
          <p:cNvSpPr txBox="1"/>
          <p:nvPr/>
        </p:nvSpPr>
        <p:spPr>
          <a:xfrm>
            <a:off x="3383263" y="2099157"/>
            <a:ext cx="7540109"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2"/>
                </a:solidFill>
                <a:latin typeface="Century Gothic" panose="020B0502020202020204" pitchFamily="34" charset="0"/>
              </a:rPr>
              <a:t>Objective sample text</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sz="2400" dirty="0">
                <a:solidFill>
                  <a:schemeClr val="bg2"/>
                </a:solidFill>
                <a:latin typeface="Century Gothic" panose="020B0502020202020204" pitchFamily="34" charset="0"/>
              </a:rPr>
              <a:t>Objective sample text</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sz="2400" dirty="0">
                <a:solidFill>
                  <a:schemeClr val="bg2"/>
                </a:solidFill>
                <a:latin typeface="Century Gothic" panose="020B0502020202020204" pitchFamily="34" charset="0"/>
              </a:rPr>
              <a:t>Objective sample text</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sz="2400" dirty="0">
                <a:solidFill>
                  <a:schemeClr val="bg2"/>
                </a:solidFill>
                <a:latin typeface="Century Gothic" panose="020B0502020202020204" pitchFamily="34" charset="0"/>
              </a:rPr>
              <a:t>Objective sample text</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a:p>
            <a:pPr marL="342900" indent="-342900">
              <a:buFont typeface="Arial" panose="020B0604020202020204" pitchFamily="34" charset="0"/>
              <a:buChar char="•"/>
            </a:pPr>
            <a:r>
              <a:rPr lang="en-US" sz="2400" dirty="0">
                <a:solidFill>
                  <a:schemeClr val="bg2"/>
                </a:solidFill>
                <a:latin typeface="Century Gothic" panose="020B0502020202020204" pitchFamily="34" charset="0"/>
              </a:rPr>
              <a:t>Objective sample text</a:t>
            </a:r>
          </a:p>
          <a:p>
            <a:pPr marL="342900" indent="-342900">
              <a:buFont typeface="Arial" panose="020B0604020202020204" pitchFamily="34" charset="0"/>
              <a:buChar char="•"/>
            </a:pPr>
            <a:endParaRPr lang="en-US" sz="2400" dirty="0">
              <a:solidFill>
                <a:schemeClr val="bg2"/>
              </a:solidFill>
              <a:latin typeface="Century Gothic" panose="020B0502020202020204" pitchFamily="34" charset="0"/>
            </a:endParaRPr>
          </a:p>
        </p:txBody>
      </p:sp>
    </p:spTree>
    <p:extLst>
      <p:ext uri="{BB962C8B-B14F-4D97-AF65-F5344CB8AC3E}">
        <p14:creationId xmlns:p14="http://schemas.microsoft.com/office/powerpoint/2010/main" val="53887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Blue stripe pattern on a black background">
            <a:extLst>
              <a:ext uri="{FF2B5EF4-FFF2-40B4-BE49-F238E27FC236}">
                <a16:creationId xmlns:a16="http://schemas.microsoft.com/office/drawing/2014/main" id="{CC89A2DA-6483-8DB3-354C-82F95AAFAE12}"/>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graphicFrame>
        <p:nvGraphicFramePr>
          <p:cNvPr id="3" name="Table 2">
            <a:extLst>
              <a:ext uri="{FF2B5EF4-FFF2-40B4-BE49-F238E27FC236}">
                <a16:creationId xmlns:a16="http://schemas.microsoft.com/office/drawing/2014/main" id="{CE58FD06-3D9F-DDB9-4827-E78E6A50F266}"/>
              </a:ext>
            </a:extLst>
          </p:cNvPr>
          <p:cNvGraphicFramePr>
            <a:graphicFrameLocks noGrp="1"/>
          </p:cNvGraphicFramePr>
          <p:nvPr>
            <p:extLst>
              <p:ext uri="{D42A27DB-BD31-4B8C-83A1-F6EECF244321}">
                <p14:modId xmlns:p14="http://schemas.microsoft.com/office/powerpoint/2010/main" val="2675062707"/>
              </p:ext>
            </p:extLst>
          </p:nvPr>
        </p:nvGraphicFramePr>
        <p:xfrm>
          <a:off x="327120" y="283104"/>
          <a:ext cx="11571672" cy="6035040"/>
        </p:xfrm>
        <a:graphic>
          <a:graphicData uri="http://schemas.openxmlformats.org/drawingml/2006/table">
            <a:tbl>
              <a:tblPr firstRow="1">
                <a:tableStyleId>{5C22544A-7EE6-4342-B048-85BDC9FD1C3A}</a:tableStyleId>
              </a:tblPr>
              <a:tblGrid>
                <a:gridCol w="1516140">
                  <a:extLst>
                    <a:ext uri="{9D8B030D-6E8A-4147-A177-3AD203B41FA5}">
                      <a16:colId xmlns:a16="http://schemas.microsoft.com/office/drawing/2014/main" val="602210714"/>
                    </a:ext>
                  </a:extLst>
                </a:gridCol>
                <a:gridCol w="2513883">
                  <a:extLst>
                    <a:ext uri="{9D8B030D-6E8A-4147-A177-3AD203B41FA5}">
                      <a16:colId xmlns:a16="http://schemas.microsoft.com/office/drawing/2014/main" val="1817390762"/>
                    </a:ext>
                  </a:extLst>
                </a:gridCol>
                <a:gridCol w="2513883">
                  <a:extLst>
                    <a:ext uri="{9D8B030D-6E8A-4147-A177-3AD203B41FA5}">
                      <a16:colId xmlns:a16="http://schemas.microsoft.com/office/drawing/2014/main" val="1546263835"/>
                    </a:ext>
                  </a:extLst>
                </a:gridCol>
                <a:gridCol w="2513883">
                  <a:extLst>
                    <a:ext uri="{9D8B030D-6E8A-4147-A177-3AD203B41FA5}">
                      <a16:colId xmlns:a16="http://schemas.microsoft.com/office/drawing/2014/main" val="187052363"/>
                    </a:ext>
                  </a:extLst>
                </a:gridCol>
                <a:gridCol w="2513883">
                  <a:extLst>
                    <a:ext uri="{9D8B030D-6E8A-4147-A177-3AD203B41FA5}">
                      <a16:colId xmlns:a16="http://schemas.microsoft.com/office/drawing/2014/main" val="745651107"/>
                    </a:ext>
                  </a:extLst>
                </a:gridCol>
              </a:tblGrid>
              <a:tr h="548640">
                <a:tc>
                  <a:txBody>
                    <a:bodyPr/>
                    <a:lstStyle/>
                    <a:p>
                      <a:pPr algn="ctr">
                        <a:lnSpc>
                          <a:spcPct val="100000"/>
                        </a:lnSpc>
                      </a:pPr>
                      <a:endParaRPr lang="en-US" sz="1600" dirty="0">
                        <a:solidFill>
                          <a:schemeClr val="tx1"/>
                        </a:solidFill>
                        <a:latin typeface="Century Gothic" panose="020B0502020202020204" pitchFamily="34" charset="0"/>
                      </a:endParaRPr>
                    </a:p>
                  </a:txBody>
                  <a:tcPr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dirty="0">
                          <a:solidFill>
                            <a:schemeClr val="bg1"/>
                          </a:solidFill>
                          <a:latin typeface="Century Gothic" panose="020B0502020202020204" pitchFamily="34" charset="0"/>
                        </a:rPr>
                        <a:t>QUARTER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US" sz="1600" dirty="0">
                          <a:solidFill>
                            <a:schemeClr val="bg1"/>
                          </a:solidFill>
                          <a:latin typeface="Century Gothic" panose="020B0502020202020204" pitchFamily="34" charset="0"/>
                        </a:rPr>
                        <a:t>QUARTER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US" sz="1600" dirty="0">
                          <a:solidFill>
                            <a:schemeClr val="bg1"/>
                          </a:solidFill>
                          <a:latin typeface="Century Gothic" panose="020B0502020202020204" pitchFamily="34" charset="0"/>
                        </a:rPr>
                        <a:t>QUARTER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00000"/>
                        </a:lnSpc>
                      </a:pPr>
                      <a:r>
                        <a:rPr lang="en-US" sz="1600" dirty="0">
                          <a:solidFill>
                            <a:schemeClr val="bg1"/>
                          </a:solidFill>
                          <a:latin typeface="Century Gothic" panose="020B0502020202020204" pitchFamily="34" charset="0"/>
                        </a:rPr>
                        <a:t>QUARTER 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27613129"/>
                  </a:ext>
                </a:extLst>
              </a:tr>
              <a:tr h="1371600">
                <a:tc>
                  <a:txBody>
                    <a:bodyPr/>
                    <a:lstStyle/>
                    <a:p>
                      <a:pPr algn="ctr">
                        <a:lnSpc>
                          <a:spcPct val="100000"/>
                        </a:lnSpc>
                      </a:pPr>
                      <a:r>
                        <a:rPr lang="en-US" sz="1600" b="1" dirty="0">
                          <a:solidFill>
                            <a:schemeClr val="bg1"/>
                          </a:solidFill>
                          <a:latin typeface="Century Gothic" panose="020B0502020202020204" pitchFamily="34" charset="0"/>
                        </a:rPr>
                        <a:t>Category 1</a:t>
                      </a:r>
                      <a:endParaRPr lang="en-US" sz="1100" b="0" dirty="0">
                        <a:solidFill>
                          <a:schemeClr val="bg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2965858687"/>
                  </a:ext>
                </a:extLst>
              </a:tr>
              <a:tr h="1371600">
                <a:tc>
                  <a:txBody>
                    <a:bodyPr/>
                    <a:lstStyle/>
                    <a:p>
                      <a:pPr algn="ctr">
                        <a:lnSpc>
                          <a:spcPct val="100000"/>
                        </a:lnSpc>
                      </a:pPr>
                      <a:r>
                        <a:rPr lang="en-US" sz="1600" b="1" dirty="0">
                          <a:solidFill>
                            <a:schemeClr val="bg1"/>
                          </a:solidFill>
                          <a:latin typeface="Century Gothic" panose="020B0502020202020204" pitchFamily="34" charset="0"/>
                        </a:rPr>
                        <a:t>Category 2</a:t>
                      </a:r>
                      <a:endParaRPr lang="en-US" sz="1600" b="0" dirty="0">
                        <a:solidFill>
                          <a:schemeClr val="bg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4200816345"/>
                  </a:ext>
                </a:extLst>
              </a:tr>
              <a:tr h="1371600">
                <a:tc>
                  <a:txBody>
                    <a:bodyPr/>
                    <a:lstStyle/>
                    <a:p>
                      <a:pPr algn="ctr">
                        <a:lnSpc>
                          <a:spcPct val="100000"/>
                        </a:lnSpc>
                      </a:pPr>
                      <a:r>
                        <a:rPr lang="en-US" sz="1600" b="1" dirty="0">
                          <a:solidFill>
                            <a:schemeClr val="bg1"/>
                          </a:solidFill>
                          <a:latin typeface="Century Gothic" panose="020B0502020202020204" pitchFamily="34" charset="0"/>
                        </a:rPr>
                        <a:t>Category 3</a:t>
                      </a:r>
                      <a:endParaRPr lang="en-US" sz="1600" b="0" dirty="0">
                        <a:solidFill>
                          <a:schemeClr val="bg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BF97"/>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992502013"/>
                  </a:ext>
                </a:extLst>
              </a:tr>
              <a:tr h="137160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chemeClr val="bg1"/>
                          </a:solidFill>
                          <a:latin typeface="Century Gothic" panose="020B0502020202020204" pitchFamily="34" charset="0"/>
                        </a:rPr>
                        <a:t>Category 3</a:t>
                      </a:r>
                      <a:endParaRPr lang="en-US" sz="1600" b="0" dirty="0">
                        <a:solidFill>
                          <a:schemeClr val="bg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extLst>
                  <a:ext uri="{0D108BD9-81ED-4DB2-BD59-A6C34878D82A}">
                    <a16:rowId xmlns:a16="http://schemas.microsoft.com/office/drawing/2014/main" val="3707350616"/>
                  </a:ext>
                </a:extLst>
              </a:tr>
            </a:tbl>
          </a:graphicData>
        </a:graphic>
      </p:graphicFrame>
      <p:sp>
        <p:nvSpPr>
          <p:cNvPr id="4" name="Rectangle 3">
            <a:extLst>
              <a:ext uri="{FF2B5EF4-FFF2-40B4-BE49-F238E27FC236}">
                <a16:creationId xmlns:a16="http://schemas.microsoft.com/office/drawing/2014/main" id="{013D21B7-5ECD-2B86-0EDD-3EF40C265380}"/>
              </a:ext>
            </a:extLst>
          </p:cNvPr>
          <p:cNvSpPr/>
          <p:nvPr/>
        </p:nvSpPr>
        <p:spPr>
          <a:xfrm>
            <a:off x="2498858" y="1061340"/>
            <a:ext cx="4921850"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7" name="Rectangle 6">
            <a:extLst>
              <a:ext uri="{FF2B5EF4-FFF2-40B4-BE49-F238E27FC236}">
                <a16:creationId xmlns:a16="http://schemas.microsoft.com/office/drawing/2014/main" id="{55F7BFD2-5798-E4ED-DD4E-CC994F8C3EEF}"/>
              </a:ext>
            </a:extLst>
          </p:cNvPr>
          <p:cNvSpPr/>
          <p:nvPr/>
        </p:nvSpPr>
        <p:spPr>
          <a:xfrm>
            <a:off x="4851250" y="1599885"/>
            <a:ext cx="5858999"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10" name="Rectangle 9">
            <a:extLst>
              <a:ext uri="{FF2B5EF4-FFF2-40B4-BE49-F238E27FC236}">
                <a16:creationId xmlns:a16="http://schemas.microsoft.com/office/drawing/2014/main" id="{A44BF8A9-F7AE-26AE-BE38-AD569A6A1541}"/>
              </a:ext>
            </a:extLst>
          </p:cNvPr>
          <p:cNvSpPr/>
          <p:nvPr/>
        </p:nvSpPr>
        <p:spPr>
          <a:xfrm>
            <a:off x="9415604" y="1064998"/>
            <a:ext cx="2202508" cy="316684"/>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15" name="Rectangle 14">
            <a:extLst>
              <a:ext uri="{FF2B5EF4-FFF2-40B4-BE49-F238E27FC236}">
                <a16:creationId xmlns:a16="http://schemas.microsoft.com/office/drawing/2014/main" id="{9A43B71A-218F-3864-EF73-3B6DBAF32957}"/>
              </a:ext>
            </a:extLst>
          </p:cNvPr>
          <p:cNvSpPr/>
          <p:nvPr/>
        </p:nvSpPr>
        <p:spPr>
          <a:xfrm>
            <a:off x="2498858" y="2435698"/>
            <a:ext cx="3087130"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18" name="Rectangle 17">
            <a:extLst>
              <a:ext uri="{FF2B5EF4-FFF2-40B4-BE49-F238E27FC236}">
                <a16:creationId xmlns:a16="http://schemas.microsoft.com/office/drawing/2014/main" id="{254F557B-A26B-A36F-5ED0-CCBA43BF8857}"/>
              </a:ext>
            </a:extLst>
          </p:cNvPr>
          <p:cNvSpPr/>
          <p:nvPr/>
        </p:nvSpPr>
        <p:spPr>
          <a:xfrm>
            <a:off x="6409853" y="2982403"/>
            <a:ext cx="5208260"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21" name="Rectangle 20">
            <a:extLst>
              <a:ext uri="{FF2B5EF4-FFF2-40B4-BE49-F238E27FC236}">
                <a16:creationId xmlns:a16="http://schemas.microsoft.com/office/drawing/2014/main" id="{F790989E-A913-4D0B-ED39-0C84504F5DCF}"/>
              </a:ext>
            </a:extLst>
          </p:cNvPr>
          <p:cNvSpPr/>
          <p:nvPr/>
        </p:nvSpPr>
        <p:spPr>
          <a:xfrm>
            <a:off x="6929021" y="2443858"/>
            <a:ext cx="2866829" cy="316684"/>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28" name="Rectangle 27">
            <a:extLst>
              <a:ext uri="{FF2B5EF4-FFF2-40B4-BE49-F238E27FC236}">
                <a16:creationId xmlns:a16="http://schemas.microsoft.com/office/drawing/2014/main" id="{10B827F7-3418-D8CC-B9E9-8CD74B87708C}"/>
              </a:ext>
            </a:extLst>
          </p:cNvPr>
          <p:cNvSpPr/>
          <p:nvPr/>
        </p:nvSpPr>
        <p:spPr>
          <a:xfrm>
            <a:off x="2498858" y="3818216"/>
            <a:ext cx="3087130"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31" name="Rectangle 30">
            <a:extLst>
              <a:ext uri="{FF2B5EF4-FFF2-40B4-BE49-F238E27FC236}">
                <a16:creationId xmlns:a16="http://schemas.microsoft.com/office/drawing/2014/main" id="{686F74A7-DCF5-B64C-BD10-9DC2B8F399A0}"/>
              </a:ext>
            </a:extLst>
          </p:cNvPr>
          <p:cNvSpPr/>
          <p:nvPr/>
        </p:nvSpPr>
        <p:spPr>
          <a:xfrm>
            <a:off x="4553893" y="4348601"/>
            <a:ext cx="6902379"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32" name="Rectangle 31">
            <a:extLst>
              <a:ext uri="{FF2B5EF4-FFF2-40B4-BE49-F238E27FC236}">
                <a16:creationId xmlns:a16="http://schemas.microsoft.com/office/drawing/2014/main" id="{E681AF64-ACB9-3DF2-2F3A-534DA818398A}"/>
              </a:ext>
            </a:extLst>
          </p:cNvPr>
          <p:cNvSpPr/>
          <p:nvPr/>
        </p:nvSpPr>
        <p:spPr>
          <a:xfrm>
            <a:off x="8646059" y="3826376"/>
            <a:ext cx="2208589" cy="316684"/>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44" name="Google Shape;101;p2">
            <a:extLst>
              <a:ext uri="{FF2B5EF4-FFF2-40B4-BE49-F238E27FC236}">
                <a16:creationId xmlns:a16="http://schemas.microsoft.com/office/drawing/2014/main" id="{C1836C17-BD98-F2E1-598F-6D41F6EF33D6}"/>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chemeClr val="bg1"/>
                </a:solidFill>
                <a:latin typeface="Century Gothic"/>
                <a:ea typeface="Century Gothic"/>
                <a:cs typeface="Century Gothic"/>
                <a:sym typeface="Century Gothic"/>
              </a:rPr>
              <a:t>Roadmap</a:t>
            </a:r>
            <a:endParaRPr b="1" dirty="0">
              <a:solidFill>
                <a:schemeClr val="bg1"/>
              </a:solidFill>
            </a:endParaRPr>
          </a:p>
        </p:txBody>
      </p:sp>
      <p:sp>
        <p:nvSpPr>
          <p:cNvPr id="45" name="Rectangle 44">
            <a:extLst>
              <a:ext uri="{FF2B5EF4-FFF2-40B4-BE49-F238E27FC236}">
                <a16:creationId xmlns:a16="http://schemas.microsoft.com/office/drawing/2014/main" id="{662130BE-248B-C3D5-F2D6-9A91B3F28587}"/>
              </a:ext>
            </a:extLst>
          </p:cNvPr>
          <p:cNvSpPr/>
          <p:nvPr/>
        </p:nvSpPr>
        <p:spPr>
          <a:xfrm>
            <a:off x="2498858" y="5191254"/>
            <a:ext cx="2055035"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46" name="Rectangle 45">
            <a:extLst>
              <a:ext uri="{FF2B5EF4-FFF2-40B4-BE49-F238E27FC236}">
                <a16:creationId xmlns:a16="http://schemas.microsoft.com/office/drawing/2014/main" id="{2C0FEA04-D23C-4FDA-F059-5BF7E3DF7059}"/>
              </a:ext>
            </a:extLst>
          </p:cNvPr>
          <p:cNvSpPr/>
          <p:nvPr/>
        </p:nvSpPr>
        <p:spPr>
          <a:xfrm>
            <a:off x="3336324" y="5737959"/>
            <a:ext cx="4800662"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
        <p:nvSpPr>
          <p:cNvPr id="47" name="Rectangle 46">
            <a:extLst>
              <a:ext uri="{FF2B5EF4-FFF2-40B4-BE49-F238E27FC236}">
                <a16:creationId xmlns:a16="http://schemas.microsoft.com/office/drawing/2014/main" id="{D05EEF31-36EF-F83E-CCE5-27BE1E8370E8}"/>
              </a:ext>
            </a:extLst>
          </p:cNvPr>
          <p:cNvSpPr/>
          <p:nvPr/>
        </p:nvSpPr>
        <p:spPr>
          <a:xfrm>
            <a:off x="8259727" y="5199414"/>
            <a:ext cx="2866829" cy="316684"/>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entury Gothic" panose="020B0502020202020204" pitchFamily="34" charset="0"/>
              </a:rPr>
              <a:t>Sample text</a:t>
            </a:r>
          </a:p>
        </p:txBody>
      </p:sp>
    </p:spTree>
    <p:extLst>
      <p:ext uri="{BB962C8B-B14F-4D97-AF65-F5344CB8AC3E}">
        <p14:creationId xmlns:p14="http://schemas.microsoft.com/office/powerpoint/2010/main" val="315047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lue stripe pattern on a black background">
            <a:extLst>
              <a:ext uri="{FF2B5EF4-FFF2-40B4-BE49-F238E27FC236}">
                <a16:creationId xmlns:a16="http://schemas.microsoft.com/office/drawing/2014/main" id="{CA8B261A-00CB-B0F5-37F9-EB003B0AB1F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9" name="Google Shape;101;p2">
            <a:extLst>
              <a:ext uri="{FF2B5EF4-FFF2-40B4-BE49-F238E27FC236}">
                <a16:creationId xmlns:a16="http://schemas.microsoft.com/office/drawing/2014/main" id="{6E6CC362-03BA-F2FC-0F6D-595F7EEBF12C}"/>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chemeClr val="bg1"/>
                </a:solidFill>
                <a:latin typeface="Century Gothic"/>
                <a:ea typeface="Century Gothic"/>
                <a:cs typeface="Century Gothic"/>
                <a:sym typeface="Century Gothic"/>
              </a:rPr>
              <a:t>Milestones</a:t>
            </a:r>
            <a:endParaRPr b="1" dirty="0">
              <a:solidFill>
                <a:schemeClr val="bg1"/>
              </a:solidFill>
            </a:endParaRPr>
          </a:p>
        </p:txBody>
      </p:sp>
      <p:graphicFrame>
        <p:nvGraphicFramePr>
          <p:cNvPr id="9" name="Table 2">
            <a:extLst>
              <a:ext uri="{FF2B5EF4-FFF2-40B4-BE49-F238E27FC236}">
                <a16:creationId xmlns:a16="http://schemas.microsoft.com/office/drawing/2014/main" id="{9D9A947A-0170-A440-937A-1D60E3299C0A}"/>
              </a:ext>
            </a:extLst>
          </p:cNvPr>
          <p:cNvGraphicFramePr>
            <a:graphicFrameLocks noGrp="1"/>
          </p:cNvGraphicFramePr>
          <p:nvPr>
            <p:extLst>
              <p:ext uri="{D42A27DB-BD31-4B8C-83A1-F6EECF244321}">
                <p14:modId xmlns:p14="http://schemas.microsoft.com/office/powerpoint/2010/main" val="3776187607"/>
              </p:ext>
            </p:extLst>
          </p:nvPr>
        </p:nvGraphicFramePr>
        <p:xfrm>
          <a:off x="327121" y="283105"/>
          <a:ext cx="11571674" cy="5961888"/>
        </p:xfrm>
        <a:graphic>
          <a:graphicData uri="http://schemas.openxmlformats.org/drawingml/2006/table">
            <a:tbl>
              <a:tblPr firstRow="1">
                <a:tableStyleId>{5C22544A-7EE6-4342-B048-85BDC9FD1C3A}</a:tableStyleId>
              </a:tblPr>
              <a:tblGrid>
                <a:gridCol w="1056920">
                  <a:extLst>
                    <a:ext uri="{9D8B030D-6E8A-4147-A177-3AD203B41FA5}">
                      <a16:colId xmlns:a16="http://schemas.microsoft.com/office/drawing/2014/main" val="602210714"/>
                    </a:ext>
                  </a:extLst>
                </a:gridCol>
                <a:gridCol w="1752459">
                  <a:extLst>
                    <a:ext uri="{9D8B030D-6E8A-4147-A177-3AD203B41FA5}">
                      <a16:colId xmlns:a16="http://schemas.microsoft.com/office/drawing/2014/main" val="1817390762"/>
                    </a:ext>
                  </a:extLst>
                </a:gridCol>
                <a:gridCol w="1752459">
                  <a:extLst>
                    <a:ext uri="{9D8B030D-6E8A-4147-A177-3AD203B41FA5}">
                      <a16:colId xmlns:a16="http://schemas.microsoft.com/office/drawing/2014/main" val="1546263835"/>
                    </a:ext>
                  </a:extLst>
                </a:gridCol>
                <a:gridCol w="1752459">
                  <a:extLst>
                    <a:ext uri="{9D8B030D-6E8A-4147-A177-3AD203B41FA5}">
                      <a16:colId xmlns:a16="http://schemas.microsoft.com/office/drawing/2014/main" val="187052363"/>
                    </a:ext>
                  </a:extLst>
                </a:gridCol>
                <a:gridCol w="1752459">
                  <a:extLst>
                    <a:ext uri="{9D8B030D-6E8A-4147-A177-3AD203B41FA5}">
                      <a16:colId xmlns:a16="http://schemas.microsoft.com/office/drawing/2014/main" val="745651107"/>
                    </a:ext>
                  </a:extLst>
                </a:gridCol>
                <a:gridCol w="1752459">
                  <a:extLst>
                    <a:ext uri="{9D8B030D-6E8A-4147-A177-3AD203B41FA5}">
                      <a16:colId xmlns:a16="http://schemas.microsoft.com/office/drawing/2014/main" val="3839570682"/>
                    </a:ext>
                  </a:extLst>
                </a:gridCol>
                <a:gridCol w="1752459">
                  <a:extLst>
                    <a:ext uri="{9D8B030D-6E8A-4147-A177-3AD203B41FA5}">
                      <a16:colId xmlns:a16="http://schemas.microsoft.com/office/drawing/2014/main" val="3893106002"/>
                    </a:ext>
                  </a:extLst>
                </a:gridCol>
              </a:tblGrid>
              <a:tr h="548640">
                <a:tc>
                  <a:txBody>
                    <a:bodyPr/>
                    <a:lstStyle/>
                    <a:p>
                      <a:pPr algn="r">
                        <a:lnSpc>
                          <a:spcPct val="100000"/>
                        </a:lnSpc>
                      </a:pPr>
                      <a:endParaRPr lang="en-US" sz="10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dirty="0">
                          <a:solidFill>
                            <a:schemeClr val="bg1"/>
                          </a:solidFill>
                          <a:latin typeface="Century Gothic" panose="020B0502020202020204" pitchFamily="34" charset="0"/>
                        </a:rPr>
                        <a:t>January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February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March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April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May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June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27613129"/>
                  </a:ext>
                </a:extLst>
              </a:tr>
              <a:tr h="676656">
                <a:tc>
                  <a:txBody>
                    <a:bodyPr/>
                    <a:lstStyle/>
                    <a:p>
                      <a:pPr algn="ctr">
                        <a:lnSpc>
                          <a:spcPct val="100000"/>
                        </a:lnSpc>
                      </a:pPr>
                      <a:r>
                        <a:rPr lang="en-US" sz="1600" b="1" dirty="0">
                          <a:solidFill>
                            <a:schemeClr val="bg1"/>
                          </a:solidFill>
                          <a:latin typeface="Century Gothic" panose="020B0502020202020204" pitchFamily="34" charset="0"/>
                        </a:rPr>
                        <a:t>Task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2965858687"/>
                  </a:ext>
                </a:extLst>
              </a:tr>
              <a:tr h="676656">
                <a:tc>
                  <a:txBody>
                    <a:bodyPr/>
                    <a:lstStyle/>
                    <a:p>
                      <a:pPr algn="ctr">
                        <a:lnSpc>
                          <a:spcPct val="100000"/>
                        </a:lnSpc>
                      </a:pPr>
                      <a:r>
                        <a:rPr lang="en-US" sz="1600" b="1" dirty="0">
                          <a:solidFill>
                            <a:schemeClr val="bg1"/>
                          </a:solidFill>
                          <a:latin typeface="Century Gothic" panose="020B0502020202020204" pitchFamily="34" charset="0"/>
                        </a:rPr>
                        <a:t>Task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4200816345"/>
                  </a:ext>
                </a:extLst>
              </a:tr>
              <a:tr h="676656">
                <a:tc>
                  <a:txBody>
                    <a:bodyPr/>
                    <a:lstStyle/>
                    <a:p>
                      <a:pPr algn="ctr">
                        <a:lnSpc>
                          <a:spcPct val="100000"/>
                        </a:lnSpc>
                      </a:pPr>
                      <a:r>
                        <a:rPr lang="en-US" sz="1600" b="1" dirty="0">
                          <a:solidFill>
                            <a:schemeClr val="bg1"/>
                          </a:solidFill>
                          <a:latin typeface="Century Gothic" panose="020B0502020202020204" pitchFamily="34" charset="0"/>
                        </a:rPr>
                        <a:t>Task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992502013"/>
                  </a:ext>
                </a:extLst>
              </a:tr>
              <a:tr h="676656">
                <a:tc>
                  <a:txBody>
                    <a:bodyPr/>
                    <a:lstStyle/>
                    <a:p>
                      <a:pPr algn="ctr">
                        <a:lnSpc>
                          <a:spcPct val="100000"/>
                        </a:lnSpc>
                      </a:pPr>
                      <a:r>
                        <a:rPr lang="en-US" sz="1600" b="1" dirty="0">
                          <a:solidFill>
                            <a:schemeClr val="bg1"/>
                          </a:solidFill>
                          <a:latin typeface="Century Gothic" panose="020B0502020202020204" pitchFamily="34" charset="0"/>
                        </a:rPr>
                        <a:t>Task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699537522"/>
                  </a:ext>
                </a:extLst>
              </a:tr>
              <a:tr h="676656">
                <a:tc>
                  <a:txBody>
                    <a:bodyPr/>
                    <a:lstStyle/>
                    <a:p>
                      <a:pPr algn="ctr">
                        <a:lnSpc>
                          <a:spcPct val="100000"/>
                        </a:lnSpc>
                      </a:pPr>
                      <a:r>
                        <a:rPr lang="en-US" sz="1600" b="1" dirty="0">
                          <a:solidFill>
                            <a:schemeClr val="bg1"/>
                          </a:solidFill>
                          <a:latin typeface="Century Gothic" panose="020B0502020202020204" pitchFamily="34" charset="0"/>
                        </a:rPr>
                        <a:t>Task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3119141191"/>
                  </a:ext>
                </a:extLst>
              </a:tr>
              <a:tr h="676656">
                <a:tc>
                  <a:txBody>
                    <a:bodyPr/>
                    <a:lstStyle/>
                    <a:p>
                      <a:pPr algn="ctr">
                        <a:lnSpc>
                          <a:spcPct val="100000"/>
                        </a:lnSpc>
                      </a:pPr>
                      <a:r>
                        <a:rPr lang="en-US" sz="1600" b="1" dirty="0">
                          <a:solidFill>
                            <a:schemeClr val="bg1"/>
                          </a:solidFill>
                          <a:latin typeface="Century Gothic" panose="020B0502020202020204" pitchFamily="34" charset="0"/>
                        </a:rPr>
                        <a:t>Task 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911561401"/>
                  </a:ext>
                </a:extLst>
              </a:tr>
              <a:tr h="676656">
                <a:tc>
                  <a:txBody>
                    <a:bodyPr/>
                    <a:lstStyle/>
                    <a:p>
                      <a:pPr algn="ctr">
                        <a:lnSpc>
                          <a:spcPct val="100000"/>
                        </a:lnSpc>
                      </a:pPr>
                      <a:r>
                        <a:rPr lang="en-US" sz="1600" b="1" dirty="0">
                          <a:solidFill>
                            <a:schemeClr val="bg1"/>
                          </a:solidFill>
                          <a:latin typeface="Century Gothic" panose="020B0502020202020204" pitchFamily="34" charset="0"/>
                        </a:rPr>
                        <a:t>Task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4294209273"/>
                  </a:ext>
                </a:extLst>
              </a:tr>
              <a:tr h="676656">
                <a:tc>
                  <a:txBody>
                    <a:bodyPr/>
                    <a:lstStyle/>
                    <a:p>
                      <a:pPr algn="ctr">
                        <a:lnSpc>
                          <a:spcPct val="100000"/>
                        </a:lnSpc>
                      </a:pPr>
                      <a:r>
                        <a:rPr lang="en-US" sz="1600" b="1" dirty="0">
                          <a:solidFill>
                            <a:schemeClr val="bg1"/>
                          </a:solidFill>
                          <a:latin typeface="Century Gothic" panose="020B0502020202020204" pitchFamily="34" charset="0"/>
                        </a:rPr>
                        <a:t>Task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89671"/>
                      </a:schemeClr>
                    </a:solidFill>
                  </a:tcPr>
                </a:tc>
                <a:extLst>
                  <a:ext uri="{0D108BD9-81ED-4DB2-BD59-A6C34878D82A}">
                    <a16:rowId xmlns:a16="http://schemas.microsoft.com/office/drawing/2014/main" val="2231338756"/>
                  </a:ext>
                </a:extLst>
              </a:tr>
            </a:tbl>
          </a:graphicData>
        </a:graphic>
      </p:graphicFrame>
      <p:sp>
        <p:nvSpPr>
          <p:cNvPr id="10" name="Rectangle 9">
            <a:extLst>
              <a:ext uri="{FF2B5EF4-FFF2-40B4-BE49-F238E27FC236}">
                <a16:creationId xmlns:a16="http://schemas.microsoft.com/office/drawing/2014/main" id="{D517DF59-F5DC-E5EE-351D-14E0A20FBE7B}"/>
              </a:ext>
            </a:extLst>
          </p:cNvPr>
          <p:cNvSpPr/>
          <p:nvPr/>
        </p:nvSpPr>
        <p:spPr>
          <a:xfrm>
            <a:off x="1887597" y="997599"/>
            <a:ext cx="2600427" cy="320040"/>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Sample text</a:t>
            </a:r>
          </a:p>
        </p:txBody>
      </p:sp>
      <p:sp>
        <p:nvSpPr>
          <p:cNvPr id="11" name="Rectangle 10">
            <a:extLst>
              <a:ext uri="{FF2B5EF4-FFF2-40B4-BE49-F238E27FC236}">
                <a16:creationId xmlns:a16="http://schemas.microsoft.com/office/drawing/2014/main" id="{6F2BBBDD-668D-F844-433B-894A7E6C9E93}"/>
              </a:ext>
            </a:extLst>
          </p:cNvPr>
          <p:cNvSpPr/>
          <p:nvPr/>
        </p:nvSpPr>
        <p:spPr>
          <a:xfrm>
            <a:off x="3605724" y="1692235"/>
            <a:ext cx="2885611" cy="320040"/>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Sample text</a:t>
            </a:r>
          </a:p>
        </p:txBody>
      </p:sp>
      <p:sp>
        <p:nvSpPr>
          <p:cNvPr id="12" name="Rectangle 11">
            <a:extLst>
              <a:ext uri="{FF2B5EF4-FFF2-40B4-BE49-F238E27FC236}">
                <a16:creationId xmlns:a16="http://schemas.microsoft.com/office/drawing/2014/main" id="{03869455-D81E-5308-55A4-A5E18AF02BF8}"/>
              </a:ext>
            </a:extLst>
          </p:cNvPr>
          <p:cNvSpPr/>
          <p:nvPr/>
        </p:nvSpPr>
        <p:spPr>
          <a:xfrm>
            <a:off x="5698674" y="2363303"/>
            <a:ext cx="2600427" cy="32004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Sample text</a:t>
            </a:r>
          </a:p>
        </p:txBody>
      </p:sp>
      <p:sp>
        <p:nvSpPr>
          <p:cNvPr id="13" name="Rectangle 12">
            <a:extLst>
              <a:ext uri="{FF2B5EF4-FFF2-40B4-BE49-F238E27FC236}">
                <a16:creationId xmlns:a16="http://schemas.microsoft.com/office/drawing/2014/main" id="{226DB651-CA10-6189-6221-FE10C6003183}"/>
              </a:ext>
            </a:extLst>
          </p:cNvPr>
          <p:cNvSpPr/>
          <p:nvPr/>
        </p:nvSpPr>
        <p:spPr>
          <a:xfrm>
            <a:off x="3605724" y="3035831"/>
            <a:ext cx="2749809" cy="320040"/>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Sample text</a:t>
            </a:r>
          </a:p>
        </p:txBody>
      </p:sp>
      <p:sp>
        <p:nvSpPr>
          <p:cNvPr id="14" name="Rectangle 13">
            <a:extLst>
              <a:ext uri="{FF2B5EF4-FFF2-40B4-BE49-F238E27FC236}">
                <a16:creationId xmlns:a16="http://schemas.microsoft.com/office/drawing/2014/main" id="{20F0B14E-D17C-4B29-19C2-BE26DCFDB6ED}"/>
              </a:ext>
            </a:extLst>
          </p:cNvPr>
          <p:cNvSpPr/>
          <p:nvPr/>
        </p:nvSpPr>
        <p:spPr>
          <a:xfrm>
            <a:off x="7496269" y="3720395"/>
            <a:ext cx="2109457" cy="320040"/>
          </a:xfrm>
          <a:prstGeom prst="rect">
            <a:avLst/>
          </a:prstGeom>
          <a:solidFill>
            <a:srgbClr val="4DBF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Sample text</a:t>
            </a:r>
          </a:p>
        </p:txBody>
      </p:sp>
      <p:sp>
        <p:nvSpPr>
          <p:cNvPr id="15" name="Rectangle 14">
            <a:extLst>
              <a:ext uri="{FF2B5EF4-FFF2-40B4-BE49-F238E27FC236}">
                <a16:creationId xmlns:a16="http://schemas.microsoft.com/office/drawing/2014/main" id="{E91CEFDD-D174-8A6A-0BC3-375159DEB0E7}"/>
              </a:ext>
            </a:extLst>
          </p:cNvPr>
          <p:cNvSpPr/>
          <p:nvPr/>
        </p:nvSpPr>
        <p:spPr>
          <a:xfrm>
            <a:off x="9201144" y="4394603"/>
            <a:ext cx="1355198" cy="320040"/>
          </a:xfrm>
          <a:prstGeom prst="rect">
            <a:avLst/>
          </a:prstGeom>
          <a:solidFill>
            <a:srgbClr val="AA99F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Sample text</a:t>
            </a:r>
          </a:p>
        </p:txBody>
      </p:sp>
      <p:sp>
        <p:nvSpPr>
          <p:cNvPr id="16" name="Rectangle 15">
            <a:extLst>
              <a:ext uri="{FF2B5EF4-FFF2-40B4-BE49-F238E27FC236}">
                <a16:creationId xmlns:a16="http://schemas.microsoft.com/office/drawing/2014/main" id="{A7D76327-B4F3-6C18-A7C2-D97EFF0EF886}"/>
              </a:ext>
            </a:extLst>
          </p:cNvPr>
          <p:cNvSpPr/>
          <p:nvPr/>
        </p:nvSpPr>
        <p:spPr>
          <a:xfrm>
            <a:off x="10139881" y="5068811"/>
            <a:ext cx="1355198" cy="320040"/>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Sample text</a:t>
            </a:r>
          </a:p>
        </p:txBody>
      </p:sp>
      <p:sp>
        <p:nvSpPr>
          <p:cNvPr id="22" name="5-Point Star 21">
            <a:extLst>
              <a:ext uri="{FF2B5EF4-FFF2-40B4-BE49-F238E27FC236}">
                <a16:creationId xmlns:a16="http://schemas.microsoft.com/office/drawing/2014/main" id="{BF086911-2D74-C621-293F-66B2A7C9491F}"/>
              </a:ext>
            </a:extLst>
          </p:cNvPr>
          <p:cNvSpPr/>
          <p:nvPr/>
        </p:nvSpPr>
        <p:spPr>
          <a:xfrm>
            <a:off x="1728458" y="308150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3" name="TextBox 22">
            <a:extLst>
              <a:ext uri="{FF2B5EF4-FFF2-40B4-BE49-F238E27FC236}">
                <a16:creationId xmlns:a16="http://schemas.microsoft.com/office/drawing/2014/main" id="{510CAA56-4256-5A3F-F069-E8F6C8401DC9}"/>
              </a:ext>
            </a:extLst>
          </p:cNvPr>
          <p:cNvSpPr txBox="1"/>
          <p:nvPr/>
        </p:nvSpPr>
        <p:spPr>
          <a:xfrm>
            <a:off x="1945741" y="3056794"/>
            <a:ext cx="1529934" cy="276999"/>
          </a:xfrm>
          <a:prstGeom prst="rect">
            <a:avLst/>
          </a:prstGeom>
          <a:noFill/>
        </p:spPr>
        <p:txBody>
          <a:bodyPr wrap="square" rtlCol="0">
            <a:spAutoFit/>
          </a:bodyPr>
          <a:lstStyle/>
          <a:p>
            <a:r>
              <a:rPr lang="en-US" sz="1200" b="1" dirty="0">
                <a:solidFill>
                  <a:schemeClr val="bg2"/>
                </a:solidFill>
                <a:latin typeface="Century Gothic" panose="020B0502020202020204" pitchFamily="34" charset="0"/>
              </a:rPr>
              <a:t>Milestone</a:t>
            </a:r>
          </a:p>
        </p:txBody>
      </p:sp>
      <p:sp>
        <p:nvSpPr>
          <p:cNvPr id="24" name="5-Point Star 23">
            <a:extLst>
              <a:ext uri="{FF2B5EF4-FFF2-40B4-BE49-F238E27FC236}">
                <a16:creationId xmlns:a16="http://schemas.microsoft.com/office/drawing/2014/main" id="{F9C77106-8A22-B465-9CAD-7DF00D2A7334}"/>
              </a:ext>
            </a:extLst>
          </p:cNvPr>
          <p:cNvSpPr/>
          <p:nvPr/>
        </p:nvSpPr>
        <p:spPr>
          <a:xfrm>
            <a:off x="9183863" y="308150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5" name="TextBox 24">
            <a:extLst>
              <a:ext uri="{FF2B5EF4-FFF2-40B4-BE49-F238E27FC236}">
                <a16:creationId xmlns:a16="http://schemas.microsoft.com/office/drawing/2014/main" id="{C8F3A9EA-AEE6-0B19-910B-AD2BD4D85D4C}"/>
              </a:ext>
            </a:extLst>
          </p:cNvPr>
          <p:cNvSpPr txBox="1"/>
          <p:nvPr/>
        </p:nvSpPr>
        <p:spPr>
          <a:xfrm>
            <a:off x="9401146" y="3056794"/>
            <a:ext cx="1529934" cy="276999"/>
          </a:xfrm>
          <a:prstGeom prst="rect">
            <a:avLst/>
          </a:prstGeom>
          <a:noFill/>
        </p:spPr>
        <p:txBody>
          <a:bodyPr wrap="square" rtlCol="0">
            <a:spAutoFit/>
          </a:bodyPr>
          <a:lstStyle/>
          <a:p>
            <a:r>
              <a:rPr lang="en-US" sz="1200" b="1" dirty="0">
                <a:solidFill>
                  <a:schemeClr val="bg2"/>
                </a:solidFill>
                <a:latin typeface="Century Gothic" panose="020B0502020202020204" pitchFamily="34" charset="0"/>
              </a:rPr>
              <a:t>Milestone</a:t>
            </a:r>
          </a:p>
        </p:txBody>
      </p:sp>
      <p:sp>
        <p:nvSpPr>
          <p:cNvPr id="26" name="5-Point Star 25">
            <a:extLst>
              <a:ext uri="{FF2B5EF4-FFF2-40B4-BE49-F238E27FC236}">
                <a16:creationId xmlns:a16="http://schemas.microsoft.com/office/drawing/2014/main" id="{A2EDFC30-A84C-6628-1CA9-2CE217560F58}"/>
              </a:ext>
            </a:extLst>
          </p:cNvPr>
          <p:cNvSpPr/>
          <p:nvPr/>
        </p:nvSpPr>
        <p:spPr>
          <a:xfrm>
            <a:off x="8516599" y="2396944"/>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7" name="TextBox 26">
            <a:extLst>
              <a:ext uri="{FF2B5EF4-FFF2-40B4-BE49-F238E27FC236}">
                <a16:creationId xmlns:a16="http://schemas.microsoft.com/office/drawing/2014/main" id="{0EB60B22-491E-2B43-05EE-05C3ABF4EAA0}"/>
              </a:ext>
            </a:extLst>
          </p:cNvPr>
          <p:cNvSpPr txBox="1"/>
          <p:nvPr/>
        </p:nvSpPr>
        <p:spPr>
          <a:xfrm>
            <a:off x="8733882" y="2372230"/>
            <a:ext cx="1529934" cy="276999"/>
          </a:xfrm>
          <a:prstGeom prst="rect">
            <a:avLst/>
          </a:prstGeom>
          <a:noFill/>
        </p:spPr>
        <p:txBody>
          <a:bodyPr wrap="square" rtlCol="0">
            <a:spAutoFit/>
          </a:bodyPr>
          <a:lstStyle/>
          <a:p>
            <a:r>
              <a:rPr lang="en-US" sz="1200" b="1" dirty="0">
                <a:solidFill>
                  <a:schemeClr val="bg2"/>
                </a:solidFill>
                <a:latin typeface="Century Gothic" panose="020B0502020202020204" pitchFamily="34" charset="0"/>
              </a:rPr>
              <a:t>Milestone</a:t>
            </a:r>
          </a:p>
        </p:txBody>
      </p:sp>
      <p:sp>
        <p:nvSpPr>
          <p:cNvPr id="28" name="5-Point Star 27">
            <a:extLst>
              <a:ext uri="{FF2B5EF4-FFF2-40B4-BE49-F238E27FC236}">
                <a16:creationId xmlns:a16="http://schemas.microsoft.com/office/drawing/2014/main" id="{C4176FA1-9D73-1FF1-7055-1B8BCDDC1E2B}"/>
              </a:ext>
            </a:extLst>
          </p:cNvPr>
          <p:cNvSpPr/>
          <p:nvPr/>
        </p:nvSpPr>
        <p:spPr>
          <a:xfrm>
            <a:off x="5066250" y="1040304"/>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9" name="TextBox 28">
            <a:extLst>
              <a:ext uri="{FF2B5EF4-FFF2-40B4-BE49-F238E27FC236}">
                <a16:creationId xmlns:a16="http://schemas.microsoft.com/office/drawing/2014/main" id="{54079B58-B829-0864-65DD-14DDC696F8ED}"/>
              </a:ext>
            </a:extLst>
          </p:cNvPr>
          <p:cNvSpPr txBox="1"/>
          <p:nvPr/>
        </p:nvSpPr>
        <p:spPr>
          <a:xfrm>
            <a:off x="5283533" y="1015590"/>
            <a:ext cx="1529934" cy="276999"/>
          </a:xfrm>
          <a:prstGeom prst="rect">
            <a:avLst/>
          </a:prstGeom>
          <a:noFill/>
        </p:spPr>
        <p:txBody>
          <a:bodyPr wrap="square" rtlCol="0">
            <a:spAutoFit/>
          </a:bodyPr>
          <a:lstStyle/>
          <a:p>
            <a:r>
              <a:rPr lang="en-US" sz="1200" b="1" dirty="0">
                <a:solidFill>
                  <a:schemeClr val="bg2"/>
                </a:solidFill>
                <a:latin typeface="Century Gothic" panose="020B0502020202020204" pitchFamily="34" charset="0"/>
              </a:rPr>
              <a:t>Milestone</a:t>
            </a:r>
          </a:p>
        </p:txBody>
      </p:sp>
      <p:sp>
        <p:nvSpPr>
          <p:cNvPr id="30" name="5-Point Star 29">
            <a:extLst>
              <a:ext uri="{FF2B5EF4-FFF2-40B4-BE49-F238E27FC236}">
                <a16:creationId xmlns:a16="http://schemas.microsoft.com/office/drawing/2014/main" id="{1691CF67-5C99-911E-A5D7-C5747281F3F4}"/>
              </a:ext>
            </a:extLst>
          </p:cNvPr>
          <p:cNvSpPr/>
          <p:nvPr/>
        </p:nvSpPr>
        <p:spPr>
          <a:xfrm>
            <a:off x="7751632" y="5108568"/>
            <a:ext cx="217283" cy="214772"/>
          </a:xfrm>
          <a:prstGeom prst="star5">
            <a:avLst/>
          </a:prstGeom>
          <a:solidFill>
            <a:schemeClr val="bg2"/>
          </a:solidFill>
          <a:ln w="127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1" name="TextBox 30">
            <a:extLst>
              <a:ext uri="{FF2B5EF4-FFF2-40B4-BE49-F238E27FC236}">
                <a16:creationId xmlns:a16="http://schemas.microsoft.com/office/drawing/2014/main" id="{CAA8524C-7BD6-8290-E422-8C9A29F59760}"/>
              </a:ext>
            </a:extLst>
          </p:cNvPr>
          <p:cNvSpPr txBox="1"/>
          <p:nvPr/>
        </p:nvSpPr>
        <p:spPr>
          <a:xfrm>
            <a:off x="7968915" y="5083854"/>
            <a:ext cx="1529934" cy="276999"/>
          </a:xfrm>
          <a:prstGeom prst="rect">
            <a:avLst/>
          </a:prstGeom>
          <a:noFill/>
        </p:spPr>
        <p:txBody>
          <a:bodyPr wrap="square" rtlCol="0">
            <a:spAutoFit/>
          </a:bodyPr>
          <a:lstStyle/>
          <a:p>
            <a:r>
              <a:rPr lang="en-US" sz="1200" b="1" dirty="0">
                <a:solidFill>
                  <a:schemeClr val="bg2"/>
                </a:solidFill>
                <a:latin typeface="Century Gothic" panose="020B0502020202020204" pitchFamily="34" charset="0"/>
              </a:rPr>
              <a:t>Milestone</a:t>
            </a:r>
          </a:p>
        </p:txBody>
      </p:sp>
      <p:sp>
        <p:nvSpPr>
          <p:cNvPr id="32" name="Rectangle 31">
            <a:extLst>
              <a:ext uri="{FF2B5EF4-FFF2-40B4-BE49-F238E27FC236}">
                <a16:creationId xmlns:a16="http://schemas.microsoft.com/office/drawing/2014/main" id="{320FB56F-4D65-90CC-655F-BFEF88933D08}"/>
              </a:ext>
            </a:extLst>
          </p:cNvPr>
          <p:cNvSpPr/>
          <p:nvPr/>
        </p:nvSpPr>
        <p:spPr>
          <a:xfrm>
            <a:off x="8871121" y="5737454"/>
            <a:ext cx="2109457" cy="32004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Sample text</a:t>
            </a:r>
          </a:p>
        </p:txBody>
      </p:sp>
    </p:spTree>
    <p:extLst>
      <p:ext uri="{BB962C8B-B14F-4D97-AF65-F5344CB8AC3E}">
        <p14:creationId xmlns:p14="http://schemas.microsoft.com/office/powerpoint/2010/main" val="16192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Blue stripe pattern on a black background">
            <a:extLst>
              <a:ext uri="{FF2B5EF4-FFF2-40B4-BE49-F238E27FC236}">
                <a16:creationId xmlns:a16="http://schemas.microsoft.com/office/drawing/2014/main" id="{289463AF-BC84-A83A-2D66-4C3E6254B28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28" name="Google Shape;101;p2">
            <a:extLst>
              <a:ext uri="{FF2B5EF4-FFF2-40B4-BE49-F238E27FC236}">
                <a16:creationId xmlns:a16="http://schemas.microsoft.com/office/drawing/2014/main" id="{BF862D7C-37BC-79B4-0B63-D6AAD5AB0725}"/>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chemeClr val="bg1"/>
                </a:solidFill>
                <a:latin typeface="Century Gothic"/>
                <a:ea typeface="Century Gothic"/>
                <a:cs typeface="Century Gothic"/>
                <a:sym typeface="Century Gothic"/>
              </a:rPr>
              <a:t>Releases</a:t>
            </a:r>
            <a:endParaRPr b="1" dirty="0">
              <a:solidFill>
                <a:schemeClr val="bg1"/>
              </a:solidFill>
            </a:endParaRPr>
          </a:p>
        </p:txBody>
      </p:sp>
      <p:graphicFrame>
        <p:nvGraphicFramePr>
          <p:cNvPr id="2" name="Table 2">
            <a:extLst>
              <a:ext uri="{FF2B5EF4-FFF2-40B4-BE49-F238E27FC236}">
                <a16:creationId xmlns:a16="http://schemas.microsoft.com/office/drawing/2014/main" id="{C6FB717E-A1F6-C5B8-4B15-65947A89ED9C}"/>
              </a:ext>
            </a:extLst>
          </p:cNvPr>
          <p:cNvGraphicFramePr>
            <a:graphicFrameLocks noGrp="1"/>
          </p:cNvGraphicFramePr>
          <p:nvPr>
            <p:extLst>
              <p:ext uri="{D42A27DB-BD31-4B8C-83A1-F6EECF244321}">
                <p14:modId xmlns:p14="http://schemas.microsoft.com/office/powerpoint/2010/main" val="45755602"/>
              </p:ext>
            </p:extLst>
          </p:nvPr>
        </p:nvGraphicFramePr>
        <p:xfrm>
          <a:off x="152400" y="232430"/>
          <a:ext cx="11887200" cy="6035040"/>
        </p:xfrm>
        <a:graphic>
          <a:graphicData uri="http://schemas.openxmlformats.org/drawingml/2006/table">
            <a:tbl>
              <a:tblPr firstRow="1">
                <a:tableStyleId>{5C22544A-7EE6-4342-B048-85BDC9FD1C3A}</a:tableStyleId>
              </a:tblPr>
              <a:tblGrid>
                <a:gridCol w="548640">
                  <a:extLst>
                    <a:ext uri="{9D8B030D-6E8A-4147-A177-3AD203B41FA5}">
                      <a16:colId xmlns:a16="http://schemas.microsoft.com/office/drawing/2014/main" val="602210714"/>
                    </a:ext>
                  </a:extLst>
                </a:gridCol>
                <a:gridCol w="2834640">
                  <a:extLst>
                    <a:ext uri="{9D8B030D-6E8A-4147-A177-3AD203B41FA5}">
                      <a16:colId xmlns:a16="http://schemas.microsoft.com/office/drawing/2014/main" val="1817390762"/>
                    </a:ext>
                  </a:extLst>
                </a:gridCol>
                <a:gridCol w="2834640">
                  <a:extLst>
                    <a:ext uri="{9D8B030D-6E8A-4147-A177-3AD203B41FA5}">
                      <a16:colId xmlns:a16="http://schemas.microsoft.com/office/drawing/2014/main" val="1546263835"/>
                    </a:ext>
                  </a:extLst>
                </a:gridCol>
                <a:gridCol w="2834640">
                  <a:extLst>
                    <a:ext uri="{9D8B030D-6E8A-4147-A177-3AD203B41FA5}">
                      <a16:colId xmlns:a16="http://schemas.microsoft.com/office/drawing/2014/main" val="187052363"/>
                    </a:ext>
                  </a:extLst>
                </a:gridCol>
                <a:gridCol w="2834640">
                  <a:extLst>
                    <a:ext uri="{9D8B030D-6E8A-4147-A177-3AD203B41FA5}">
                      <a16:colId xmlns:a16="http://schemas.microsoft.com/office/drawing/2014/main" val="3893106002"/>
                    </a:ext>
                  </a:extLst>
                </a:gridCol>
              </a:tblGrid>
              <a:tr h="548640">
                <a:tc>
                  <a:txBody>
                    <a:bodyPr/>
                    <a:lstStyle/>
                    <a:p>
                      <a:pPr algn="r">
                        <a:lnSpc>
                          <a:spcPct val="100000"/>
                        </a:lnSpc>
                      </a:pPr>
                      <a:endParaRPr lang="en-US" sz="10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dirty="0">
                          <a:solidFill>
                            <a:schemeClr val="bg1"/>
                          </a:solidFill>
                          <a:latin typeface="Century Gothic" panose="020B0502020202020204" pitchFamily="34" charset="0"/>
                        </a:rPr>
                        <a:t>Release 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85000"/>
                        <a:lumOff val="1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Release 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Release 3</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Century Gothic" panose="020B0502020202020204" pitchFamily="34" charset="0"/>
                          <a:ea typeface="+mn-ea"/>
                          <a:cs typeface="+mn-cs"/>
                        </a:rPr>
                        <a:t>Release 4</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427613129"/>
                  </a:ext>
                </a:extLst>
              </a:tr>
              <a:tr h="1828800">
                <a:tc>
                  <a:txBody>
                    <a:bodyPr/>
                    <a:lstStyle/>
                    <a:p>
                      <a:pPr algn="r">
                        <a:lnSpc>
                          <a:spcPct val="100000"/>
                        </a:lnSpc>
                      </a:pPr>
                      <a:r>
                        <a:rPr lang="en-US" sz="1600" b="1" dirty="0">
                          <a:solidFill>
                            <a:schemeClr val="bg1"/>
                          </a:solidFill>
                          <a:latin typeface="Century Gothic" panose="020B0502020202020204" pitchFamily="34" charset="0"/>
                        </a:rPr>
                        <a:t>Features</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965858687"/>
                  </a:ext>
                </a:extLst>
              </a:tr>
              <a:tr h="1828800">
                <a:tc>
                  <a:txBody>
                    <a:bodyPr/>
                    <a:lstStyle/>
                    <a:p>
                      <a:pPr algn="r">
                        <a:lnSpc>
                          <a:spcPct val="100000"/>
                        </a:lnSpc>
                      </a:pPr>
                      <a:r>
                        <a:rPr lang="en-US" sz="1600" b="1" kern="1200" dirty="0">
                          <a:solidFill>
                            <a:schemeClr val="bg1"/>
                          </a:solidFill>
                          <a:latin typeface="Century Gothic" panose="020B0502020202020204" pitchFamily="34" charset="0"/>
                          <a:ea typeface="+mn-ea"/>
                          <a:cs typeface="+mn-cs"/>
                        </a:rPr>
                        <a:t>Bug Fixes</a:t>
                      </a:r>
                    </a:p>
                  </a:txBody>
                  <a:tcPr marT="50292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4200816345"/>
                  </a:ext>
                </a:extLst>
              </a:tr>
              <a:tr h="1828800">
                <a:tc>
                  <a:txBody>
                    <a:bodyPr/>
                    <a:lstStyle/>
                    <a:p>
                      <a:pPr algn="ctr">
                        <a:lnSpc>
                          <a:spcPct val="100000"/>
                        </a:lnSpc>
                      </a:pPr>
                      <a:r>
                        <a:rPr lang="en-US" sz="1600" b="1" kern="1200" dirty="0">
                          <a:solidFill>
                            <a:schemeClr val="bg1"/>
                          </a:solidFill>
                          <a:latin typeface="Century Gothic" panose="020B0502020202020204" pitchFamily="34" charset="0"/>
                          <a:ea typeface="+mn-ea"/>
                          <a:cs typeface="+mn-cs"/>
                        </a:rPr>
                        <a:t>Promotion</a:t>
                      </a:r>
                    </a:p>
                  </a:txBody>
                  <a:tcPr marT="182880" vert="vert27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F73"/>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3A784"/>
                    </a:solidFill>
                  </a:tcPr>
                </a:tc>
                <a:tc>
                  <a:txBody>
                    <a:bodyPr/>
                    <a:lstStyle/>
                    <a:p>
                      <a:pPr algn="l">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CC39D"/>
                    </a:solidFill>
                  </a:tcPr>
                </a:tc>
                <a:tc>
                  <a:txBody>
                    <a:bodyPr/>
                    <a:lstStyle/>
                    <a:p>
                      <a:pPr>
                        <a:lnSpc>
                          <a:spcPct val="100000"/>
                        </a:lnSpc>
                      </a:pPr>
                      <a:endParaRPr lang="en-US" sz="1000" dirty="0">
                        <a:solidFill>
                          <a:schemeClr val="tx1"/>
                        </a:solidFill>
                        <a:latin typeface="Century Gothic" panose="020B0502020202020204"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DEAE"/>
                    </a:solidFill>
                  </a:tcPr>
                </a:tc>
                <a:tc>
                  <a:txBody>
                    <a:bodyPr/>
                    <a:lstStyle/>
                    <a:p>
                      <a:pPr marL="0" algn="ctr" defTabSz="914400" rtl="0" eaLnBrk="1" latinLnBrk="0" hangingPunct="1">
                        <a:lnSpc>
                          <a:spcPct val="100000"/>
                        </a:lnSpc>
                      </a:pPr>
                      <a:endParaRPr lang="en-US" sz="100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CEDBF"/>
                    </a:solidFill>
                  </a:tcPr>
                </a:tc>
                <a:extLst>
                  <a:ext uri="{0D108BD9-81ED-4DB2-BD59-A6C34878D82A}">
                    <a16:rowId xmlns:a16="http://schemas.microsoft.com/office/drawing/2014/main" val="992502013"/>
                  </a:ext>
                </a:extLst>
              </a:tr>
            </a:tbl>
          </a:graphicData>
        </a:graphic>
      </p:graphicFrame>
      <p:sp>
        <p:nvSpPr>
          <p:cNvPr id="3" name="Rectangle 2">
            <a:extLst>
              <a:ext uri="{FF2B5EF4-FFF2-40B4-BE49-F238E27FC236}">
                <a16:creationId xmlns:a16="http://schemas.microsoft.com/office/drawing/2014/main" id="{A0CB4729-8219-DEC7-4564-765D56ED3AA1}"/>
              </a:ext>
            </a:extLst>
          </p:cNvPr>
          <p:cNvSpPr/>
          <p:nvPr/>
        </p:nvSpPr>
        <p:spPr>
          <a:xfrm>
            <a:off x="861392"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4" name="Rectangle 3">
            <a:extLst>
              <a:ext uri="{FF2B5EF4-FFF2-40B4-BE49-F238E27FC236}">
                <a16:creationId xmlns:a16="http://schemas.microsoft.com/office/drawing/2014/main" id="{D54C82CA-7924-848A-10CA-BED49A8F0098}"/>
              </a:ext>
            </a:extLst>
          </p:cNvPr>
          <p:cNvSpPr/>
          <p:nvPr/>
        </p:nvSpPr>
        <p:spPr>
          <a:xfrm>
            <a:off x="861392"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5" name="Rectangle 4">
            <a:extLst>
              <a:ext uri="{FF2B5EF4-FFF2-40B4-BE49-F238E27FC236}">
                <a16:creationId xmlns:a16="http://schemas.microsoft.com/office/drawing/2014/main" id="{68E72CC9-C960-494C-5438-5A80576564AF}"/>
              </a:ext>
            </a:extLst>
          </p:cNvPr>
          <p:cNvSpPr/>
          <p:nvPr/>
        </p:nvSpPr>
        <p:spPr>
          <a:xfrm>
            <a:off x="861392" y="201701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6" name="Rectangle 5">
            <a:extLst>
              <a:ext uri="{FF2B5EF4-FFF2-40B4-BE49-F238E27FC236}">
                <a16:creationId xmlns:a16="http://schemas.microsoft.com/office/drawing/2014/main" id="{DE4B19BB-742C-AEE6-D770-7D719697C505}"/>
              </a:ext>
            </a:extLst>
          </p:cNvPr>
          <p:cNvSpPr/>
          <p:nvPr/>
        </p:nvSpPr>
        <p:spPr>
          <a:xfrm>
            <a:off x="3697357"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7" name="Rectangle 6">
            <a:extLst>
              <a:ext uri="{FF2B5EF4-FFF2-40B4-BE49-F238E27FC236}">
                <a16:creationId xmlns:a16="http://schemas.microsoft.com/office/drawing/2014/main" id="{387FD28A-6EF6-BEDA-95CE-69F03139F53B}"/>
              </a:ext>
            </a:extLst>
          </p:cNvPr>
          <p:cNvSpPr/>
          <p:nvPr/>
        </p:nvSpPr>
        <p:spPr>
          <a:xfrm>
            <a:off x="3727174"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8" name="Rectangle 7">
            <a:extLst>
              <a:ext uri="{FF2B5EF4-FFF2-40B4-BE49-F238E27FC236}">
                <a16:creationId xmlns:a16="http://schemas.microsoft.com/office/drawing/2014/main" id="{0F1E5E20-B2EA-D32F-AE69-93A1F4A25AC8}"/>
              </a:ext>
            </a:extLst>
          </p:cNvPr>
          <p:cNvSpPr/>
          <p:nvPr/>
        </p:nvSpPr>
        <p:spPr>
          <a:xfrm>
            <a:off x="6530008"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9" name="Rectangle 8">
            <a:extLst>
              <a:ext uri="{FF2B5EF4-FFF2-40B4-BE49-F238E27FC236}">
                <a16:creationId xmlns:a16="http://schemas.microsoft.com/office/drawing/2014/main" id="{C3900DD5-798A-4436-E0B1-FD722C20E5D5}"/>
              </a:ext>
            </a:extLst>
          </p:cNvPr>
          <p:cNvSpPr/>
          <p:nvPr/>
        </p:nvSpPr>
        <p:spPr>
          <a:xfrm>
            <a:off x="9362659" y="9237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10" name="Rectangle 9">
            <a:extLst>
              <a:ext uri="{FF2B5EF4-FFF2-40B4-BE49-F238E27FC236}">
                <a16:creationId xmlns:a16="http://schemas.microsoft.com/office/drawing/2014/main" id="{526EE2CB-4E45-3310-6B79-FEFE2D6B02B2}"/>
              </a:ext>
            </a:extLst>
          </p:cNvPr>
          <p:cNvSpPr/>
          <p:nvPr/>
        </p:nvSpPr>
        <p:spPr>
          <a:xfrm>
            <a:off x="9362659" y="14703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11" name="Rectangle 10">
            <a:extLst>
              <a:ext uri="{FF2B5EF4-FFF2-40B4-BE49-F238E27FC236}">
                <a16:creationId xmlns:a16="http://schemas.microsoft.com/office/drawing/2014/main" id="{0E999EEF-7B88-E49D-0BD3-255E88E2E45F}"/>
              </a:ext>
            </a:extLst>
          </p:cNvPr>
          <p:cNvSpPr/>
          <p:nvPr/>
        </p:nvSpPr>
        <p:spPr>
          <a:xfrm>
            <a:off x="861392"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12" name="Rectangle 11">
            <a:extLst>
              <a:ext uri="{FF2B5EF4-FFF2-40B4-BE49-F238E27FC236}">
                <a16:creationId xmlns:a16="http://schemas.microsoft.com/office/drawing/2014/main" id="{F3208853-A1FE-7E45-E034-6A435B2C1434}"/>
              </a:ext>
            </a:extLst>
          </p:cNvPr>
          <p:cNvSpPr/>
          <p:nvPr/>
        </p:nvSpPr>
        <p:spPr>
          <a:xfrm>
            <a:off x="861392" y="327928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13" name="Rectangle 12">
            <a:extLst>
              <a:ext uri="{FF2B5EF4-FFF2-40B4-BE49-F238E27FC236}">
                <a16:creationId xmlns:a16="http://schemas.microsoft.com/office/drawing/2014/main" id="{53073A69-06AD-127B-E339-D4E475A971AA}"/>
              </a:ext>
            </a:extLst>
          </p:cNvPr>
          <p:cNvSpPr/>
          <p:nvPr/>
        </p:nvSpPr>
        <p:spPr>
          <a:xfrm>
            <a:off x="3697357"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14" name="Rectangle 13">
            <a:extLst>
              <a:ext uri="{FF2B5EF4-FFF2-40B4-BE49-F238E27FC236}">
                <a16:creationId xmlns:a16="http://schemas.microsoft.com/office/drawing/2014/main" id="{C94B41D4-545A-917E-39B2-D694E63027F9}"/>
              </a:ext>
            </a:extLst>
          </p:cNvPr>
          <p:cNvSpPr/>
          <p:nvPr/>
        </p:nvSpPr>
        <p:spPr>
          <a:xfrm>
            <a:off x="3697357" y="3279282"/>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15" name="Rectangle 14">
            <a:extLst>
              <a:ext uri="{FF2B5EF4-FFF2-40B4-BE49-F238E27FC236}">
                <a16:creationId xmlns:a16="http://schemas.microsoft.com/office/drawing/2014/main" id="{6A9BAEA6-1FC3-D5DE-5CED-9295E3480D69}"/>
              </a:ext>
            </a:extLst>
          </p:cNvPr>
          <p:cNvSpPr/>
          <p:nvPr/>
        </p:nvSpPr>
        <p:spPr>
          <a:xfrm>
            <a:off x="6530008"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16" name="Rectangle 15">
            <a:extLst>
              <a:ext uri="{FF2B5EF4-FFF2-40B4-BE49-F238E27FC236}">
                <a16:creationId xmlns:a16="http://schemas.microsoft.com/office/drawing/2014/main" id="{9CD0CBEE-C3EB-4E73-C6BA-9CF5D51874AE}"/>
              </a:ext>
            </a:extLst>
          </p:cNvPr>
          <p:cNvSpPr/>
          <p:nvPr/>
        </p:nvSpPr>
        <p:spPr>
          <a:xfrm>
            <a:off x="9362659" y="2732630"/>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17" name="Rectangle 16">
            <a:extLst>
              <a:ext uri="{FF2B5EF4-FFF2-40B4-BE49-F238E27FC236}">
                <a16:creationId xmlns:a16="http://schemas.microsoft.com/office/drawing/2014/main" id="{9FFCA358-AC0C-5F01-E536-A0B6BFFCBE41}"/>
              </a:ext>
            </a:extLst>
          </p:cNvPr>
          <p:cNvSpPr/>
          <p:nvPr/>
        </p:nvSpPr>
        <p:spPr>
          <a:xfrm>
            <a:off x="861392"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18" name="Rectangle 17">
            <a:extLst>
              <a:ext uri="{FF2B5EF4-FFF2-40B4-BE49-F238E27FC236}">
                <a16:creationId xmlns:a16="http://schemas.microsoft.com/office/drawing/2014/main" id="{4CD52D9F-1311-E49F-99B3-00F31621A03D}"/>
              </a:ext>
            </a:extLst>
          </p:cNvPr>
          <p:cNvSpPr/>
          <p:nvPr/>
        </p:nvSpPr>
        <p:spPr>
          <a:xfrm>
            <a:off x="861392" y="5127961"/>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19" name="Rectangle 18">
            <a:extLst>
              <a:ext uri="{FF2B5EF4-FFF2-40B4-BE49-F238E27FC236}">
                <a16:creationId xmlns:a16="http://schemas.microsoft.com/office/drawing/2014/main" id="{23B3223B-845F-462A-74C9-F4BDD0D23754}"/>
              </a:ext>
            </a:extLst>
          </p:cNvPr>
          <p:cNvSpPr/>
          <p:nvPr/>
        </p:nvSpPr>
        <p:spPr>
          <a:xfrm>
            <a:off x="861392" y="5674614"/>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0" name="Rectangle 19">
            <a:extLst>
              <a:ext uri="{FF2B5EF4-FFF2-40B4-BE49-F238E27FC236}">
                <a16:creationId xmlns:a16="http://schemas.microsoft.com/office/drawing/2014/main" id="{B69A3EB2-E908-7563-EDD5-43C64022F41F}"/>
              </a:ext>
            </a:extLst>
          </p:cNvPr>
          <p:cNvSpPr/>
          <p:nvPr/>
        </p:nvSpPr>
        <p:spPr>
          <a:xfrm>
            <a:off x="3697357"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1" name="Rectangle 20">
            <a:extLst>
              <a:ext uri="{FF2B5EF4-FFF2-40B4-BE49-F238E27FC236}">
                <a16:creationId xmlns:a16="http://schemas.microsoft.com/office/drawing/2014/main" id="{D002EF80-FEBC-3BD7-5AC3-9DB10FD8B9E9}"/>
              </a:ext>
            </a:extLst>
          </p:cNvPr>
          <p:cNvSpPr/>
          <p:nvPr/>
        </p:nvSpPr>
        <p:spPr>
          <a:xfrm>
            <a:off x="6530008"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sp>
        <p:nvSpPr>
          <p:cNvPr id="22" name="Rectangle 21">
            <a:extLst>
              <a:ext uri="{FF2B5EF4-FFF2-40B4-BE49-F238E27FC236}">
                <a16:creationId xmlns:a16="http://schemas.microsoft.com/office/drawing/2014/main" id="{03EE2A16-D48F-9F6F-C788-EDA0F815D1C8}"/>
              </a:ext>
            </a:extLst>
          </p:cNvPr>
          <p:cNvSpPr/>
          <p:nvPr/>
        </p:nvSpPr>
        <p:spPr>
          <a:xfrm>
            <a:off x="9362659" y="4581309"/>
            <a:ext cx="2514599" cy="44323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Century Gothic" panose="020B0502020202020204" pitchFamily="34" charset="0"/>
              </a:rPr>
              <a:t>Sample text</a:t>
            </a:r>
          </a:p>
        </p:txBody>
      </p:sp>
      <p:pic>
        <p:nvPicPr>
          <p:cNvPr id="24" name="Graphic 23" descr="Bug with solid fill">
            <a:extLst>
              <a:ext uri="{FF2B5EF4-FFF2-40B4-BE49-F238E27FC236}">
                <a16:creationId xmlns:a16="http://schemas.microsoft.com/office/drawing/2014/main" id="{EC41378F-4FF3-98CE-1290-ABE9AF6AF3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7475" y="2720518"/>
            <a:ext cx="320040" cy="320040"/>
          </a:xfrm>
          <a:prstGeom prst="rect">
            <a:avLst/>
          </a:prstGeom>
        </p:spPr>
      </p:pic>
      <p:pic>
        <p:nvPicPr>
          <p:cNvPr id="25" name="Graphic 24" descr="Stars with solid fill">
            <a:extLst>
              <a:ext uri="{FF2B5EF4-FFF2-40B4-BE49-F238E27FC236}">
                <a16:creationId xmlns:a16="http://schemas.microsoft.com/office/drawing/2014/main" id="{2CF66A30-BB70-5AC7-F486-07582FE2973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7797" y="860398"/>
            <a:ext cx="359396" cy="359396"/>
          </a:xfrm>
          <a:prstGeom prst="rect">
            <a:avLst/>
          </a:prstGeom>
        </p:spPr>
      </p:pic>
      <p:pic>
        <p:nvPicPr>
          <p:cNvPr id="26" name="Graphic 25" descr="Megaphone with solid fill">
            <a:extLst>
              <a:ext uri="{FF2B5EF4-FFF2-40B4-BE49-F238E27FC236}">
                <a16:creationId xmlns:a16="http://schemas.microsoft.com/office/drawing/2014/main" id="{10B798E4-AF62-84CE-1E1A-1683E4B3D9B7}"/>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7797" y="4495477"/>
            <a:ext cx="359396" cy="359396"/>
          </a:xfrm>
          <a:prstGeom prst="rect">
            <a:avLst/>
          </a:prstGeom>
        </p:spPr>
      </p:pic>
    </p:spTree>
    <p:extLst>
      <p:ext uri="{BB962C8B-B14F-4D97-AF65-F5344CB8AC3E}">
        <p14:creationId xmlns:p14="http://schemas.microsoft.com/office/powerpoint/2010/main" val="15698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lue stripe pattern on a black background">
            <a:extLst>
              <a:ext uri="{FF2B5EF4-FFF2-40B4-BE49-F238E27FC236}">
                <a16:creationId xmlns:a16="http://schemas.microsoft.com/office/drawing/2014/main" id="{5CBA0D2F-9CFE-A932-AF6C-037ABB9222AC}"/>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6" name="Google Shape;101;p2">
            <a:extLst>
              <a:ext uri="{FF2B5EF4-FFF2-40B4-BE49-F238E27FC236}">
                <a16:creationId xmlns:a16="http://schemas.microsoft.com/office/drawing/2014/main" id="{69B4D7AC-C507-B823-4106-D5941DBECAF6}"/>
              </a:ext>
            </a:extLst>
          </p:cNvPr>
          <p:cNvSpPr txBox="1"/>
          <p:nvPr/>
        </p:nvSpPr>
        <p:spPr>
          <a:xfrm>
            <a:off x="5721915" y="6350369"/>
            <a:ext cx="6372665" cy="42473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chemeClr val="bg1"/>
                </a:solidFill>
                <a:latin typeface="Century Gothic"/>
                <a:ea typeface="Century Gothic"/>
                <a:cs typeface="Century Gothic"/>
                <a:sym typeface="Century Gothic"/>
              </a:rPr>
              <a:t>Product Highlights</a:t>
            </a:r>
            <a:endParaRPr b="1" dirty="0">
              <a:solidFill>
                <a:schemeClr val="bg1"/>
              </a:solidFill>
            </a:endParaRPr>
          </a:p>
        </p:txBody>
      </p:sp>
      <p:sp>
        <p:nvSpPr>
          <p:cNvPr id="3" name="Google Shape;183;p7">
            <a:extLst>
              <a:ext uri="{FF2B5EF4-FFF2-40B4-BE49-F238E27FC236}">
                <a16:creationId xmlns:a16="http://schemas.microsoft.com/office/drawing/2014/main" id="{8D3AE629-71B7-2F56-C2C3-D83ABB1737E8}"/>
              </a:ext>
            </a:extLst>
          </p:cNvPr>
          <p:cNvSpPr/>
          <p:nvPr/>
        </p:nvSpPr>
        <p:spPr>
          <a:xfrm>
            <a:off x="1074646" y="1282717"/>
            <a:ext cx="2774731" cy="4690559"/>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sz="1600" dirty="0"/>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sz="1600" dirty="0"/>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sz="1600" dirty="0"/>
          </a:p>
          <a:p>
            <a:pPr marL="285750" marR="0" lvl="0" indent="-184150" algn="l" rtl="0">
              <a:lnSpc>
                <a:spcPct val="100000"/>
              </a:lnSpc>
              <a:spcBef>
                <a:spcPts val="0"/>
              </a:spcBef>
              <a:spcAft>
                <a:spcPts val="0"/>
              </a:spcAft>
              <a:buClr>
                <a:schemeClr val="lt1"/>
              </a:buClr>
              <a:buSzPts val="1600"/>
              <a:buFont typeface="Arial"/>
              <a:buNone/>
            </a:pPr>
            <a:endParaRPr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285750" algn="l" rtl="0">
              <a:lnSpc>
                <a:spcPct val="100000"/>
              </a:lnSpc>
              <a:spcBef>
                <a:spcPts val="0"/>
              </a:spcBef>
              <a:spcAft>
                <a:spcPts val="0"/>
              </a:spcAft>
              <a:buClr>
                <a:schemeClr val="lt1"/>
              </a:buClr>
              <a:buSzPts val="1600"/>
              <a:buFont typeface="Arial"/>
              <a:buChar char="•"/>
            </a:pPr>
            <a:endParaRPr lang="en-US" dirty="0"/>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p:txBody>
      </p:sp>
      <p:sp>
        <p:nvSpPr>
          <p:cNvPr id="6" name="Google Shape;186;p7">
            <a:extLst>
              <a:ext uri="{FF2B5EF4-FFF2-40B4-BE49-F238E27FC236}">
                <a16:creationId xmlns:a16="http://schemas.microsoft.com/office/drawing/2014/main" id="{0371E4A4-8B0D-05AC-30A4-078B9E24B7EF}"/>
              </a:ext>
            </a:extLst>
          </p:cNvPr>
          <p:cNvSpPr/>
          <p:nvPr/>
        </p:nvSpPr>
        <p:spPr>
          <a:xfrm>
            <a:off x="4708634" y="1282717"/>
            <a:ext cx="2774731" cy="4690559"/>
          </a:xfrm>
          <a:prstGeom prst="roundRect">
            <a:avLst>
              <a:gd name="adj" fmla="val 8334"/>
            </a:avLst>
          </a:prstGeom>
          <a:solidFill>
            <a:srgbClr val="AA99F9"/>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285750" algn="l" rtl="0">
              <a:lnSpc>
                <a:spcPct val="100000"/>
              </a:lnSpc>
              <a:spcBef>
                <a:spcPts val="0"/>
              </a:spcBef>
              <a:spcAft>
                <a:spcPts val="0"/>
              </a:spcAft>
              <a:buClr>
                <a:schemeClr val="lt1"/>
              </a:buClr>
              <a:buSzPts val="1600"/>
              <a:buFont typeface="Arial"/>
              <a:buChar char="•"/>
            </a:pP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a:ea typeface="Century Gothic"/>
              <a:cs typeface="Century Gothic"/>
              <a:sym typeface="Century Gothic"/>
            </a:endParaRPr>
          </a:p>
        </p:txBody>
      </p:sp>
      <p:sp>
        <p:nvSpPr>
          <p:cNvPr id="9" name="Google Shape;189;p7">
            <a:extLst>
              <a:ext uri="{FF2B5EF4-FFF2-40B4-BE49-F238E27FC236}">
                <a16:creationId xmlns:a16="http://schemas.microsoft.com/office/drawing/2014/main" id="{93FD4F4F-C8DB-6EE9-E214-B98531E73B09}"/>
              </a:ext>
            </a:extLst>
          </p:cNvPr>
          <p:cNvSpPr/>
          <p:nvPr/>
        </p:nvSpPr>
        <p:spPr>
          <a:xfrm>
            <a:off x="8342623" y="1282717"/>
            <a:ext cx="2774731" cy="4690559"/>
          </a:xfrm>
          <a:prstGeom prst="roundRect">
            <a:avLst>
              <a:gd name="adj" fmla="val 7576"/>
            </a:avLst>
          </a:prstGeom>
          <a:solidFill>
            <a:schemeClr val="accent5">
              <a:lumMod val="60000"/>
              <a:lumOff val="4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b="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p>
          <a:p>
            <a:pPr marL="285750" marR="0" lvl="0" indent="-285750" algn="l" rtl="0">
              <a:lnSpc>
                <a:spcPct val="100000"/>
              </a:lnSpc>
              <a:spcBef>
                <a:spcPts val="0"/>
              </a:spcBef>
              <a:spcAft>
                <a:spcPts val="0"/>
              </a:spcAft>
              <a:buClr>
                <a:schemeClr val="lt1"/>
              </a:buClr>
              <a:buSzPts val="1600"/>
              <a:buFont typeface="Arial"/>
              <a:buChar char="•"/>
            </a:pPr>
            <a:endParaRPr lang="en-US" sz="1600" dirty="0">
              <a:solidFill>
                <a:schemeClr val="lt1"/>
              </a:solidFill>
              <a:latin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184150" algn="l" rtl="0">
              <a:lnSpc>
                <a:spcPct val="100000"/>
              </a:lnSpc>
              <a:spcBef>
                <a:spcPts val="0"/>
              </a:spcBef>
              <a:spcAft>
                <a:spcPts val="0"/>
              </a:spcAft>
              <a:buClr>
                <a:schemeClr val="lt1"/>
              </a:buClr>
              <a:buSzPts val="1600"/>
              <a:buFont typeface="Arial"/>
              <a:buNone/>
            </a:pPr>
            <a:endParaRPr lang="en-US" sz="1600" dirty="0">
              <a:solidFill>
                <a:schemeClr val="lt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600" b="0" dirty="0">
                <a:solidFill>
                  <a:schemeClr val="lt1"/>
                </a:solidFill>
                <a:latin typeface="Century Gothic"/>
                <a:ea typeface="Century Gothic"/>
                <a:cs typeface="Century Gothic"/>
                <a:sym typeface="Century Gothic"/>
              </a:rPr>
              <a:t>Sample text</a:t>
            </a:r>
            <a:endParaRPr lang="en-US" sz="1600" dirty="0"/>
          </a:p>
          <a:p>
            <a:pPr marL="285750" marR="0" lvl="0" indent="-285750" algn="l" rtl="0">
              <a:lnSpc>
                <a:spcPct val="100000"/>
              </a:lnSpc>
              <a:spcBef>
                <a:spcPts val="0"/>
              </a:spcBef>
              <a:spcAft>
                <a:spcPts val="0"/>
              </a:spcAft>
              <a:buClr>
                <a:schemeClr val="lt1"/>
              </a:buClr>
              <a:buSzPts val="1600"/>
              <a:buFont typeface="Arial"/>
              <a:buChar char="•"/>
            </a:pPr>
            <a:endParaRPr lang="en-US" sz="1600" dirty="0"/>
          </a:p>
          <a:p>
            <a:pPr marL="0" marR="0" lvl="0" indent="0" algn="l" rtl="0">
              <a:spcBef>
                <a:spcPts val="0"/>
              </a:spcBef>
              <a:spcAft>
                <a:spcPts val="0"/>
              </a:spcAft>
              <a:buNone/>
            </a:pPr>
            <a:endParaRPr sz="1600" b="0" dirty="0">
              <a:solidFill>
                <a:schemeClr val="lt1"/>
              </a:solidFill>
              <a:latin typeface="Century Gothic"/>
              <a:ea typeface="Century Gothic"/>
              <a:cs typeface="Century Gothic"/>
              <a:sym typeface="Century Gothic"/>
            </a:endParaRPr>
          </a:p>
        </p:txBody>
      </p:sp>
      <p:sp>
        <p:nvSpPr>
          <p:cNvPr id="11" name="Google Shape;195;p7">
            <a:extLst>
              <a:ext uri="{FF2B5EF4-FFF2-40B4-BE49-F238E27FC236}">
                <a16:creationId xmlns:a16="http://schemas.microsoft.com/office/drawing/2014/main" id="{64F5F504-4971-DA1E-D4CF-01281EE6082E}"/>
              </a:ext>
            </a:extLst>
          </p:cNvPr>
          <p:cNvSpPr/>
          <p:nvPr/>
        </p:nvSpPr>
        <p:spPr>
          <a:xfrm>
            <a:off x="1538375" y="977917"/>
            <a:ext cx="1847088"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latin typeface="Century Gothic"/>
                <a:ea typeface="Century Gothic"/>
                <a:cs typeface="Century Gothic"/>
                <a:sym typeface="Century Gothic"/>
              </a:rPr>
              <a:t>Highlight 1</a:t>
            </a:r>
            <a:endParaRPr sz="2000" b="1" dirty="0">
              <a:solidFill>
                <a:schemeClr val="lt1"/>
              </a:solidFill>
              <a:latin typeface="Arial"/>
              <a:ea typeface="Arial"/>
              <a:cs typeface="Arial"/>
              <a:sym typeface="Arial"/>
            </a:endParaRPr>
          </a:p>
        </p:txBody>
      </p:sp>
      <p:sp>
        <p:nvSpPr>
          <p:cNvPr id="12" name="Google Shape;196;p7">
            <a:extLst>
              <a:ext uri="{FF2B5EF4-FFF2-40B4-BE49-F238E27FC236}">
                <a16:creationId xmlns:a16="http://schemas.microsoft.com/office/drawing/2014/main" id="{C6C6AC56-E7B5-53BE-15CE-3EA78E02888C}"/>
              </a:ext>
            </a:extLst>
          </p:cNvPr>
          <p:cNvSpPr/>
          <p:nvPr/>
        </p:nvSpPr>
        <p:spPr>
          <a:xfrm>
            <a:off x="5172363" y="977917"/>
            <a:ext cx="1847273" cy="609600"/>
          </a:xfrm>
          <a:prstGeom prst="flowChartTerminator">
            <a:avLst/>
          </a:prstGeom>
          <a:solidFill>
            <a:srgbClr val="AA99F9"/>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000" b="1" dirty="0">
                <a:solidFill>
                  <a:schemeClr val="lt1"/>
                </a:solidFill>
                <a:latin typeface="Century Gothic"/>
                <a:ea typeface="Century Gothic"/>
                <a:cs typeface="Century Gothic"/>
                <a:sym typeface="Century Gothic"/>
              </a:rPr>
              <a:t>Highlight 2</a:t>
            </a:r>
            <a:endParaRPr lang="en-US" sz="2000" b="1" dirty="0">
              <a:solidFill>
                <a:schemeClr val="lt1"/>
              </a:solidFill>
              <a:latin typeface="Arial"/>
              <a:ea typeface="Arial"/>
              <a:cs typeface="Arial"/>
              <a:sym typeface="Arial"/>
            </a:endParaRPr>
          </a:p>
        </p:txBody>
      </p:sp>
      <p:sp>
        <p:nvSpPr>
          <p:cNvPr id="13" name="Google Shape;197;p7">
            <a:extLst>
              <a:ext uri="{FF2B5EF4-FFF2-40B4-BE49-F238E27FC236}">
                <a16:creationId xmlns:a16="http://schemas.microsoft.com/office/drawing/2014/main" id="{CE676E28-F128-5629-3E67-05C73BCF8BCD}"/>
              </a:ext>
            </a:extLst>
          </p:cNvPr>
          <p:cNvSpPr/>
          <p:nvPr/>
        </p:nvSpPr>
        <p:spPr>
          <a:xfrm>
            <a:off x="8806352" y="977917"/>
            <a:ext cx="1847273" cy="609600"/>
          </a:xfrm>
          <a:prstGeom prst="flowChartTerminator">
            <a:avLst/>
          </a:prstGeom>
          <a:solidFill>
            <a:schemeClr val="accent5">
              <a:lumMod val="60000"/>
              <a:lumOff val="4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chemeClr val="lt1"/>
                </a:solidFill>
                <a:latin typeface="Century Gothic"/>
                <a:ea typeface="Century Gothic"/>
                <a:cs typeface="Century Gothic"/>
                <a:sym typeface="Century Gothic"/>
              </a:rPr>
              <a:t>Highlight 3</a:t>
            </a:r>
            <a:endParaRPr lang="en-US" sz="20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17021409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208</TotalTime>
  <Words>468</Words>
  <Application>Microsoft Macintosh PowerPoint</Application>
  <PresentationFormat>Widescreen</PresentationFormat>
  <Paragraphs>178</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Megan Herchold</cp:lastModifiedBy>
  <cp:revision>45</cp:revision>
  <dcterms:created xsi:type="dcterms:W3CDTF">2021-07-07T23:54:57Z</dcterms:created>
  <dcterms:modified xsi:type="dcterms:W3CDTF">2024-06-13T05:58:15Z</dcterms:modified>
</cp:coreProperties>
</file>