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CBF7"/>
    <a:srgbClr val="5CDEAE"/>
    <a:srgbClr val="99D5F7"/>
    <a:srgbClr val="AA99F9"/>
    <a:srgbClr val="C0C4F7"/>
    <a:srgbClr val="7054A0"/>
    <a:srgbClr val="EDEDFF"/>
    <a:srgbClr val="E5EFFF"/>
    <a:srgbClr val="E3E1FF"/>
    <a:srgbClr val="E1FC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57" autoAdjust="0"/>
    <p:restoredTop sz="86447"/>
  </p:normalViewPr>
  <p:slideViewPr>
    <p:cSldViewPr snapToGrid="0" snapToObjects="1">
      <p:cViewPr varScale="1">
        <p:scale>
          <a:sx n="112" d="100"/>
          <a:sy n="112" d="100"/>
        </p:scale>
        <p:origin x="864" y="19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6/12/24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709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6/12/24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6/12/24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6/12/24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vot">
          <a:fgClr>
            <a:schemeClr val="bg1"/>
          </a:fgClr>
          <a:bgClr>
            <a:srgbClr val="EDEDFF"/>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6/12/24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079&amp;utm_source=template-powerpoint&amp;utm_medium=content&amp;utm_campaign=Quarterly+Milestones+Product+Roadmap-powerpoint-12079&amp;lpa=Quarterly+Milestones+Product+Roadmap+powerpoint+12079"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61008" y="353237"/>
            <a:ext cx="7747358"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Quarterly Milestones Product Roadmap Template</a:t>
            </a:r>
          </a:p>
        </p:txBody>
      </p:sp>
      <p:pic>
        <p:nvPicPr>
          <p:cNvPr id="5" name="Picture 4">
            <a:hlinkClick r:id="rId2"/>
            <a:extLst>
              <a:ext uri="{FF2B5EF4-FFF2-40B4-BE49-F238E27FC236}">
                <a16:creationId xmlns:a16="http://schemas.microsoft.com/office/drawing/2014/main" id="{2FE8E282-AF9E-882C-75F6-34C44CE7F1C9}"/>
              </a:ext>
            </a:extLst>
          </p:cNvPr>
          <p:cNvPicPr>
            <a:picLocks noChangeAspect="1"/>
          </p:cNvPicPr>
          <p:nvPr/>
        </p:nvPicPr>
        <p:blipFill>
          <a:blip r:embed="rId3"/>
          <a:srcRect/>
          <a:stretch/>
        </p:blipFill>
        <p:spPr>
          <a:xfrm>
            <a:off x="8833993" y="280262"/>
            <a:ext cx="3041396" cy="604919"/>
          </a:xfrm>
          <a:prstGeom prst="rect">
            <a:avLst/>
          </a:prstGeom>
        </p:spPr>
      </p:pic>
      <p:sp>
        <p:nvSpPr>
          <p:cNvPr id="6" name="TextBox 5">
            <a:extLst>
              <a:ext uri="{FF2B5EF4-FFF2-40B4-BE49-F238E27FC236}">
                <a16:creationId xmlns:a16="http://schemas.microsoft.com/office/drawing/2014/main" id="{AC050FBD-DAC7-D341-47A4-2D3C898C78B0}"/>
              </a:ext>
            </a:extLst>
          </p:cNvPr>
          <p:cNvSpPr txBox="1"/>
          <p:nvPr/>
        </p:nvSpPr>
        <p:spPr>
          <a:xfrm>
            <a:off x="375153" y="1532147"/>
            <a:ext cx="5101308" cy="2415405"/>
          </a:xfrm>
          <a:prstGeom prst="rect">
            <a:avLst/>
          </a:prstGeom>
          <a:noFill/>
        </p:spPr>
        <p:txBody>
          <a:bodyPr wrap="square" rtlCol="0">
            <a:spAutoFit/>
          </a:bodyPr>
          <a:lstStyle/>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When to Use This Template: </a:t>
            </a:r>
            <a:r>
              <a:rPr lang="en-US" sz="1600" dirty="0">
                <a:solidFill>
                  <a:srgbClr val="000000"/>
                </a:solidFill>
                <a:latin typeface="Century Gothic" panose="020B0502020202020204" pitchFamily="34" charset="0"/>
              </a:rPr>
              <a:t>O</a:t>
            </a:r>
            <a:r>
              <a:rPr lang="en-US" sz="1600" b="0" i="0" u="none" strike="noStrike" dirty="0">
                <a:solidFill>
                  <a:srgbClr val="000000"/>
                </a:solidFill>
                <a:effectLst/>
                <a:latin typeface="Century Gothic" panose="020B0502020202020204" pitchFamily="34" charset="0"/>
              </a:rPr>
              <a:t>utline the key milestones and timelines for multiple products over several quarters.</a:t>
            </a:r>
          </a:p>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Notable Template Features: </a:t>
            </a:r>
            <a:r>
              <a:rPr lang="en-US" sz="1600" b="0" i="0" u="none" strike="noStrike" dirty="0">
                <a:solidFill>
                  <a:srgbClr val="000000"/>
                </a:solidFill>
                <a:effectLst/>
                <a:latin typeface="Century Gothic" panose="020B0502020202020204" pitchFamily="34" charset="0"/>
              </a:rPr>
              <a:t>Users can track progress and ensure alignment across multiple products and teams.</a:t>
            </a:r>
          </a:p>
        </p:txBody>
      </p:sp>
      <p:pic>
        <p:nvPicPr>
          <p:cNvPr id="11" name="Picture 10">
            <a:extLst>
              <a:ext uri="{FF2B5EF4-FFF2-40B4-BE49-F238E27FC236}">
                <a16:creationId xmlns:a16="http://schemas.microsoft.com/office/drawing/2014/main" id="{CEC5B9B1-F534-605E-1171-1AA7CFA75AA2}"/>
              </a:ext>
            </a:extLst>
          </p:cNvPr>
          <p:cNvPicPr>
            <a:picLocks noChangeAspect="1"/>
          </p:cNvPicPr>
          <p:nvPr/>
        </p:nvPicPr>
        <p:blipFill>
          <a:blip r:embed="rId4"/>
          <a:srcRect/>
          <a:stretch/>
        </p:blipFill>
        <p:spPr>
          <a:xfrm>
            <a:off x="5513133" y="1699139"/>
            <a:ext cx="6386155" cy="3578539"/>
          </a:xfrm>
          <a:prstGeom prst="rect">
            <a:avLst/>
          </a:prstGeom>
          <a:ln w="3175">
            <a:solidFill>
              <a:schemeClr val="tx1">
                <a:lumMod val="65000"/>
                <a:lumOff val="35000"/>
              </a:schemeClr>
            </a:solidFill>
          </a:ln>
          <a:effectLst>
            <a:outerShdw blurRad="63500" dist="25400" dir="5400000" algn="ctr" rotWithShape="0">
              <a:srgbClr val="000000">
                <a:alpha val="43137"/>
              </a:srgbClr>
            </a:outerShdw>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85F6A6D-7596-340E-2748-FBA46515864B}"/>
              </a:ext>
            </a:extLst>
          </p:cNvPr>
          <p:cNvSpPr txBox="1"/>
          <p:nvPr/>
        </p:nvSpPr>
        <p:spPr>
          <a:xfrm>
            <a:off x="6146073" y="6307517"/>
            <a:ext cx="5752721" cy="369332"/>
          </a:xfrm>
          <a:prstGeom prst="rect">
            <a:avLst/>
          </a:prstGeom>
          <a:noFill/>
        </p:spPr>
        <p:txBody>
          <a:bodyPr wrap="square" rtlCol="0">
            <a:spAutoFit/>
          </a:bodyPr>
          <a:lstStyle/>
          <a:p>
            <a:pPr algn="r"/>
            <a:r>
              <a:rPr lang="en-US" dirty="0">
                <a:solidFill>
                  <a:schemeClr val="tx1">
                    <a:lumMod val="65000"/>
                    <a:lumOff val="35000"/>
                  </a:schemeClr>
                </a:solidFill>
                <a:latin typeface="Century Gothic" panose="020B0502020202020204" pitchFamily="34" charset="0"/>
              </a:rPr>
              <a:t>Quarterly Milestones Product Roadmap</a:t>
            </a:r>
          </a:p>
        </p:txBody>
      </p:sp>
      <p:graphicFrame>
        <p:nvGraphicFramePr>
          <p:cNvPr id="12" name="Table 2">
            <a:extLst>
              <a:ext uri="{FF2B5EF4-FFF2-40B4-BE49-F238E27FC236}">
                <a16:creationId xmlns:a16="http://schemas.microsoft.com/office/drawing/2014/main" id="{0F9FCB69-7104-6C93-4E70-78923C808369}"/>
              </a:ext>
            </a:extLst>
          </p:cNvPr>
          <p:cNvGraphicFramePr>
            <a:graphicFrameLocks noGrp="1"/>
          </p:cNvGraphicFramePr>
          <p:nvPr>
            <p:extLst>
              <p:ext uri="{D42A27DB-BD31-4B8C-83A1-F6EECF244321}">
                <p14:modId xmlns:p14="http://schemas.microsoft.com/office/powerpoint/2010/main" val="826478854"/>
              </p:ext>
            </p:extLst>
          </p:nvPr>
        </p:nvGraphicFramePr>
        <p:xfrm>
          <a:off x="327120" y="307818"/>
          <a:ext cx="11571672" cy="5888815"/>
        </p:xfrm>
        <a:graphic>
          <a:graphicData uri="http://schemas.openxmlformats.org/drawingml/2006/table">
            <a:tbl>
              <a:tblPr firstRow="1">
                <a:tableStyleId>{5C22544A-7EE6-4342-B048-85BDC9FD1C3A}</a:tableStyleId>
              </a:tblPr>
              <a:tblGrid>
                <a:gridCol w="1516140">
                  <a:extLst>
                    <a:ext uri="{9D8B030D-6E8A-4147-A177-3AD203B41FA5}">
                      <a16:colId xmlns:a16="http://schemas.microsoft.com/office/drawing/2014/main" val="602210714"/>
                    </a:ext>
                  </a:extLst>
                </a:gridCol>
                <a:gridCol w="2513883">
                  <a:extLst>
                    <a:ext uri="{9D8B030D-6E8A-4147-A177-3AD203B41FA5}">
                      <a16:colId xmlns:a16="http://schemas.microsoft.com/office/drawing/2014/main" val="1817390762"/>
                    </a:ext>
                  </a:extLst>
                </a:gridCol>
                <a:gridCol w="2513883">
                  <a:extLst>
                    <a:ext uri="{9D8B030D-6E8A-4147-A177-3AD203B41FA5}">
                      <a16:colId xmlns:a16="http://schemas.microsoft.com/office/drawing/2014/main" val="1546263835"/>
                    </a:ext>
                  </a:extLst>
                </a:gridCol>
                <a:gridCol w="2513883">
                  <a:extLst>
                    <a:ext uri="{9D8B030D-6E8A-4147-A177-3AD203B41FA5}">
                      <a16:colId xmlns:a16="http://schemas.microsoft.com/office/drawing/2014/main" val="187052363"/>
                    </a:ext>
                  </a:extLst>
                </a:gridCol>
                <a:gridCol w="2513883">
                  <a:extLst>
                    <a:ext uri="{9D8B030D-6E8A-4147-A177-3AD203B41FA5}">
                      <a16:colId xmlns:a16="http://schemas.microsoft.com/office/drawing/2014/main" val="745651107"/>
                    </a:ext>
                  </a:extLst>
                </a:gridCol>
              </a:tblGrid>
              <a:tr h="735166">
                <a:tc>
                  <a:txBody>
                    <a:bodyPr/>
                    <a:lstStyle/>
                    <a:p>
                      <a:pPr algn="ctr">
                        <a:lnSpc>
                          <a:spcPct val="100000"/>
                        </a:lnSpc>
                      </a:pPr>
                      <a:r>
                        <a:rPr lang="en-US" sz="1600" dirty="0">
                          <a:solidFill>
                            <a:schemeClr val="tx1"/>
                          </a:solidFill>
                          <a:latin typeface="Century Gothic" panose="020B0502020202020204" pitchFamily="34" charset="0"/>
                        </a:rPr>
                        <a:t>PRODUCT</a:t>
                      </a: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3175"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lnSpc>
                          <a:spcPct val="100000"/>
                        </a:lnSpc>
                      </a:pPr>
                      <a:r>
                        <a:rPr lang="en-US" sz="1600" dirty="0">
                          <a:solidFill>
                            <a:schemeClr val="bg1"/>
                          </a:solidFill>
                          <a:latin typeface="Century Gothic" panose="020B0502020202020204" pitchFamily="34" charset="0"/>
                        </a:rPr>
                        <a:t>QUARTER 1</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pPr algn="ctr">
                        <a:lnSpc>
                          <a:spcPct val="100000"/>
                        </a:lnSpc>
                      </a:pPr>
                      <a:r>
                        <a:rPr lang="en-US" sz="1600" dirty="0">
                          <a:solidFill>
                            <a:schemeClr val="bg1"/>
                          </a:solidFill>
                          <a:latin typeface="Century Gothic" panose="020B0502020202020204" pitchFamily="34" charset="0"/>
                        </a:rPr>
                        <a:t>QUARTER 2</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pPr algn="ctr">
                        <a:lnSpc>
                          <a:spcPct val="100000"/>
                        </a:lnSpc>
                      </a:pPr>
                      <a:r>
                        <a:rPr lang="en-US" sz="1600" dirty="0">
                          <a:solidFill>
                            <a:schemeClr val="bg1"/>
                          </a:solidFill>
                          <a:latin typeface="Century Gothic" panose="020B0502020202020204" pitchFamily="34" charset="0"/>
                        </a:rPr>
                        <a:t>QUARTER 3</a:t>
                      </a: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tc>
                  <a:txBody>
                    <a:bodyPr/>
                    <a:lstStyle/>
                    <a:p>
                      <a:pPr algn="ctr">
                        <a:lnSpc>
                          <a:spcPct val="100000"/>
                        </a:lnSpc>
                      </a:pPr>
                      <a:r>
                        <a:rPr lang="en-US" sz="1600" dirty="0">
                          <a:solidFill>
                            <a:schemeClr val="bg1"/>
                          </a:solidFill>
                          <a:latin typeface="Century Gothic" panose="020B0502020202020204" pitchFamily="34" charset="0"/>
                        </a:rPr>
                        <a:t>QUARTER 4</a:t>
                      </a:r>
                    </a:p>
                  </a:txBody>
                  <a:tcPr marL="0" marR="0" marT="0" marB="0"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427613129"/>
                  </a:ext>
                </a:extLst>
              </a:tr>
              <a:tr h="1717883">
                <a:tc>
                  <a:txBody>
                    <a:bodyPr/>
                    <a:lstStyle/>
                    <a:p>
                      <a:pPr algn="ctr">
                        <a:lnSpc>
                          <a:spcPct val="100000"/>
                        </a:lnSpc>
                      </a:pPr>
                      <a:r>
                        <a:rPr lang="en-US" sz="1600" b="1" dirty="0">
                          <a:solidFill>
                            <a:schemeClr val="bg1"/>
                          </a:solidFill>
                          <a:latin typeface="Century Gothic" panose="020B0502020202020204" pitchFamily="34" charset="0"/>
                        </a:rPr>
                        <a:t>Product 1</a:t>
                      </a:r>
                    </a:p>
                    <a:p>
                      <a:pPr algn="ctr">
                        <a:lnSpc>
                          <a:spcPct val="100000"/>
                        </a:lnSpc>
                      </a:pPr>
                      <a:r>
                        <a:rPr lang="en-US" sz="1100" b="0" dirty="0">
                          <a:solidFill>
                            <a:schemeClr val="bg1"/>
                          </a:solidFill>
                          <a:latin typeface="Century Gothic" panose="020B0502020202020204" pitchFamily="34" charset="0"/>
                        </a:rPr>
                        <a:t>Descriptor text here</a:t>
                      </a: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AA99F9"/>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extLst>
                  <a:ext uri="{0D108BD9-81ED-4DB2-BD59-A6C34878D82A}">
                    <a16:rowId xmlns:a16="http://schemas.microsoft.com/office/drawing/2014/main" val="2965858687"/>
                  </a:ext>
                </a:extLst>
              </a:tr>
              <a:tr h="1717883">
                <a:tc>
                  <a:txBody>
                    <a:bodyPr/>
                    <a:lstStyle/>
                    <a:p>
                      <a:pPr algn="ctr">
                        <a:lnSpc>
                          <a:spcPct val="100000"/>
                        </a:lnSpc>
                      </a:pPr>
                      <a:r>
                        <a:rPr lang="en-US" sz="1600" b="1" kern="1200" dirty="0">
                          <a:solidFill>
                            <a:schemeClr val="bg1"/>
                          </a:solidFill>
                          <a:latin typeface="Century Gothic" panose="020B0502020202020204" pitchFamily="34" charset="0"/>
                          <a:ea typeface="+mn-ea"/>
                          <a:cs typeface="+mn-cs"/>
                        </a:rPr>
                        <a:t>Product 2</a:t>
                      </a:r>
                    </a:p>
                    <a:p>
                      <a:pPr algn="ctr">
                        <a:lnSpc>
                          <a:spcPct val="100000"/>
                        </a:lnSpc>
                      </a:pPr>
                      <a:r>
                        <a:rPr lang="en-US" sz="1100" b="0" kern="1200" dirty="0">
                          <a:solidFill>
                            <a:schemeClr val="bg1"/>
                          </a:solidFill>
                          <a:latin typeface="Century Gothic" panose="020B0502020202020204" pitchFamily="34" charset="0"/>
                          <a:ea typeface="+mn-ea"/>
                          <a:cs typeface="+mn-cs"/>
                        </a:rPr>
                        <a:t>Descriptor text here</a:t>
                      </a: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8CBF7"/>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extLst>
                  <a:ext uri="{0D108BD9-81ED-4DB2-BD59-A6C34878D82A}">
                    <a16:rowId xmlns:a16="http://schemas.microsoft.com/office/drawing/2014/main" val="4200816345"/>
                  </a:ext>
                </a:extLst>
              </a:tr>
              <a:tr h="1717883">
                <a:tc>
                  <a:txBody>
                    <a:bodyPr/>
                    <a:lstStyle/>
                    <a:p>
                      <a:pPr algn="ctr">
                        <a:lnSpc>
                          <a:spcPct val="100000"/>
                        </a:lnSpc>
                      </a:pPr>
                      <a:r>
                        <a:rPr lang="en-US" sz="1600" b="1" kern="1200" dirty="0">
                          <a:solidFill>
                            <a:schemeClr val="bg1"/>
                          </a:solidFill>
                          <a:latin typeface="Century Gothic" panose="020B0502020202020204" pitchFamily="34" charset="0"/>
                          <a:ea typeface="+mn-ea"/>
                          <a:cs typeface="+mn-cs"/>
                        </a:rPr>
                        <a:t>Product 3</a:t>
                      </a:r>
                    </a:p>
                    <a:p>
                      <a:pPr algn="ctr">
                        <a:lnSpc>
                          <a:spcPct val="100000"/>
                        </a:lnSpc>
                      </a:pPr>
                      <a:r>
                        <a:rPr lang="en-US" sz="1100" b="0" kern="1200" dirty="0">
                          <a:solidFill>
                            <a:schemeClr val="bg1"/>
                          </a:solidFill>
                          <a:latin typeface="Century Gothic" panose="020B0502020202020204" pitchFamily="34" charset="0"/>
                          <a:ea typeface="+mn-ea"/>
                          <a:cs typeface="+mn-cs"/>
                        </a:rPr>
                        <a:t>Descriptor text here</a:t>
                      </a:r>
                    </a:p>
                  </a:txBody>
                  <a:tcPr anchor="ctr">
                    <a:lnL w="635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5CDEAE"/>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tc>
                  <a:txBody>
                    <a:bodyPr/>
                    <a:lstStyle/>
                    <a:p>
                      <a:pPr marL="0" algn="ctr" defTabSz="914400" rtl="0" eaLnBrk="1" latinLnBrk="0" hangingPunct="1">
                        <a:lnSpc>
                          <a:spcPct val="100000"/>
                        </a:lnSpc>
                      </a:pPr>
                      <a:endParaRPr lang="en-US" sz="1000" kern="1200" dirty="0">
                        <a:solidFill>
                          <a:schemeClr val="tx1"/>
                        </a:solidFill>
                        <a:latin typeface="Century Gothic" panose="020B0502020202020204" pitchFamily="34" charset="0"/>
                        <a:ea typeface="+mn-ea"/>
                        <a:cs typeface="+mn-cs"/>
                      </a:endParaRPr>
                    </a:p>
                  </a:txBody>
                  <a:tcPr marL="0" marR="0" marT="0" marB="0" anchor="ctr">
                    <a:lnL w="571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alpha val="50151"/>
                      </a:schemeClr>
                    </a:solidFill>
                  </a:tcPr>
                </a:tc>
                <a:extLst>
                  <a:ext uri="{0D108BD9-81ED-4DB2-BD59-A6C34878D82A}">
                    <a16:rowId xmlns:a16="http://schemas.microsoft.com/office/drawing/2014/main" val="992502013"/>
                  </a:ext>
                </a:extLst>
              </a:tr>
            </a:tbl>
          </a:graphicData>
        </a:graphic>
      </p:graphicFrame>
      <p:sp>
        <p:nvSpPr>
          <p:cNvPr id="2" name="Rectangle 1">
            <a:extLst>
              <a:ext uri="{FF2B5EF4-FFF2-40B4-BE49-F238E27FC236}">
                <a16:creationId xmlns:a16="http://schemas.microsoft.com/office/drawing/2014/main" id="{C1872241-8ABC-2675-C21F-E0FB4F7AD3E2}"/>
              </a:ext>
            </a:extLst>
          </p:cNvPr>
          <p:cNvSpPr/>
          <p:nvPr/>
        </p:nvSpPr>
        <p:spPr>
          <a:xfrm>
            <a:off x="2498858" y="1183871"/>
            <a:ext cx="4921850" cy="316684"/>
          </a:xfrm>
          <a:prstGeom prst="rect">
            <a:avLst/>
          </a:prstGeom>
          <a:solidFill>
            <a:srgbClr val="AA99F9"/>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Sample text</a:t>
            </a:r>
          </a:p>
        </p:txBody>
      </p:sp>
      <p:sp>
        <p:nvSpPr>
          <p:cNvPr id="6" name="5-Point Star 5">
            <a:extLst>
              <a:ext uri="{FF2B5EF4-FFF2-40B4-BE49-F238E27FC236}">
                <a16:creationId xmlns:a16="http://schemas.microsoft.com/office/drawing/2014/main" id="{05BBB17F-1C1B-F0AB-1FEE-DDA82BB61BD0}"/>
              </a:ext>
            </a:extLst>
          </p:cNvPr>
          <p:cNvSpPr/>
          <p:nvPr/>
        </p:nvSpPr>
        <p:spPr>
          <a:xfrm>
            <a:off x="2498858" y="1623081"/>
            <a:ext cx="217283" cy="214772"/>
          </a:xfrm>
          <a:prstGeom prst="star5">
            <a:avLst/>
          </a:prstGeom>
          <a:solidFill>
            <a:srgbClr val="AA99F9"/>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4187751-8DC0-BEE1-59A4-816B5CC91CF4}"/>
              </a:ext>
            </a:extLst>
          </p:cNvPr>
          <p:cNvSpPr txBox="1"/>
          <p:nvPr/>
        </p:nvSpPr>
        <p:spPr>
          <a:xfrm>
            <a:off x="2716141" y="1623081"/>
            <a:ext cx="1529934" cy="276999"/>
          </a:xfrm>
          <a:prstGeom prst="rect">
            <a:avLst/>
          </a:prstGeom>
          <a:noFill/>
        </p:spPr>
        <p:txBody>
          <a:bodyPr wrap="square" rtlCol="0">
            <a:spAutoFit/>
          </a:bodyPr>
          <a:lstStyle/>
          <a:p>
            <a:r>
              <a:rPr lang="en-US" sz="1200" dirty="0"/>
              <a:t>Milestone</a:t>
            </a:r>
          </a:p>
        </p:txBody>
      </p:sp>
      <p:sp>
        <p:nvSpPr>
          <p:cNvPr id="21" name="Rectangle 20">
            <a:extLst>
              <a:ext uri="{FF2B5EF4-FFF2-40B4-BE49-F238E27FC236}">
                <a16:creationId xmlns:a16="http://schemas.microsoft.com/office/drawing/2014/main" id="{C438E290-8C5E-35D6-BCF4-EA6B223D454F}"/>
              </a:ext>
            </a:extLst>
          </p:cNvPr>
          <p:cNvSpPr/>
          <p:nvPr/>
        </p:nvSpPr>
        <p:spPr>
          <a:xfrm>
            <a:off x="4851250" y="2010964"/>
            <a:ext cx="5858999" cy="316684"/>
          </a:xfrm>
          <a:prstGeom prst="rect">
            <a:avLst/>
          </a:prstGeom>
          <a:solidFill>
            <a:srgbClr val="AA99F9"/>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Sample text</a:t>
            </a:r>
          </a:p>
        </p:txBody>
      </p:sp>
      <p:sp>
        <p:nvSpPr>
          <p:cNvPr id="22" name="5-Point Star 21">
            <a:extLst>
              <a:ext uri="{FF2B5EF4-FFF2-40B4-BE49-F238E27FC236}">
                <a16:creationId xmlns:a16="http://schemas.microsoft.com/office/drawing/2014/main" id="{3FBE3E42-D5ED-EC7F-8B8A-52290716228E}"/>
              </a:ext>
            </a:extLst>
          </p:cNvPr>
          <p:cNvSpPr/>
          <p:nvPr/>
        </p:nvSpPr>
        <p:spPr>
          <a:xfrm>
            <a:off x="4851250" y="2438532"/>
            <a:ext cx="217283" cy="214772"/>
          </a:xfrm>
          <a:prstGeom prst="star5">
            <a:avLst/>
          </a:prstGeom>
          <a:solidFill>
            <a:srgbClr val="AA99F9"/>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D39844F1-F5EB-7932-055C-EC98CF322061}"/>
              </a:ext>
            </a:extLst>
          </p:cNvPr>
          <p:cNvSpPr txBox="1"/>
          <p:nvPr/>
        </p:nvSpPr>
        <p:spPr>
          <a:xfrm>
            <a:off x="5068533" y="2438532"/>
            <a:ext cx="1529934" cy="276999"/>
          </a:xfrm>
          <a:prstGeom prst="rect">
            <a:avLst/>
          </a:prstGeom>
          <a:noFill/>
        </p:spPr>
        <p:txBody>
          <a:bodyPr wrap="square" rtlCol="0">
            <a:spAutoFit/>
          </a:bodyPr>
          <a:lstStyle/>
          <a:p>
            <a:r>
              <a:rPr lang="en-US" sz="1200" dirty="0"/>
              <a:t>Milestone</a:t>
            </a:r>
          </a:p>
        </p:txBody>
      </p:sp>
      <p:sp>
        <p:nvSpPr>
          <p:cNvPr id="24" name="Rectangle 23">
            <a:extLst>
              <a:ext uri="{FF2B5EF4-FFF2-40B4-BE49-F238E27FC236}">
                <a16:creationId xmlns:a16="http://schemas.microsoft.com/office/drawing/2014/main" id="{E36BAC03-1701-BF97-9B3F-5A12048131E3}"/>
              </a:ext>
            </a:extLst>
          </p:cNvPr>
          <p:cNvSpPr/>
          <p:nvPr/>
        </p:nvSpPr>
        <p:spPr>
          <a:xfrm>
            <a:off x="9415604" y="1187529"/>
            <a:ext cx="2202508" cy="316684"/>
          </a:xfrm>
          <a:prstGeom prst="rect">
            <a:avLst/>
          </a:prstGeom>
          <a:solidFill>
            <a:srgbClr val="AA99F9"/>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Sample text</a:t>
            </a:r>
          </a:p>
        </p:txBody>
      </p:sp>
      <p:sp>
        <p:nvSpPr>
          <p:cNvPr id="25" name="5-Point Star 24">
            <a:extLst>
              <a:ext uri="{FF2B5EF4-FFF2-40B4-BE49-F238E27FC236}">
                <a16:creationId xmlns:a16="http://schemas.microsoft.com/office/drawing/2014/main" id="{CD521074-71EC-B4AB-AB13-25516837E4CF}"/>
              </a:ext>
            </a:extLst>
          </p:cNvPr>
          <p:cNvSpPr/>
          <p:nvPr/>
        </p:nvSpPr>
        <p:spPr>
          <a:xfrm>
            <a:off x="9967865" y="1617260"/>
            <a:ext cx="217283" cy="214772"/>
          </a:xfrm>
          <a:prstGeom prst="star5">
            <a:avLst/>
          </a:prstGeom>
          <a:solidFill>
            <a:srgbClr val="AA99F9"/>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BBDDD461-8528-6187-F10F-1182EB098404}"/>
              </a:ext>
            </a:extLst>
          </p:cNvPr>
          <p:cNvSpPr txBox="1"/>
          <p:nvPr/>
        </p:nvSpPr>
        <p:spPr>
          <a:xfrm>
            <a:off x="10185148" y="1617260"/>
            <a:ext cx="1529934" cy="276999"/>
          </a:xfrm>
          <a:prstGeom prst="rect">
            <a:avLst/>
          </a:prstGeom>
          <a:noFill/>
        </p:spPr>
        <p:txBody>
          <a:bodyPr wrap="square" rtlCol="0">
            <a:spAutoFit/>
          </a:bodyPr>
          <a:lstStyle/>
          <a:p>
            <a:r>
              <a:rPr lang="en-US" sz="1200" dirty="0"/>
              <a:t>Milestone</a:t>
            </a:r>
          </a:p>
        </p:txBody>
      </p:sp>
      <p:sp>
        <p:nvSpPr>
          <p:cNvPr id="27" name="5-Point Star 26">
            <a:extLst>
              <a:ext uri="{FF2B5EF4-FFF2-40B4-BE49-F238E27FC236}">
                <a16:creationId xmlns:a16="http://schemas.microsoft.com/office/drawing/2014/main" id="{65C35907-C57B-3A7E-4F26-FD2520D56A54}"/>
              </a:ext>
            </a:extLst>
          </p:cNvPr>
          <p:cNvSpPr/>
          <p:nvPr/>
        </p:nvSpPr>
        <p:spPr>
          <a:xfrm>
            <a:off x="8277987" y="2438532"/>
            <a:ext cx="217283" cy="214772"/>
          </a:xfrm>
          <a:prstGeom prst="star5">
            <a:avLst/>
          </a:prstGeom>
          <a:solidFill>
            <a:srgbClr val="AA99F9"/>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0F77CA1-AE4A-10D3-64AC-5CD8E463CAC1}"/>
              </a:ext>
            </a:extLst>
          </p:cNvPr>
          <p:cNvSpPr txBox="1"/>
          <p:nvPr/>
        </p:nvSpPr>
        <p:spPr>
          <a:xfrm>
            <a:off x="8495270" y="2438532"/>
            <a:ext cx="1529934" cy="276999"/>
          </a:xfrm>
          <a:prstGeom prst="rect">
            <a:avLst/>
          </a:prstGeom>
          <a:noFill/>
        </p:spPr>
        <p:txBody>
          <a:bodyPr wrap="square" rtlCol="0">
            <a:spAutoFit/>
          </a:bodyPr>
          <a:lstStyle/>
          <a:p>
            <a:r>
              <a:rPr lang="en-US" sz="1200" dirty="0"/>
              <a:t>Milestone</a:t>
            </a:r>
          </a:p>
        </p:txBody>
      </p:sp>
      <p:sp>
        <p:nvSpPr>
          <p:cNvPr id="29" name="Rectangle 28">
            <a:extLst>
              <a:ext uri="{FF2B5EF4-FFF2-40B4-BE49-F238E27FC236}">
                <a16:creationId xmlns:a16="http://schemas.microsoft.com/office/drawing/2014/main" id="{34BD9F79-5063-0818-B39C-A0E393607EB6}"/>
              </a:ext>
            </a:extLst>
          </p:cNvPr>
          <p:cNvSpPr/>
          <p:nvPr/>
        </p:nvSpPr>
        <p:spPr>
          <a:xfrm>
            <a:off x="2498858" y="2904579"/>
            <a:ext cx="3087130" cy="316684"/>
          </a:xfrm>
          <a:prstGeom prst="rect">
            <a:avLst/>
          </a:prstGeom>
          <a:solidFill>
            <a:srgbClr val="68CBF7"/>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Sample text</a:t>
            </a:r>
          </a:p>
        </p:txBody>
      </p:sp>
      <p:sp>
        <p:nvSpPr>
          <p:cNvPr id="30" name="5-Point Star 29">
            <a:extLst>
              <a:ext uri="{FF2B5EF4-FFF2-40B4-BE49-F238E27FC236}">
                <a16:creationId xmlns:a16="http://schemas.microsoft.com/office/drawing/2014/main" id="{3FC21140-5BD1-4201-E9C5-229D3214D1E3}"/>
              </a:ext>
            </a:extLst>
          </p:cNvPr>
          <p:cNvSpPr/>
          <p:nvPr/>
        </p:nvSpPr>
        <p:spPr>
          <a:xfrm>
            <a:off x="2498858" y="3343789"/>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053FE988-6F12-07D0-AEC2-24FDB39158AE}"/>
              </a:ext>
            </a:extLst>
          </p:cNvPr>
          <p:cNvSpPr txBox="1"/>
          <p:nvPr/>
        </p:nvSpPr>
        <p:spPr>
          <a:xfrm>
            <a:off x="2716141" y="3343789"/>
            <a:ext cx="1529934" cy="276999"/>
          </a:xfrm>
          <a:prstGeom prst="rect">
            <a:avLst/>
          </a:prstGeom>
          <a:noFill/>
        </p:spPr>
        <p:txBody>
          <a:bodyPr wrap="square" rtlCol="0">
            <a:spAutoFit/>
          </a:bodyPr>
          <a:lstStyle/>
          <a:p>
            <a:r>
              <a:rPr lang="en-US" sz="1200" dirty="0"/>
              <a:t>Milestone</a:t>
            </a:r>
          </a:p>
        </p:txBody>
      </p:sp>
      <p:sp>
        <p:nvSpPr>
          <p:cNvPr id="32" name="Rectangle 31">
            <a:extLst>
              <a:ext uri="{FF2B5EF4-FFF2-40B4-BE49-F238E27FC236}">
                <a16:creationId xmlns:a16="http://schemas.microsoft.com/office/drawing/2014/main" id="{3DB940BB-2780-1C73-BD27-7ED6E934BBEF}"/>
              </a:ext>
            </a:extLst>
          </p:cNvPr>
          <p:cNvSpPr/>
          <p:nvPr/>
        </p:nvSpPr>
        <p:spPr>
          <a:xfrm>
            <a:off x="6409852" y="3731672"/>
            <a:ext cx="5455027" cy="316684"/>
          </a:xfrm>
          <a:prstGeom prst="rect">
            <a:avLst/>
          </a:prstGeom>
          <a:solidFill>
            <a:srgbClr val="68CBF7"/>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Sample text</a:t>
            </a:r>
          </a:p>
        </p:txBody>
      </p:sp>
      <p:sp>
        <p:nvSpPr>
          <p:cNvPr id="33" name="5-Point Star 32">
            <a:extLst>
              <a:ext uri="{FF2B5EF4-FFF2-40B4-BE49-F238E27FC236}">
                <a16:creationId xmlns:a16="http://schemas.microsoft.com/office/drawing/2014/main" id="{466EB6A6-B00C-BA09-A51B-050A03D5872E}"/>
              </a:ext>
            </a:extLst>
          </p:cNvPr>
          <p:cNvSpPr/>
          <p:nvPr/>
        </p:nvSpPr>
        <p:spPr>
          <a:xfrm>
            <a:off x="4851250" y="4159240"/>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9A8A5DF9-962B-0409-C1E3-72517C584167}"/>
              </a:ext>
            </a:extLst>
          </p:cNvPr>
          <p:cNvSpPr txBox="1"/>
          <p:nvPr/>
        </p:nvSpPr>
        <p:spPr>
          <a:xfrm>
            <a:off x="5068533" y="4159240"/>
            <a:ext cx="1529934" cy="276999"/>
          </a:xfrm>
          <a:prstGeom prst="rect">
            <a:avLst/>
          </a:prstGeom>
          <a:noFill/>
        </p:spPr>
        <p:txBody>
          <a:bodyPr wrap="square" rtlCol="0">
            <a:spAutoFit/>
          </a:bodyPr>
          <a:lstStyle/>
          <a:p>
            <a:r>
              <a:rPr lang="en-US" sz="1200" dirty="0"/>
              <a:t>Milestone</a:t>
            </a:r>
          </a:p>
        </p:txBody>
      </p:sp>
      <p:sp>
        <p:nvSpPr>
          <p:cNvPr id="35" name="Rectangle 34">
            <a:extLst>
              <a:ext uri="{FF2B5EF4-FFF2-40B4-BE49-F238E27FC236}">
                <a16:creationId xmlns:a16="http://schemas.microsoft.com/office/drawing/2014/main" id="{06890EB0-7A60-2F0B-79F6-AF30245F6047}"/>
              </a:ext>
            </a:extLst>
          </p:cNvPr>
          <p:cNvSpPr/>
          <p:nvPr/>
        </p:nvSpPr>
        <p:spPr>
          <a:xfrm>
            <a:off x="6929021" y="2912739"/>
            <a:ext cx="2866829" cy="316684"/>
          </a:xfrm>
          <a:prstGeom prst="rect">
            <a:avLst/>
          </a:prstGeom>
          <a:solidFill>
            <a:srgbClr val="68CBF7"/>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Sample text</a:t>
            </a:r>
          </a:p>
        </p:txBody>
      </p:sp>
      <p:sp>
        <p:nvSpPr>
          <p:cNvPr id="36" name="5-Point Star 35">
            <a:extLst>
              <a:ext uri="{FF2B5EF4-FFF2-40B4-BE49-F238E27FC236}">
                <a16:creationId xmlns:a16="http://schemas.microsoft.com/office/drawing/2014/main" id="{F9FB2767-0B1D-6732-F781-74BB1FC8CF45}"/>
              </a:ext>
            </a:extLst>
          </p:cNvPr>
          <p:cNvSpPr/>
          <p:nvPr/>
        </p:nvSpPr>
        <p:spPr>
          <a:xfrm>
            <a:off x="5451608" y="3343789"/>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935FBCFF-C1BE-B860-6ABC-523147D1E69E}"/>
              </a:ext>
            </a:extLst>
          </p:cNvPr>
          <p:cNvSpPr txBox="1"/>
          <p:nvPr/>
        </p:nvSpPr>
        <p:spPr>
          <a:xfrm>
            <a:off x="5668891" y="3343789"/>
            <a:ext cx="1529934" cy="276999"/>
          </a:xfrm>
          <a:prstGeom prst="rect">
            <a:avLst/>
          </a:prstGeom>
          <a:noFill/>
        </p:spPr>
        <p:txBody>
          <a:bodyPr wrap="square" rtlCol="0">
            <a:spAutoFit/>
          </a:bodyPr>
          <a:lstStyle/>
          <a:p>
            <a:r>
              <a:rPr lang="en-US" sz="1200" dirty="0"/>
              <a:t>Milestone</a:t>
            </a:r>
          </a:p>
        </p:txBody>
      </p:sp>
      <p:sp>
        <p:nvSpPr>
          <p:cNvPr id="38" name="5-Point Star 37">
            <a:extLst>
              <a:ext uri="{FF2B5EF4-FFF2-40B4-BE49-F238E27FC236}">
                <a16:creationId xmlns:a16="http://schemas.microsoft.com/office/drawing/2014/main" id="{407CB85B-6451-FBE5-28F2-418AE9B5F4CF}"/>
              </a:ext>
            </a:extLst>
          </p:cNvPr>
          <p:cNvSpPr/>
          <p:nvPr/>
        </p:nvSpPr>
        <p:spPr>
          <a:xfrm>
            <a:off x="9124433" y="3343789"/>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1CE864D0-ADB4-6C42-8062-BC8997B58594}"/>
              </a:ext>
            </a:extLst>
          </p:cNvPr>
          <p:cNvSpPr txBox="1"/>
          <p:nvPr/>
        </p:nvSpPr>
        <p:spPr>
          <a:xfrm>
            <a:off x="9341716" y="3343789"/>
            <a:ext cx="1529934" cy="276999"/>
          </a:xfrm>
          <a:prstGeom prst="rect">
            <a:avLst/>
          </a:prstGeom>
          <a:noFill/>
        </p:spPr>
        <p:txBody>
          <a:bodyPr wrap="square" rtlCol="0">
            <a:spAutoFit/>
          </a:bodyPr>
          <a:lstStyle/>
          <a:p>
            <a:r>
              <a:rPr lang="en-US" sz="1200" dirty="0"/>
              <a:t>Milestone</a:t>
            </a:r>
          </a:p>
        </p:txBody>
      </p:sp>
      <p:sp>
        <p:nvSpPr>
          <p:cNvPr id="40" name="5-Point Star 39">
            <a:extLst>
              <a:ext uri="{FF2B5EF4-FFF2-40B4-BE49-F238E27FC236}">
                <a16:creationId xmlns:a16="http://schemas.microsoft.com/office/drawing/2014/main" id="{0B961EE2-8DD3-BD2D-165E-911157303E6D}"/>
              </a:ext>
            </a:extLst>
          </p:cNvPr>
          <p:cNvSpPr/>
          <p:nvPr/>
        </p:nvSpPr>
        <p:spPr>
          <a:xfrm>
            <a:off x="6981542" y="4165061"/>
            <a:ext cx="217283" cy="214772"/>
          </a:xfrm>
          <a:prstGeom prst="star5">
            <a:avLst/>
          </a:prstGeom>
          <a:solidFill>
            <a:srgbClr val="68CBF7"/>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87B86EBF-9B10-F029-742E-7F755626701D}"/>
              </a:ext>
            </a:extLst>
          </p:cNvPr>
          <p:cNvSpPr txBox="1"/>
          <p:nvPr/>
        </p:nvSpPr>
        <p:spPr>
          <a:xfrm>
            <a:off x="7198825" y="4165061"/>
            <a:ext cx="1529934" cy="276999"/>
          </a:xfrm>
          <a:prstGeom prst="rect">
            <a:avLst/>
          </a:prstGeom>
          <a:noFill/>
        </p:spPr>
        <p:txBody>
          <a:bodyPr wrap="square" rtlCol="0">
            <a:spAutoFit/>
          </a:bodyPr>
          <a:lstStyle/>
          <a:p>
            <a:r>
              <a:rPr lang="en-US" sz="1200" dirty="0"/>
              <a:t>Milestone</a:t>
            </a:r>
          </a:p>
        </p:txBody>
      </p:sp>
      <p:sp>
        <p:nvSpPr>
          <p:cNvPr id="42" name="Rectangle 41">
            <a:extLst>
              <a:ext uri="{FF2B5EF4-FFF2-40B4-BE49-F238E27FC236}">
                <a16:creationId xmlns:a16="http://schemas.microsoft.com/office/drawing/2014/main" id="{1C6BFBA5-6F2F-EEAD-43AB-5982B1D27DF9}"/>
              </a:ext>
            </a:extLst>
          </p:cNvPr>
          <p:cNvSpPr/>
          <p:nvPr/>
        </p:nvSpPr>
        <p:spPr>
          <a:xfrm>
            <a:off x="2498858" y="4615812"/>
            <a:ext cx="3087130" cy="316684"/>
          </a:xfrm>
          <a:prstGeom prst="rect">
            <a:avLst/>
          </a:prstGeom>
          <a:solidFill>
            <a:srgbClr val="5CDEAE"/>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Sample text</a:t>
            </a:r>
          </a:p>
        </p:txBody>
      </p:sp>
      <p:sp>
        <p:nvSpPr>
          <p:cNvPr id="43" name="5-Point Star 42">
            <a:extLst>
              <a:ext uri="{FF2B5EF4-FFF2-40B4-BE49-F238E27FC236}">
                <a16:creationId xmlns:a16="http://schemas.microsoft.com/office/drawing/2014/main" id="{321980BC-8A23-8F1F-9B5F-79C229A9678D}"/>
              </a:ext>
            </a:extLst>
          </p:cNvPr>
          <p:cNvSpPr/>
          <p:nvPr/>
        </p:nvSpPr>
        <p:spPr>
          <a:xfrm>
            <a:off x="2498858" y="5055022"/>
            <a:ext cx="217283" cy="214772"/>
          </a:xfrm>
          <a:prstGeom prst="star5">
            <a:avLst/>
          </a:prstGeom>
          <a:solidFill>
            <a:srgbClr val="5CDEAE"/>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B347DEF0-540F-7E7E-B608-4A3E08B3F925}"/>
              </a:ext>
            </a:extLst>
          </p:cNvPr>
          <p:cNvSpPr txBox="1"/>
          <p:nvPr/>
        </p:nvSpPr>
        <p:spPr>
          <a:xfrm>
            <a:off x="2716141" y="5055022"/>
            <a:ext cx="1529934" cy="276999"/>
          </a:xfrm>
          <a:prstGeom prst="rect">
            <a:avLst/>
          </a:prstGeom>
          <a:noFill/>
        </p:spPr>
        <p:txBody>
          <a:bodyPr wrap="square" rtlCol="0">
            <a:spAutoFit/>
          </a:bodyPr>
          <a:lstStyle/>
          <a:p>
            <a:r>
              <a:rPr lang="en-US" sz="1200" dirty="0"/>
              <a:t>Milestone</a:t>
            </a:r>
          </a:p>
        </p:txBody>
      </p:sp>
      <p:sp>
        <p:nvSpPr>
          <p:cNvPr id="45" name="Rectangle 44">
            <a:extLst>
              <a:ext uri="{FF2B5EF4-FFF2-40B4-BE49-F238E27FC236}">
                <a16:creationId xmlns:a16="http://schemas.microsoft.com/office/drawing/2014/main" id="{868AF546-5240-EB46-FD8E-5FD540AF7B9D}"/>
              </a:ext>
            </a:extLst>
          </p:cNvPr>
          <p:cNvSpPr/>
          <p:nvPr/>
        </p:nvSpPr>
        <p:spPr>
          <a:xfrm>
            <a:off x="4553893" y="5442905"/>
            <a:ext cx="6902379" cy="316684"/>
          </a:xfrm>
          <a:prstGeom prst="rect">
            <a:avLst/>
          </a:prstGeom>
          <a:solidFill>
            <a:srgbClr val="5CDEAE"/>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Sample text</a:t>
            </a:r>
          </a:p>
        </p:txBody>
      </p:sp>
      <p:sp>
        <p:nvSpPr>
          <p:cNvPr id="46" name="Rectangle 45">
            <a:extLst>
              <a:ext uri="{FF2B5EF4-FFF2-40B4-BE49-F238E27FC236}">
                <a16:creationId xmlns:a16="http://schemas.microsoft.com/office/drawing/2014/main" id="{A987DD75-CFF0-42C4-965A-EF32B6A4C9D5}"/>
              </a:ext>
            </a:extLst>
          </p:cNvPr>
          <p:cNvSpPr/>
          <p:nvPr/>
        </p:nvSpPr>
        <p:spPr>
          <a:xfrm>
            <a:off x="8646059" y="4623972"/>
            <a:ext cx="2208589" cy="316684"/>
          </a:xfrm>
          <a:prstGeom prst="rect">
            <a:avLst/>
          </a:prstGeom>
          <a:solidFill>
            <a:srgbClr val="5CDEAE"/>
          </a:solidFill>
          <a:ln>
            <a:noFill/>
          </a:ln>
          <a:effectLst>
            <a:outerShdw blurRad="50800" dist="6350" dir="54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Century Gothic" panose="020B0502020202020204" pitchFamily="34" charset="0"/>
              </a:rPr>
              <a:t>Sample text</a:t>
            </a:r>
          </a:p>
        </p:txBody>
      </p:sp>
      <p:sp>
        <p:nvSpPr>
          <p:cNvPr id="47" name="5-Point Star 46">
            <a:extLst>
              <a:ext uri="{FF2B5EF4-FFF2-40B4-BE49-F238E27FC236}">
                <a16:creationId xmlns:a16="http://schemas.microsoft.com/office/drawing/2014/main" id="{0C9399B8-EE92-FE48-D65B-ACFE344F953B}"/>
              </a:ext>
            </a:extLst>
          </p:cNvPr>
          <p:cNvSpPr/>
          <p:nvPr/>
        </p:nvSpPr>
        <p:spPr>
          <a:xfrm>
            <a:off x="9460871" y="5055022"/>
            <a:ext cx="217283" cy="214772"/>
          </a:xfrm>
          <a:prstGeom prst="star5">
            <a:avLst/>
          </a:prstGeom>
          <a:solidFill>
            <a:srgbClr val="5CDEAE"/>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31700BFB-D873-4EC2-84F7-16D0765F0EF1}"/>
              </a:ext>
            </a:extLst>
          </p:cNvPr>
          <p:cNvSpPr txBox="1"/>
          <p:nvPr/>
        </p:nvSpPr>
        <p:spPr>
          <a:xfrm>
            <a:off x="9678154" y="5055022"/>
            <a:ext cx="1529934" cy="276999"/>
          </a:xfrm>
          <a:prstGeom prst="rect">
            <a:avLst/>
          </a:prstGeom>
          <a:noFill/>
        </p:spPr>
        <p:txBody>
          <a:bodyPr wrap="square" rtlCol="0">
            <a:spAutoFit/>
          </a:bodyPr>
          <a:lstStyle/>
          <a:p>
            <a:r>
              <a:rPr lang="en-US" sz="1200" dirty="0"/>
              <a:t>Milestone</a:t>
            </a:r>
          </a:p>
        </p:txBody>
      </p:sp>
      <p:sp>
        <p:nvSpPr>
          <p:cNvPr id="49" name="5-Point Star 48">
            <a:extLst>
              <a:ext uri="{FF2B5EF4-FFF2-40B4-BE49-F238E27FC236}">
                <a16:creationId xmlns:a16="http://schemas.microsoft.com/office/drawing/2014/main" id="{CC859613-05AE-F7AD-CC3C-116EEB6B9DA3}"/>
              </a:ext>
            </a:extLst>
          </p:cNvPr>
          <p:cNvSpPr/>
          <p:nvPr/>
        </p:nvSpPr>
        <p:spPr>
          <a:xfrm>
            <a:off x="6981542" y="5876294"/>
            <a:ext cx="217283" cy="214772"/>
          </a:xfrm>
          <a:prstGeom prst="star5">
            <a:avLst/>
          </a:prstGeom>
          <a:solidFill>
            <a:srgbClr val="5CDEAE"/>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43FC8D3E-5FAA-9498-E569-2D2454169505}"/>
              </a:ext>
            </a:extLst>
          </p:cNvPr>
          <p:cNvSpPr txBox="1"/>
          <p:nvPr/>
        </p:nvSpPr>
        <p:spPr>
          <a:xfrm>
            <a:off x="7198825" y="5876294"/>
            <a:ext cx="1529934" cy="276999"/>
          </a:xfrm>
          <a:prstGeom prst="rect">
            <a:avLst/>
          </a:prstGeom>
          <a:noFill/>
        </p:spPr>
        <p:txBody>
          <a:bodyPr wrap="square" rtlCol="0">
            <a:spAutoFit/>
          </a:bodyPr>
          <a:lstStyle/>
          <a:p>
            <a:r>
              <a:rPr lang="en-US" sz="1200" dirty="0"/>
              <a:t>Milestone</a:t>
            </a:r>
          </a:p>
        </p:txBody>
      </p:sp>
      <p:sp>
        <p:nvSpPr>
          <p:cNvPr id="51" name="5-Point Star 50">
            <a:extLst>
              <a:ext uri="{FF2B5EF4-FFF2-40B4-BE49-F238E27FC236}">
                <a16:creationId xmlns:a16="http://schemas.microsoft.com/office/drawing/2014/main" id="{66B31F12-DA22-1F5A-296C-6D2184101251}"/>
              </a:ext>
            </a:extLst>
          </p:cNvPr>
          <p:cNvSpPr/>
          <p:nvPr/>
        </p:nvSpPr>
        <p:spPr>
          <a:xfrm>
            <a:off x="4553893" y="5868710"/>
            <a:ext cx="217283" cy="214772"/>
          </a:xfrm>
          <a:prstGeom prst="star5">
            <a:avLst/>
          </a:prstGeom>
          <a:solidFill>
            <a:srgbClr val="5CDEAE"/>
          </a:solidFill>
          <a:ln>
            <a:noFill/>
          </a:ln>
          <a:effectLst>
            <a:outerShdw blurRad="12700" dir="5400000" algn="ctr" rotWithShape="0">
              <a:srgbClr val="000000">
                <a:alpha val="43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a:extLst>
              <a:ext uri="{FF2B5EF4-FFF2-40B4-BE49-F238E27FC236}">
                <a16:creationId xmlns:a16="http://schemas.microsoft.com/office/drawing/2014/main" id="{6D3B6B89-2820-B293-BAB5-68CB3117AC76}"/>
              </a:ext>
            </a:extLst>
          </p:cNvPr>
          <p:cNvSpPr txBox="1"/>
          <p:nvPr/>
        </p:nvSpPr>
        <p:spPr>
          <a:xfrm>
            <a:off x="4771176" y="5868710"/>
            <a:ext cx="1529934" cy="276999"/>
          </a:xfrm>
          <a:prstGeom prst="rect">
            <a:avLst/>
          </a:prstGeom>
          <a:noFill/>
        </p:spPr>
        <p:txBody>
          <a:bodyPr wrap="square" rtlCol="0">
            <a:spAutoFit/>
          </a:bodyPr>
          <a:lstStyle/>
          <a:p>
            <a:r>
              <a:rPr lang="en-US" sz="1200" dirty="0"/>
              <a:t>Milestone</a:t>
            </a:r>
          </a:p>
        </p:txBody>
      </p:sp>
    </p:spTree>
    <p:extLst>
      <p:ext uri="{BB962C8B-B14F-4D97-AF65-F5344CB8AC3E}">
        <p14:creationId xmlns:p14="http://schemas.microsoft.com/office/powerpoint/2010/main" val="2919053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Gantt-Chart-with-Dependencies_PowerPoint" id="{66D5AC15-DC8F-1B4B-919D-6A46CB5EAC23}" vid="{6D174A49-E34E-2C40-9083-D339CF5F8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4939</TotalTime>
  <Words>198</Words>
  <Application>Microsoft Macintosh PowerPoint</Application>
  <PresentationFormat>Widescreen</PresentationFormat>
  <Paragraphs>42</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Megan Herchold</cp:lastModifiedBy>
  <cp:revision>19</cp:revision>
  <cp:lastPrinted>2020-08-31T22:23:58Z</cp:lastPrinted>
  <dcterms:created xsi:type="dcterms:W3CDTF">2020-09-16T17:09:31Z</dcterms:created>
  <dcterms:modified xsi:type="dcterms:W3CDTF">2024-06-13T05:52:06Z</dcterms:modified>
</cp:coreProperties>
</file>