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7" r:id="rId2"/>
    <p:sldId id="363" r:id="rId3"/>
    <p:sldId id="362"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C4F2F1"/>
    <a:srgbClr val="FCBFB3"/>
    <a:srgbClr val="FC9974"/>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17" autoAdjust="0"/>
    <p:restoredTop sz="95714"/>
  </p:normalViewPr>
  <p:slideViewPr>
    <p:cSldViewPr snapToGrid="0" snapToObjects="1">
      <p:cViewPr varScale="1">
        <p:scale>
          <a:sx n="118" d="100"/>
          <a:sy n="118" d="100"/>
        </p:scale>
        <p:origin x="944"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542839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811620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60"/>
            <a:grayscl/>
            <a:extLst>
              <a:ext uri="{BEBA8EAE-BF5A-486C-A8C5-ECC9F3942E4B}">
                <a14:imgProps xmlns:a14="http://schemas.microsoft.com/office/drawing/2010/main">
                  <a14:imgLayer r:embed="rId1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1426&amp;utm_source=template-powerpoint&amp;utm_medium=content&amp;utm_campaign=Sample+Simple+Project+Plan-powerpoint-11426&amp;lpa=Sample+Simple+Project+Plan+powerpoint+11426"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6" y="254470"/>
            <a:ext cx="8037103" cy="584775"/>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Project Plan Template Example </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3892732"/>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b="0" i="0" u="none" strike="noStrike" dirty="0">
                <a:solidFill>
                  <a:srgbClr val="000000"/>
                </a:solidFill>
                <a:effectLst/>
                <a:latin typeface="Century Gothic" panose="020B0502020202020204" pitchFamily="34" charset="0"/>
              </a:rPr>
              <a:t>This single-slide template is best suited for project managers who need a simple format for presenting the project deliverables, tasks, and task timelines over one year.</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This template showcases a straightforward table layout including a horizontal bar chart illustrating each task’s duration. Use the ‘today’ indicator to easily see which tasks are finished, ongoing, or pending. Customize the tasks and timelines to align with your project.</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3"/>
          <a:srcRect/>
          <a:stretch/>
        </p:blipFill>
        <p:spPr>
          <a:xfrm>
            <a:off x="6469505" y="1648227"/>
            <a:ext cx="5377081" cy="3027467"/>
          </a:xfrm>
          <a:prstGeom prst="rect">
            <a:avLst/>
          </a:prstGeom>
          <a:effectLst>
            <a:outerShdw blurRad="152400" dist="38100" dir="2700000" sx="101000" sy="101000" algn="tl" rotWithShape="0">
              <a:prstClr val="black">
                <a:alpha val="40000"/>
              </a:prstClr>
            </a:outerShdw>
          </a:effectLst>
        </p:spPr>
      </p:pic>
      <p:pic>
        <p:nvPicPr>
          <p:cNvPr id="8" name="Picture 7">
            <a:hlinkClick r:id="rId4"/>
            <a:extLst>
              <a:ext uri="{FF2B5EF4-FFF2-40B4-BE49-F238E27FC236}">
                <a16:creationId xmlns:a16="http://schemas.microsoft.com/office/drawing/2014/main" id="{FD9B85DC-4C2C-4C7F-EDB3-584168D5801B}"/>
              </a:ext>
            </a:extLst>
          </p:cNvPr>
          <p:cNvPicPr>
            <a:picLocks noChangeAspect="1"/>
          </p:cNvPicPr>
          <p:nvPr/>
        </p:nvPicPr>
        <p:blipFill>
          <a:blip r:embed="rId5"/>
          <a:srcRect/>
          <a:stretch/>
        </p:blipFill>
        <p:spPr>
          <a:xfrm>
            <a:off x="8833993" y="280262"/>
            <a:ext cx="3041396" cy="604919"/>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b="1" dirty="0">
                <a:solidFill>
                  <a:schemeClr val="tx1">
                    <a:lumMod val="65000"/>
                    <a:lumOff val="35000"/>
                  </a:schemeClr>
                </a:solidFill>
                <a:latin typeface="Century Gothic" panose="020B0502020202020204" pitchFamily="34" charset="0"/>
              </a:rPr>
              <a:t>EXAMPLE</a:t>
            </a:r>
            <a:r>
              <a:rPr lang="en-US" dirty="0">
                <a:solidFill>
                  <a:schemeClr val="tx1">
                    <a:lumMod val="65000"/>
                    <a:lumOff val="35000"/>
                  </a:schemeClr>
                </a:solidFill>
                <a:latin typeface="Century Gothic" panose="020B0502020202020204" pitchFamily="34" charset="0"/>
              </a:rPr>
              <a:t> Simple Project Plan Template</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a:lnSpc>
                          <a:spcPct val="100000"/>
                        </a:lnSpc>
                      </a:pPr>
                      <a:r>
                        <a:rPr lang="en-US" sz="1200" b="0" dirty="0">
                          <a:solidFill>
                            <a:schemeClr val="tx1"/>
                          </a:solidFill>
                          <a:latin typeface="Century Gothic" panose="020B0502020202020204" pitchFamily="34" charset="0"/>
                        </a:rPr>
                        <a:t>Project Scope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nSpc>
                          <a:spcPct val="100000"/>
                        </a:lnSpc>
                      </a:pPr>
                      <a:r>
                        <a:rPr lang="en-US" sz="1200" b="0" dirty="0">
                          <a:solidFill>
                            <a:schemeClr val="tx1"/>
                          </a:solidFill>
                          <a:latin typeface="Century Gothic" panose="020B0502020202020204" pitchFamily="34" charset="0"/>
                        </a:rPr>
                        <a:t>Define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200" dirty="0">
                          <a:solidFill>
                            <a:schemeClr val="tx1"/>
                          </a:solidFill>
                          <a:latin typeface="Century Gothic" panose="020B0502020202020204" pitchFamily="34" charset="0"/>
                        </a:rPr>
                        <a:t>Schedule Stakeholder Interviews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a:lnSpc>
                          <a:spcPct val="100000"/>
                        </a:lnSpc>
                      </a:pPr>
                      <a:endParaRPr lang="en-US" sz="1200" b="0" dirty="0">
                        <a:solidFill>
                          <a:srgbClr val="FF0000"/>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200" b="0" dirty="0">
                          <a:solidFill>
                            <a:schemeClr val="tx1"/>
                          </a:solidFill>
                          <a:latin typeface="Century Gothic" panose="020B0502020202020204" pitchFamily="34" charset="0"/>
                        </a:rPr>
                        <a:t>Write Scope Statement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WBS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Breakdown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Assign Responsibility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Review with Stakeholders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Project Schedule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Estimate Duration of Each Task</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Set Milestones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Complete a Gantt Chart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248685"/>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248685"/>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Today</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81084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Simple Project Plan Template</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extLst>
              <p:ext uri="{D42A27DB-BD31-4B8C-83A1-F6EECF244321}">
                <p14:modId xmlns:p14="http://schemas.microsoft.com/office/powerpoint/2010/main" val="2318716364"/>
              </p:ext>
            </p:extLst>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a:lnSpc>
                          <a:spcPct val="100000"/>
                        </a:lnSpc>
                      </a:pPr>
                      <a:r>
                        <a:rPr lang="en-US" sz="12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nSpc>
                          <a:spcPct val="100000"/>
                        </a:lnSpc>
                      </a:pPr>
                      <a:r>
                        <a:rPr lang="en-US" sz="1200" b="0" dirty="0">
                          <a:solidFill>
                            <a:schemeClr val="tx1"/>
                          </a:solidFill>
                          <a:latin typeface="Century Gothic" panose="020B0502020202020204" pitchFamily="34" charset="0"/>
                        </a:rPr>
                        <a:t>Task Description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Additional Descriptions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248685"/>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248685"/>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Today</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9040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15329</TotalTime>
  <Words>270</Words>
  <Application>Microsoft Macintosh PowerPoint</Application>
  <PresentationFormat>Widescreen</PresentationFormat>
  <Paragraphs>59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Office81</cp:lastModifiedBy>
  <cp:revision>155</cp:revision>
  <cp:lastPrinted>2020-08-31T22:23:58Z</cp:lastPrinted>
  <dcterms:created xsi:type="dcterms:W3CDTF">2021-07-07T23:54:57Z</dcterms:created>
  <dcterms:modified xsi:type="dcterms:W3CDTF">2024-06-20T04:00:00Z</dcterms:modified>
</cp:coreProperties>
</file>