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9"/>
  </p:notesMasterIdLst>
  <p:sldIdLst>
    <p:sldId id="408" r:id="rId2"/>
    <p:sldId id="354" r:id="rId3"/>
    <p:sldId id="361" r:id="rId4"/>
    <p:sldId id="367" r:id="rId5"/>
    <p:sldId id="368" r:id="rId6"/>
    <p:sldId id="355" r:id="rId7"/>
    <p:sldId id="295"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23C9"/>
    <a:srgbClr val="12C2B7"/>
    <a:srgbClr val="D7EEB2"/>
    <a:srgbClr val="F3FEEC"/>
    <a:srgbClr val="F1FEE3"/>
    <a:srgbClr val="E6FDF3"/>
    <a:srgbClr val="E1F7ED"/>
    <a:srgbClr val="C2F0DF"/>
    <a:srgbClr val="EAEEF3"/>
    <a:srgbClr val="F7F9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29" autoAdjust="0"/>
    <p:restoredTop sz="86447"/>
  </p:normalViewPr>
  <p:slideViewPr>
    <p:cSldViewPr snapToGrid="0" snapToObjects="1">
      <p:cViewPr varScale="1">
        <p:scale>
          <a:sx n="81" d="100"/>
          <a:sy n="81" d="100"/>
        </p:scale>
        <p:origin x="1782" y="120"/>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7/15/2024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7</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7/15/2024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7/15/2024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7/15/2024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7/15/2024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7/15/2024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7/15/2024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7/15/2024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7/15/2024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7/15/2024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7/15/2024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7/15/2024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7/15/2024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6.svg"/><Relationship Id="rId12" Type="http://schemas.openxmlformats.org/officeDocument/2006/relationships/hyperlink" Target="https://www.smartsheet.com/try-it?trp=12113&amp;utm_source=template-powerpoint&amp;utm_medium=content&amp;utm_campaign=RACI+Matrix+Template-powerpoint-12113&amp;lpa=RACI+Matrix+Template+powerpoint+12113" TargetMode="External"/><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3.png"/><Relationship Id="rId3" Type="http://schemas.openxmlformats.org/officeDocument/2006/relationships/image" Target="../media/image5.png"/><Relationship Id="rId7" Type="http://schemas.openxmlformats.org/officeDocument/2006/relationships/image" Target="../media/image13.png"/><Relationship Id="rId12" Type="http://schemas.openxmlformats.org/officeDocument/2006/relationships/image" Target="../media/image10.svg"/><Relationship Id="rId2" Type="http://schemas.openxmlformats.org/officeDocument/2006/relationships/image" Target="../media/image12.jpg"/><Relationship Id="rId1" Type="http://schemas.openxmlformats.org/officeDocument/2006/relationships/slideLayout" Target="../slideLayouts/slideLayout7.xml"/><Relationship Id="rId6" Type="http://schemas.openxmlformats.org/officeDocument/2006/relationships/image" Target="../media/image8.svg"/><Relationship Id="rId11" Type="http://schemas.openxmlformats.org/officeDocument/2006/relationships/image" Target="../media/image9.png"/><Relationship Id="rId5" Type="http://schemas.openxmlformats.org/officeDocument/2006/relationships/image" Target="../media/image7.png"/><Relationship Id="rId10" Type="http://schemas.openxmlformats.org/officeDocument/2006/relationships/image" Target="../media/image16.png"/><Relationship Id="rId4" Type="http://schemas.openxmlformats.org/officeDocument/2006/relationships/image" Target="../media/image6.svg"/><Relationship Id="rId9" Type="http://schemas.openxmlformats.org/officeDocument/2006/relationships/image" Target="../media/image15.png"/><Relationship Id="rId14" Type="http://schemas.openxmlformats.org/officeDocument/2006/relationships/image" Target="../media/image4.svg"/></Relationships>
</file>

<file path=ppt/slides/_rels/slide3.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23.png"/><Relationship Id="rId18" Type="http://schemas.openxmlformats.org/officeDocument/2006/relationships/image" Target="../media/image8.svg"/><Relationship Id="rId3" Type="http://schemas.openxmlformats.org/officeDocument/2006/relationships/image" Target="../media/image13.png"/><Relationship Id="rId21" Type="http://schemas.openxmlformats.org/officeDocument/2006/relationships/image" Target="../media/image3.png"/><Relationship Id="rId7" Type="http://schemas.openxmlformats.org/officeDocument/2006/relationships/image" Target="../media/image19.png"/><Relationship Id="rId12" Type="http://schemas.openxmlformats.org/officeDocument/2006/relationships/image" Target="../media/image16.png"/><Relationship Id="rId17" Type="http://schemas.openxmlformats.org/officeDocument/2006/relationships/image" Target="../media/image7.png"/><Relationship Id="rId2" Type="http://schemas.openxmlformats.org/officeDocument/2006/relationships/image" Target="../media/image12.jpg"/><Relationship Id="rId16" Type="http://schemas.openxmlformats.org/officeDocument/2006/relationships/image" Target="../media/image6.svg"/><Relationship Id="rId20" Type="http://schemas.openxmlformats.org/officeDocument/2006/relationships/image" Target="../media/image10.sv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22.svg"/><Relationship Id="rId5" Type="http://schemas.openxmlformats.org/officeDocument/2006/relationships/image" Target="../media/image18.svg"/><Relationship Id="rId15" Type="http://schemas.openxmlformats.org/officeDocument/2006/relationships/image" Target="../media/image5.png"/><Relationship Id="rId10" Type="http://schemas.openxmlformats.org/officeDocument/2006/relationships/image" Target="../media/image21.png"/><Relationship Id="rId19" Type="http://schemas.openxmlformats.org/officeDocument/2006/relationships/image" Target="../media/image9.png"/><Relationship Id="rId4" Type="http://schemas.openxmlformats.org/officeDocument/2006/relationships/image" Target="../media/image17.png"/><Relationship Id="rId9" Type="http://schemas.openxmlformats.org/officeDocument/2006/relationships/image" Target="../media/image14.png"/><Relationship Id="rId14" Type="http://schemas.openxmlformats.org/officeDocument/2006/relationships/image" Target="../media/image24.svg"/><Relationship Id="rId22" Type="http://schemas.openxmlformats.org/officeDocument/2006/relationships/image" Target="../media/image4.svg"/></Relationships>
</file>

<file path=ppt/slides/_rels/slide4.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23.png"/><Relationship Id="rId18" Type="http://schemas.openxmlformats.org/officeDocument/2006/relationships/image" Target="../media/image28.png"/><Relationship Id="rId3" Type="http://schemas.openxmlformats.org/officeDocument/2006/relationships/image" Target="../media/image13.png"/><Relationship Id="rId7" Type="http://schemas.openxmlformats.org/officeDocument/2006/relationships/image" Target="../media/image19.png"/><Relationship Id="rId12" Type="http://schemas.openxmlformats.org/officeDocument/2006/relationships/image" Target="../media/image16.png"/><Relationship Id="rId17" Type="http://schemas.openxmlformats.org/officeDocument/2006/relationships/image" Target="../media/image27.png"/><Relationship Id="rId2" Type="http://schemas.openxmlformats.org/officeDocument/2006/relationships/image" Target="../media/image12.jpg"/><Relationship Id="rId16"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22.svg"/><Relationship Id="rId5" Type="http://schemas.openxmlformats.org/officeDocument/2006/relationships/image" Target="../media/image18.svg"/><Relationship Id="rId15" Type="http://schemas.openxmlformats.org/officeDocument/2006/relationships/image" Target="../media/image25.png"/><Relationship Id="rId10" Type="http://schemas.openxmlformats.org/officeDocument/2006/relationships/image" Target="../media/image21.png"/><Relationship Id="rId4" Type="http://schemas.openxmlformats.org/officeDocument/2006/relationships/image" Target="../media/image17.png"/><Relationship Id="rId9" Type="http://schemas.openxmlformats.org/officeDocument/2006/relationships/image" Target="../media/image14.png"/><Relationship Id="rId14" Type="http://schemas.openxmlformats.org/officeDocument/2006/relationships/image" Target="../media/image24.svg"/></Relationships>
</file>

<file path=ppt/slides/_rels/slide5.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23.png"/><Relationship Id="rId18" Type="http://schemas.openxmlformats.org/officeDocument/2006/relationships/image" Target="../media/image27.png"/><Relationship Id="rId3" Type="http://schemas.openxmlformats.org/officeDocument/2006/relationships/image" Target="../media/image13.png"/><Relationship Id="rId7" Type="http://schemas.openxmlformats.org/officeDocument/2006/relationships/image" Target="../media/image19.png"/><Relationship Id="rId12" Type="http://schemas.openxmlformats.org/officeDocument/2006/relationships/image" Target="../media/image16.png"/><Relationship Id="rId17" Type="http://schemas.openxmlformats.org/officeDocument/2006/relationships/image" Target="../media/image26.png"/><Relationship Id="rId2" Type="http://schemas.openxmlformats.org/officeDocument/2006/relationships/image" Target="../media/image12.jpg"/><Relationship Id="rId16"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22.svg"/><Relationship Id="rId5" Type="http://schemas.openxmlformats.org/officeDocument/2006/relationships/image" Target="../media/image18.svg"/><Relationship Id="rId15" Type="http://schemas.openxmlformats.org/officeDocument/2006/relationships/image" Target="../media/image28.png"/><Relationship Id="rId10" Type="http://schemas.openxmlformats.org/officeDocument/2006/relationships/image" Target="../media/image21.png"/><Relationship Id="rId4" Type="http://schemas.openxmlformats.org/officeDocument/2006/relationships/image" Target="../media/image17.png"/><Relationship Id="rId9" Type="http://schemas.openxmlformats.org/officeDocument/2006/relationships/image" Target="../media/image14.png"/><Relationship Id="rId14" Type="http://schemas.openxmlformats.org/officeDocument/2006/relationships/image" Target="../media/image24.svg"/></Relationships>
</file>

<file path=ppt/slides/_rels/slide6.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White 3D rendering of a honeycomb">
            <a:extLst>
              <a:ext uri="{FF2B5EF4-FFF2-40B4-BE49-F238E27FC236}">
                <a16:creationId xmlns:a16="http://schemas.microsoft.com/office/drawing/2014/main" id="{6B58B8D1-91FF-8FC4-0EAF-857755C8CC9C}"/>
              </a:ext>
            </a:extLst>
          </p:cNvPr>
          <p:cNvPicPr>
            <a:picLocks noChangeAspect="1"/>
          </p:cNvPicPr>
          <p:nvPr/>
        </p:nvPicPr>
        <p:blipFill>
          <a:blip r:embed="rId2">
            <a:alphaModFix amt="50000"/>
          </a:blip>
          <a:stretch>
            <a:fillRect/>
          </a:stretch>
        </p:blipFill>
        <p:spPr>
          <a:xfrm>
            <a:off x="0" y="0"/>
            <a:ext cx="12192000" cy="6858000"/>
          </a:xfrm>
          <a:prstGeom prst="rect">
            <a:avLst/>
          </a:prstGeom>
        </p:spPr>
      </p:pic>
      <p:pic>
        <p:nvPicPr>
          <p:cNvPr id="10" name="Picture 9">
            <a:extLst>
              <a:ext uri="{FF2B5EF4-FFF2-40B4-BE49-F238E27FC236}">
                <a16:creationId xmlns:a16="http://schemas.microsoft.com/office/drawing/2014/main" id="{40FB169E-26DF-1212-E4EF-420ABDB332DB}"/>
              </a:ext>
            </a:extLst>
          </p:cNvPr>
          <p:cNvPicPr>
            <a:picLocks noChangeAspect="1"/>
          </p:cNvPicPr>
          <p:nvPr/>
        </p:nvPicPr>
        <p:blipFill>
          <a:blip r:embed="rId3"/>
          <a:srcRect l="301" r="301"/>
          <a:stretch/>
        </p:blipFill>
        <p:spPr>
          <a:xfrm>
            <a:off x="5046705" y="1871829"/>
            <a:ext cx="6812805" cy="3869213"/>
          </a:xfrm>
          <a:prstGeom prst="rect">
            <a:avLst/>
          </a:prstGeom>
          <a:effectLst>
            <a:outerShdw blurRad="101157" dist="38100" dir="2700000" algn="tl" rotWithShape="0">
              <a:prstClr val="black">
                <a:alpha val="40000"/>
              </a:prstClr>
            </a:outerShdw>
          </a:effectLst>
        </p:spPr>
      </p:pic>
      <p:sp>
        <p:nvSpPr>
          <p:cNvPr id="8" name="Oval 7">
            <a:extLst>
              <a:ext uri="{FF2B5EF4-FFF2-40B4-BE49-F238E27FC236}">
                <a16:creationId xmlns:a16="http://schemas.microsoft.com/office/drawing/2014/main" id="{917F50E3-CA17-9124-5AC5-07EF533ACF68}"/>
              </a:ext>
            </a:extLst>
          </p:cNvPr>
          <p:cNvSpPr/>
          <p:nvPr/>
        </p:nvSpPr>
        <p:spPr>
          <a:xfrm>
            <a:off x="85061" y="6540835"/>
            <a:ext cx="221472" cy="221472"/>
          </a:xfrm>
          <a:prstGeom prst="ellipse">
            <a:avLst/>
          </a:prstGeom>
          <a:solidFill>
            <a:srgbClr val="C524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BDE39DC-D8D6-12D8-70BF-8BF1CD9A7787}"/>
              </a:ext>
            </a:extLst>
          </p:cNvPr>
          <p:cNvSpPr/>
          <p:nvPr/>
        </p:nvSpPr>
        <p:spPr>
          <a:xfrm>
            <a:off x="411377" y="6540835"/>
            <a:ext cx="221472" cy="22147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6DD206E-F9B3-1C88-F932-BF2A4DFC4C41}"/>
              </a:ext>
            </a:extLst>
          </p:cNvPr>
          <p:cNvSpPr/>
          <p:nvPr/>
        </p:nvSpPr>
        <p:spPr>
          <a:xfrm>
            <a:off x="737693" y="6540086"/>
            <a:ext cx="221472" cy="221472"/>
          </a:xfrm>
          <a:prstGeom prst="ellipse">
            <a:avLst/>
          </a:prstGeom>
          <a:solidFill>
            <a:srgbClr val="13C9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CD69113E-5AB7-8B26-7E7D-6B734D1553B9}"/>
              </a:ext>
            </a:extLst>
          </p:cNvPr>
          <p:cNvSpPr/>
          <p:nvPr/>
        </p:nvSpPr>
        <p:spPr>
          <a:xfrm>
            <a:off x="1064009" y="6540086"/>
            <a:ext cx="221472" cy="221472"/>
          </a:xfrm>
          <a:prstGeom prst="ellipse">
            <a:avLst/>
          </a:prstGeom>
          <a:solidFill>
            <a:srgbClr val="FFA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phic 14">
            <a:extLst>
              <a:ext uri="{FF2B5EF4-FFF2-40B4-BE49-F238E27FC236}">
                <a16:creationId xmlns:a16="http://schemas.microsoft.com/office/drawing/2014/main" id="{D8D63F79-FB84-7E5B-0E76-9E4095262EC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944718" y="5720729"/>
            <a:ext cx="1015454" cy="1015454"/>
          </a:xfrm>
          <a:prstGeom prst="rect">
            <a:avLst/>
          </a:prstGeom>
        </p:spPr>
      </p:pic>
      <p:pic>
        <p:nvPicPr>
          <p:cNvPr id="16" name="Graphic 15">
            <a:extLst>
              <a:ext uri="{FF2B5EF4-FFF2-40B4-BE49-F238E27FC236}">
                <a16:creationId xmlns:a16="http://schemas.microsoft.com/office/drawing/2014/main" id="{0A0BDEF6-C6BC-6EF1-4CF6-3B61BEF9CD4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135914" y="5792546"/>
            <a:ext cx="1015454" cy="1015454"/>
          </a:xfrm>
          <a:prstGeom prst="rect">
            <a:avLst/>
          </a:prstGeom>
        </p:spPr>
      </p:pic>
      <p:pic>
        <p:nvPicPr>
          <p:cNvPr id="17" name="Graphic 16">
            <a:extLst>
              <a:ext uri="{FF2B5EF4-FFF2-40B4-BE49-F238E27FC236}">
                <a16:creationId xmlns:a16="http://schemas.microsoft.com/office/drawing/2014/main" id="{7E347930-4CA1-2332-BF01-95E38DB0955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566504" y="5720729"/>
            <a:ext cx="1015454" cy="1015454"/>
          </a:xfrm>
          <a:prstGeom prst="rect">
            <a:avLst/>
          </a:prstGeom>
        </p:spPr>
      </p:pic>
      <p:pic>
        <p:nvPicPr>
          <p:cNvPr id="18" name="Graphic 17">
            <a:extLst>
              <a:ext uri="{FF2B5EF4-FFF2-40B4-BE49-F238E27FC236}">
                <a16:creationId xmlns:a16="http://schemas.microsoft.com/office/drawing/2014/main" id="{ACD70F0C-942F-C4F8-A21E-FB90FD5A98F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705324" y="5806959"/>
            <a:ext cx="1015454" cy="1015454"/>
          </a:xfrm>
          <a:prstGeom prst="rect">
            <a:avLst/>
          </a:prstGeom>
        </p:spPr>
      </p:pic>
      <p:sp>
        <p:nvSpPr>
          <p:cNvPr id="7" name="TextBox 6">
            <a:extLst>
              <a:ext uri="{FF2B5EF4-FFF2-40B4-BE49-F238E27FC236}">
                <a16:creationId xmlns:a16="http://schemas.microsoft.com/office/drawing/2014/main" id="{A8DBC8DA-32E0-BEA0-5780-166A54D97B2C}"/>
              </a:ext>
            </a:extLst>
          </p:cNvPr>
          <p:cNvSpPr txBox="1"/>
          <p:nvPr/>
        </p:nvSpPr>
        <p:spPr>
          <a:xfrm>
            <a:off x="249646" y="282533"/>
            <a:ext cx="6367721" cy="1077218"/>
          </a:xfrm>
          <a:prstGeom prst="rect">
            <a:avLst/>
          </a:prstGeom>
          <a:noFill/>
          <a:effectLst/>
        </p:spPr>
        <p:txBody>
          <a:bodyPr wrap="square" rtlCol="0">
            <a:spAutoFit/>
          </a:bodyPr>
          <a:lstStyle/>
          <a:p>
            <a:r>
              <a:rPr lang="en-US" sz="3200" b="1" dirty="0">
                <a:solidFill>
                  <a:srgbClr val="001033"/>
                </a:solidFill>
                <a:latin typeface="Century Gothic" panose="020B0502020202020204" pitchFamily="34" charset="0"/>
              </a:rPr>
              <a:t>PowerPoint RACI Matrix Template</a:t>
            </a:r>
          </a:p>
        </p:txBody>
      </p:sp>
      <p:sp>
        <p:nvSpPr>
          <p:cNvPr id="9" name="TextBox 8">
            <a:extLst>
              <a:ext uri="{FF2B5EF4-FFF2-40B4-BE49-F238E27FC236}">
                <a16:creationId xmlns:a16="http://schemas.microsoft.com/office/drawing/2014/main" id="{3AC1BCFF-B72F-37BA-FB19-3DF74CA08098}"/>
              </a:ext>
            </a:extLst>
          </p:cNvPr>
          <p:cNvSpPr txBox="1"/>
          <p:nvPr/>
        </p:nvSpPr>
        <p:spPr>
          <a:xfrm>
            <a:off x="293144" y="1825445"/>
            <a:ext cx="4367633" cy="4011034"/>
          </a:xfrm>
          <a:prstGeom prst="rect">
            <a:avLst/>
          </a:prstGeom>
          <a:noFill/>
        </p:spPr>
        <p:txBody>
          <a:bodyPr wrap="square" rtlCol="0">
            <a:spAutoFit/>
          </a:bodyPr>
          <a:lstStyle/>
          <a:p>
            <a:pPr algn="l" rtl="0">
              <a:lnSpc>
                <a:spcPct val="150000"/>
              </a:lnSpc>
              <a:spcBef>
                <a:spcPts val="0"/>
              </a:spcBef>
              <a:spcAft>
                <a:spcPts val="1200"/>
              </a:spcAft>
            </a:pPr>
            <a:r>
              <a:rPr lang="en-US" sz="1500" b="1" i="0" u="none" strike="noStrike" dirty="0">
                <a:solidFill>
                  <a:srgbClr val="000000"/>
                </a:solidFill>
                <a:effectLst/>
                <a:latin typeface="Century Gothic" panose="020B0502020202020204" pitchFamily="34" charset="0"/>
              </a:rPr>
              <a:t>When to Use This Template</a:t>
            </a:r>
            <a:r>
              <a:rPr lang="en-US" sz="1500" i="0" u="none" strike="noStrike" dirty="0">
                <a:solidFill>
                  <a:srgbClr val="000000"/>
                </a:solidFill>
                <a:effectLst/>
                <a:latin typeface="Century Gothic" panose="020B0502020202020204" pitchFamily="34" charset="0"/>
              </a:rPr>
              <a:t>: Use this template to define and clarify roles and responsibilities in a project to ensure that each task is assigned to the appropriate team members. </a:t>
            </a:r>
          </a:p>
          <a:p>
            <a:pPr algn="l" rtl="0">
              <a:lnSpc>
                <a:spcPct val="150000"/>
              </a:lnSpc>
              <a:spcBef>
                <a:spcPts val="0"/>
              </a:spcBef>
              <a:spcAft>
                <a:spcPts val="1200"/>
              </a:spcAft>
            </a:pPr>
            <a:r>
              <a:rPr lang="en-US" sz="1500" b="1" i="0" u="none" strike="noStrike" dirty="0">
                <a:solidFill>
                  <a:srgbClr val="000000"/>
                </a:solidFill>
                <a:effectLst/>
                <a:latin typeface="Century Gothic" panose="020B0502020202020204" pitchFamily="34" charset="0"/>
              </a:rPr>
              <a:t>Notable Template Features</a:t>
            </a:r>
            <a:r>
              <a:rPr lang="en-US" sz="1500" i="0" u="none" strike="noStrike" dirty="0">
                <a:solidFill>
                  <a:srgbClr val="000000"/>
                </a:solidFill>
                <a:effectLst/>
                <a:latin typeface="Century Gothic" panose="020B0502020202020204" pitchFamily="34" charset="0"/>
              </a:rPr>
              <a:t>: This template lists each task alongside the responsible, accountable, consulted, and informed (RACI) parties. This layout facilitates clear communication and accountability within the team, and it helps ensure that everyone is on the same page regarding their role. </a:t>
            </a:r>
          </a:p>
        </p:txBody>
      </p:sp>
      <p:pic>
        <p:nvPicPr>
          <p:cNvPr id="3" name="Picture 2">
            <a:hlinkClick r:id="rId12"/>
            <a:extLst>
              <a:ext uri="{FF2B5EF4-FFF2-40B4-BE49-F238E27FC236}">
                <a16:creationId xmlns:a16="http://schemas.microsoft.com/office/drawing/2014/main" id="{9BAB831A-F102-DDC5-7497-9C20C77AA69F}"/>
              </a:ext>
            </a:extLst>
          </p:cNvPr>
          <p:cNvPicPr>
            <a:picLocks noChangeAspect="1"/>
          </p:cNvPicPr>
          <p:nvPr/>
        </p:nvPicPr>
        <p:blipFill>
          <a:blip r:embed="rId13"/>
          <a:srcRect/>
          <a:stretch/>
        </p:blipFill>
        <p:spPr>
          <a:xfrm>
            <a:off x="7699738" y="310605"/>
            <a:ext cx="4170546" cy="829501"/>
          </a:xfrm>
          <a:prstGeom prst="rect">
            <a:avLst/>
          </a:prstGeom>
        </p:spPr>
      </p:pic>
    </p:spTree>
    <p:extLst>
      <p:ext uri="{BB962C8B-B14F-4D97-AF65-F5344CB8AC3E}">
        <p14:creationId xmlns:p14="http://schemas.microsoft.com/office/powerpoint/2010/main" val="2936978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descr="Abstract white geometric texture">
            <a:extLst>
              <a:ext uri="{FF2B5EF4-FFF2-40B4-BE49-F238E27FC236}">
                <a16:creationId xmlns:a16="http://schemas.microsoft.com/office/drawing/2014/main" id="{B8936726-C425-23F7-7768-C2E1F6C22E5C}"/>
              </a:ext>
            </a:extLst>
          </p:cNvPr>
          <p:cNvPicPr>
            <a:picLocks noChangeAspect="1"/>
          </p:cNvPicPr>
          <p:nvPr/>
        </p:nvPicPr>
        <p:blipFill>
          <a:blip r:embed="rId2"/>
          <a:stretch>
            <a:fillRect/>
          </a:stretch>
        </p:blipFill>
        <p:spPr>
          <a:xfrm>
            <a:off x="-11373" y="0"/>
            <a:ext cx="12203371" cy="6858000"/>
          </a:xfrm>
          <a:prstGeom prst="rect">
            <a:avLst/>
          </a:prstGeom>
        </p:spPr>
      </p:pic>
      <p:pic>
        <p:nvPicPr>
          <p:cNvPr id="23" name="Graphic 22">
            <a:extLst>
              <a:ext uri="{FF2B5EF4-FFF2-40B4-BE49-F238E27FC236}">
                <a16:creationId xmlns:a16="http://schemas.microsoft.com/office/drawing/2014/main" id="{FA55D576-8D25-3A59-202A-DED2D7365A4C}"/>
              </a:ext>
            </a:extLst>
          </p:cNvPr>
          <p:cNvPicPr>
            <a:picLocks noChangeAspect="1"/>
          </p:cNvPicPr>
          <p:nvPr/>
        </p:nvPicPr>
        <p:blipFill>
          <a:blip r:embed="rId3">
            <a:alphaModFix amt="60000"/>
            <a:extLst>
              <a:ext uri="{96DAC541-7B7A-43D3-8B79-37D633B846F1}">
                <asvg:svgBlip xmlns:asvg="http://schemas.microsoft.com/office/drawing/2016/SVG/main" r:embed="rId4"/>
              </a:ext>
            </a:extLst>
          </a:blip>
          <a:stretch>
            <a:fillRect/>
          </a:stretch>
        </p:blipFill>
        <p:spPr>
          <a:xfrm>
            <a:off x="4162134" y="4240617"/>
            <a:ext cx="984346" cy="984346"/>
          </a:xfrm>
          <a:prstGeom prst="rect">
            <a:avLst/>
          </a:prstGeom>
        </p:spPr>
      </p:pic>
      <p:pic>
        <p:nvPicPr>
          <p:cNvPr id="29" name="Graphic 28">
            <a:extLst>
              <a:ext uri="{FF2B5EF4-FFF2-40B4-BE49-F238E27FC236}">
                <a16:creationId xmlns:a16="http://schemas.microsoft.com/office/drawing/2014/main" id="{7349A670-D4A6-C5DB-89E4-326055BB6A0C}"/>
              </a:ext>
            </a:extLst>
          </p:cNvPr>
          <p:cNvPicPr>
            <a:picLocks noChangeAspect="1"/>
          </p:cNvPicPr>
          <p:nvPr/>
        </p:nvPicPr>
        <p:blipFill>
          <a:blip r:embed="rId5">
            <a:alphaModFix amt="40000"/>
            <a:extLst>
              <a:ext uri="{96DAC541-7B7A-43D3-8B79-37D633B846F1}">
                <asvg:svgBlip xmlns:asvg="http://schemas.microsoft.com/office/drawing/2016/SVG/main" r:embed="rId6"/>
              </a:ext>
            </a:extLst>
          </a:blip>
          <a:stretch>
            <a:fillRect/>
          </a:stretch>
        </p:blipFill>
        <p:spPr>
          <a:xfrm>
            <a:off x="5209328" y="3075905"/>
            <a:ext cx="1234008" cy="1234008"/>
          </a:xfrm>
          <a:prstGeom prst="rect">
            <a:avLst/>
          </a:prstGeom>
        </p:spPr>
      </p:pic>
      <p:sp>
        <p:nvSpPr>
          <p:cNvPr id="92" name="TextBox 91">
            <a:extLst>
              <a:ext uri="{FF2B5EF4-FFF2-40B4-BE49-F238E27FC236}">
                <a16:creationId xmlns:a16="http://schemas.microsoft.com/office/drawing/2014/main" id="{15002CF0-EA59-CE43-9D0C-B9955C66D425}"/>
              </a:ext>
            </a:extLst>
          </p:cNvPr>
          <p:cNvSpPr txBox="1"/>
          <p:nvPr/>
        </p:nvSpPr>
        <p:spPr>
          <a:xfrm>
            <a:off x="411377" y="1720840"/>
            <a:ext cx="4436496" cy="2308324"/>
          </a:xfrm>
          <a:prstGeom prst="rect">
            <a:avLst/>
          </a:prstGeom>
          <a:noFill/>
        </p:spPr>
        <p:txBody>
          <a:bodyPr wrap="square" rtlCol="0">
            <a:spAutoFit/>
          </a:bodyPr>
          <a:lstStyle/>
          <a:p>
            <a:r>
              <a:rPr lang="en-US" sz="7200" dirty="0">
                <a:solidFill>
                  <a:schemeClr val="tx1">
                    <a:lumMod val="65000"/>
                    <a:lumOff val="35000"/>
                  </a:schemeClr>
                </a:solidFill>
                <a:latin typeface="Century Gothic" panose="020B0502020202020204" pitchFamily="34" charset="0"/>
              </a:rPr>
              <a:t>RACI </a:t>
            </a:r>
          </a:p>
          <a:p>
            <a:r>
              <a:rPr lang="en-US" sz="7200" dirty="0">
                <a:solidFill>
                  <a:schemeClr val="tx1">
                    <a:lumMod val="65000"/>
                    <a:lumOff val="35000"/>
                  </a:schemeClr>
                </a:solidFill>
                <a:latin typeface="Century Gothic" panose="020B0502020202020204" pitchFamily="34" charset="0"/>
              </a:rPr>
              <a:t>MATRIX</a:t>
            </a:r>
          </a:p>
        </p:txBody>
      </p:sp>
      <p:sp>
        <p:nvSpPr>
          <p:cNvPr id="11" name="TextBox 10">
            <a:extLst>
              <a:ext uri="{FF2B5EF4-FFF2-40B4-BE49-F238E27FC236}">
                <a16:creationId xmlns:a16="http://schemas.microsoft.com/office/drawing/2014/main" id="{337A3371-9EA4-4C46-A817-F8A47B8962FF}"/>
              </a:ext>
            </a:extLst>
          </p:cNvPr>
          <p:cNvSpPr txBox="1"/>
          <p:nvPr/>
        </p:nvSpPr>
        <p:spPr>
          <a:xfrm>
            <a:off x="552991" y="5779571"/>
            <a:ext cx="8138087" cy="523220"/>
          </a:xfrm>
          <a:prstGeom prst="rect">
            <a:avLst/>
          </a:prstGeom>
          <a:noFill/>
        </p:spPr>
        <p:txBody>
          <a:bodyPr wrap="square" rtlCol="0">
            <a:spAutoFit/>
          </a:bodyPr>
          <a:lstStyle/>
          <a:p>
            <a:r>
              <a:rPr lang="en-US" sz="1400" dirty="0">
                <a:solidFill>
                  <a:schemeClr val="bg1">
                    <a:lumMod val="50000"/>
                  </a:schemeClr>
                </a:solidFill>
                <a:latin typeface="Century Gothic" panose="020B0502020202020204" pitchFamily="34" charset="0"/>
              </a:rPr>
              <a:t>00/00/0000</a:t>
            </a:r>
          </a:p>
          <a:p>
            <a:r>
              <a:rPr lang="en-US" sz="1400" dirty="0">
                <a:solidFill>
                  <a:schemeClr val="bg1">
                    <a:lumMod val="50000"/>
                  </a:schemeClr>
                </a:solidFill>
                <a:latin typeface="Century Gothic" panose="020B0502020202020204" pitchFamily="34" charset="0"/>
              </a:rPr>
              <a:t> </a:t>
            </a:r>
          </a:p>
        </p:txBody>
      </p:sp>
      <p:pic>
        <p:nvPicPr>
          <p:cNvPr id="5" name="Picture 4" descr="Icon&#10;&#10;Description automatically generated">
            <a:extLst>
              <a:ext uri="{FF2B5EF4-FFF2-40B4-BE49-F238E27FC236}">
                <a16:creationId xmlns:a16="http://schemas.microsoft.com/office/drawing/2014/main" id="{DBEC881B-F4F8-3143-D244-4207C292CB36}"/>
              </a:ext>
            </a:extLst>
          </p:cNvPr>
          <p:cNvPicPr>
            <a:picLocks noChangeAspect="1"/>
          </p:cNvPicPr>
          <p:nvPr/>
        </p:nvPicPr>
        <p:blipFill>
          <a:blip r:embed="rId7"/>
          <a:stretch>
            <a:fillRect/>
          </a:stretch>
        </p:blipFill>
        <p:spPr>
          <a:xfrm>
            <a:off x="6223279" y="1225667"/>
            <a:ext cx="1234008" cy="1234008"/>
          </a:xfrm>
          <a:prstGeom prst="rect">
            <a:avLst/>
          </a:prstGeom>
        </p:spPr>
      </p:pic>
      <p:pic>
        <p:nvPicPr>
          <p:cNvPr id="7" name="Picture 6" descr="A picture containing text, sign, outdoor, clipart&#10;&#10;Description automatically generated">
            <a:extLst>
              <a:ext uri="{FF2B5EF4-FFF2-40B4-BE49-F238E27FC236}">
                <a16:creationId xmlns:a16="http://schemas.microsoft.com/office/drawing/2014/main" id="{061A0E9E-B98A-FD9D-3B43-DE5B00C76B9C}"/>
              </a:ext>
            </a:extLst>
          </p:cNvPr>
          <p:cNvPicPr>
            <a:picLocks noChangeAspect="1"/>
          </p:cNvPicPr>
          <p:nvPr/>
        </p:nvPicPr>
        <p:blipFill>
          <a:blip r:embed="rId8"/>
          <a:stretch>
            <a:fillRect/>
          </a:stretch>
        </p:blipFill>
        <p:spPr>
          <a:xfrm>
            <a:off x="6223279" y="2537967"/>
            <a:ext cx="1234008" cy="1234008"/>
          </a:xfrm>
          <a:prstGeom prst="rect">
            <a:avLst/>
          </a:prstGeom>
        </p:spPr>
      </p:pic>
      <p:pic>
        <p:nvPicPr>
          <p:cNvPr id="9" name="Picture 8" descr="Icon&#10;&#10;Description automatically generated">
            <a:extLst>
              <a:ext uri="{FF2B5EF4-FFF2-40B4-BE49-F238E27FC236}">
                <a16:creationId xmlns:a16="http://schemas.microsoft.com/office/drawing/2014/main" id="{3F483A7D-CD62-2E63-DFB9-F2F2E185627B}"/>
              </a:ext>
            </a:extLst>
          </p:cNvPr>
          <p:cNvPicPr>
            <a:picLocks noChangeAspect="1"/>
          </p:cNvPicPr>
          <p:nvPr/>
        </p:nvPicPr>
        <p:blipFill>
          <a:blip r:embed="rId9"/>
          <a:stretch>
            <a:fillRect/>
          </a:stretch>
        </p:blipFill>
        <p:spPr>
          <a:xfrm>
            <a:off x="6223279" y="3850267"/>
            <a:ext cx="1234008" cy="1234008"/>
          </a:xfrm>
          <a:prstGeom prst="rect">
            <a:avLst/>
          </a:prstGeom>
        </p:spPr>
      </p:pic>
      <p:pic>
        <p:nvPicPr>
          <p:cNvPr id="12" name="Picture 11" descr="Icon&#10;&#10;Description automatically generated">
            <a:extLst>
              <a:ext uri="{FF2B5EF4-FFF2-40B4-BE49-F238E27FC236}">
                <a16:creationId xmlns:a16="http://schemas.microsoft.com/office/drawing/2014/main" id="{4A67C2A4-D661-DDCC-07E2-60E9E892B5E1}"/>
              </a:ext>
            </a:extLst>
          </p:cNvPr>
          <p:cNvPicPr>
            <a:picLocks noChangeAspect="1"/>
          </p:cNvPicPr>
          <p:nvPr/>
        </p:nvPicPr>
        <p:blipFill>
          <a:blip r:embed="rId10"/>
          <a:stretch>
            <a:fillRect/>
          </a:stretch>
        </p:blipFill>
        <p:spPr>
          <a:xfrm>
            <a:off x="6223279" y="5162567"/>
            <a:ext cx="1234008" cy="1234008"/>
          </a:xfrm>
          <a:prstGeom prst="rect">
            <a:avLst/>
          </a:prstGeom>
        </p:spPr>
      </p:pic>
      <p:sp>
        <p:nvSpPr>
          <p:cNvPr id="17" name="TextBox 16">
            <a:extLst>
              <a:ext uri="{FF2B5EF4-FFF2-40B4-BE49-F238E27FC236}">
                <a16:creationId xmlns:a16="http://schemas.microsoft.com/office/drawing/2014/main" id="{7D4BB769-AA7D-3D53-C31A-3D1E1D4B581A}"/>
              </a:ext>
            </a:extLst>
          </p:cNvPr>
          <p:cNvSpPr txBox="1"/>
          <p:nvPr/>
        </p:nvSpPr>
        <p:spPr>
          <a:xfrm>
            <a:off x="7520135" y="1474126"/>
            <a:ext cx="4722954" cy="707886"/>
          </a:xfrm>
          <a:prstGeom prst="rect">
            <a:avLst/>
          </a:prstGeom>
          <a:noFill/>
        </p:spPr>
        <p:txBody>
          <a:bodyPr wrap="square" rtlCol="0">
            <a:spAutoFit/>
          </a:bodyPr>
          <a:lstStyle/>
          <a:p>
            <a:r>
              <a:rPr lang="en-US" sz="4000" spc="300" dirty="0">
                <a:solidFill>
                  <a:srgbClr val="C524CE"/>
                </a:solidFill>
                <a:latin typeface="Century Gothic" panose="020B0502020202020204" pitchFamily="34" charset="0"/>
              </a:rPr>
              <a:t>RESPONSIBLE</a:t>
            </a:r>
          </a:p>
        </p:txBody>
      </p:sp>
      <p:sp>
        <p:nvSpPr>
          <p:cNvPr id="18" name="TextBox 17">
            <a:extLst>
              <a:ext uri="{FF2B5EF4-FFF2-40B4-BE49-F238E27FC236}">
                <a16:creationId xmlns:a16="http://schemas.microsoft.com/office/drawing/2014/main" id="{1ECF7B09-295E-295E-5B15-7EC0B4824531}"/>
              </a:ext>
            </a:extLst>
          </p:cNvPr>
          <p:cNvSpPr txBox="1"/>
          <p:nvPr/>
        </p:nvSpPr>
        <p:spPr>
          <a:xfrm>
            <a:off x="7520135" y="2786426"/>
            <a:ext cx="4722954" cy="707886"/>
          </a:xfrm>
          <a:prstGeom prst="rect">
            <a:avLst/>
          </a:prstGeom>
          <a:noFill/>
        </p:spPr>
        <p:txBody>
          <a:bodyPr wrap="square" rtlCol="0">
            <a:spAutoFit/>
          </a:bodyPr>
          <a:lstStyle/>
          <a:p>
            <a:r>
              <a:rPr lang="en-US" sz="4000" spc="300" dirty="0">
                <a:solidFill>
                  <a:srgbClr val="FF0000"/>
                </a:solidFill>
                <a:latin typeface="Century Gothic" panose="020B0502020202020204" pitchFamily="34" charset="0"/>
              </a:rPr>
              <a:t>ACCOUNTABLE</a:t>
            </a:r>
          </a:p>
        </p:txBody>
      </p:sp>
      <p:sp>
        <p:nvSpPr>
          <p:cNvPr id="19" name="TextBox 18">
            <a:extLst>
              <a:ext uri="{FF2B5EF4-FFF2-40B4-BE49-F238E27FC236}">
                <a16:creationId xmlns:a16="http://schemas.microsoft.com/office/drawing/2014/main" id="{7A07CFED-5F60-7FF1-4FC9-7C1769DF92F6}"/>
              </a:ext>
            </a:extLst>
          </p:cNvPr>
          <p:cNvSpPr txBox="1"/>
          <p:nvPr/>
        </p:nvSpPr>
        <p:spPr>
          <a:xfrm>
            <a:off x="7516367" y="4098726"/>
            <a:ext cx="4722954" cy="707886"/>
          </a:xfrm>
          <a:prstGeom prst="rect">
            <a:avLst/>
          </a:prstGeom>
          <a:noFill/>
        </p:spPr>
        <p:txBody>
          <a:bodyPr wrap="square" rtlCol="0">
            <a:spAutoFit/>
          </a:bodyPr>
          <a:lstStyle/>
          <a:p>
            <a:r>
              <a:rPr lang="en-US" sz="4000" spc="300" dirty="0">
                <a:solidFill>
                  <a:srgbClr val="13C9BE"/>
                </a:solidFill>
                <a:latin typeface="Century Gothic" panose="020B0502020202020204" pitchFamily="34" charset="0"/>
              </a:rPr>
              <a:t>CONSULTED</a:t>
            </a:r>
          </a:p>
        </p:txBody>
      </p:sp>
      <p:sp>
        <p:nvSpPr>
          <p:cNvPr id="20" name="TextBox 19">
            <a:extLst>
              <a:ext uri="{FF2B5EF4-FFF2-40B4-BE49-F238E27FC236}">
                <a16:creationId xmlns:a16="http://schemas.microsoft.com/office/drawing/2014/main" id="{2CCC8ACA-D8AE-7C84-431B-B9723C817D97}"/>
              </a:ext>
            </a:extLst>
          </p:cNvPr>
          <p:cNvSpPr txBox="1"/>
          <p:nvPr/>
        </p:nvSpPr>
        <p:spPr>
          <a:xfrm>
            <a:off x="7516367" y="5411026"/>
            <a:ext cx="4722954" cy="707886"/>
          </a:xfrm>
          <a:prstGeom prst="rect">
            <a:avLst/>
          </a:prstGeom>
          <a:noFill/>
        </p:spPr>
        <p:txBody>
          <a:bodyPr wrap="square" rtlCol="0">
            <a:spAutoFit/>
          </a:bodyPr>
          <a:lstStyle/>
          <a:p>
            <a:r>
              <a:rPr lang="en-US" sz="4000" spc="300" dirty="0">
                <a:solidFill>
                  <a:srgbClr val="FFA800"/>
                </a:solidFill>
                <a:latin typeface="Century Gothic" panose="020B0502020202020204" pitchFamily="34" charset="0"/>
              </a:rPr>
              <a:t>INFORMED</a:t>
            </a:r>
          </a:p>
        </p:txBody>
      </p:sp>
      <p:pic>
        <p:nvPicPr>
          <p:cNvPr id="36" name="Graphic 35">
            <a:extLst>
              <a:ext uri="{FF2B5EF4-FFF2-40B4-BE49-F238E27FC236}">
                <a16:creationId xmlns:a16="http://schemas.microsoft.com/office/drawing/2014/main" id="{027DF61D-E447-4E54-8F90-EBDAE66FD128}"/>
              </a:ext>
            </a:extLst>
          </p:cNvPr>
          <p:cNvPicPr>
            <a:picLocks noChangeAspect="1"/>
          </p:cNvPicPr>
          <p:nvPr/>
        </p:nvPicPr>
        <p:blipFill>
          <a:blip r:embed="rId11">
            <a:alphaModFix amt="70000"/>
            <a:extLst>
              <a:ext uri="{96DAC541-7B7A-43D3-8B79-37D633B846F1}">
                <asvg:svgBlip xmlns:asvg="http://schemas.microsoft.com/office/drawing/2016/SVG/main" r:embed="rId12"/>
              </a:ext>
            </a:extLst>
          </a:blip>
          <a:stretch>
            <a:fillRect/>
          </a:stretch>
        </p:blipFill>
        <p:spPr>
          <a:xfrm>
            <a:off x="5008195" y="5510378"/>
            <a:ext cx="984346" cy="984346"/>
          </a:xfrm>
          <a:prstGeom prst="rect">
            <a:avLst/>
          </a:prstGeom>
        </p:spPr>
      </p:pic>
      <p:pic>
        <p:nvPicPr>
          <p:cNvPr id="8" name="Graphic 7">
            <a:extLst>
              <a:ext uri="{FF2B5EF4-FFF2-40B4-BE49-F238E27FC236}">
                <a16:creationId xmlns:a16="http://schemas.microsoft.com/office/drawing/2014/main" id="{56A1D48F-A0EE-C887-2987-95CA77EE6C2F}"/>
              </a:ext>
            </a:extLst>
          </p:cNvPr>
          <p:cNvPicPr>
            <a:picLocks noChangeAspect="1"/>
          </p:cNvPicPr>
          <p:nvPr/>
        </p:nvPicPr>
        <p:blipFill>
          <a:blip r:embed="rId13">
            <a:alphaModFix amt="50000"/>
            <a:extLst>
              <a:ext uri="{96DAC541-7B7A-43D3-8B79-37D633B846F1}">
                <asvg:svgBlip xmlns:asvg="http://schemas.microsoft.com/office/drawing/2016/SVG/main" r:embed="rId14"/>
              </a:ext>
            </a:extLst>
          </a:blip>
          <a:stretch>
            <a:fillRect/>
          </a:stretch>
        </p:blipFill>
        <p:spPr>
          <a:xfrm>
            <a:off x="4003268" y="1210259"/>
            <a:ext cx="1497100" cy="1497100"/>
          </a:xfrm>
          <a:prstGeom prst="rect">
            <a:avLst/>
          </a:prstGeom>
        </p:spPr>
      </p:pic>
      <p:sp>
        <p:nvSpPr>
          <p:cNvPr id="10" name="Oval 9">
            <a:extLst>
              <a:ext uri="{FF2B5EF4-FFF2-40B4-BE49-F238E27FC236}">
                <a16:creationId xmlns:a16="http://schemas.microsoft.com/office/drawing/2014/main" id="{0A4BE9AC-DA35-9B54-693C-B611E305506E}"/>
              </a:ext>
            </a:extLst>
          </p:cNvPr>
          <p:cNvSpPr/>
          <p:nvPr/>
        </p:nvSpPr>
        <p:spPr>
          <a:xfrm>
            <a:off x="85061" y="6540835"/>
            <a:ext cx="221472" cy="221472"/>
          </a:xfrm>
          <a:prstGeom prst="ellipse">
            <a:avLst/>
          </a:prstGeom>
          <a:solidFill>
            <a:srgbClr val="C524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52FE8392-7B13-5DAF-5440-70D7AB4363D9}"/>
              </a:ext>
            </a:extLst>
          </p:cNvPr>
          <p:cNvSpPr/>
          <p:nvPr/>
        </p:nvSpPr>
        <p:spPr>
          <a:xfrm>
            <a:off x="411377" y="6540835"/>
            <a:ext cx="221472" cy="22147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F7D62F12-363D-8751-7A1F-CCCA13E7E091}"/>
              </a:ext>
            </a:extLst>
          </p:cNvPr>
          <p:cNvSpPr/>
          <p:nvPr/>
        </p:nvSpPr>
        <p:spPr>
          <a:xfrm>
            <a:off x="737693" y="6540086"/>
            <a:ext cx="221472" cy="221472"/>
          </a:xfrm>
          <a:prstGeom prst="ellipse">
            <a:avLst/>
          </a:prstGeom>
          <a:solidFill>
            <a:srgbClr val="13C9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7B08147-D40D-6D8A-6518-A5FC4F74E46B}"/>
              </a:ext>
            </a:extLst>
          </p:cNvPr>
          <p:cNvSpPr/>
          <p:nvPr/>
        </p:nvSpPr>
        <p:spPr>
          <a:xfrm>
            <a:off x="1064009" y="6540086"/>
            <a:ext cx="221472" cy="221472"/>
          </a:xfrm>
          <a:prstGeom prst="ellipse">
            <a:avLst/>
          </a:prstGeom>
          <a:solidFill>
            <a:srgbClr val="FFA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48947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Picture 65" descr="Abstract white geometric texture">
            <a:extLst>
              <a:ext uri="{FF2B5EF4-FFF2-40B4-BE49-F238E27FC236}">
                <a16:creationId xmlns:a16="http://schemas.microsoft.com/office/drawing/2014/main" id="{47D9DE57-8949-AA1C-84A3-81EC34CFF75A}"/>
              </a:ext>
            </a:extLst>
          </p:cNvPr>
          <p:cNvPicPr>
            <a:picLocks noChangeAspect="1"/>
          </p:cNvPicPr>
          <p:nvPr/>
        </p:nvPicPr>
        <p:blipFill>
          <a:blip r:embed="rId2">
            <a:alphaModFix amt="50000"/>
          </a:blip>
          <a:stretch>
            <a:fillRect/>
          </a:stretch>
        </p:blipFill>
        <p:spPr>
          <a:xfrm>
            <a:off x="-11373" y="0"/>
            <a:ext cx="12203371" cy="6858000"/>
          </a:xfrm>
          <a:prstGeom prst="rect">
            <a:avLst/>
          </a:prstGeom>
        </p:spPr>
      </p:pic>
      <p:grpSp>
        <p:nvGrpSpPr>
          <p:cNvPr id="3" name="Group 2">
            <a:extLst>
              <a:ext uri="{FF2B5EF4-FFF2-40B4-BE49-F238E27FC236}">
                <a16:creationId xmlns:a16="http://schemas.microsoft.com/office/drawing/2014/main" id="{EE9AB4BC-DD0C-5EC7-54A8-674B573A3F81}"/>
              </a:ext>
            </a:extLst>
          </p:cNvPr>
          <p:cNvGrpSpPr/>
          <p:nvPr/>
        </p:nvGrpSpPr>
        <p:grpSpPr>
          <a:xfrm>
            <a:off x="1165996" y="6360925"/>
            <a:ext cx="2534804" cy="359820"/>
            <a:chOff x="5258858" y="4905467"/>
            <a:chExt cx="2534804" cy="359820"/>
          </a:xfrm>
        </p:grpSpPr>
        <p:pic>
          <p:nvPicPr>
            <p:cNvPr id="5" name="Picture 4" descr="Icon&#10;&#10;Description automatically generated">
              <a:extLst>
                <a:ext uri="{FF2B5EF4-FFF2-40B4-BE49-F238E27FC236}">
                  <a16:creationId xmlns:a16="http://schemas.microsoft.com/office/drawing/2014/main" id="{DBEC881B-F4F8-3143-D244-4207C292CB36}"/>
                </a:ext>
              </a:extLst>
            </p:cNvPr>
            <p:cNvPicPr>
              <a:picLocks noChangeAspect="1"/>
            </p:cNvPicPr>
            <p:nvPr/>
          </p:nvPicPr>
          <p:blipFill>
            <a:blip r:embed="rId3"/>
            <a:stretch>
              <a:fillRect/>
            </a:stretch>
          </p:blipFill>
          <p:spPr>
            <a:xfrm>
              <a:off x="5589931" y="4905467"/>
              <a:ext cx="355845" cy="355845"/>
            </a:xfrm>
            <a:prstGeom prst="rect">
              <a:avLst/>
            </a:prstGeom>
          </p:spPr>
        </p:pic>
        <p:sp>
          <p:nvSpPr>
            <p:cNvPr id="17" name="TextBox 16">
              <a:extLst>
                <a:ext uri="{FF2B5EF4-FFF2-40B4-BE49-F238E27FC236}">
                  <a16:creationId xmlns:a16="http://schemas.microsoft.com/office/drawing/2014/main" id="{7D4BB769-AA7D-3D53-C31A-3D1E1D4B581A}"/>
                </a:ext>
              </a:extLst>
            </p:cNvPr>
            <p:cNvSpPr txBox="1"/>
            <p:nvPr/>
          </p:nvSpPr>
          <p:spPr>
            <a:xfrm>
              <a:off x="5910733" y="4926733"/>
              <a:ext cx="1882929"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RESPONSIBLE</a:t>
              </a:r>
            </a:p>
          </p:txBody>
        </p:sp>
        <p:pic>
          <p:nvPicPr>
            <p:cNvPr id="24" name="Graphic 23">
              <a:extLst>
                <a:ext uri="{FF2B5EF4-FFF2-40B4-BE49-F238E27FC236}">
                  <a16:creationId xmlns:a16="http://schemas.microsoft.com/office/drawing/2014/main" id="{0B70A7D8-AB75-3B42-9545-6296140DDE4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258858" y="4936763"/>
              <a:ext cx="274320" cy="274320"/>
            </a:xfrm>
            <a:prstGeom prst="rect">
              <a:avLst/>
            </a:prstGeom>
          </p:spPr>
        </p:pic>
      </p:grpSp>
      <p:grpSp>
        <p:nvGrpSpPr>
          <p:cNvPr id="13" name="Group 12">
            <a:extLst>
              <a:ext uri="{FF2B5EF4-FFF2-40B4-BE49-F238E27FC236}">
                <a16:creationId xmlns:a16="http://schemas.microsoft.com/office/drawing/2014/main" id="{35FE0B54-92D4-E487-B49C-3FA107CD212C}"/>
              </a:ext>
            </a:extLst>
          </p:cNvPr>
          <p:cNvGrpSpPr/>
          <p:nvPr/>
        </p:nvGrpSpPr>
        <p:grpSpPr>
          <a:xfrm>
            <a:off x="7055742" y="6360925"/>
            <a:ext cx="2533718" cy="359820"/>
            <a:chOff x="5258858" y="5662309"/>
            <a:chExt cx="2533718" cy="359820"/>
          </a:xfrm>
        </p:grpSpPr>
        <p:pic>
          <p:nvPicPr>
            <p:cNvPr id="9" name="Picture 8" descr="Icon&#10;&#10;Description automatically generated">
              <a:extLst>
                <a:ext uri="{FF2B5EF4-FFF2-40B4-BE49-F238E27FC236}">
                  <a16:creationId xmlns:a16="http://schemas.microsoft.com/office/drawing/2014/main" id="{3F483A7D-CD62-2E63-DFB9-F2F2E185627B}"/>
                </a:ext>
              </a:extLst>
            </p:cNvPr>
            <p:cNvPicPr>
              <a:picLocks noChangeAspect="1"/>
            </p:cNvPicPr>
            <p:nvPr/>
          </p:nvPicPr>
          <p:blipFill>
            <a:blip r:embed="rId6"/>
            <a:stretch>
              <a:fillRect/>
            </a:stretch>
          </p:blipFill>
          <p:spPr>
            <a:xfrm>
              <a:off x="5589931" y="5662309"/>
              <a:ext cx="355845" cy="355845"/>
            </a:xfrm>
            <a:prstGeom prst="rect">
              <a:avLst/>
            </a:prstGeom>
          </p:spPr>
        </p:pic>
        <p:sp>
          <p:nvSpPr>
            <p:cNvPr id="19" name="TextBox 18">
              <a:extLst>
                <a:ext uri="{FF2B5EF4-FFF2-40B4-BE49-F238E27FC236}">
                  <a16:creationId xmlns:a16="http://schemas.microsoft.com/office/drawing/2014/main" id="{7A07CFED-5F60-7FF1-4FC9-7C1769DF92F6}"/>
                </a:ext>
              </a:extLst>
            </p:cNvPr>
            <p:cNvSpPr txBox="1"/>
            <p:nvPr/>
          </p:nvSpPr>
          <p:spPr>
            <a:xfrm>
              <a:off x="5909648" y="5683575"/>
              <a:ext cx="1882928"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CONSULTED</a:t>
              </a:r>
            </a:p>
          </p:txBody>
        </p:sp>
        <p:pic>
          <p:nvPicPr>
            <p:cNvPr id="25" name="Graphic 24">
              <a:extLst>
                <a:ext uri="{FF2B5EF4-FFF2-40B4-BE49-F238E27FC236}">
                  <a16:creationId xmlns:a16="http://schemas.microsoft.com/office/drawing/2014/main" id="{8494123F-0D39-0220-A44C-75E7F229BF8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258858" y="5726069"/>
              <a:ext cx="274320" cy="274320"/>
            </a:xfrm>
            <a:prstGeom prst="rect">
              <a:avLst/>
            </a:prstGeom>
          </p:spPr>
        </p:pic>
      </p:grpSp>
      <p:grpSp>
        <p:nvGrpSpPr>
          <p:cNvPr id="6" name="Group 5">
            <a:extLst>
              <a:ext uri="{FF2B5EF4-FFF2-40B4-BE49-F238E27FC236}">
                <a16:creationId xmlns:a16="http://schemas.microsoft.com/office/drawing/2014/main" id="{7BF11C58-00BA-AC60-B087-00236A873377}"/>
              </a:ext>
            </a:extLst>
          </p:cNvPr>
          <p:cNvGrpSpPr/>
          <p:nvPr/>
        </p:nvGrpSpPr>
        <p:grpSpPr>
          <a:xfrm>
            <a:off x="3963572" y="6360925"/>
            <a:ext cx="2832516" cy="359820"/>
            <a:chOff x="5258858" y="5283888"/>
            <a:chExt cx="2832516" cy="359820"/>
          </a:xfrm>
        </p:grpSpPr>
        <p:pic>
          <p:nvPicPr>
            <p:cNvPr id="7" name="Picture 6" descr="A picture containing text, sign, outdoor, clipart&#10;&#10;Description automatically generated">
              <a:extLst>
                <a:ext uri="{FF2B5EF4-FFF2-40B4-BE49-F238E27FC236}">
                  <a16:creationId xmlns:a16="http://schemas.microsoft.com/office/drawing/2014/main" id="{061A0E9E-B98A-FD9D-3B43-DE5B00C76B9C}"/>
                </a:ext>
              </a:extLst>
            </p:cNvPr>
            <p:cNvPicPr>
              <a:picLocks noChangeAspect="1"/>
            </p:cNvPicPr>
            <p:nvPr/>
          </p:nvPicPr>
          <p:blipFill>
            <a:blip r:embed="rId9"/>
            <a:stretch>
              <a:fillRect/>
            </a:stretch>
          </p:blipFill>
          <p:spPr>
            <a:xfrm>
              <a:off x="5589931" y="5283888"/>
              <a:ext cx="355845" cy="355845"/>
            </a:xfrm>
            <a:prstGeom prst="rect">
              <a:avLst/>
            </a:prstGeom>
          </p:spPr>
        </p:pic>
        <p:sp>
          <p:nvSpPr>
            <p:cNvPr id="18" name="TextBox 17">
              <a:extLst>
                <a:ext uri="{FF2B5EF4-FFF2-40B4-BE49-F238E27FC236}">
                  <a16:creationId xmlns:a16="http://schemas.microsoft.com/office/drawing/2014/main" id="{1ECF7B09-295E-295E-5B15-7EC0B4824531}"/>
                </a:ext>
              </a:extLst>
            </p:cNvPr>
            <p:cNvSpPr txBox="1"/>
            <p:nvPr/>
          </p:nvSpPr>
          <p:spPr>
            <a:xfrm>
              <a:off x="5910733" y="5305154"/>
              <a:ext cx="2180641"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ACCOUNTABLE</a:t>
              </a:r>
            </a:p>
          </p:txBody>
        </p:sp>
        <p:pic>
          <p:nvPicPr>
            <p:cNvPr id="26" name="Graphic 25">
              <a:extLst>
                <a:ext uri="{FF2B5EF4-FFF2-40B4-BE49-F238E27FC236}">
                  <a16:creationId xmlns:a16="http://schemas.microsoft.com/office/drawing/2014/main" id="{E2396937-F72E-0021-BB48-920FA3F3092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258858" y="5323635"/>
              <a:ext cx="274320" cy="274320"/>
            </a:xfrm>
            <a:prstGeom prst="rect">
              <a:avLst/>
            </a:prstGeom>
          </p:spPr>
        </p:pic>
      </p:grpSp>
      <p:grpSp>
        <p:nvGrpSpPr>
          <p:cNvPr id="14" name="Group 13">
            <a:extLst>
              <a:ext uri="{FF2B5EF4-FFF2-40B4-BE49-F238E27FC236}">
                <a16:creationId xmlns:a16="http://schemas.microsoft.com/office/drawing/2014/main" id="{F5FD6E4D-9184-2FFE-36F3-8C6898C083F2}"/>
              </a:ext>
            </a:extLst>
          </p:cNvPr>
          <p:cNvGrpSpPr/>
          <p:nvPr/>
        </p:nvGrpSpPr>
        <p:grpSpPr>
          <a:xfrm>
            <a:off x="9777695" y="6360925"/>
            <a:ext cx="2533718" cy="359819"/>
            <a:chOff x="5258858" y="6040731"/>
            <a:chExt cx="2533718" cy="359819"/>
          </a:xfrm>
        </p:grpSpPr>
        <p:pic>
          <p:nvPicPr>
            <p:cNvPr id="12" name="Picture 11" descr="Icon&#10;&#10;Description automatically generated">
              <a:extLst>
                <a:ext uri="{FF2B5EF4-FFF2-40B4-BE49-F238E27FC236}">
                  <a16:creationId xmlns:a16="http://schemas.microsoft.com/office/drawing/2014/main" id="{4A67C2A4-D661-DDCC-07E2-60E9E892B5E1}"/>
                </a:ext>
              </a:extLst>
            </p:cNvPr>
            <p:cNvPicPr>
              <a:picLocks noChangeAspect="1"/>
            </p:cNvPicPr>
            <p:nvPr/>
          </p:nvPicPr>
          <p:blipFill>
            <a:blip r:embed="rId12"/>
            <a:stretch>
              <a:fillRect/>
            </a:stretch>
          </p:blipFill>
          <p:spPr>
            <a:xfrm>
              <a:off x="5589931" y="6040731"/>
              <a:ext cx="355845" cy="355845"/>
            </a:xfrm>
            <a:prstGeom prst="rect">
              <a:avLst/>
            </a:prstGeom>
          </p:spPr>
        </p:pic>
        <p:sp>
          <p:nvSpPr>
            <p:cNvPr id="20" name="TextBox 19">
              <a:extLst>
                <a:ext uri="{FF2B5EF4-FFF2-40B4-BE49-F238E27FC236}">
                  <a16:creationId xmlns:a16="http://schemas.microsoft.com/office/drawing/2014/main" id="{2CCC8ACA-D8AE-7C84-431B-B9723C817D97}"/>
                </a:ext>
              </a:extLst>
            </p:cNvPr>
            <p:cNvSpPr txBox="1"/>
            <p:nvPr/>
          </p:nvSpPr>
          <p:spPr>
            <a:xfrm>
              <a:off x="5909648" y="6061996"/>
              <a:ext cx="1882928"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INFORMED</a:t>
              </a:r>
            </a:p>
          </p:txBody>
        </p:sp>
        <p:pic>
          <p:nvPicPr>
            <p:cNvPr id="27" name="Graphic 26">
              <a:extLst>
                <a:ext uri="{FF2B5EF4-FFF2-40B4-BE49-F238E27FC236}">
                  <a16:creationId xmlns:a16="http://schemas.microsoft.com/office/drawing/2014/main" id="{397D3394-C805-D982-BEBB-A3AA22A6EFA1}"/>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258858" y="6117995"/>
              <a:ext cx="274320" cy="274320"/>
            </a:xfrm>
            <a:prstGeom prst="rect">
              <a:avLst/>
            </a:prstGeom>
          </p:spPr>
        </p:pic>
      </p:grpSp>
      <p:sp>
        <p:nvSpPr>
          <p:cNvPr id="54" name="TextBox 1">
            <a:extLst>
              <a:ext uri="{FF2B5EF4-FFF2-40B4-BE49-F238E27FC236}">
                <a16:creationId xmlns:a16="http://schemas.microsoft.com/office/drawing/2014/main" id="{B028F4FA-BF00-4766-5AF3-58C7A216F1B2}"/>
              </a:ext>
            </a:extLst>
          </p:cNvPr>
          <p:cNvSpPr txBox="1"/>
          <p:nvPr/>
        </p:nvSpPr>
        <p:spPr>
          <a:xfrm>
            <a:off x="432387" y="1156782"/>
            <a:ext cx="2159000" cy="33855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600" dirty="0">
                <a:solidFill>
                  <a:schemeClr val="tx1">
                    <a:lumMod val="65000"/>
                    <a:lumOff val="35000"/>
                  </a:schemeClr>
                </a:solidFill>
                <a:latin typeface="Century Gothic" panose="020B0502020202020204" pitchFamily="34" charset="0"/>
              </a:rPr>
              <a:t>PROJECT</a:t>
            </a:r>
          </a:p>
        </p:txBody>
      </p:sp>
      <p:graphicFrame>
        <p:nvGraphicFramePr>
          <p:cNvPr id="56" name="Table 55">
            <a:extLst>
              <a:ext uri="{FF2B5EF4-FFF2-40B4-BE49-F238E27FC236}">
                <a16:creationId xmlns:a16="http://schemas.microsoft.com/office/drawing/2014/main" id="{8E2BF601-A161-D6CC-FDC1-E54A78034EFC}"/>
              </a:ext>
            </a:extLst>
          </p:cNvPr>
          <p:cNvGraphicFramePr>
            <a:graphicFrameLocks noGrp="1"/>
          </p:cNvGraphicFramePr>
          <p:nvPr>
            <p:extLst>
              <p:ext uri="{D42A27DB-BD31-4B8C-83A1-F6EECF244321}">
                <p14:modId xmlns:p14="http://schemas.microsoft.com/office/powerpoint/2010/main" val="1712042662"/>
              </p:ext>
            </p:extLst>
          </p:nvPr>
        </p:nvGraphicFramePr>
        <p:xfrm>
          <a:off x="432384" y="1478513"/>
          <a:ext cx="3383280" cy="1188720"/>
        </p:xfrm>
        <a:graphic>
          <a:graphicData uri="http://schemas.openxmlformats.org/drawingml/2006/table">
            <a:tbl>
              <a:tblPr>
                <a:tableStyleId>{5C22544A-7EE6-4342-B048-85BDC9FD1C3A}</a:tableStyleId>
              </a:tblPr>
              <a:tblGrid>
                <a:gridCol w="3383280">
                  <a:extLst>
                    <a:ext uri="{9D8B030D-6E8A-4147-A177-3AD203B41FA5}">
                      <a16:colId xmlns:a16="http://schemas.microsoft.com/office/drawing/2014/main" val="3012417241"/>
                    </a:ext>
                  </a:extLst>
                </a:gridCol>
              </a:tblGrid>
              <a:tr h="1188720">
                <a:tc>
                  <a:txBody>
                    <a:bodyPr/>
                    <a:lstStyle/>
                    <a:p>
                      <a:pPr algn="l" fontAlgn="ctr"/>
                      <a:r>
                        <a:rPr lang="en-US" sz="2200" b="0" i="0" u="none" strike="noStrike" dirty="0">
                          <a:solidFill>
                            <a:srgbClr val="000000"/>
                          </a:solidFill>
                          <a:effectLst/>
                          <a:latin typeface="Century Gothic" panose="020B0502020202020204" pitchFamily="34" charset="0"/>
                        </a:rPr>
                        <a:t>Mission to Complete </a:t>
                      </a:r>
                    </a:p>
                    <a:p>
                      <a:pPr algn="l" fontAlgn="ctr"/>
                      <a:r>
                        <a:rPr lang="en-US" sz="2200" b="0" i="0" u="none" strike="noStrike" dirty="0">
                          <a:solidFill>
                            <a:srgbClr val="000000"/>
                          </a:solidFill>
                          <a:effectLst/>
                          <a:latin typeface="Century Gothic" panose="020B0502020202020204" pitchFamily="34" charset="0"/>
                        </a:rPr>
                        <a:t>the Thing We Need </a:t>
                      </a:r>
                    </a:p>
                    <a:p>
                      <a:pPr algn="l" fontAlgn="ctr"/>
                      <a:r>
                        <a:rPr lang="en-US" sz="2200" b="0" i="0" u="none" strike="noStrike" dirty="0">
                          <a:solidFill>
                            <a:srgbClr val="000000"/>
                          </a:solidFill>
                          <a:effectLst/>
                          <a:latin typeface="Century Gothic" panose="020B0502020202020204" pitchFamily="34" charset="0"/>
                        </a:rPr>
                        <a:t>to Do</a:t>
                      </a:r>
                    </a:p>
                  </a:txBody>
                  <a:tcPr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15109925"/>
                  </a:ext>
                </a:extLst>
              </a:tr>
            </a:tbl>
          </a:graphicData>
        </a:graphic>
      </p:graphicFrame>
      <p:sp>
        <p:nvSpPr>
          <p:cNvPr id="57" name="TextBox 1">
            <a:extLst>
              <a:ext uri="{FF2B5EF4-FFF2-40B4-BE49-F238E27FC236}">
                <a16:creationId xmlns:a16="http://schemas.microsoft.com/office/drawing/2014/main" id="{0F783D1E-C8F1-CAF4-28B8-51B0366019F2}"/>
              </a:ext>
            </a:extLst>
          </p:cNvPr>
          <p:cNvSpPr txBox="1"/>
          <p:nvPr/>
        </p:nvSpPr>
        <p:spPr>
          <a:xfrm>
            <a:off x="432386" y="2912315"/>
            <a:ext cx="3268413" cy="33855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600" dirty="0">
                <a:solidFill>
                  <a:schemeClr val="tx1">
                    <a:lumMod val="65000"/>
                    <a:lumOff val="35000"/>
                  </a:schemeClr>
                </a:solidFill>
                <a:latin typeface="Century Gothic" panose="020B0502020202020204" pitchFamily="34" charset="0"/>
              </a:rPr>
              <a:t>PROJECT MANAGER</a:t>
            </a:r>
          </a:p>
        </p:txBody>
      </p:sp>
      <p:graphicFrame>
        <p:nvGraphicFramePr>
          <p:cNvPr id="58" name="Table 57">
            <a:extLst>
              <a:ext uri="{FF2B5EF4-FFF2-40B4-BE49-F238E27FC236}">
                <a16:creationId xmlns:a16="http://schemas.microsoft.com/office/drawing/2014/main" id="{D08B75DF-32E8-FEBD-4C79-A881D80978A0}"/>
              </a:ext>
            </a:extLst>
          </p:cNvPr>
          <p:cNvGraphicFramePr>
            <a:graphicFrameLocks noGrp="1"/>
          </p:cNvGraphicFramePr>
          <p:nvPr>
            <p:extLst>
              <p:ext uri="{D42A27DB-BD31-4B8C-83A1-F6EECF244321}">
                <p14:modId xmlns:p14="http://schemas.microsoft.com/office/powerpoint/2010/main" val="4254157055"/>
              </p:ext>
            </p:extLst>
          </p:nvPr>
        </p:nvGraphicFramePr>
        <p:xfrm>
          <a:off x="432384" y="3234046"/>
          <a:ext cx="3383280" cy="548640"/>
        </p:xfrm>
        <a:graphic>
          <a:graphicData uri="http://schemas.openxmlformats.org/drawingml/2006/table">
            <a:tbl>
              <a:tblPr>
                <a:tableStyleId>{5C22544A-7EE6-4342-B048-85BDC9FD1C3A}</a:tableStyleId>
              </a:tblPr>
              <a:tblGrid>
                <a:gridCol w="3383280">
                  <a:extLst>
                    <a:ext uri="{9D8B030D-6E8A-4147-A177-3AD203B41FA5}">
                      <a16:colId xmlns:a16="http://schemas.microsoft.com/office/drawing/2014/main" val="3012417241"/>
                    </a:ext>
                  </a:extLst>
                </a:gridCol>
              </a:tblGrid>
              <a:tr h="548640">
                <a:tc>
                  <a:txBody>
                    <a:bodyPr/>
                    <a:lstStyle/>
                    <a:p>
                      <a:pPr algn="l" fontAlgn="ctr"/>
                      <a:r>
                        <a:rPr lang="en-US" sz="2000" b="0" i="0" u="none" strike="noStrike" dirty="0">
                          <a:solidFill>
                            <a:srgbClr val="000000"/>
                          </a:solidFill>
                          <a:effectLst/>
                          <a:latin typeface="Century Gothic" panose="020B0502020202020204" pitchFamily="34" charset="0"/>
                        </a:rPr>
                        <a:t>Nelle Porter</a:t>
                      </a:r>
                    </a:p>
                  </a:txBody>
                  <a:tcPr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15109925"/>
                  </a:ext>
                </a:extLst>
              </a:tr>
            </a:tbl>
          </a:graphicData>
        </a:graphic>
      </p:graphicFrame>
      <p:sp>
        <p:nvSpPr>
          <p:cNvPr id="60" name="TextBox 1">
            <a:extLst>
              <a:ext uri="{FF2B5EF4-FFF2-40B4-BE49-F238E27FC236}">
                <a16:creationId xmlns:a16="http://schemas.microsoft.com/office/drawing/2014/main" id="{CD43D8C5-F889-AEE2-1A91-A127E2B0067B}"/>
              </a:ext>
            </a:extLst>
          </p:cNvPr>
          <p:cNvSpPr txBox="1"/>
          <p:nvPr/>
        </p:nvSpPr>
        <p:spPr>
          <a:xfrm>
            <a:off x="432385" y="3965417"/>
            <a:ext cx="3268413" cy="33855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600" dirty="0">
                <a:solidFill>
                  <a:schemeClr val="tx1">
                    <a:lumMod val="65000"/>
                    <a:lumOff val="35000"/>
                  </a:schemeClr>
                </a:solidFill>
                <a:latin typeface="Century Gothic" panose="020B0502020202020204" pitchFamily="34" charset="0"/>
              </a:rPr>
              <a:t>BUDGET</a:t>
            </a:r>
          </a:p>
        </p:txBody>
      </p:sp>
      <p:graphicFrame>
        <p:nvGraphicFramePr>
          <p:cNvPr id="61" name="Table 60">
            <a:extLst>
              <a:ext uri="{FF2B5EF4-FFF2-40B4-BE49-F238E27FC236}">
                <a16:creationId xmlns:a16="http://schemas.microsoft.com/office/drawing/2014/main" id="{DECBB612-78FD-31FC-91BA-3CE0EC6C2CE6}"/>
              </a:ext>
            </a:extLst>
          </p:cNvPr>
          <p:cNvGraphicFramePr>
            <a:graphicFrameLocks noGrp="1"/>
          </p:cNvGraphicFramePr>
          <p:nvPr>
            <p:extLst>
              <p:ext uri="{D42A27DB-BD31-4B8C-83A1-F6EECF244321}">
                <p14:modId xmlns:p14="http://schemas.microsoft.com/office/powerpoint/2010/main" val="1389223316"/>
              </p:ext>
            </p:extLst>
          </p:nvPr>
        </p:nvGraphicFramePr>
        <p:xfrm>
          <a:off x="432383" y="4287148"/>
          <a:ext cx="3383280" cy="548640"/>
        </p:xfrm>
        <a:graphic>
          <a:graphicData uri="http://schemas.openxmlformats.org/drawingml/2006/table">
            <a:tbl>
              <a:tblPr>
                <a:tableStyleId>{5C22544A-7EE6-4342-B048-85BDC9FD1C3A}</a:tableStyleId>
              </a:tblPr>
              <a:tblGrid>
                <a:gridCol w="3383280">
                  <a:extLst>
                    <a:ext uri="{9D8B030D-6E8A-4147-A177-3AD203B41FA5}">
                      <a16:colId xmlns:a16="http://schemas.microsoft.com/office/drawing/2014/main" val="3012417241"/>
                    </a:ext>
                  </a:extLst>
                </a:gridCol>
              </a:tblGrid>
              <a:tr h="548640">
                <a:tc>
                  <a:txBody>
                    <a:bodyPr/>
                    <a:lstStyle/>
                    <a:p>
                      <a:pPr algn="l" fontAlgn="ctr"/>
                      <a:r>
                        <a:rPr lang="en-US" sz="2000" b="0" i="0" u="none" strike="noStrike" dirty="0">
                          <a:solidFill>
                            <a:srgbClr val="000000"/>
                          </a:solidFill>
                          <a:effectLst/>
                          <a:latin typeface="Century Gothic" panose="020B0502020202020204" pitchFamily="34" charset="0"/>
                        </a:rPr>
                        <a:t>$82,500</a:t>
                      </a:r>
                    </a:p>
                  </a:txBody>
                  <a:tcPr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15109925"/>
                  </a:ext>
                </a:extLst>
              </a:tr>
            </a:tbl>
          </a:graphicData>
        </a:graphic>
      </p:graphicFrame>
      <p:sp>
        <p:nvSpPr>
          <p:cNvPr id="63" name="TextBox 1">
            <a:extLst>
              <a:ext uri="{FF2B5EF4-FFF2-40B4-BE49-F238E27FC236}">
                <a16:creationId xmlns:a16="http://schemas.microsoft.com/office/drawing/2014/main" id="{F7FCB829-CCAA-1707-91D8-2C30223BC935}"/>
              </a:ext>
            </a:extLst>
          </p:cNvPr>
          <p:cNvSpPr txBox="1"/>
          <p:nvPr/>
        </p:nvSpPr>
        <p:spPr>
          <a:xfrm>
            <a:off x="432382" y="5010735"/>
            <a:ext cx="3268413" cy="33855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600" dirty="0">
                <a:solidFill>
                  <a:schemeClr val="tx1">
                    <a:lumMod val="65000"/>
                    <a:lumOff val="35000"/>
                  </a:schemeClr>
                </a:solidFill>
                <a:latin typeface="Century Gothic" panose="020B0502020202020204" pitchFamily="34" charset="0"/>
              </a:rPr>
              <a:t>DUE DATE</a:t>
            </a:r>
          </a:p>
        </p:txBody>
      </p:sp>
      <p:graphicFrame>
        <p:nvGraphicFramePr>
          <p:cNvPr id="64" name="Table 63">
            <a:extLst>
              <a:ext uri="{FF2B5EF4-FFF2-40B4-BE49-F238E27FC236}">
                <a16:creationId xmlns:a16="http://schemas.microsoft.com/office/drawing/2014/main" id="{90C777BF-ABE5-5CDE-3435-137982A58C2B}"/>
              </a:ext>
            </a:extLst>
          </p:cNvPr>
          <p:cNvGraphicFramePr>
            <a:graphicFrameLocks noGrp="1"/>
          </p:cNvGraphicFramePr>
          <p:nvPr>
            <p:extLst>
              <p:ext uri="{D42A27DB-BD31-4B8C-83A1-F6EECF244321}">
                <p14:modId xmlns:p14="http://schemas.microsoft.com/office/powerpoint/2010/main" val="1961394381"/>
              </p:ext>
            </p:extLst>
          </p:nvPr>
        </p:nvGraphicFramePr>
        <p:xfrm>
          <a:off x="432380" y="5332466"/>
          <a:ext cx="3383280" cy="548640"/>
        </p:xfrm>
        <a:graphic>
          <a:graphicData uri="http://schemas.openxmlformats.org/drawingml/2006/table">
            <a:tbl>
              <a:tblPr>
                <a:tableStyleId>{5C22544A-7EE6-4342-B048-85BDC9FD1C3A}</a:tableStyleId>
              </a:tblPr>
              <a:tblGrid>
                <a:gridCol w="3383280">
                  <a:extLst>
                    <a:ext uri="{9D8B030D-6E8A-4147-A177-3AD203B41FA5}">
                      <a16:colId xmlns:a16="http://schemas.microsoft.com/office/drawing/2014/main" val="3012417241"/>
                    </a:ext>
                  </a:extLst>
                </a:gridCol>
              </a:tblGrid>
              <a:tr h="548640">
                <a:tc>
                  <a:txBody>
                    <a:bodyPr/>
                    <a:lstStyle/>
                    <a:p>
                      <a:pPr algn="l" fontAlgn="ctr"/>
                      <a:r>
                        <a:rPr lang="en-US" sz="2000" b="0" i="0" u="none" strike="noStrike" dirty="0">
                          <a:solidFill>
                            <a:srgbClr val="000000"/>
                          </a:solidFill>
                          <a:effectLst/>
                          <a:latin typeface="Century Gothic" panose="020B0502020202020204" pitchFamily="34" charset="0"/>
                        </a:rPr>
                        <a:t>Tuesday, 00/00/0000</a:t>
                      </a:r>
                    </a:p>
                  </a:txBody>
                  <a:tcPr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15109925"/>
                  </a:ext>
                </a:extLst>
              </a:tr>
            </a:tbl>
          </a:graphicData>
        </a:graphic>
      </p:graphicFrame>
      <p:pic>
        <p:nvPicPr>
          <p:cNvPr id="48" name="Graphic 47">
            <a:extLst>
              <a:ext uri="{FF2B5EF4-FFF2-40B4-BE49-F238E27FC236}">
                <a16:creationId xmlns:a16="http://schemas.microsoft.com/office/drawing/2014/main" id="{00BB8F0D-3E81-3CAB-8E31-F1122B3708E6}"/>
              </a:ext>
            </a:extLst>
          </p:cNvPr>
          <p:cNvPicPr>
            <a:picLocks noChangeAspect="1"/>
          </p:cNvPicPr>
          <p:nvPr/>
        </p:nvPicPr>
        <p:blipFill>
          <a:blip r:embed="rId15">
            <a:alphaModFix amt="60000"/>
            <a:extLst>
              <a:ext uri="{96DAC541-7B7A-43D3-8B79-37D633B846F1}">
                <asvg:svgBlip xmlns:asvg="http://schemas.microsoft.com/office/drawing/2016/SVG/main" r:embed="rId16"/>
              </a:ext>
            </a:extLst>
          </a:blip>
          <a:stretch>
            <a:fillRect/>
          </a:stretch>
        </p:blipFill>
        <p:spPr>
          <a:xfrm>
            <a:off x="4162134" y="3740162"/>
            <a:ext cx="984346" cy="984346"/>
          </a:xfrm>
          <a:prstGeom prst="rect">
            <a:avLst/>
          </a:prstGeom>
        </p:spPr>
      </p:pic>
      <p:pic>
        <p:nvPicPr>
          <p:cNvPr id="49" name="Graphic 48">
            <a:extLst>
              <a:ext uri="{FF2B5EF4-FFF2-40B4-BE49-F238E27FC236}">
                <a16:creationId xmlns:a16="http://schemas.microsoft.com/office/drawing/2014/main" id="{726E98DA-0C41-BF15-F1A9-8248D1D30793}"/>
              </a:ext>
            </a:extLst>
          </p:cNvPr>
          <p:cNvPicPr>
            <a:picLocks noChangeAspect="1"/>
          </p:cNvPicPr>
          <p:nvPr/>
        </p:nvPicPr>
        <p:blipFill>
          <a:blip r:embed="rId17">
            <a:alphaModFix amt="40000"/>
            <a:extLst>
              <a:ext uri="{96DAC541-7B7A-43D3-8B79-37D633B846F1}">
                <asvg:svgBlip xmlns:asvg="http://schemas.microsoft.com/office/drawing/2016/SVG/main" r:embed="rId18"/>
              </a:ext>
            </a:extLst>
          </a:blip>
          <a:stretch>
            <a:fillRect/>
          </a:stretch>
        </p:blipFill>
        <p:spPr>
          <a:xfrm>
            <a:off x="5209328" y="2575450"/>
            <a:ext cx="1234008" cy="1234008"/>
          </a:xfrm>
          <a:prstGeom prst="rect">
            <a:avLst/>
          </a:prstGeom>
        </p:spPr>
      </p:pic>
      <p:pic>
        <p:nvPicPr>
          <p:cNvPr id="55" name="Picture 54" descr="Icon&#10;&#10;Description automatically generated">
            <a:extLst>
              <a:ext uri="{FF2B5EF4-FFF2-40B4-BE49-F238E27FC236}">
                <a16:creationId xmlns:a16="http://schemas.microsoft.com/office/drawing/2014/main" id="{0DD3F638-A5D0-9D22-C501-10A1E89EF785}"/>
              </a:ext>
            </a:extLst>
          </p:cNvPr>
          <p:cNvPicPr>
            <a:picLocks noChangeAspect="1"/>
          </p:cNvPicPr>
          <p:nvPr/>
        </p:nvPicPr>
        <p:blipFill>
          <a:blip r:embed="rId3"/>
          <a:stretch>
            <a:fillRect/>
          </a:stretch>
        </p:blipFill>
        <p:spPr>
          <a:xfrm>
            <a:off x="6223279" y="725212"/>
            <a:ext cx="1234008" cy="1234008"/>
          </a:xfrm>
          <a:prstGeom prst="rect">
            <a:avLst/>
          </a:prstGeom>
        </p:spPr>
      </p:pic>
      <p:pic>
        <p:nvPicPr>
          <p:cNvPr id="59" name="Picture 58" descr="A picture containing text, sign, outdoor, clipart&#10;&#10;Description automatically generated">
            <a:extLst>
              <a:ext uri="{FF2B5EF4-FFF2-40B4-BE49-F238E27FC236}">
                <a16:creationId xmlns:a16="http://schemas.microsoft.com/office/drawing/2014/main" id="{8A14992A-541C-5B80-E64E-AFFFC7060818}"/>
              </a:ext>
            </a:extLst>
          </p:cNvPr>
          <p:cNvPicPr>
            <a:picLocks noChangeAspect="1"/>
          </p:cNvPicPr>
          <p:nvPr/>
        </p:nvPicPr>
        <p:blipFill>
          <a:blip r:embed="rId9"/>
          <a:stretch>
            <a:fillRect/>
          </a:stretch>
        </p:blipFill>
        <p:spPr>
          <a:xfrm>
            <a:off x="6223279" y="2037512"/>
            <a:ext cx="1234008" cy="1234008"/>
          </a:xfrm>
          <a:prstGeom prst="rect">
            <a:avLst/>
          </a:prstGeom>
        </p:spPr>
      </p:pic>
      <p:pic>
        <p:nvPicPr>
          <p:cNvPr id="62" name="Picture 61" descr="Icon&#10;&#10;Description automatically generated">
            <a:extLst>
              <a:ext uri="{FF2B5EF4-FFF2-40B4-BE49-F238E27FC236}">
                <a16:creationId xmlns:a16="http://schemas.microsoft.com/office/drawing/2014/main" id="{A609A6BC-5167-30D6-B80A-B9EA7185DD53}"/>
              </a:ext>
            </a:extLst>
          </p:cNvPr>
          <p:cNvPicPr>
            <a:picLocks noChangeAspect="1"/>
          </p:cNvPicPr>
          <p:nvPr/>
        </p:nvPicPr>
        <p:blipFill>
          <a:blip r:embed="rId6"/>
          <a:stretch>
            <a:fillRect/>
          </a:stretch>
        </p:blipFill>
        <p:spPr>
          <a:xfrm>
            <a:off x="6223279" y="3349812"/>
            <a:ext cx="1234008" cy="1234008"/>
          </a:xfrm>
          <a:prstGeom prst="rect">
            <a:avLst/>
          </a:prstGeom>
        </p:spPr>
      </p:pic>
      <p:pic>
        <p:nvPicPr>
          <p:cNvPr id="65" name="Picture 64" descr="Icon&#10;&#10;Description automatically generated">
            <a:extLst>
              <a:ext uri="{FF2B5EF4-FFF2-40B4-BE49-F238E27FC236}">
                <a16:creationId xmlns:a16="http://schemas.microsoft.com/office/drawing/2014/main" id="{58EFEE15-F796-17E7-5AB1-65A3A51D7A9C}"/>
              </a:ext>
            </a:extLst>
          </p:cNvPr>
          <p:cNvPicPr>
            <a:picLocks noChangeAspect="1"/>
          </p:cNvPicPr>
          <p:nvPr/>
        </p:nvPicPr>
        <p:blipFill>
          <a:blip r:embed="rId12"/>
          <a:stretch>
            <a:fillRect/>
          </a:stretch>
        </p:blipFill>
        <p:spPr>
          <a:xfrm>
            <a:off x="6223279" y="4662112"/>
            <a:ext cx="1234008" cy="1234008"/>
          </a:xfrm>
          <a:prstGeom prst="rect">
            <a:avLst/>
          </a:prstGeom>
        </p:spPr>
      </p:pic>
      <p:sp>
        <p:nvSpPr>
          <p:cNvPr id="67" name="TextBox 66">
            <a:extLst>
              <a:ext uri="{FF2B5EF4-FFF2-40B4-BE49-F238E27FC236}">
                <a16:creationId xmlns:a16="http://schemas.microsoft.com/office/drawing/2014/main" id="{5E035DD8-9272-DB63-5ADA-4046F8F8B431}"/>
              </a:ext>
            </a:extLst>
          </p:cNvPr>
          <p:cNvSpPr txBox="1"/>
          <p:nvPr/>
        </p:nvSpPr>
        <p:spPr>
          <a:xfrm>
            <a:off x="7520135" y="973671"/>
            <a:ext cx="4722954" cy="707886"/>
          </a:xfrm>
          <a:prstGeom prst="rect">
            <a:avLst/>
          </a:prstGeom>
          <a:noFill/>
        </p:spPr>
        <p:txBody>
          <a:bodyPr wrap="square" rtlCol="0">
            <a:spAutoFit/>
          </a:bodyPr>
          <a:lstStyle/>
          <a:p>
            <a:r>
              <a:rPr lang="en-US" sz="4000" spc="300" dirty="0">
                <a:solidFill>
                  <a:srgbClr val="C524CE"/>
                </a:solidFill>
                <a:latin typeface="Century Gothic" panose="020B0502020202020204" pitchFamily="34" charset="0"/>
              </a:rPr>
              <a:t>RESPONSIBLE</a:t>
            </a:r>
          </a:p>
        </p:txBody>
      </p:sp>
      <p:sp>
        <p:nvSpPr>
          <p:cNvPr id="68" name="TextBox 67">
            <a:extLst>
              <a:ext uri="{FF2B5EF4-FFF2-40B4-BE49-F238E27FC236}">
                <a16:creationId xmlns:a16="http://schemas.microsoft.com/office/drawing/2014/main" id="{83ED594E-9027-4C65-0DD9-1CAFFA774749}"/>
              </a:ext>
            </a:extLst>
          </p:cNvPr>
          <p:cNvSpPr txBox="1"/>
          <p:nvPr/>
        </p:nvSpPr>
        <p:spPr>
          <a:xfrm>
            <a:off x="7520135" y="2285971"/>
            <a:ext cx="4722954" cy="707886"/>
          </a:xfrm>
          <a:prstGeom prst="rect">
            <a:avLst/>
          </a:prstGeom>
          <a:noFill/>
        </p:spPr>
        <p:txBody>
          <a:bodyPr wrap="square" rtlCol="0">
            <a:spAutoFit/>
          </a:bodyPr>
          <a:lstStyle/>
          <a:p>
            <a:r>
              <a:rPr lang="en-US" sz="4000" spc="300" dirty="0">
                <a:solidFill>
                  <a:srgbClr val="FF0000"/>
                </a:solidFill>
                <a:latin typeface="Century Gothic" panose="020B0502020202020204" pitchFamily="34" charset="0"/>
              </a:rPr>
              <a:t>ACCOUNTABLE</a:t>
            </a:r>
          </a:p>
        </p:txBody>
      </p:sp>
      <p:sp>
        <p:nvSpPr>
          <p:cNvPr id="69" name="TextBox 68">
            <a:extLst>
              <a:ext uri="{FF2B5EF4-FFF2-40B4-BE49-F238E27FC236}">
                <a16:creationId xmlns:a16="http://schemas.microsoft.com/office/drawing/2014/main" id="{EE6F785C-A848-6029-8CBA-0E55A15E8D6A}"/>
              </a:ext>
            </a:extLst>
          </p:cNvPr>
          <p:cNvSpPr txBox="1"/>
          <p:nvPr/>
        </p:nvSpPr>
        <p:spPr>
          <a:xfrm>
            <a:off x="7516367" y="3598271"/>
            <a:ext cx="4722954" cy="707886"/>
          </a:xfrm>
          <a:prstGeom prst="rect">
            <a:avLst/>
          </a:prstGeom>
          <a:noFill/>
        </p:spPr>
        <p:txBody>
          <a:bodyPr wrap="square" rtlCol="0">
            <a:spAutoFit/>
          </a:bodyPr>
          <a:lstStyle/>
          <a:p>
            <a:r>
              <a:rPr lang="en-US" sz="4000" spc="300" dirty="0">
                <a:solidFill>
                  <a:srgbClr val="13C9BE"/>
                </a:solidFill>
                <a:latin typeface="Century Gothic" panose="020B0502020202020204" pitchFamily="34" charset="0"/>
              </a:rPr>
              <a:t>CONSULTED</a:t>
            </a:r>
          </a:p>
        </p:txBody>
      </p:sp>
      <p:sp>
        <p:nvSpPr>
          <p:cNvPr id="70" name="TextBox 69">
            <a:extLst>
              <a:ext uri="{FF2B5EF4-FFF2-40B4-BE49-F238E27FC236}">
                <a16:creationId xmlns:a16="http://schemas.microsoft.com/office/drawing/2014/main" id="{D464F598-60AA-EF5B-6396-582EDC1AA8E9}"/>
              </a:ext>
            </a:extLst>
          </p:cNvPr>
          <p:cNvSpPr txBox="1"/>
          <p:nvPr/>
        </p:nvSpPr>
        <p:spPr>
          <a:xfrm>
            <a:off x="7516367" y="4910571"/>
            <a:ext cx="4722954" cy="707886"/>
          </a:xfrm>
          <a:prstGeom prst="rect">
            <a:avLst/>
          </a:prstGeom>
          <a:noFill/>
        </p:spPr>
        <p:txBody>
          <a:bodyPr wrap="square" rtlCol="0">
            <a:spAutoFit/>
          </a:bodyPr>
          <a:lstStyle/>
          <a:p>
            <a:r>
              <a:rPr lang="en-US" sz="4000" spc="300" dirty="0">
                <a:solidFill>
                  <a:srgbClr val="FFA800"/>
                </a:solidFill>
                <a:latin typeface="Century Gothic" panose="020B0502020202020204" pitchFamily="34" charset="0"/>
              </a:rPr>
              <a:t>INFORMED</a:t>
            </a:r>
          </a:p>
        </p:txBody>
      </p:sp>
      <p:pic>
        <p:nvPicPr>
          <p:cNvPr id="71" name="Graphic 70">
            <a:extLst>
              <a:ext uri="{FF2B5EF4-FFF2-40B4-BE49-F238E27FC236}">
                <a16:creationId xmlns:a16="http://schemas.microsoft.com/office/drawing/2014/main" id="{9F51AE9B-02CF-AF69-9D10-097D43C30572}"/>
              </a:ext>
            </a:extLst>
          </p:cNvPr>
          <p:cNvPicPr>
            <a:picLocks noChangeAspect="1"/>
          </p:cNvPicPr>
          <p:nvPr/>
        </p:nvPicPr>
        <p:blipFill>
          <a:blip r:embed="rId19">
            <a:alphaModFix amt="70000"/>
            <a:extLst>
              <a:ext uri="{96DAC541-7B7A-43D3-8B79-37D633B846F1}">
                <asvg:svgBlip xmlns:asvg="http://schemas.microsoft.com/office/drawing/2016/SVG/main" r:embed="rId20"/>
              </a:ext>
            </a:extLst>
          </a:blip>
          <a:stretch>
            <a:fillRect/>
          </a:stretch>
        </p:blipFill>
        <p:spPr>
          <a:xfrm>
            <a:off x="5008195" y="5009923"/>
            <a:ext cx="984346" cy="984346"/>
          </a:xfrm>
          <a:prstGeom prst="rect">
            <a:avLst/>
          </a:prstGeom>
        </p:spPr>
      </p:pic>
      <p:pic>
        <p:nvPicPr>
          <p:cNvPr id="72" name="Graphic 71">
            <a:extLst>
              <a:ext uri="{FF2B5EF4-FFF2-40B4-BE49-F238E27FC236}">
                <a16:creationId xmlns:a16="http://schemas.microsoft.com/office/drawing/2014/main" id="{679FC318-C55E-3713-A733-9BDE95FAAD4E}"/>
              </a:ext>
            </a:extLst>
          </p:cNvPr>
          <p:cNvPicPr>
            <a:picLocks noChangeAspect="1"/>
          </p:cNvPicPr>
          <p:nvPr/>
        </p:nvPicPr>
        <p:blipFill>
          <a:blip r:embed="rId21">
            <a:alphaModFix amt="50000"/>
            <a:extLst>
              <a:ext uri="{96DAC541-7B7A-43D3-8B79-37D633B846F1}">
                <asvg:svgBlip xmlns:asvg="http://schemas.microsoft.com/office/drawing/2016/SVG/main" r:embed="rId22"/>
              </a:ext>
            </a:extLst>
          </a:blip>
          <a:stretch>
            <a:fillRect/>
          </a:stretch>
        </p:blipFill>
        <p:spPr>
          <a:xfrm>
            <a:off x="4003268" y="709804"/>
            <a:ext cx="1497100" cy="1497100"/>
          </a:xfrm>
          <a:prstGeom prst="rect">
            <a:avLst/>
          </a:prstGeom>
        </p:spPr>
      </p:pic>
      <p:sp>
        <p:nvSpPr>
          <p:cNvPr id="73" name="TextBox 72">
            <a:extLst>
              <a:ext uri="{FF2B5EF4-FFF2-40B4-BE49-F238E27FC236}">
                <a16:creationId xmlns:a16="http://schemas.microsoft.com/office/drawing/2014/main" id="{31D50C1E-C896-232D-84D0-E2FB8E1D07A4}"/>
              </a:ext>
            </a:extLst>
          </p:cNvPr>
          <p:cNvSpPr txBox="1"/>
          <p:nvPr/>
        </p:nvSpPr>
        <p:spPr>
          <a:xfrm>
            <a:off x="188470" y="255046"/>
            <a:ext cx="2814982" cy="830997"/>
          </a:xfrm>
          <a:prstGeom prst="rect">
            <a:avLst/>
          </a:prstGeom>
          <a:noFill/>
        </p:spPr>
        <p:txBody>
          <a:bodyPr wrap="square" rtlCol="0">
            <a:spAutoFit/>
          </a:bodyPr>
          <a:lstStyle/>
          <a:p>
            <a:r>
              <a:rPr lang="en-US" sz="2400" dirty="0">
                <a:solidFill>
                  <a:schemeClr val="tx1">
                    <a:lumMod val="75000"/>
                    <a:lumOff val="25000"/>
                  </a:schemeClr>
                </a:solidFill>
                <a:latin typeface="Century Gothic" panose="020B0502020202020204" pitchFamily="34" charset="0"/>
              </a:rPr>
              <a:t>PROJECT OVERVIEW</a:t>
            </a:r>
          </a:p>
        </p:txBody>
      </p:sp>
    </p:spTree>
    <p:extLst>
      <p:ext uri="{BB962C8B-B14F-4D97-AF65-F5344CB8AC3E}">
        <p14:creationId xmlns:p14="http://schemas.microsoft.com/office/powerpoint/2010/main" val="35256913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Picture 65" descr="Abstract white geometric texture">
            <a:extLst>
              <a:ext uri="{FF2B5EF4-FFF2-40B4-BE49-F238E27FC236}">
                <a16:creationId xmlns:a16="http://schemas.microsoft.com/office/drawing/2014/main" id="{47D9DE57-8949-AA1C-84A3-81EC34CFF75A}"/>
              </a:ext>
            </a:extLst>
          </p:cNvPr>
          <p:cNvPicPr>
            <a:picLocks noChangeAspect="1"/>
          </p:cNvPicPr>
          <p:nvPr/>
        </p:nvPicPr>
        <p:blipFill>
          <a:blip r:embed="rId2">
            <a:alphaModFix amt="50000"/>
          </a:blip>
          <a:stretch>
            <a:fillRect/>
          </a:stretch>
        </p:blipFill>
        <p:spPr>
          <a:xfrm>
            <a:off x="0" y="0"/>
            <a:ext cx="12203371" cy="6858000"/>
          </a:xfrm>
          <a:prstGeom prst="rect">
            <a:avLst/>
          </a:prstGeom>
        </p:spPr>
      </p:pic>
      <p:graphicFrame>
        <p:nvGraphicFramePr>
          <p:cNvPr id="15" name="Table 14">
            <a:extLst>
              <a:ext uri="{FF2B5EF4-FFF2-40B4-BE49-F238E27FC236}">
                <a16:creationId xmlns:a16="http://schemas.microsoft.com/office/drawing/2014/main" id="{DF7E2EA1-A6E7-BCF2-2D30-F26BF9C99BB1}"/>
              </a:ext>
            </a:extLst>
          </p:cNvPr>
          <p:cNvGraphicFramePr>
            <a:graphicFrameLocks noGrp="1"/>
          </p:cNvGraphicFramePr>
          <p:nvPr>
            <p:extLst>
              <p:ext uri="{D42A27DB-BD31-4B8C-83A1-F6EECF244321}">
                <p14:modId xmlns:p14="http://schemas.microsoft.com/office/powerpoint/2010/main" val="2099138101"/>
              </p:ext>
            </p:extLst>
          </p:nvPr>
        </p:nvGraphicFramePr>
        <p:xfrm>
          <a:off x="228600" y="425302"/>
          <a:ext cx="11569149" cy="5486405"/>
        </p:xfrm>
        <a:graphic>
          <a:graphicData uri="http://schemas.openxmlformats.org/drawingml/2006/table">
            <a:tbl>
              <a:tblPr>
                <a:tableStyleId>{5C22544A-7EE6-4342-B048-85BDC9FD1C3A}</a:tableStyleId>
              </a:tblPr>
              <a:tblGrid>
                <a:gridCol w="2514600">
                  <a:extLst>
                    <a:ext uri="{9D8B030D-6E8A-4147-A177-3AD203B41FA5}">
                      <a16:colId xmlns:a16="http://schemas.microsoft.com/office/drawing/2014/main" val="2399945540"/>
                    </a:ext>
                  </a:extLst>
                </a:gridCol>
                <a:gridCol w="1293507">
                  <a:extLst>
                    <a:ext uri="{9D8B030D-6E8A-4147-A177-3AD203B41FA5}">
                      <a16:colId xmlns:a16="http://schemas.microsoft.com/office/drawing/2014/main" val="415864803"/>
                    </a:ext>
                  </a:extLst>
                </a:gridCol>
                <a:gridCol w="1293507">
                  <a:extLst>
                    <a:ext uri="{9D8B030D-6E8A-4147-A177-3AD203B41FA5}">
                      <a16:colId xmlns:a16="http://schemas.microsoft.com/office/drawing/2014/main" val="2312584444"/>
                    </a:ext>
                  </a:extLst>
                </a:gridCol>
                <a:gridCol w="1293507">
                  <a:extLst>
                    <a:ext uri="{9D8B030D-6E8A-4147-A177-3AD203B41FA5}">
                      <a16:colId xmlns:a16="http://schemas.microsoft.com/office/drawing/2014/main" val="18145864"/>
                    </a:ext>
                  </a:extLst>
                </a:gridCol>
                <a:gridCol w="1293507">
                  <a:extLst>
                    <a:ext uri="{9D8B030D-6E8A-4147-A177-3AD203B41FA5}">
                      <a16:colId xmlns:a16="http://schemas.microsoft.com/office/drawing/2014/main" val="4154945041"/>
                    </a:ext>
                  </a:extLst>
                </a:gridCol>
                <a:gridCol w="1293507">
                  <a:extLst>
                    <a:ext uri="{9D8B030D-6E8A-4147-A177-3AD203B41FA5}">
                      <a16:colId xmlns:a16="http://schemas.microsoft.com/office/drawing/2014/main" val="1025105684"/>
                    </a:ext>
                  </a:extLst>
                </a:gridCol>
                <a:gridCol w="1293507">
                  <a:extLst>
                    <a:ext uri="{9D8B030D-6E8A-4147-A177-3AD203B41FA5}">
                      <a16:colId xmlns:a16="http://schemas.microsoft.com/office/drawing/2014/main" val="1939968154"/>
                    </a:ext>
                  </a:extLst>
                </a:gridCol>
                <a:gridCol w="1293507">
                  <a:extLst>
                    <a:ext uri="{9D8B030D-6E8A-4147-A177-3AD203B41FA5}">
                      <a16:colId xmlns:a16="http://schemas.microsoft.com/office/drawing/2014/main" val="3012417241"/>
                    </a:ext>
                  </a:extLst>
                </a:gridCol>
              </a:tblGrid>
              <a:tr h="719832">
                <a:tc>
                  <a:txBody>
                    <a:bodyPr/>
                    <a:lstStyle/>
                    <a:p>
                      <a:pPr algn="l" fontAlgn="ctr"/>
                      <a:endParaRPr lang="en-US" sz="1000" b="1" i="0" u="none" strike="noStrike" dirty="0">
                        <a:solidFill>
                          <a:srgbClr val="000000"/>
                        </a:solidFill>
                        <a:effectLst/>
                        <a:latin typeface="Century Gothic" panose="020B0502020202020204" pitchFamily="34" charset="0"/>
                      </a:endParaRPr>
                    </a:p>
                  </a:txBody>
                  <a:tcPr marL="0" marR="0" marT="0" marB="0" anchor="ctr">
                    <a:lnL w="12700" cmpd="sng">
                      <a:noFill/>
                    </a:lnL>
                    <a:lnR w="12700" cmpd="sng">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Century Gothic" panose="020B0502020202020204" pitchFamily="34" charset="0"/>
                        </a:rPr>
                        <a:t>Role </a:t>
                      </a:r>
                    </a:p>
                    <a:p>
                      <a:pPr algn="ctr" fontAlgn="ctr"/>
                      <a:r>
                        <a:rPr lang="en-US" sz="1400" b="0" i="0" u="none" strike="noStrike" dirty="0">
                          <a:solidFill>
                            <a:srgbClr val="000000"/>
                          </a:solidFill>
                          <a:effectLst/>
                          <a:latin typeface="Century Gothic" panose="020B0502020202020204" pitchFamily="34" charset="0"/>
                        </a:rPr>
                        <a:t>One</a:t>
                      </a:r>
                    </a:p>
                  </a:txBody>
                  <a:tcPr marL="45764"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Century Gothic" panose="020B0502020202020204" pitchFamily="34" charset="0"/>
                        </a:rPr>
                        <a:t>Role </a:t>
                      </a:r>
                    </a:p>
                    <a:p>
                      <a:pPr algn="ctr" fontAlgn="ctr"/>
                      <a:r>
                        <a:rPr lang="en-US" sz="1400" b="0" i="0" u="none" strike="noStrike" dirty="0">
                          <a:solidFill>
                            <a:srgbClr val="000000"/>
                          </a:solidFill>
                          <a:effectLst/>
                          <a:latin typeface="Century Gothic" panose="020B0502020202020204" pitchFamily="34" charset="0"/>
                        </a:rPr>
                        <a:t>Two</a:t>
                      </a:r>
                    </a:p>
                  </a:txBody>
                  <a:tcPr marL="45764"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Century Gothic" panose="020B0502020202020204" pitchFamily="34" charset="0"/>
                        </a:rPr>
                        <a:t>Role </a:t>
                      </a:r>
                    </a:p>
                    <a:p>
                      <a:pPr algn="ctr" fontAlgn="ctr"/>
                      <a:r>
                        <a:rPr lang="en-US" sz="1400" b="0" i="0" u="none" strike="noStrike" dirty="0">
                          <a:solidFill>
                            <a:srgbClr val="000000"/>
                          </a:solidFill>
                          <a:effectLst/>
                          <a:latin typeface="Century Gothic" panose="020B0502020202020204" pitchFamily="34" charset="0"/>
                        </a:rPr>
                        <a:t>Three</a:t>
                      </a:r>
                    </a:p>
                  </a:txBody>
                  <a:tcPr marL="45764"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Century Gothic" panose="020B0502020202020204" pitchFamily="34" charset="0"/>
                        </a:rPr>
                        <a:t>Role </a:t>
                      </a:r>
                    </a:p>
                    <a:p>
                      <a:pPr algn="ctr" fontAlgn="ctr"/>
                      <a:r>
                        <a:rPr lang="en-US" sz="1400" b="0" i="0" u="none" strike="noStrike" dirty="0">
                          <a:solidFill>
                            <a:srgbClr val="000000"/>
                          </a:solidFill>
                          <a:effectLst/>
                          <a:latin typeface="Century Gothic" panose="020B0502020202020204" pitchFamily="34" charset="0"/>
                        </a:rPr>
                        <a:t>Four</a:t>
                      </a:r>
                    </a:p>
                  </a:txBody>
                  <a:tcPr marL="45764"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Century Gothic" panose="020B0502020202020204" pitchFamily="34" charset="0"/>
                        </a:rPr>
                        <a:t>Role</a:t>
                      </a:r>
                    </a:p>
                    <a:p>
                      <a:pPr algn="ctr" fontAlgn="ctr"/>
                      <a:r>
                        <a:rPr lang="en-US" sz="1400" b="0" i="0" u="none" strike="noStrike" dirty="0">
                          <a:solidFill>
                            <a:srgbClr val="000000"/>
                          </a:solidFill>
                          <a:effectLst/>
                          <a:latin typeface="Century Gothic" panose="020B0502020202020204" pitchFamily="34" charset="0"/>
                        </a:rPr>
                        <a:t>Five</a:t>
                      </a:r>
                    </a:p>
                  </a:txBody>
                  <a:tcPr marL="45764"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Century Gothic" panose="020B0502020202020204" pitchFamily="34" charset="0"/>
                        </a:rPr>
                        <a:t>Role</a:t>
                      </a:r>
                    </a:p>
                    <a:p>
                      <a:pPr algn="ctr" fontAlgn="ctr"/>
                      <a:r>
                        <a:rPr lang="en-US" sz="1400" b="0" i="0" u="none" strike="noStrike" dirty="0">
                          <a:solidFill>
                            <a:srgbClr val="000000"/>
                          </a:solidFill>
                          <a:effectLst/>
                          <a:latin typeface="Century Gothic" panose="020B0502020202020204" pitchFamily="34" charset="0"/>
                        </a:rPr>
                        <a:t>Six</a:t>
                      </a:r>
                    </a:p>
                  </a:txBody>
                  <a:tcPr marL="45764"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Century Gothic" panose="020B0502020202020204" pitchFamily="34" charset="0"/>
                        </a:rPr>
                        <a:t>Role </a:t>
                      </a:r>
                    </a:p>
                    <a:p>
                      <a:pPr algn="ctr" fontAlgn="ctr"/>
                      <a:r>
                        <a:rPr lang="en-US" sz="1400" b="0" i="0" u="none" strike="noStrike" dirty="0">
                          <a:solidFill>
                            <a:srgbClr val="000000"/>
                          </a:solidFill>
                          <a:effectLst/>
                          <a:latin typeface="Century Gothic" panose="020B0502020202020204" pitchFamily="34" charset="0"/>
                        </a:rPr>
                        <a:t>Seven</a:t>
                      </a:r>
                    </a:p>
                  </a:txBody>
                  <a:tcPr marL="45764"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08066585"/>
                  </a:ext>
                </a:extLst>
              </a:tr>
              <a:tr h="680939">
                <a:tc>
                  <a:txBody>
                    <a:bodyPr/>
                    <a:lstStyle/>
                    <a:p>
                      <a:pPr algn="r" fontAlgn="ctr"/>
                      <a:r>
                        <a:rPr lang="en-US" sz="1400" b="0" i="0" u="none" strike="noStrike" dirty="0">
                          <a:solidFill>
                            <a:srgbClr val="000000"/>
                          </a:solidFill>
                          <a:effectLst/>
                          <a:latin typeface="Century Gothic" panose="020B0502020202020204" pitchFamily="34" charset="0"/>
                        </a:rPr>
                        <a:t>Research</a:t>
                      </a:r>
                    </a:p>
                  </a:txBody>
                  <a:tcPr marL="171450" marT="9525"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15109925"/>
                  </a:ext>
                </a:extLst>
              </a:tr>
              <a:tr h="680939">
                <a:tc>
                  <a:txBody>
                    <a:bodyPr/>
                    <a:lstStyle/>
                    <a:p>
                      <a:pPr algn="r" fontAlgn="ctr"/>
                      <a:r>
                        <a:rPr lang="en-US" sz="1400" b="0" i="0" u="none" strike="noStrike" dirty="0">
                          <a:solidFill>
                            <a:srgbClr val="000000"/>
                          </a:solidFill>
                          <a:effectLst/>
                          <a:latin typeface="Century Gothic" panose="020B0502020202020204" pitchFamily="34" charset="0"/>
                        </a:rPr>
                        <a:t>Interviews</a:t>
                      </a:r>
                    </a:p>
                  </a:txBody>
                  <a:tcPr marL="171450" marT="9525"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54155049"/>
                  </a:ext>
                </a:extLst>
              </a:tr>
              <a:tr h="680939">
                <a:tc>
                  <a:txBody>
                    <a:bodyPr/>
                    <a:lstStyle/>
                    <a:p>
                      <a:pPr algn="r" fontAlgn="ctr"/>
                      <a:r>
                        <a:rPr lang="en-US" sz="1400" b="0" i="0" u="none" strike="noStrike" dirty="0">
                          <a:solidFill>
                            <a:srgbClr val="000000"/>
                          </a:solidFill>
                          <a:effectLst/>
                          <a:latin typeface="Century Gothic" panose="020B0502020202020204" pitchFamily="34" charset="0"/>
                        </a:rPr>
                        <a:t>Wireframe</a:t>
                      </a:r>
                    </a:p>
                  </a:txBody>
                  <a:tcPr marL="171450" marT="9525"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200" b="1"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63530952"/>
                  </a:ext>
                </a:extLst>
              </a:tr>
              <a:tr h="680939">
                <a:tc>
                  <a:txBody>
                    <a:bodyPr/>
                    <a:lstStyle/>
                    <a:p>
                      <a:pPr algn="r" fontAlgn="ctr"/>
                      <a:r>
                        <a:rPr lang="en-US" sz="1400" b="0" i="0" u="none" strike="noStrike" dirty="0">
                          <a:solidFill>
                            <a:srgbClr val="000000"/>
                          </a:solidFill>
                          <a:effectLst/>
                          <a:latin typeface="Century Gothic" panose="020B0502020202020204" pitchFamily="34" charset="0"/>
                        </a:rPr>
                        <a:t>Provide Imagery</a:t>
                      </a:r>
                    </a:p>
                  </a:txBody>
                  <a:tcPr marL="171450" marT="9525"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76485923"/>
                  </a:ext>
                </a:extLst>
              </a:tr>
              <a:tr h="680939">
                <a:tc>
                  <a:txBody>
                    <a:bodyPr/>
                    <a:lstStyle/>
                    <a:p>
                      <a:pPr algn="r" fontAlgn="ctr"/>
                      <a:r>
                        <a:rPr lang="en-US" sz="1400" b="0" i="0" u="none" strike="noStrike" dirty="0">
                          <a:solidFill>
                            <a:srgbClr val="000000"/>
                          </a:solidFill>
                          <a:effectLst/>
                          <a:latin typeface="Century Gothic" panose="020B0502020202020204" pitchFamily="34" charset="0"/>
                        </a:rPr>
                        <a:t>System Design</a:t>
                      </a:r>
                    </a:p>
                  </a:txBody>
                  <a:tcPr marL="171450" marT="9525"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78723138"/>
                  </a:ext>
                </a:extLst>
              </a:tr>
              <a:tr h="680939">
                <a:tc>
                  <a:txBody>
                    <a:bodyPr/>
                    <a:lstStyle/>
                    <a:p>
                      <a:pPr algn="r" fontAlgn="ctr"/>
                      <a:r>
                        <a:rPr lang="en-US" sz="1400" b="0" i="0" u="none" strike="noStrike" dirty="0">
                          <a:solidFill>
                            <a:srgbClr val="000000"/>
                          </a:solidFill>
                          <a:effectLst/>
                          <a:latin typeface="Century Gothic" panose="020B0502020202020204" pitchFamily="34" charset="0"/>
                        </a:rPr>
                        <a:t>Systems Analysis + Requirements</a:t>
                      </a:r>
                    </a:p>
                  </a:txBody>
                  <a:tcPr marL="171450" marT="9525"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19710233"/>
                  </a:ext>
                </a:extLst>
              </a:tr>
              <a:tr h="680939">
                <a:tc>
                  <a:txBody>
                    <a:bodyPr/>
                    <a:lstStyle/>
                    <a:p>
                      <a:pPr algn="r" fontAlgn="ctr"/>
                      <a:r>
                        <a:rPr lang="en-US" sz="1400" b="0" i="0" u="none" strike="noStrike" dirty="0">
                          <a:solidFill>
                            <a:srgbClr val="000000"/>
                          </a:solidFill>
                          <a:effectLst/>
                          <a:latin typeface="Century Gothic" panose="020B0502020202020204" pitchFamily="34" charset="0"/>
                        </a:rPr>
                        <a:t>Task 7</a:t>
                      </a:r>
                    </a:p>
                  </a:txBody>
                  <a:tcPr marL="171450" marT="9525"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39412722"/>
                  </a:ext>
                </a:extLst>
              </a:tr>
            </a:tbl>
          </a:graphicData>
        </a:graphic>
      </p:graphicFrame>
      <p:grpSp>
        <p:nvGrpSpPr>
          <p:cNvPr id="3" name="Group 2">
            <a:extLst>
              <a:ext uri="{FF2B5EF4-FFF2-40B4-BE49-F238E27FC236}">
                <a16:creationId xmlns:a16="http://schemas.microsoft.com/office/drawing/2014/main" id="{EE9AB4BC-DD0C-5EC7-54A8-674B573A3F81}"/>
              </a:ext>
            </a:extLst>
          </p:cNvPr>
          <p:cNvGrpSpPr/>
          <p:nvPr/>
        </p:nvGrpSpPr>
        <p:grpSpPr>
          <a:xfrm>
            <a:off x="1165996" y="6360925"/>
            <a:ext cx="2534804" cy="359820"/>
            <a:chOff x="5258858" y="4905467"/>
            <a:chExt cx="2534804" cy="359820"/>
          </a:xfrm>
        </p:grpSpPr>
        <p:pic>
          <p:nvPicPr>
            <p:cNvPr id="5" name="Picture 4" descr="Icon&#10;&#10;Description automatically generated">
              <a:extLst>
                <a:ext uri="{FF2B5EF4-FFF2-40B4-BE49-F238E27FC236}">
                  <a16:creationId xmlns:a16="http://schemas.microsoft.com/office/drawing/2014/main" id="{DBEC881B-F4F8-3143-D244-4207C292CB36}"/>
                </a:ext>
              </a:extLst>
            </p:cNvPr>
            <p:cNvPicPr>
              <a:picLocks noChangeAspect="1"/>
            </p:cNvPicPr>
            <p:nvPr/>
          </p:nvPicPr>
          <p:blipFill>
            <a:blip r:embed="rId3"/>
            <a:stretch>
              <a:fillRect/>
            </a:stretch>
          </p:blipFill>
          <p:spPr>
            <a:xfrm>
              <a:off x="5589931" y="4905467"/>
              <a:ext cx="355845" cy="355845"/>
            </a:xfrm>
            <a:prstGeom prst="rect">
              <a:avLst/>
            </a:prstGeom>
          </p:spPr>
        </p:pic>
        <p:sp>
          <p:nvSpPr>
            <p:cNvPr id="17" name="TextBox 16">
              <a:extLst>
                <a:ext uri="{FF2B5EF4-FFF2-40B4-BE49-F238E27FC236}">
                  <a16:creationId xmlns:a16="http://schemas.microsoft.com/office/drawing/2014/main" id="{7D4BB769-AA7D-3D53-C31A-3D1E1D4B581A}"/>
                </a:ext>
              </a:extLst>
            </p:cNvPr>
            <p:cNvSpPr txBox="1"/>
            <p:nvPr/>
          </p:nvSpPr>
          <p:spPr>
            <a:xfrm>
              <a:off x="5910733" y="4926733"/>
              <a:ext cx="1882929"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RESPONSIBLE</a:t>
              </a:r>
            </a:p>
          </p:txBody>
        </p:sp>
        <p:pic>
          <p:nvPicPr>
            <p:cNvPr id="24" name="Graphic 23">
              <a:extLst>
                <a:ext uri="{FF2B5EF4-FFF2-40B4-BE49-F238E27FC236}">
                  <a16:creationId xmlns:a16="http://schemas.microsoft.com/office/drawing/2014/main" id="{0B70A7D8-AB75-3B42-9545-6296140DDE4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258858" y="4936763"/>
              <a:ext cx="274320" cy="274320"/>
            </a:xfrm>
            <a:prstGeom prst="rect">
              <a:avLst/>
            </a:prstGeom>
          </p:spPr>
        </p:pic>
      </p:grpSp>
      <p:grpSp>
        <p:nvGrpSpPr>
          <p:cNvPr id="13" name="Group 12">
            <a:extLst>
              <a:ext uri="{FF2B5EF4-FFF2-40B4-BE49-F238E27FC236}">
                <a16:creationId xmlns:a16="http://schemas.microsoft.com/office/drawing/2014/main" id="{35FE0B54-92D4-E487-B49C-3FA107CD212C}"/>
              </a:ext>
            </a:extLst>
          </p:cNvPr>
          <p:cNvGrpSpPr/>
          <p:nvPr/>
        </p:nvGrpSpPr>
        <p:grpSpPr>
          <a:xfrm>
            <a:off x="7055742" y="6360925"/>
            <a:ext cx="2533718" cy="359820"/>
            <a:chOff x="5258858" y="5662309"/>
            <a:chExt cx="2533718" cy="359820"/>
          </a:xfrm>
        </p:grpSpPr>
        <p:pic>
          <p:nvPicPr>
            <p:cNvPr id="9" name="Picture 8" descr="Icon&#10;&#10;Description automatically generated">
              <a:extLst>
                <a:ext uri="{FF2B5EF4-FFF2-40B4-BE49-F238E27FC236}">
                  <a16:creationId xmlns:a16="http://schemas.microsoft.com/office/drawing/2014/main" id="{3F483A7D-CD62-2E63-DFB9-F2F2E185627B}"/>
                </a:ext>
              </a:extLst>
            </p:cNvPr>
            <p:cNvPicPr>
              <a:picLocks noChangeAspect="1"/>
            </p:cNvPicPr>
            <p:nvPr/>
          </p:nvPicPr>
          <p:blipFill>
            <a:blip r:embed="rId6"/>
            <a:stretch>
              <a:fillRect/>
            </a:stretch>
          </p:blipFill>
          <p:spPr>
            <a:xfrm>
              <a:off x="5589931" y="5662309"/>
              <a:ext cx="355845" cy="355845"/>
            </a:xfrm>
            <a:prstGeom prst="rect">
              <a:avLst/>
            </a:prstGeom>
          </p:spPr>
        </p:pic>
        <p:sp>
          <p:nvSpPr>
            <p:cNvPr id="19" name="TextBox 18">
              <a:extLst>
                <a:ext uri="{FF2B5EF4-FFF2-40B4-BE49-F238E27FC236}">
                  <a16:creationId xmlns:a16="http://schemas.microsoft.com/office/drawing/2014/main" id="{7A07CFED-5F60-7FF1-4FC9-7C1769DF92F6}"/>
                </a:ext>
              </a:extLst>
            </p:cNvPr>
            <p:cNvSpPr txBox="1"/>
            <p:nvPr/>
          </p:nvSpPr>
          <p:spPr>
            <a:xfrm>
              <a:off x="5909648" y="5683575"/>
              <a:ext cx="1882928"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CONSULTED</a:t>
              </a:r>
            </a:p>
          </p:txBody>
        </p:sp>
        <p:pic>
          <p:nvPicPr>
            <p:cNvPr id="25" name="Graphic 24">
              <a:extLst>
                <a:ext uri="{FF2B5EF4-FFF2-40B4-BE49-F238E27FC236}">
                  <a16:creationId xmlns:a16="http://schemas.microsoft.com/office/drawing/2014/main" id="{8494123F-0D39-0220-A44C-75E7F229BF8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258858" y="5726069"/>
              <a:ext cx="274320" cy="274320"/>
            </a:xfrm>
            <a:prstGeom prst="rect">
              <a:avLst/>
            </a:prstGeom>
          </p:spPr>
        </p:pic>
      </p:grpSp>
      <p:grpSp>
        <p:nvGrpSpPr>
          <p:cNvPr id="6" name="Group 5">
            <a:extLst>
              <a:ext uri="{FF2B5EF4-FFF2-40B4-BE49-F238E27FC236}">
                <a16:creationId xmlns:a16="http://schemas.microsoft.com/office/drawing/2014/main" id="{7BF11C58-00BA-AC60-B087-00236A873377}"/>
              </a:ext>
            </a:extLst>
          </p:cNvPr>
          <p:cNvGrpSpPr/>
          <p:nvPr/>
        </p:nvGrpSpPr>
        <p:grpSpPr>
          <a:xfrm>
            <a:off x="3963572" y="6360925"/>
            <a:ext cx="2832516" cy="359820"/>
            <a:chOff x="5258858" y="5283888"/>
            <a:chExt cx="2832516" cy="359820"/>
          </a:xfrm>
        </p:grpSpPr>
        <p:pic>
          <p:nvPicPr>
            <p:cNvPr id="7" name="Picture 6" descr="A picture containing text, sign, outdoor, clipart&#10;&#10;Description automatically generated">
              <a:extLst>
                <a:ext uri="{FF2B5EF4-FFF2-40B4-BE49-F238E27FC236}">
                  <a16:creationId xmlns:a16="http://schemas.microsoft.com/office/drawing/2014/main" id="{061A0E9E-B98A-FD9D-3B43-DE5B00C76B9C}"/>
                </a:ext>
              </a:extLst>
            </p:cNvPr>
            <p:cNvPicPr>
              <a:picLocks noChangeAspect="1"/>
            </p:cNvPicPr>
            <p:nvPr/>
          </p:nvPicPr>
          <p:blipFill>
            <a:blip r:embed="rId9"/>
            <a:stretch>
              <a:fillRect/>
            </a:stretch>
          </p:blipFill>
          <p:spPr>
            <a:xfrm>
              <a:off x="5589931" y="5283888"/>
              <a:ext cx="355845" cy="355845"/>
            </a:xfrm>
            <a:prstGeom prst="rect">
              <a:avLst/>
            </a:prstGeom>
          </p:spPr>
        </p:pic>
        <p:sp>
          <p:nvSpPr>
            <p:cNvPr id="18" name="TextBox 17">
              <a:extLst>
                <a:ext uri="{FF2B5EF4-FFF2-40B4-BE49-F238E27FC236}">
                  <a16:creationId xmlns:a16="http://schemas.microsoft.com/office/drawing/2014/main" id="{1ECF7B09-295E-295E-5B15-7EC0B4824531}"/>
                </a:ext>
              </a:extLst>
            </p:cNvPr>
            <p:cNvSpPr txBox="1"/>
            <p:nvPr/>
          </p:nvSpPr>
          <p:spPr>
            <a:xfrm>
              <a:off x="5910733" y="5305154"/>
              <a:ext cx="2180641"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ACCOUNTABLE</a:t>
              </a:r>
            </a:p>
          </p:txBody>
        </p:sp>
        <p:pic>
          <p:nvPicPr>
            <p:cNvPr id="26" name="Graphic 25">
              <a:extLst>
                <a:ext uri="{FF2B5EF4-FFF2-40B4-BE49-F238E27FC236}">
                  <a16:creationId xmlns:a16="http://schemas.microsoft.com/office/drawing/2014/main" id="{E2396937-F72E-0021-BB48-920FA3F3092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258858" y="5323635"/>
              <a:ext cx="274320" cy="274320"/>
            </a:xfrm>
            <a:prstGeom prst="rect">
              <a:avLst/>
            </a:prstGeom>
          </p:spPr>
        </p:pic>
      </p:grpSp>
      <p:grpSp>
        <p:nvGrpSpPr>
          <p:cNvPr id="14" name="Group 13">
            <a:extLst>
              <a:ext uri="{FF2B5EF4-FFF2-40B4-BE49-F238E27FC236}">
                <a16:creationId xmlns:a16="http://schemas.microsoft.com/office/drawing/2014/main" id="{F5FD6E4D-9184-2FFE-36F3-8C6898C083F2}"/>
              </a:ext>
            </a:extLst>
          </p:cNvPr>
          <p:cNvGrpSpPr/>
          <p:nvPr/>
        </p:nvGrpSpPr>
        <p:grpSpPr>
          <a:xfrm>
            <a:off x="9777695" y="6360925"/>
            <a:ext cx="2533718" cy="359819"/>
            <a:chOff x="5258858" y="6040731"/>
            <a:chExt cx="2533718" cy="359819"/>
          </a:xfrm>
        </p:grpSpPr>
        <p:pic>
          <p:nvPicPr>
            <p:cNvPr id="12" name="Picture 11" descr="Icon&#10;&#10;Description automatically generated">
              <a:extLst>
                <a:ext uri="{FF2B5EF4-FFF2-40B4-BE49-F238E27FC236}">
                  <a16:creationId xmlns:a16="http://schemas.microsoft.com/office/drawing/2014/main" id="{4A67C2A4-D661-DDCC-07E2-60E9E892B5E1}"/>
                </a:ext>
              </a:extLst>
            </p:cNvPr>
            <p:cNvPicPr>
              <a:picLocks noChangeAspect="1"/>
            </p:cNvPicPr>
            <p:nvPr/>
          </p:nvPicPr>
          <p:blipFill>
            <a:blip r:embed="rId12"/>
            <a:stretch>
              <a:fillRect/>
            </a:stretch>
          </p:blipFill>
          <p:spPr>
            <a:xfrm>
              <a:off x="5589931" y="6040731"/>
              <a:ext cx="355845" cy="355845"/>
            </a:xfrm>
            <a:prstGeom prst="rect">
              <a:avLst/>
            </a:prstGeom>
          </p:spPr>
        </p:pic>
        <p:sp>
          <p:nvSpPr>
            <p:cNvPr id="20" name="TextBox 19">
              <a:extLst>
                <a:ext uri="{FF2B5EF4-FFF2-40B4-BE49-F238E27FC236}">
                  <a16:creationId xmlns:a16="http://schemas.microsoft.com/office/drawing/2014/main" id="{2CCC8ACA-D8AE-7C84-431B-B9723C817D97}"/>
                </a:ext>
              </a:extLst>
            </p:cNvPr>
            <p:cNvSpPr txBox="1"/>
            <p:nvPr/>
          </p:nvSpPr>
          <p:spPr>
            <a:xfrm>
              <a:off x="5909648" y="6061996"/>
              <a:ext cx="1882928"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INFORMED</a:t>
              </a:r>
            </a:p>
          </p:txBody>
        </p:sp>
        <p:pic>
          <p:nvPicPr>
            <p:cNvPr id="27" name="Graphic 26">
              <a:extLst>
                <a:ext uri="{FF2B5EF4-FFF2-40B4-BE49-F238E27FC236}">
                  <a16:creationId xmlns:a16="http://schemas.microsoft.com/office/drawing/2014/main" id="{397D3394-C805-D982-BEBB-A3AA22A6EFA1}"/>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258858" y="6117995"/>
              <a:ext cx="274320" cy="274320"/>
            </a:xfrm>
            <a:prstGeom prst="rect">
              <a:avLst/>
            </a:prstGeom>
          </p:spPr>
        </p:pic>
      </p:grpSp>
      <p:grpSp>
        <p:nvGrpSpPr>
          <p:cNvPr id="46" name="Group 45">
            <a:extLst>
              <a:ext uri="{FF2B5EF4-FFF2-40B4-BE49-F238E27FC236}">
                <a16:creationId xmlns:a16="http://schemas.microsoft.com/office/drawing/2014/main" id="{EF868821-CD79-35CE-5B4B-9F82136334E1}"/>
              </a:ext>
            </a:extLst>
          </p:cNvPr>
          <p:cNvGrpSpPr/>
          <p:nvPr/>
        </p:nvGrpSpPr>
        <p:grpSpPr>
          <a:xfrm>
            <a:off x="2843974" y="1366323"/>
            <a:ext cx="1097280" cy="274320"/>
            <a:chOff x="2843974" y="1366323"/>
            <a:chExt cx="1097280" cy="274320"/>
          </a:xfrm>
        </p:grpSpPr>
        <p:pic>
          <p:nvPicPr>
            <p:cNvPr id="48" name="Picture 47" descr="Icon&#10;&#10;Description automatically generated">
              <a:extLst>
                <a:ext uri="{FF2B5EF4-FFF2-40B4-BE49-F238E27FC236}">
                  <a16:creationId xmlns:a16="http://schemas.microsoft.com/office/drawing/2014/main" id="{3D742F7F-F546-D26F-FF73-06EEC3D73FF8}"/>
                </a:ext>
              </a:extLst>
            </p:cNvPr>
            <p:cNvPicPr>
              <a:picLocks noChangeAspect="1"/>
            </p:cNvPicPr>
            <p:nvPr/>
          </p:nvPicPr>
          <p:blipFill>
            <a:blip r:embed="rId3"/>
            <a:stretch>
              <a:fillRect/>
            </a:stretch>
          </p:blipFill>
          <p:spPr>
            <a:xfrm>
              <a:off x="2843974" y="1366323"/>
              <a:ext cx="274320" cy="274320"/>
            </a:xfrm>
            <a:prstGeom prst="rect">
              <a:avLst/>
            </a:prstGeom>
          </p:spPr>
        </p:pic>
        <p:pic>
          <p:nvPicPr>
            <p:cNvPr id="49" name="Picture 48" descr="A picture containing text, sign, outdoor, clipart&#10;&#10;Description automatically generated">
              <a:extLst>
                <a:ext uri="{FF2B5EF4-FFF2-40B4-BE49-F238E27FC236}">
                  <a16:creationId xmlns:a16="http://schemas.microsoft.com/office/drawing/2014/main" id="{40F7AD8C-FFEB-6D02-59C5-9F3282B266A4}"/>
                </a:ext>
              </a:extLst>
            </p:cNvPr>
            <p:cNvPicPr>
              <a:picLocks noChangeAspect="1"/>
            </p:cNvPicPr>
            <p:nvPr/>
          </p:nvPicPr>
          <p:blipFill>
            <a:blip r:embed="rId9"/>
            <a:stretch>
              <a:fillRect/>
            </a:stretch>
          </p:blipFill>
          <p:spPr>
            <a:xfrm>
              <a:off x="3118294" y="1366323"/>
              <a:ext cx="274320" cy="274320"/>
            </a:xfrm>
            <a:prstGeom prst="rect">
              <a:avLst/>
            </a:prstGeom>
          </p:spPr>
        </p:pic>
        <p:pic>
          <p:nvPicPr>
            <p:cNvPr id="55" name="Picture 54" descr="Icon&#10;&#10;Description automatically generated">
              <a:extLst>
                <a:ext uri="{FF2B5EF4-FFF2-40B4-BE49-F238E27FC236}">
                  <a16:creationId xmlns:a16="http://schemas.microsoft.com/office/drawing/2014/main" id="{499EE88D-12F2-E910-9FDE-93600316F0B5}"/>
                </a:ext>
              </a:extLst>
            </p:cNvPr>
            <p:cNvPicPr>
              <a:picLocks noChangeAspect="1"/>
            </p:cNvPicPr>
            <p:nvPr/>
          </p:nvPicPr>
          <p:blipFill>
            <a:blip r:embed="rId6"/>
            <a:stretch>
              <a:fillRect/>
            </a:stretch>
          </p:blipFill>
          <p:spPr>
            <a:xfrm>
              <a:off x="3392614" y="1366323"/>
              <a:ext cx="274320" cy="274320"/>
            </a:xfrm>
            <a:prstGeom prst="rect">
              <a:avLst/>
            </a:prstGeom>
          </p:spPr>
        </p:pic>
        <p:pic>
          <p:nvPicPr>
            <p:cNvPr id="59" name="Picture 58" descr="Icon&#10;&#10;Description automatically generated">
              <a:extLst>
                <a:ext uri="{FF2B5EF4-FFF2-40B4-BE49-F238E27FC236}">
                  <a16:creationId xmlns:a16="http://schemas.microsoft.com/office/drawing/2014/main" id="{A65948C8-249F-3742-738D-EA7E400791FE}"/>
                </a:ext>
              </a:extLst>
            </p:cNvPr>
            <p:cNvPicPr>
              <a:picLocks noChangeAspect="1"/>
            </p:cNvPicPr>
            <p:nvPr/>
          </p:nvPicPr>
          <p:blipFill>
            <a:blip r:embed="rId12"/>
            <a:stretch>
              <a:fillRect/>
            </a:stretch>
          </p:blipFill>
          <p:spPr>
            <a:xfrm>
              <a:off x="3666934" y="1366323"/>
              <a:ext cx="274320" cy="274320"/>
            </a:xfrm>
            <a:prstGeom prst="rect">
              <a:avLst/>
            </a:prstGeom>
          </p:spPr>
        </p:pic>
      </p:grpSp>
      <p:grpSp>
        <p:nvGrpSpPr>
          <p:cNvPr id="47" name="Group 46">
            <a:extLst>
              <a:ext uri="{FF2B5EF4-FFF2-40B4-BE49-F238E27FC236}">
                <a16:creationId xmlns:a16="http://schemas.microsoft.com/office/drawing/2014/main" id="{A9C045C6-2AF6-209C-7D42-F0D34C4B7E0C}"/>
              </a:ext>
            </a:extLst>
          </p:cNvPr>
          <p:cNvGrpSpPr/>
          <p:nvPr/>
        </p:nvGrpSpPr>
        <p:grpSpPr>
          <a:xfrm>
            <a:off x="2843974" y="2047104"/>
            <a:ext cx="1097280" cy="274320"/>
            <a:chOff x="2843974" y="2047104"/>
            <a:chExt cx="1097280" cy="274320"/>
          </a:xfrm>
        </p:grpSpPr>
        <p:pic>
          <p:nvPicPr>
            <p:cNvPr id="69" name="Picture 68" descr="Icon&#10;&#10;Description automatically generated">
              <a:extLst>
                <a:ext uri="{FF2B5EF4-FFF2-40B4-BE49-F238E27FC236}">
                  <a16:creationId xmlns:a16="http://schemas.microsoft.com/office/drawing/2014/main" id="{39D0BADA-3108-120E-2A93-4723CD21B144}"/>
                </a:ext>
              </a:extLst>
            </p:cNvPr>
            <p:cNvPicPr>
              <a:picLocks noChangeAspect="1"/>
            </p:cNvPicPr>
            <p:nvPr/>
          </p:nvPicPr>
          <p:blipFill>
            <a:blip r:embed="rId3"/>
            <a:stretch>
              <a:fillRect/>
            </a:stretch>
          </p:blipFill>
          <p:spPr>
            <a:xfrm>
              <a:off x="2843974" y="2047104"/>
              <a:ext cx="274320" cy="274320"/>
            </a:xfrm>
            <a:prstGeom prst="rect">
              <a:avLst/>
            </a:prstGeom>
          </p:spPr>
        </p:pic>
        <p:pic>
          <p:nvPicPr>
            <p:cNvPr id="70" name="Picture 69" descr="A picture containing text, sign, outdoor, clipart&#10;&#10;Description automatically generated">
              <a:extLst>
                <a:ext uri="{FF2B5EF4-FFF2-40B4-BE49-F238E27FC236}">
                  <a16:creationId xmlns:a16="http://schemas.microsoft.com/office/drawing/2014/main" id="{EC1DBB11-4B10-6DF8-9CE0-84F1E67F4B57}"/>
                </a:ext>
              </a:extLst>
            </p:cNvPr>
            <p:cNvPicPr>
              <a:picLocks noChangeAspect="1"/>
            </p:cNvPicPr>
            <p:nvPr/>
          </p:nvPicPr>
          <p:blipFill>
            <a:blip r:embed="rId9"/>
            <a:stretch>
              <a:fillRect/>
            </a:stretch>
          </p:blipFill>
          <p:spPr>
            <a:xfrm>
              <a:off x="3118294" y="2047104"/>
              <a:ext cx="274320" cy="274320"/>
            </a:xfrm>
            <a:prstGeom prst="rect">
              <a:avLst/>
            </a:prstGeom>
          </p:spPr>
        </p:pic>
        <p:pic>
          <p:nvPicPr>
            <p:cNvPr id="71" name="Picture 70" descr="Icon&#10;&#10;Description automatically generated">
              <a:extLst>
                <a:ext uri="{FF2B5EF4-FFF2-40B4-BE49-F238E27FC236}">
                  <a16:creationId xmlns:a16="http://schemas.microsoft.com/office/drawing/2014/main" id="{58F87FF5-16CC-CE9D-7E0F-047280E2E25C}"/>
                </a:ext>
              </a:extLst>
            </p:cNvPr>
            <p:cNvPicPr>
              <a:picLocks noChangeAspect="1"/>
            </p:cNvPicPr>
            <p:nvPr/>
          </p:nvPicPr>
          <p:blipFill>
            <a:blip r:embed="rId6"/>
            <a:stretch>
              <a:fillRect/>
            </a:stretch>
          </p:blipFill>
          <p:spPr>
            <a:xfrm>
              <a:off x="3392614" y="2047104"/>
              <a:ext cx="274320" cy="274320"/>
            </a:xfrm>
            <a:prstGeom prst="rect">
              <a:avLst/>
            </a:prstGeom>
          </p:spPr>
        </p:pic>
        <p:pic>
          <p:nvPicPr>
            <p:cNvPr id="72" name="Picture 71" descr="Icon&#10;&#10;Description automatically generated">
              <a:extLst>
                <a:ext uri="{FF2B5EF4-FFF2-40B4-BE49-F238E27FC236}">
                  <a16:creationId xmlns:a16="http://schemas.microsoft.com/office/drawing/2014/main" id="{912E65FE-40BF-D0C3-1AD4-FE001FE18320}"/>
                </a:ext>
              </a:extLst>
            </p:cNvPr>
            <p:cNvPicPr>
              <a:picLocks noChangeAspect="1"/>
            </p:cNvPicPr>
            <p:nvPr/>
          </p:nvPicPr>
          <p:blipFill>
            <a:blip r:embed="rId12"/>
            <a:stretch>
              <a:fillRect/>
            </a:stretch>
          </p:blipFill>
          <p:spPr>
            <a:xfrm>
              <a:off x="3666934" y="2047104"/>
              <a:ext cx="274320" cy="274320"/>
            </a:xfrm>
            <a:prstGeom prst="rect">
              <a:avLst/>
            </a:prstGeom>
          </p:spPr>
        </p:pic>
      </p:grpSp>
      <p:grpSp>
        <p:nvGrpSpPr>
          <p:cNvPr id="50" name="Group 49">
            <a:extLst>
              <a:ext uri="{FF2B5EF4-FFF2-40B4-BE49-F238E27FC236}">
                <a16:creationId xmlns:a16="http://schemas.microsoft.com/office/drawing/2014/main" id="{C0540DBF-479D-12EE-8D68-77A07BFA8224}"/>
              </a:ext>
            </a:extLst>
          </p:cNvPr>
          <p:cNvGrpSpPr/>
          <p:nvPr/>
        </p:nvGrpSpPr>
        <p:grpSpPr>
          <a:xfrm>
            <a:off x="2843974" y="2727885"/>
            <a:ext cx="1097280" cy="274320"/>
            <a:chOff x="2843974" y="2727885"/>
            <a:chExt cx="1097280" cy="274320"/>
          </a:xfrm>
        </p:grpSpPr>
        <p:pic>
          <p:nvPicPr>
            <p:cNvPr id="77" name="Picture 76" descr="Icon&#10;&#10;Description automatically generated">
              <a:extLst>
                <a:ext uri="{FF2B5EF4-FFF2-40B4-BE49-F238E27FC236}">
                  <a16:creationId xmlns:a16="http://schemas.microsoft.com/office/drawing/2014/main" id="{C399C197-56FB-4C47-79AA-8B61C73C6B8A}"/>
                </a:ext>
              </a:extLst>
            </p:cNvPr>
            <p:cNvPicPr>
              <a:picLocks noChangeAspect="1"/>
            </p:cNvPicPr>
            <p:nvPr/>
          </p:nvPicPr>
          <p:blipFill>
            <a:blip r:embed="rId3"/>
            <a:stretch>
              <a:fillRect/>
            </a:stretch>
          </p:blipFill>
          <p:spPr>
            <a:xfrm>
              <a:off x="2843974" y="2727885"/>
              <a:ext cx="274320" cy="274320"/>
            </a:xfrm>
            <a:prstGeom prst="rect">
              <a:avLst/>
            </a:prstGeom>
          </p:spPr>
        </p:pic>
        <p:pic>
          <p:nvPicPr>
            <p:cNvPr id="78" name="Picture 77" descr="A picture containing text, sign, outdoor, clipart&#10;&#10;Description automatically generated">
              <a:extLst>
                <a:ext uri="{FF2B5EF4-FFF2-40B4-BE49-F238E27FC236}">
                  <a16:creationId xmlns:a16="http://schemas.microsoft.com/office/drawing/2014/main" id="{81BDED79-F968-1BBC-68F5-9F7A257B0F22}"/>
                </a:ext>
              </a:extLst>
            </p:cNvPr>
            <p:cNvPicPr>
              <a:picLocks noChangeAspect="1"/>
            </p:cNvPicPr>
            <p:nvPr/>
          </p:nvPicPr>
          <p:blipFill>
            <a:blip r:embed="rId9"/>
            <a:stretch>
              <a:fillRect/>
            </a:stretch>
          </p:blipFill>
          <p:spPr>
            <a:xfrm>
              <a:off x="3118294" y="2727885"/>
              <a:ext cx="274320" cy="274320"/>
            </a:xfrm>
            <a:prstGeom prst="rect">
              <a:avLst/>
            </a:prstGeom>
          </p:spPr>
        </p:pic>
        <p:pic>
          <p:nvPicPr>
            <p:cNvPr id="79" name="Picture 78" descr="Icon&#10;&#10;Description automatically generated">
              <a:extLst>
                <a:ext uri="{FF2B5EF4-FFF2-40B4-BE49-F238E27FC236}">
                  <a16:creationId xmlns:a16="http://schemas.microsoft.com/office/drawing/2014/main" id="{6EDBDD83-E4D3-5B6C-F4CC-8ADCB1905294}"/>
                </a:ext>
              </a:extLst>
            </p:cNvPr>
            <p:cNvPicPr>
              <a:picLocks noChangeAspect="1"/>
            </p:cNvPicPr>
            <p:nvPr/>
          </p:nvPicPr>
          <p:blipFill>
            <a:blip r:embed="rId6"/>
            <a:stretch>
              <a:fillRect/>
            </a:stretch>
          </p:blipFill>
          <p:spPr>
            <a:xfrm>
              <a:off x="3392614" y="2727885"/>
              <a:ext cx="274320" cy="274320"/>
            </a:xfrm>
            <a:prstGeom prst="rect">
              <a:avLst/>
            </a:prstGeom>
          </p:spPr>
        </p:pic>
        <p:pic>
          <p:nvPicPr>
            <p:cNvPr id="80" name="Picture 79" descr="Icon&#10;&#10;Description automatically generated">
              <a:extLst>
                <a:ext uri="{FF2B5EF4-FFF2-40B4-BE49-F238E27FC236}">
                  <a16:creationId xmlns:a16="http://schemas.microsoft.com/office/drawing/2014/main" id="{6FF4AE1E-A9C2-6016-6178-758A5303E229}"/>
                </a:ext>
              </a:extLst>
            </p:cNvPr>
            <p:cNvPicPr>
              <a:picLocks noChangeAspect="1"/>
            </p:cNvPicPr>
            <p:nvPr/>
          </p:nvPicPr>
          <p:blipFill>
            <a:blip r:embed="rId12"/>
            <a:stretch>
              <a:fillRect/>
            </a:stretch>
          </p:blipFill>
          <p:spPr>
            <a:xfrm>
              <a:off x="3666934" y="2727885"/>
              <a:ext cx="274320" cy="274320"/>
            </a:xfrm>
            <a:prstGeom prst="rect">
              <a:avLst/>
            </a:prstGeom>
          </p:spPr>
        </p:pic>
      </p:grpSp>
      <p:grpSp>
        <p:nvGrpSpPr>
          <p:cNvPr id="51" name="Group 50">
            <a:extLst>
              <a:ext uri="{FF2B5EF4-FFF2-40B4-BE49-F238E27FC236}">
                <a16:creationId xmlns:a16="http://schemas.microsoft.com/office/drawing/2014/main" id="{4917671F-619A-75A9-D79B-C963C1F469D1}"/>
              </a:ext>
            </a:extLst>
          </p:cNvPr>
          <p:cNvGrpSpPr/>
          <p:nvPr/>
        </p:nvGrpSpPr>
        <p:grpSpPr>
          <a:xfrm>
            <a:off x="2843974" y="3408666"/>
            <a:ext cx="1097280" cy="274382"/>
            <a:chOff x="2843974" y="3408666"/>
            <a:chExt cx="1097280" cy="274382"/>
          </a:xfrm>
        </p:grpSpPr>
        <p:pic>
          <p:nvPicPr>
            <p:cNvPr id="85" name="Picture 84" descr="Icon&#10;&#10;Description automatically generated">
              <a:extLst>
                <a:ext uri="{FF2B5EF4-FFF2-40B4-BE49-F238E27FC236}">
                  <a16:creationId xmlns:a16="http://schemas.microsoft.com/office/drawing/2014/main" id="{134D032E-ABC1-FD71-4D4A-01D7638CC670}"/>
                </a:ext>
              </a:extLst>
            </p:cNvPr>
            <p:cNvPicPr>
              <a:picLocks noChangeAspect="1"/>
            </p:cNvPicPr>
            <p:nvPr/>
          </p:nvPicPr>
          <p:blipFill>
            <a:blip r:embed="rId3"/>
            <a:stretch>
              <a:fillRect/>
            </a:stretch>
          </p:blipFill>
          <p:spPr>
            <a:xfrm>
              <a:off x="2843974" y="3408666"/>
              <a:ext cx="274320" cy="274320"/>
            </a:xfrm>
            <a:prstGeom prst="rect">
              <a:avLst/>
            </a:prstGeom>
          </p:spPr>
        </p:pic>
        <p:pic>
          <p:nvPicPr>
            <p:cNvPr id="86" name="Picture 85" descr="A picture containing text, sign, outdoor, clipart&#10;&#10;Description automatically generated">
              <a:extLst>
                <a:ext uri="{FF2B5EF4-FFF2-40B4-BE49-F238E27FC236}">
                  <a16:creationId xmlns:a16="http://schemas.microsoft.com/office/drawing/2014/main" id="{F9F0ED16-CADA-9A82-7113-CE45C3029925}"/>
                </a:ext>
              </a:extLst>
            </p:cNvPr>
            <p:cNvPicPr>
              <a:picLocks noChangeAspect="1"/>
            </p:cNvPicPr>
            <p:nvPr/>
          </p:nvPicPr>
          <p:blipFill>
            <a:blip r:embed="rId9"/>
            <a:stretch>
              <a:fillRect/>
            </a:stretch>
          </p:blipFill>
          <p:spPr>
            <a:xfrm>
              <a:off x="3118294" y="3408666"/>
              <a:ext cx="274320" cy="274320"/>
            </a:xfrm>
            <a:prstGeom prst="rect">
              <a:avLst/>
            </a:prstGeom>
          </p:spPr>
        </p:pic>
        <p:pic>
          <p:nvPicPr>
            <p:cNvPr id="87" name="Picture 86" descr="Icon&#10;&#10;Description automatically generated">
              <a:extLst>
                <a:ext uri="{FF2B5EF4-FFF2-40B4-BE49-F238E27FC236}">
                  <a16:creationId xmlns:a16="http://schemas.microsoft.com/office/drawing/2014/main" id="{6DEF944B-555E-3A39-9B51-55170D62CA68}"/>
                </a:ext>
              </a:extLst>
            </p:cNvPr>
            <p:cNvPicPr>
              <a:picLocks noChangeAspect="1"/>
            </p:cNvPicPr>
            <p:nvPr/>
          </p:nvPicPr>
          <p:blipFill>
            <a:blip r:embed="rId6"/>
            <a:stretch>
              <a:fillRect/>
            </a:stretch>
          </p:blipFill>
          <p:spPr>
            <a:xfrm>
              <a:off x="3392614" y="3408728"/>
              <a:ext cx="274320" cy="274320"/>
            </a:xfrm>
            <a:prstGeom prst="rect">
              <a:avLst/>
            </a:prstGeom>
          </p:spPr>
        </p:pic>
        <p:pic>
          <p:nvPicPr>
            <p:cNvPr id="88" name="Picture 87" descr="Icon&#10;&#10;Description automatically generated">
              <a:extLst>
                <a:ext uri="{FF2B5EF4-FFF2-40B4-BE49-F238E27FC236}">
                  <a16:creationId xmlns:a16="http://schemas.microsoft.com/office/drawing/2014/main" id="{4A05A7DF-4F50-5433-C6BD-D89C79F8102D}"/>
                </a:ext>
              </a:extLst>
            </p:cNvPr>
            <p:cNvPicPr>
              <a:picLocks noChangeAspect="1"/>
            </p:cNvPicPr>
            <p:nvPr/>
          </p:nvPicPr>
          <p:blipFill>
            <a:blip r:embed="rId12"/>
            <a:stretch>
              <a:fillRect/>
            </a:stretch>
          </p:blipFill>
          <p:spPr>
            <a:xfrm>
              <a:off x="3666934" y="3408728"/>
              <a:ext cx="274320" cy="274320"/>
            </a:xfrm>
            <a:prstGeom prst="rect">
              <a:avLst/>
            </a:prstGeom>
          </p:spPr>
        </p:pic>
      </p:grpSp>
      <p:grpSp>
        <p:nvGrpSpPr>
          <p:cNvPr id="52" name="Group 51">
            <a:extLst>
              <a:ext uri="{FF2B5EF4-FFF2-40B4-BE49-F238E27FC236}">
                <a16:creationId xmlns:a16="http://schemas.microsoft.com/office/drawing/2014/main" id="{708210BA-CE89-6581-69F4-D1F9F706145C}"/>
              </a:ext>
            </a:extLst>
          </p:cNvPr>
          <p:cNvGrpSpPr/>
          <p:nvPr/>
        </p:nvGrpSpPr>
        <p:grpSpPr>
          <a:xfrm>
            <a:off x="2843974" y="4089447"/>
            <a:ext cx="1097280" cy="274320"/>
            <a:chOff x="2843974" y="4089447"/>
            <a:chExt cx="1097280" cy="274320"/>
          </a:xfrm>
        </p:grpSpPr>
        <p:pic>
          <p:nvPicPr>
            <p:cNvPr id="93" name="Picture 92" descr="Icon&#10;&#10;Description automatically generated">
              <a:extLst>
                <a:ext uri="{FF2B5EF4-FFF2-40B4-BE49-F238E27FC236}">
                  <a16:creationId xmlns:a16="http://schemas.microsoft.com/office/drawing/2014/main" id="{B543FE4D-BD1A-83A9-A5E4-8CD3B089D8B4}"/>
                </a:ext>
              </a:extLst>
            </p:cNvPr>
            <p:cNvPicPr>
              <a:picLocks noChangeAspect="1"/>
            </p:cNvPicPr>
            <p:nvPr/>
          </p:nvPicPr>
          <p:blipFill>
            <a:blip r:embed="rId3"/>
            <a:stretch>
              <a:fillRect/>
            </a:stretch>
          </p:blipFill>
          <p:spPr>
            <a:xfrm>
              <a:off x="2843974" y="4089447"/>
              <a:ext cx="274320" cy="274320"/>
            </a:xfrm>
            <a:prstGeom prst="rect">
              <a:avLst/>
            </a:prstGeom>
          </p:spPr>
        </p:pic>
        <p:pic>
          <p:nvPicPr>
            <p:cNvPr id="94" name="Picture 93" descr="A picture containing text, sign, outdoor, clipart&#10;&#10;Description automatically generated">
              <a:extLst>
                <a:ext uri="{FF2B5EF4-FFF2-40B4-BE49-F238E27FC236}">
                  <a16:creationId xmlns:a16="http://schemas.microsoft.com/office/drawing/2014/main" id="{01852211-C2C6-87C1-2104-34BA5062EB6C}"/>
                </a:ext>
              </a:extLst>
            </p:cNvPr>
            <p:cNvPicPr>
              <a:picLocks noChangeAspect="1"/>
            </p:cNvPicPr>
            <p:nvPr/>
          </p:nvPicPr>
          <p:blipFill>
            <a:blip r:embed="rId9"/>
            <a:stretch>
              <a:fillRect/>
            </a:stretch>
          </p:blipFill>
          <p:spPr>
            <a:xfrm>
              <a:off x="3118294" y="4089447"/>
              <a:ext cx="274320" cy="274320"/>
            </a:xfrm>
            <a:prstGeom prst="rect">
              <a:avLst/>
            </a:prstGeom>
          </p:spPr>
        </p:pic>
        <p:pic>
          <p:nvPicPr>
            <p:cNvPr id="95" name="Picture 94" descr="Icon&#10;&#10;Description automatically generated">
              <a:extLst>
                <a:ext uri="{FF2B5EF4-FFF2-40B4-BE49-F238E27FC236}">
                  <a16:creationId xmlns:a16="http://schemas.microsoft.com/office/drawing/2014/main" id="{78B14CE2-48A2-3EAD-33B8-96AEBDF4A248}"/>
                </a:ext>
              </a:extLst>
            </p:cNvPr>
            <p:cNvPicPr>
              <a:picLocks noChangeAspect="1"/>
            </p:cNvPicPr>
            <p:nvPr/>
          </p:nvPicPr>
          <p:blipFill>
            <a:blip r:embed="rId6"/>
            <a:stretch>
              <a:fillRect/>
            </a:stretch>
          </p:blipFill>
          <p:spPr>
            <a:xfrm>
              <a:off x="3392614" y="4089447"/>
              <a:ext cx="274320" cy="274320"/>
            </a:xfrm>
            <a:prstGeom prst="rect">
              <a:avLst/>
            </a:prstGeom>
          </p:spPr>
        </p:pic>
        <p:pic>
          <p:nvPicPr>
            <p:cNvPr id="96" name="Picture 95" descr="Icon&#10;&#10;Description automatically generated">
              <a:extLst>
                <a:ext uri="{FF2B5EF4-FFF2-40B4-BE49-F238E27FC236}">
                  <a16:creationId xmlns:a16="http://schemas.microsoft.com/office/drawing/2014/main" id="{52510ED2-3AE5-65D2-6534-14B9C6704FF3}"/>
                </a:ext>
              </a:extLst>
            </p:cNvPr>
            <p:cNvPicPr>
              <a:picLocks noChangeAspect="1"/>
            </p:cNvPicPr>
            <p:nvPr/>
          </p:nvPicPr>
          <p:blipFill>
            <a:blip r:embed="rId12"/>
            <a:stretch>
              <a:fillRect/>
            </a:stretch>
          </p:blipFill>
          <p:spPr>
            <a:xfrm>
              <a:off x="3666934" y="4089447"/>
              <a:ext cx="274320" cy="274320"/>
            </a:xfrm>
            <a:prstGeom prst="rect">
              <a:avLst/>
            </a:prstGeom>
          </p:spPr>
        </p:pic>
      </p:grpSp>
      <p:grpSp>
        <p:nvGrpSpPr>
          <p:cNvPr id="53" name="Group 52">
            <a:extLst>
              <a:ext uri="{FF2B5EF4-FFF2-40B4-BE49-F238E27FC236}">
                <a16:creationId xmlns:a16="http://schemas.microsoft.com/office/drawing/2014/main" id="{B908A764-3595-FBED-41A5-6EB62D61DC00}"/>
              </a:ext>
            </a:extLst>
          </p:cNvPr>
          <p:cNvGrpSpPr/>
          <p:nvPr/>
        </p:nvGrpSpPr>
        <p:grpSpPr>
          <a:xfrm>
            <a:off x="2843974" y="4770228"/>
            <a:ext cx="1097280" cy="274320"/>
            <a:chOff x="2843974" y="4770228"/>
            <a:chExt cx="1097280" cy="274320"/>
          </a:xfrm>
        </p:grpSpPr>
        <p:pic>
          <p:nvPicPr>
            <p:cNvPr id="101" name="Picture 100" descr="Icon&#10;&#10;Description automatically generated">
              <a:extLst>
                <a:ext uri="{FF2B5EF4-FFF2-40B4-BE49-F238E27FC236}">
                  <a16:creationId xmlns:a16="http://schemas.microsoft.com/office/drawing/2014/main" id="{04AF4784-8510-AD13-40BC-ACCB7108FC1E}"/>
                </a:ext>
              </a:extLst>
            </p:cNvPr>
            <p:cNvPicPr>
              <a:picLocks noChangeAspect="1"/>
            </p:cNvPicPr>
            <p:nvPr/>
          </p:nvPicPr>
          <p:blipFill>
            <a:blip r:embed="rId3"/>
            <a:stretch>
              <a:fillRect/>
            </a:stretch>
          </p:blipFill>
          <p:spPr>
            <a:xfrm>
              <a:off x="2843974" y="4770228"/>
              <a:ext cx="274320" cy="274320"/>
            </a:xfrm>
            <a:prstGeom prst="rect">
              <a:avLst/>
            </a:prstGeom>
          </p:spPr>
        </p:pic>
        <p:pic>
          <p:nvPicPr>
            <p:cNvPr id="102" name="Picture 101" descr="A picture containing text, sign, outdoor, clipart&#10;&#10;Description automatically generated">
              <a:extLst>
                <a:ext uri="{FF2B5EF4-FFF2-40B4-BE49-F238E27FC236}">
                  <a16:creationId xmlns:a16="http://schemas.microsoft.com/office/drawing/2014/main" id="{4CCC79EA-C8D3-EEDA-C042-1BBF95260185}"/>
                </a:ext>
              </a:extLst>
            </p:cNvPr>
            <p:cNvPicPr>
              <a:picLocks noChangeAspect="1"/>
            </p:cNvPicPr>
            <p:nvPr/>
          </p:nvPicPr>
          <p:blipFill>
            <a:blip r:embed="rId9"/>
            <a:stretch>
              <a:fillRect/>
            </a:stretch>
          </p:blipFill>
          <p:spPr>
            <a:xfrm>
              <a:off x="3118294" y="4770228"/>
              <a:ext cx="274320" cy="274320"/>
            </a:xfrm>
            <a:prstGeom prst="rect">
              <a:avLst/>
            </a:prstGeom>
          </p:spPr>
        </p:pic>
        <p:pic>
          <p:nvPicPr>
            <p:cNvPr id="103" name="Picture 102" descr="Icon&#10;&#10;Description automatically generated">
              <a:extLst>
                <a:ext uri="{FF2B5EF4-FFF2-40B4-BE49-F238E27FC236}">
                  <a16:creationId xmlns:a16="http://schemas.microsoft.com/office/drawing/2014/main" id="{B47693AD-575D-49B2-4CEF-8D6D36279E9A}"/>
                </a:ext>
              </a:extLst>
            </p:cNvPr>
            <p:cNvPicPr>
              <a:picLocks noChangeAspect="1"/>
            </p:cNvPicPr>
            <p:nvPr/>
          </p:nvPicPr>
          <p:blipFill>
            <a:blip r:embed="rId6"/>
            <a:stretch>
              <a:fillRect/>
            </a:stretch>
          </p:blipFill>
          <p:spPr>
            <a:xfrm>
              <a:off x="3392614" y="4770228"/>
              <a:ext cx="274320" cy="274320"/>
            </a:xfrm>
            <a:prstGeom prst="rect">
              <a:avLst/>
            </a:prstGeom>
          </p:spPr>
        </p:pic>
        <p:pic>
          <p:nvPicPr>
            <p:cNvPr id="104" name="Picture 103" descr="Icon&#10;&#10;Description automatically generated">
              <a:extLst>
                <a:ext uri="{FF2B5EF4-FFF2-40B4-BE49-F238E27FC236}">
                  <a16:creationId xmlns:a16="http://schemas.microsoft.com/office/drawing/2014/main" id="{466CFFB3-1798-F804-D4A8-042DC585826D}"/>
                </a:ext>
              </a:extLst>
            </p:cNvPr>
            <p:cNvPicPr>
              <a:picLocks noChangeAspect="1"/>
            </p:cNvPicPr>
            <p:nvPr/>
          </p:nvPicPr>
          <p:blipFill>
            <a:blip r:embed="rId12"/>
            <a:stretch>
              <a:fillRect/>
            </a:stretch>
          </p:blipFill>
          <p:spPr>
            <a:xfrm>
              <a:off x="3666934" y="4770228"/>
              <a:ext cx="274320" cy="274320"/>
            </a:xfrm>
            <a:prstGeom prst="rect">
              <a:avLst/>
            </a:prstGeom>
          </p:spPr>
        </p:pic>
      </p:grpSp>
      <p:grpSp>
        <p:nvGrpSpPr>
          <p:cNvPr id="54" name="Group 53">
            <a:extLst>
              <a:ext uri="{FF2B5EF4-FFF2-40B4-BE49-F238E27FC236}">
                <a16:creationId xmlns:a16="http://schemas.microsoft.com/office/drawing/2014/main" id="{0F7EA4C1-3D2C-5349-9155-4D793EB3C235}"/>
              </a:ext>
            </a:extLst>
          </p:cNvPr>
          <p:cNvGrpSpPr/>
          <p:nvPr/>
        </p:nvGrpSpPr>
        <p:grpSpPr>
          <a:xfrm>
            <a:off x="2843974" y="5451009"/>
            <a:ext cx="1097280" cy="274320"/>
            <a:chOff x="2843974" y="5451009"/>
            <a:chExt cx="1097280" cy="274320"/>
          </a:xfrm>
        </p:grpSpPr>
        <p:pic>
          <p:nvPicPr>
            <p:cNvPr id="109" name="Picture 108" descr="Icon&#10;&#10;Description automatically generated">
              <a:extLst>
                <a:ext uri="{FF2B5EF4-FFF2-40B4-BE49-F238E27FC236}">
                  <a16:creationId xmlns:a16="http://schemas.microsoft.com/office/drawing/2014/main" id="{3477B9CD-2F0B-FEE5-C784-CD60D1791D21}"/>
                </a:ext>
              </a:extLst>
            </p:cNvPr>
            <p:cNvPicPr>
              <a:picLocks noChangeAspect="1"/>
            </p:cNvPicPr>
            <p:nvPr/>
          </p:nvPicPr>
          <p:blipFill>
            <a:blip r:embed="rId3"/>
            <a:stretch>
              <a:fillRect/>
            </a:stretch>
          </p:blipFill>
          <p:spPr>
            <a:xfrm>
              <a:off x="2843974" y="5451009"/>
              <a:ext cx="274320" cy="274320"/>
            </a:xfrm>
            <a:prstGeom prst="rect">
              <a:avLst/>
            </a:prstGeom>
          </p:spPr>
        </p:pic>
        <p:pic>
          <p:nvPicPr>
            <p:cNvPr id="110" name="Picture 109" descr="A picture containing text, sign, outdoor, clipart&#10;&#10;Description automatically generated">
              <a:extLst>
                <a:ext uri="{FF2B5EF4-FFF2-40B4-BE49-F238E27FC236}">
                  <a16:creationId xmlns:a16="http://schemas.microsoft.com/office/drawing/2014/main" id="{73D92BB9-734C-562E-56E1-D9F232CA2E12}"/>
                </a:ext>
              </a:extLst>
            </p:cNvPr>
            <p:cNvPicPr>
              <a:picLocks noChangeAspect="1"/>
            </p:cNvPicPr>
            <p:nvPr/>
          </p:nvPicPr>
          <p:blipFill>
            <a:blip r:embed="rId9"/>
            <a:stretch>
              <a:fillRect/>
            </a:stretch>
          </p:blipFill>
          <p:spPr>
            <a:xfrm>
              <a:off x="3118294" y="5451009"/>
              <a:ext cx="274320" cy="274320"/>
            </a:xfrm>
            <a:prstGeom prst="rect">
              <a:avLst/>
            </a:prstGeom>
          </p:spPr>
        </p:pic>
        <p:pic>
          <p:nvPicPr>
            <p:cNvPr id="111" name="Picture 110" descr="Icon&#10;&#10;Description automatically generated">
              <a:extLst>
                <a:ext uri="{FF2B5EF4-FFF2-40B4-BE49-F238E27FC236}">
                  <a16:creationId xmlns:a16="http://schemas.microsoft.com/office/drawing/2014/main" id="{0B23742A-62DB-F6D0-AFA3-48EFEF05E6D1}"/>
                </a:ext>
              </a:extLst>
            </p:cNvPr>
            <p:cNvPicPr>
              <a:picLocks noChangeAspect="1"/>
            </p:cNvPicPr>
            <p:nvPr/>
          </p:nvPicPr>
          <p:blipFill>
            <a:blip r:embed="rId6"/>
            <a:stretch>
              <a:fillRect/>
            </a:stretch>
          </p:blipFill>
          <p:spPr>
            <a:xfrm>
              <a:off x="3392614" y="5451009"/>
              <a:ext cx="274320" cy="274320"/>
            </a:xfrm>
            <a:prstGeom prst="rect">
              <a:avLst/>
            </a:prstGeom>
          </p:spPr>
        </p:pic>
        <p:pic>
          <p:nvPicPr>
            <p:cNvPr id="112" name="Picture 111" descr="Icon&#10;&#10;Description automatically generated">
              <a:extLst>
                <a:ext uri="{FF2B5EF4-FFF2-40B4-BE49-F238E27FC236}">
                  <a16:creationId xmlns:a16="http://schemas.microsoft.com/office/drawing/2014/main" id="{D387994B-7463-4409-49F4-1176F5FE5B11}"/>
                </a:ext>
              </a:extLst>
            </p:cNvPr>
            <p:cNvPicPr>
              <a:picLocks noChangeAspect="1"/>
            </p:cNvPicPr>
            <p:nvPr/>
          </p:nvPicPr>
          <p:blipFill>
            <a:blip r:embed="rId12"/>
            <a:stretch>
              <a:fillRect/>
            </a:stretch>
          </p:blipFill>
          <p:spPr>
            <a:xfrm>
              <a:off x="3666934" y="5451009"/>
              <a:ext cx="274320" cy="274320"/>
            </a:xfrm>
            <a:prstGeom prst="rect">
              <a:avLst/>
            </a:prstGeom>
          </p:spPr>
        </p:pic>
      </p:grpSp>
      <p:pic>
        <p:nvPicPr>
          <p:cNvPr id="37" name="Picture 36" descr="Icon&#10;&#10;Description automatically generated">
            <a:extLst>
              <a:ext uri="{FF2B5EF4-FFF2-40B4-BE49-F238E27FC236}">
                <a16:creationId xmlns:a16="http://schemas.microsoft.com/office/drawing/2014/main" id="{25B00086-95F5-2B68-DFD6-19B0BD46F79E}"/>
              </a:ext>
            </a:extLst>
          </p:cNvPr>
          <p:cNvPicPr>
            <a:picLocks noChangeAspect="1"/>
          </p:cNvPicPr>
          <p:nvPr/>
        </p:nvPicPr>
        <p:blipFill>
          <a:blip r:embed="rId15">
            <a:duotone>
              <a:schemeClr val="accent3">
                <a:shade val="45000"/>
                <a:satMod val="135000"/>
              </a:schemeClr>
              <a:prstClr val="white"/>
            </a:duotone>
          </a:blip>
          <a:stretch>
            <a:fillRect/>
          </a:stretch>
        </p:blipFill>
        <p:spPr>
          <a:xfrm>
            <a:off x="3127760" y="1371151"/>
            <a:ext cx="256032" cy="256032"/>
          </a:xfrm>
          <a:prstGeom prst="rect">
            <a:avLst/>
          </a:prstGeom>
        </p:spPr>
      </p:pic>
      <p:pic>
        <p:nvPicPr>
          <p:cNvPr id="39" name="Picture 38" descr="Icon&#10;&#10;Description automatically generated">
            <a:extLst>
              <a:ext uri="{FF2B5EF4-FFF2-40B4-BE49-F238E27FC236}">
                <a16:creationId xmlns:a16="http://schemas.microsoft.com/office/drawing/2014/main" id="{0A55AC62-E561-0215-68BF-9EA490099580}"/>
              </a:ext>
            </a:extLst>
          </p:cNvPr>
          <p:cNvPicPr>
            <a:picLocks noChangeAspect="1"/>
          </p:cNvPicPr>
          <p:nvPr/>
        </p:nvPicPr>
        <p:blipFill>
          <a:blip r:embed="rId16">
            <a:duotone>
              <a:schemeClr val="accent3">
                <a:shade val="45000"/>
                <a:satMod val="135000"/>
              </a:schemeClr>
              <a:prstClr val="white"/>
            </a:duotone>
          </a:blip>
          <a:stretch>
            <a:fillRect/>
          </a:stretch>
        </p:blipFill>
        <p:spPr>
          <a:xfrm>
            <a:off x="3402402" y="1371151"/>
            <a:ext cx="256032" cy="256032"/>
          </a:xfrm>
          <a:prstGeom prst="rect">
            <a:avLst/>
          </a:prstGeom>
        </p:spPr>
      </p:pic>
      <p:pic>
        <p:nvPicPr>
          <p:cNvPr id="41" name="Picture 40" descr="Icon&#10;&#10;Description automatically generated">
            <a:extLst>
              <a:ext uri="{FF2B5EF4-FFF2-40B4-BE49-F238E27FC236}">
                <a16:creationId xmlns:a16="http://schemas.microsoft.com/office/drawing/2014/main" id="{48BE1078-2F29-3B43-95B8-90B960F22E5A}"/>
              </a:ext>
            </a:extLst>
          </p:cNvPr>
          <p:cNvPicPr>
            <a:picLocks noChangeAspect="1"/>
          </p:cNvPicPr>
          <p:nvPr/>
        </p:nvPicPr>
        <p:blipFill>
          <a:blip r:embed="rId17">
            <a:duotone>
              <a:schemeClr val="accent3">
                <a:shade val="45000"/>
                <a:satMod val="135000"/>
              </a:schemeClr>
              <a:prstClr val="white"/>
            </a:duotone>
          </a:blip>
          <a:stretch>
            <a:fillRect/>
          </a:stretch>
        </p:blipFill>
        <p:spPr>
          <a:xfrm>
            <a:off x="3677043" y="1371151"/>
            <a:ext cx="256032" cy="256032"/>
          </a:xfrm>
          <a:prstGeom prst="rect">
            <a:avLst/>
          </a:prstGeom>
        </p:spPr>
      </p:pic>
      <p:pic>
        <p:nvPicPr>
          <p:cNvPr id="497" name="Picture 496" descr="Icon&#10;&#10;Description automatically generated">
            <a:extLst>
              <a:ext uri="{FF2B5EF4-FFF2-40B4-BE49-F238E27FC236}">
                <a16:creationId xmlns:a16="http://schemas.microsoft.com/office/drawing/2014/main" id="{59C5D94D-3C68-1FA5-7E39-FBFDC6C52457}"/>
              </a:ext>
            </a:extLst>
          </p:cNvPr>
          <p:cNvPicPr>
            <a:picLocks noChangeAspect="1"/>
          </p:cNvPicPr>
          <p:nvPr/>
        </p:nvPicPr>
        <p:blipFill>
          <a:blip r:embed="rId18">
            <a:duotone>
              <a:schemeClr val="accent3">
                <a:shade val="45000"/>
                <a:satMod val="135000"/>
              </a:schemeClr>
              <a:prstClr val="white"/>
            </a:duotone>
          </a:blip>
          <a:stretch>
            <a:fillRect/>
          </a:stretch>
        </p:blipFill>
        <p:spPr>
          <a:xfrm>
            <a:off x="2849429" y="2060242"/>
            <a:ext cx="256032" cy="256032"/>
          </a:xfrm>
          <a:prstGeom prst="rect">
            <a:avLst/>
          </a:prstGeom>
        </p:spPr>
      </p:pic>
      <p:pic>
        <p:nvPicPr>
          <p:cNvPr id="499" name="Picture 498" descr="Icon&#10;&#10;Description automatically generated">
            <a:extLst>
              <a:ext uri="{FF2B5EF4-FFF2-40B4-BE49-F238E27FC236}">
                <a16:creationId xmlns:a16="http://schemas.microsoft.com/office/drawing/2014/main" id="{887DD6BF-BDA4-0E63-2C66-38CE32BA5B2F}"/>
              </a:ext>
            </a:extLst>
          </p:cNvPr>
          <p:cNvPicPr>
            <a:picLocks noChangeAspect="1"/>
          </p:cNvPicPr>
          <p:nvPr/>
        </p:nvPicPr>
        <p:blipFill>
          <a:blip r:embed="rId16">
            <a:duotone>
              <a:schemeClr val="accent3">
                <a:shade val="45000"/>
                <a:satMod val="135000"/>
              </a:schemeClr>
              <a:prstClr val="white"/>
            </a:duotone>
          </a:blip>
          <a:stretch>
            <a:fillRect/>
          </a:stretch>
        </p:blipFill>
        <p:spPr>
          <a:xfrm>
            <a:off x="3398713" y="2060242"/>
            <a:ext cx="256032" cy="256032"/>
          </a:xfrm>
          <a:prstGeom prst="rect">
            <a:avLst/>
          </a:prstGeom>
        </p:spPr>
      </p:pic>
      <p:pic>
        <p:nvPicPr>
          <p:cNvPr id="500" name="Picture 499" descr="Icon&#10;&#10;Description automatically generated">
            <a:extLst>
              <a:ext uri="{FF2B5EF4-FFF2-40B4-BE49-F238E27FC236}">
                <a16:creationId xmlns:a16="http://schemas.microsoft.com/office/drawing/2014/main" id="{51F7C6DF-C831-0F2E-B7B6-BA99206048AC}"/>
              </a:ext>
            </a:extLst>
          </p:cNvPr>
          <p:cNvPicPr>
            <a:picLocks noChangeAspect="1"/>
          </p:cNvPicPr>
          <p:nvPr/>
        </p:nvPicPr>
        <p:blipFill>
          <a:blip r:embed="rId17">
            <a:duotone>
              <a:schemeClr val="accent3">
                <a:shade val="45000"/>
                <a:satMod val="135000"/>
              </a:schemeClr>
              <a:prstClr val="white"/>
            </a:duotone>
          </a:blip>
          <a:stretch>
            <a:fillRect/>
          </a:stretch>
        </p:blipFill>
        <p:spPr>
          <a:xfrm>
            <a:off x="3673354" y="2060242"/>
            <a:ext cx="256032" cy="256032"/>
          </a:xfrm>
          <a:prstGeom prst="rect">
            <a:avLst/>
          </a:prstGeom>
        </p:spPr>
      </p:pic>
      <p:pic>
        <p:nvPicPr>
          <p:cNvPr id="501" name="Picture 500" descr="Icon&#10;&#10;Description automatically generated">
            <a:extLst>
              <a:ext uri="{FF2B5EF4-FFF2-40B4-BE49-F238E27FC236}">
                <a16:creationId xmlns:a16="http://schemas.microsoft.com/office/drawing/2014/main" id="{B752FB3A-168B-7EE5-901F-D877292C5DFC}"/>
              </a:ext>
            </a:extLst>
          </p:cNvPr>
          <p:cNvPicPr>
            <a:picLocks noChangeAspect="1"/>
          </p:cNvPicPr>
          <p:nvPr/>
        </p:nvPicPr>
        <p:blipFill>
          <a:blip r:embed="rId18">
            <a:duotone>
              <a:schemeClr val="accent3">
                <a:shade val="45000"/>
                <a:satMod val="135000"/>
              </a:schemeClr>
              <a:prstClr val="white"/>
            </a:duotone>
          </a:blip>
          <a:stretch>
            <a:fillRect/>
          </a:stretch>
        </p:blipFill>
        <p:spPr>
          <a:xfrm>
            <a:off x="2848620" y="2741576"/>
            <a:ext cx="256032" cy="256032"/>
          </a:xfrm>
          <a:prstGeom prst="rect">
            <a:avLst/>
          </a:prstGeom>
        </p:spPr>
      </p:pic>
      <p:pic>
        <p:nvPicPr>
          <p:cNvPr id="502" name="Picture 501" descr="Icon&#10;&#10;Description automatically generated">
            <a:extLst>
              <a:ext uri="{FF2B5EF4-FFF2-40B4-BE49-F238E27FC236}">
                <a16:creationId xmlns:a16="http://schemas.microsoft.com/office/drawing/2014/main" id="{7AB5D64D-73E9-CBE8-E1A3-1C0A0E2A5B4A}"/>
              </a:ext>
            </a:extLst>
          </p:cNvPr>
          <p:cNvPicPr>
            <a:picLocks noChangeAspect="1"/>
          </p:cNvPicPr>
          <p:nvPr/>
        </p:nvPicPr>
        <p:blipFill>
          <a:blip r:embed="rId15">
            <a:duotone>
              <a:schemeClr val="accent3">
                <a:shade val="45000"/>
                <a:satMod val="135000"/>
              </a:schemeClr>
              <a:prstClr val="white"/>
            </a:duotone>
          </a:blip>
          <a:stretch>
            <a:fillRect/>
          </a:stretch>
        </p:blipFill>
        <p:spPr>
          <a:xfrm>
            <a:off x="3123262" y="2741576"/>
            <a:ext cx="256032" cy="256032"/>
          </a:xfrm>
          <a:prstGeom prst="rect">
            <a:avLst/>
          </a:prstGeom>
        </p:spPr>
      </p:pic>
      <p:pic>
        <p:nvPicPr>
          <p:cNvPr id="504" name="Picture 503" descr="Icon&#10;&#10;Description automatically generated">
            <a:extLst>
              <a:ext uri="{FF2B5EF4-FFF2-40B4-BE49-F238E27FC236}">
                <a16:creationId xmlns:a16="http://schemas.microsoft.com/office/drawing/2014/main" id="{EAA1084A-711B-030B-2CF8-ABCFEEEA232B}"/>
              </a:ext>
            </a:extLst>
          </p:cNvPr>
          <p:cNvPicPr>
            <a:picLocks noChangeAspect="1"/>
          </p:cNvPicPr>
          <p:nvPr/>
        </p:nvPicPr>
        <p:blipFill>
          <a:blip r:embed="rId17">
            <a:duotone>
              <a:schemeClr val="accent3">
                <a:shade val="45000"/>
                <a:satMod val="135000"/>
              </a:schemeClr>
              <a:prstClr val="white"/>
            </a:duotone>
          </a:blip>
          <a:stretch>
            <a:fillRect/>
          </a:stretch>
        </p:blipFill>
        <p:spPr>
          <a:xfrm>
            <a:off x="3672545" y="2741576"/>
            <a:ext cx="256032" cy="256032"/>
          </a:xfrm>
          <a:prstGeom prst="rect">
            <a:avLst/>
          </a:prstGeom>
        </p:spPr>
      </p:pic>
      <p:pic>
        <p:nvPicPr>
          <p:cNvPr id="505" name="Picture 504" descr="Icon&#10;&#10;Description automatically generated">
            <a:extLst>
              <a:ext uri="{FF2B5EF4-FFF2-40B4-BE49-F238E27FC236}">
                <a16:creationId xmlns:a16="http://schemas.microsoft.com/office/drawing/2014/main" id="{FB0A90CE-8EB2-B215-C559-8C2174150541}"/>
              </a:ext>
            </a:extLst>
          </p:cNvPr>
          <p:cNvPicPr>
            <a:picLocks noChangeAspect="1"/>
          </p:cNvPicPr>
          <p:nvPr/>
        </p:nvPicPr>
        <p:blipFill>
          <a:blip r:embed="rId18">
            <a:duotone>
              <a:schemeClr val="accent3">
                <a:shade val="45000"/>
                <a:satMod val="135000"/>
              </a:schemeClr>
              <a:prstClr val="white"/>
            </a:duotone>
          </a:blip>
          <a:stretch>
            <a:fillRect/>
          </a:stretch>
        </p:blipFill>
        <p:spPr>
          <a:xfrm>
            <a:off x="2849429" y="3420554"/>
            <a:ext cx="256032" cy="256032"/>
          </a:xfrm>
          <a:prstGeom prst="rect">
            <a:avLst/>
          </a:prstGeom>
        </p:spPr>
      </p:pic>
      <p:pic>
        <p:nvPicPr>
          <p:cNvPr id="506" name="Picture 505" descr="Icon&#10;&#10;Description automatically generated">
            <a:extLst>
              <a:ext uri="{FF2B5EF4-FFF2-40B4-BE49-F238E27FC236}">
                <a16:creationId xmlns:a16="http://schemas.microsoft.com/office/drawing/2014/main" id="{64691F86-223E-BEBF-4EEA-C9DC4B5929A2}"/>
              </a:ext>
            </a:extLst>
          </p:cNvPr>
          <p:cNvPicPr>
            <a:picLocks noChangeAspect="1"/>
          </p:cNvPicPr>
          <p:nvPr/>
        </p:nvPicPr>
        <p:blipFill>
          <a:blip r:embed="rId15">
            <a:duotone>
              <a:schemeClr val="accent3">
                <a:shade val="45000"/>
                <a:satMod val="135000"/>
              </a:schemeClr>
              <a:prstClr val="white"/>
            </a:duotone>
          </a:blip>
          <a:stretch>
            <a:fillRect/>
          </a:stretch>
        </p:blipFill>
        <p:spPr>
          <a:xfrm>
            <a:off x="3124071" y="3420554"/>
            <a:ext cx="256032" cy="256032"/>
          </a:xfrm>
          <a:prstGeom prst="rect">
            <a:avLst/>
          </a:prstGeom>
        </p:spPr>
      </p:pic>
      <p:pic>
        <p:nvPicPr>
          <p:cNvPr id="507" name="Picture 506" descr="Icon&#10;&#10;Description automatically generated">
            <a:extLst>
              <a:ext uri="{FF2B5EF4-FFF2-40B4-BE49-F238E27FC236}">
                <a16:creationId xmlns:a16="http://schemas.microsoft.com/office/drawing/2014/main" id="{D14F0378-BEC1-867C-F963-AC31BD40028F}"/>
              </a:ext>
            </a:extLst>
          </p:cNvPr>
          <p:cNvPicPr>
            <a:picLocks noChangeAspect="1"/>
          </p:cNvPicPr>
          <p:nvPr/>
        </p:nvPicPr>
        <p:blipFill>
          <a:blip r:embed="rId16">
            <a:duotone>
              <a:schemeClr val="accent3">
                <a:shade val="45000"/>
                <a:satMod val="135000"/>
              </a:schemeClr>
              <a:prstClr val="white"/>
            </a:duotone>
          </a:blip>
          <a:stretch>
            <a:fillRect/>
          </a:stretch>
        </p:blipFill>
        <p:spPr>
          <a:xfrm>
            <a:off x="3398713" y="3420554"/>
            <a:ext cx="256032" cy="256032"/>
          </a:xfrm>
          <a:prstGeom prst="rect">
            <a:avLst/>
          </a:prstGeom>
        </p:spPr>
      </p:pic>
      <p:pic>
        <p:nvPicPr>
          <p:cNvPr id="510" name="Picture 509" descr="Icon&#10;&#10;Description automatically generated">
            <a:extLst>
              <a:ext uri="{FF2B5EF4-FFF2-40B4-BE49-F238E27FC236}">
                <a16:creationId xmlns:a16="http://schemas.microsoft.com/office/drawing/2014/main" id="{BBBE6A05-3F2E-476F-2FEC-5A87067AB808}"/>
              </a:ext>
            </a:extLst>
          </p:cNvPr>
          <p:cNvPicPr>
            <a:picLocks noChangeAspect="1"/>
          </p:cNvPicPr>
          <p:nvPr/>
        </p:nvPicPr>
        <p:blipFill>
          <a:blip r:embed="rId15">
            <a:duotone>
              <a:schemeClr val="accent3">
                <a:shade val="45000"/>
                <a:satMod val="135000"/>
              </a:schemeClr>
              <a:prstClr val="white"/>
            </a:duotone>
          </a:blip>
          <a:stretch>
            <a:fillRect/>
          </a:stretch>
        </p:blipFill>
        <p:spPr>
          <a:xfrm>
            <a:off x="3135939" y="4096425"/>
            <a:ext cx="256032" cy="256032"/>
          </a:xfrm>
          <a:prstGeom prst="rect">
            <a:avLst/>
          </a:prstGeom>
        </p:spPr>
      </p:pic>
      <p:pic>
        <p:nvPicPr>
          <p:cNvPr id="511" name="Picture 510" descr="Icon&#10;&#10;Description automatically generated">
            <a:extLst>
              <a:ext uri="{FF2B5EF4-FFF2-40B4-BE49-F238E27FC236}">
                <a16:creationId xmlns:a16="http://schemas.microsoft.com/office/drawing/2014/main" id="{44592373-ED6F-B430-9C4E-EB69FFA42A74}"/>
              </a:ext>
            </a:extLst>
          </p:cNvPr>
          <p:cNvPicPr>
            <a:picLocks noChangeAspect="1"/>
          </p:cNvPicPr>
          <p:nvPr/>
        </p:nvPicPr>
        <p:blipFill>
          <a:blip r:embed="rId16">
            <a:duotone>
              <a:schemeClr val="accent3">
                <a:shade val="45000"/>
                <a:satMod val="135000"/>
              </a:schemeClr>
              <a:prstClr val="white"/>
            </a:duotone>
          </a:blip>
          <a:stretch>
            <a:fillRect/>
          </a:stretch>
        </p:blipFill>
        <p:spPr>
          <a:xfrm>
            <a:off x="3410581" y="4096425"/>
            <a:ext cx="256032" cy="256032"/>
          </a:xfrm>
          <a:prstGeom prst="rect">
            <a:avLst/>
          </a:prstGeom>
        </p:spPr>
      </p:pic>
      <p:pic>
        <p:nvPicPr>
          <p:cNvPr id="513" name="Picture 512" descr="Icon&#10;&#10;Description automatically generated">
            <a:extLst>
              <a:ext uri="{FF2B5EF4-FFF2-40B4-BE49-F238E27FC236}">
                <a16:creationId xmlns:a16="http://schemas.microsoft.com/office/drawing/2014/main" id="{19C96419-7D9D-F9F8-F2EA-E87E8A7AE23A}"/>
              </a:ext>
            </a:extLst>
          </p:cNvPr>
          <p:cNvPicPr>
            <a:picLocks noChangeAspect="1"/>
          </p:cNvPicPr>
          <p:nvPr/>
        </p:nvPicPr>
        <p:blipFill>
          <a:blip r:embed="rId18">
            <a:duotone>
              <a:schemeClr val="accent3">
                <a:shade val="45000"/>
                <a:satMod val="135000"/>
              </a:schemeClr>
              <a:prstClr val="white"/>
            </a:duotone>
          </a:blip>
          <a:stretch>
            <a:fillRect/>
          </a:stretch>
        </p:blipFill>
        <p:spPr>
          <a:xfrm>
            <a:off x="2856407" y="4783626"/>
            <a:ext cx="256032" cy="256032"/>
          </a:xfrm>
          <a:prstGeom prst="rect">
            <a:avLst/>
          </a:prstGeom>
        </p:spPr>
      </p:pic>
      <p:pic>
        <p:nvPicPr>
          <p:cNvPr id="514" name="Picture 513" descr="Icon&#10;&#10;Description automatically generated">
            <a:extLst>
              <a:ext uri="{FF2B5EF4-FFF2-40B4-BE49-F238E27FC236}">
                <a16:creationId xmlns:a16="http://schemas.microsoft.com/office/drawing/2014/main" id="{7F2A0041-B8C2-51C5-3CD4-7981B17F6A0B}"/>
              </a:ext>
            </a:extLst>
          </p:cNvPr>
          <p:cNvPicPr>
            <a:picLocks noChangeAspect="1"/>
          </p:cNvPicPr>
          <p:nvPr/>
        </p:nvPicPr>
        <p:blipFill>
          <a:blip r:embed="rId15">
            <a:duotone>
              <a:schemeClr val="accent3">
                <a:shade val="45000"/>
                <a:satMod val="135000"/>
              </a:schemeClr>
              <a:prstClr val="white"/>
            </a:duotone>
          </a:blip>
          <a:stretch>
            <a:fillRect/>
          </a:stretch>
        </p:blipFill>
        <p:spPr>
          <a:xfrm>
            <a:off x="3131049" y="4783626"/>
            <a:ext cx="256032" cy="256032"/>
          </a:xfrm>
          <a:prstGeom prst="rect">
            <a:avLst/>
          </a:prstGeom>
        </p:spPr>
      </p:pic>
      <p:pic>
        <p:nvPicPr>
          <p:cNvPr id="518" name="Picture 517" descr="Icon&#10;&#10;Description automatically generated">
            <a:extLst>
              <a:ext uri="{FF2B5EF4-FFF2-40B4-BE49-F238E27FC236}">
                <a16:creationId xmlns:a16="http://schemas.microsoft.com/office/drawing/2014/main" id="{F2049500-6265-3598-9951-DCAC2859ACE4}"/>
              </a:ext>
            </a:extLst>
          </p:cNvPr>
          <p:cNvPicPr>
            <a:picLocks noChangeAspect="1"/>
          </p:cNvPicPr>
          <p:nvPr/>
        </p:nvPicPr>
        <p:blipFill>
          <a:blip r:embed="rId15">
            <a:duotone>
              <a:schemeClr val="accent3">
                <a:shade val="45000"/>
                <a:satMod val="135000"/>
              </a:schemeClr>
              <a:prstClr val="white"/>
            </a:duotone>
          </a:blip>
          <a:stretch>
            <a:fillRect/>
          </a:stretch>
        </p:blipFill>
        <p:spPr>
          <a:xfrm>
            <a:off x="3131049" y="5464960"/>
            <a:ext cx="256032" cy="256032"/>
          </a:xfrm>
          <a:prstGeom prst="rect">
            <a:avLst/>
          </a:prstGeom>
        </p:spPr>
      </p:pic>
      <p:pic>
        <p:nvPicPr>
          <p:cNvPr id="520" name="Picture 519" descr="Icon&#10;&#10;Description automatically generated">
            <a:extLst>
              <a:ext uri="{FF2B5EF4-FFF2-40B4-BE49-F238E27FC236}">
                <a16:creationId xmlns:a16="http://schemas.microsoft.com/office/drawing/2014/main" id="{72E260FD-79C1-479F-0FF8-385BC37046FC}"/>
              </a:ext>
            </a:extLst>
          </p:cNvPr>
          <p:cNvPicPr>
            <a:picLocks noChangeAspect="1"/>
          </p:cNvPicPr>
          <p:nvPr/>
        </p:nvPicPr>
        <p:blipFill>
          <a:blip r:embed="rId17">
            <a:duotone>
              <a:schemeClr val="accent3">
                <a:shade val="45000"/>
                <a:satMod val="135000"/>
              </a:schemeClr>
              <a:prstClr val="white"/>
            </a:duotone>
          </a:blip>
          <a:stretch>
            <a:fillRect/>
          </a:stretch>
        </p:blipFill>
        <p:spPr>
          <a:xfrm>
            <a:off x="3680332" y="5464960"/>
            <a:ext cx="256032" cy="256032"/>
          </a:xfrm>
          <a:prstGeom prst="rect">
            <a:avLst/>
          </a:prstGeom>
        </p:spPr>
      </p:pic>
      <p:grpSp>
        <p:nvGrpSpPr>
          <p:cNvPr id="521" name="Group 520">
            <a:extLst>
              <a:ext uri="{FF2B5EF4-FFF2-40B4-BE49-F238E27FC236}">
                <a16:creationId xmlns:a16="http://schemas.microsoft.com/office/drawing/2014/main" id="{7CD50622-3FA5-4D1B-77E7-C868B4190A3C}"/>
              </a:ext>
            </a:extLst>
          </p:cNvPr>
          <p:cNvGrpSpPr/>
          <p:nvPr/>
        </p:nvGrpSpPr>
        <p:grpSpPr>
          <a:xfrm>
            <a:off x="4127251" y="1369513"/>
            <a:ext cx="1097280" cy="274320"/>
            <a:chOff x="2843974" y="1366323"/>
            <a:chExt cx="1097280" cy="274320"/>
          </a:xfrm>
        </p:grpSpPr>
        <p:pic>
          <p:nvPicPr>
            <p:cNvPr id="522" name="Picture 521" descr="Icon&#10;&#10;Description automatically generated">
              <a:extLst>
                <a:ext uri="{FF2B5EF4-FFF2-40B4-BE49-F238E27FC236}">
                  <a16:creationId xmlns:a16="http://schemas.microsoft.com/office/drawing/2014/main" id="{58A40564-3ADB-F321-2113-180C43EF54FA}"/>
                </a:ext>
              </a:extLst>
            </p:cNvPr>
            <p:cNvPicPr>
              <a:picLocks noChangeAspect="1"/>
            </p:cNvPicPr>
            <p:nvPr/>
          </p:nvPicPr>
          <p:blipFill>
            <a:blip r:embed="rId3"/>
            <a:stretch>
              <a:fillRect/>
            </a:stretch>
          </p:blipFill>
          <p:spPr>
            <a:xfrm>
              <a:off x="2843974" y="1366323"/>
              <a:ext cx="274320" cy="274320"/>
            </a:xfrm>
            <a:prstGeom prst="rect">
              <a:avLst/>
            </a:prstGeom>
          </p:spPr>
        </p:pic>
        <p:pic>
          <p:nvPicPr>
            <p:cNvPr id="523" name="Picture 522" descr="A picture containing text, sign, outdoor, clipart&#10;&#10;Description automatically generated">
              <a:extLst>
                <a:ext uri="{FF2B5EF4-FFF2-40B4-BE49-F238E27FC236}">
                  <a16:creationId xmlns:a16="http://schemas.microsoft.com/office/drawing/2014/main" id="{EDB1B784-A092-6E02-7F59-5C105EE67D96}"/>
                </a:ext>
              </a:extLst>
            </p:cNvPr>
            <p:cNvPicPr>
              <a:picLocks noChangeAspect="1"/>
            </p:cNvPicPr>
            <p:nvPr/>
          </p:nvPicPr>
          <p:blipFill>
            <a:blip r:embed="rId9"/>
            <a:stretch>
              <a:fillRect/>
            </a:stretch>
          </p:blipFill>
          <p:spPr>
            <a:xfrm>
              <a:off x="3118294" y="1366323"/>
              <a:ext cx="274320" cy="274320"/>
            </a:xfrm>
            <a:prstGeom prst="rect">
              <a:avLst/>
            </a:prstGeom>
          </p:spPr>
        </p:pic>
        <p:pic>
          <p:nvPicPr>
            <p:cNvPr id="524" name="Picture 523" descr="Icon&#10;&#10;Description automatically generated">
              <a:extLst>
                <a:ext uri="{FF2B5EF4-FFF2-40B4-BE49-F238E27FC236}">
                  <a16:creationId xmlns:a16="http://schemas.microsoft.com/office/drawing/2014/main" id="{65487BC2-EE0D-46B4-18CE-474534B2FAF8}"/>
                </a:ext>
              </a:extLst>
            </p:cNvPr>
            <p:cNvPicPr>
              <a:picLocks noChangeAspect="1"/>
            </p:cNvPicPr>
            <p:nvPr/>
          </p:nvPicPr>
          <p:blipFill>
            <a:blip r:embed="rId6"/>
            <a:stretch>
              <a:fillRect/>
            </a:stretch>
          </p:blipFill>
          <p:spPr>
            <a:xfrm>
              <a:off x="3392614" y="1366323"/>
              <a:ext cx="274320" cy="274320"/>
            </a:xfrm>
            <a:prstGeom prst="rect">
              <a:avLst/>
            </a:prstGeom>
          </p:spPr>
        </p:pic>
        <p:pic>
          <p:nvPicPr>
            <p:cNvPr id="525" name="Picture 524" descr="Icon&#10;&#10;Description automatically generated">
              <a:extLst>
                <a:ext uri="{FF2B5EF4-FFF2-40B4-BE49-F238E27FC236}">
                  <a16:creationId xmlns:a16="http://schemas.microsoft.com/office/drawing/2014/main" id="{7B7B35CC-F7EA-CF6C-FC2A-87FF24549535}"/>
                </a:ext>
              </a:extLst>
            </p:cNvPr>
            <p:cNvPicPr>
              <a:picLocks noChangeAspect="1"/>
            </p:cNvPicPr>
            <p:nvPr/>
          </p:nvPicPr>
          <p:blipFill>
            <a:blip r:embed="rId12"/>
            <a:stretch>
              <a:fillRect/>
            </a:stretch>
          </p:blipFill>
          <p:spPr>
            <a:xfrm>
              <a:off x="3666934" y="1366323"/>
              <a:ext cx="274320" cy="274320"/>
            </a:xfrm>
            <a:prstGeom prst="rect">
              <a:avLst/>
            </a:prstGeom>
          </p:spPr>
        </p:pic>
      </p:grpSp>
      <p:grpSp>
        <p:nvGrpSpPr>
          <p:cNvPr id="526" name="Group 525">
            <a:extLst>
              <a:ext uri="{FF2B5EF4-FFF2-40B4-BE49-F238E27FC236}">
                <a16:creationId xmlns:a16="http://schemas.microsoft.com/office/drawing/2014/main" id="{FEAD2A0B-252E-D7CA-0AC9-0946F133F3F9}"/>
              </a:ext>
            </a:extLst>
          </p:cNvPr>
          <p:cNvGrpSpPr/>
          <p:nvPr/>
        </p:nvGrpSpPr>
        <p:grpSpPr>
          <a:xfrm>
            <a:off x="4127251" y="2050294"/>
            <a:ext cx="1097280" cy="274320"/>
            <a:chOff x="2843974" y="2047104"/>
            <a:chExt cx="1097280" cy="274320"/>
          </a:xfrm>
        </p:grpSpPr>
        <p:pic>
          <p:nvPicPr>
            <p:cNvPr id="527" name="Picture 526" descr="Icon&#10;&#10;Description automatically generated">
              <a:extLst>
                <a:ext uri="{FF2B5EF4-FFF2-40B4-BE49-F238E27FC236}">
                  <a16:creationId xmlns:a16="http://schemas.microsoft.com/office/drawing/2014/main" id="{A87BF157-E3F2-D92B-714D-964F6DB7C7EB}"/>
                </a:ext>
              </a:extLst>
            </p:cNvPr>
            <p:cNvPicPr>
              <a:picLocks noChangeAspect="1"/>
            </p:cNvPicPr>
            <p:nvPr/>
          </p:nvPicPr>
          <p:blipFill>
            <a:blip r:embed="rId3"/>
            <a:stretch>
              <a:fillRect/>
            </a:stretch>
          </p:blipFill>
          <p:spPr>
            <a:xfrm>
              <a:off x="2843974" y="2047104"/>
              <a:ext cx="274320" cy="274320"/>
            </a:xfrm>
            <a:prstGeom prst="rect">
              <a:avLst/>
            </a:prstGeom>
          </p:spPr>
        </p:pic>
        <p:pic>
          <p:nvPicPr>
            <p:cNvPr id="528" name="Picture 527" descr="A picture containing text, sign, outdoor, clipart&#10;&#10;Description automatically generated">
              <a:extLst>
                <a:ext uri="{FF2B5EF4-FFF2-40B4-BE49-F238E27FC236}">
                  <a16:creationId xmlns:a16="http://schemas.microsoft.com/office/drawing/2014/main" id="{86D101D6-9A82-E50B-E365-AF283230E1E8}"/>
                </a:ext>
              </a:extLst>
            </p:cNvPr>
            <p:cNvPicPr>
              <a:picLocks noChangeAspect="1"/>
            </p:cNvPicPr>
            <p:nvPr/>
          </p:nvPicPr>
          <p:blipFill>
            <a:blip r:embed="rId9"/>
            <a:stretch>
              <a:fillRect/>
            </a:stretch>
          </p:blipFill>
          <p:spPr>
            <a:xfrm>
              <a:off x="3118294" y="2047104"/>
              <a:ext cx="274320" cy="274320"/>
            </a:xfrm>
            <a:prstGeom prst="rect">
              <a:avLst/>
            </a:prstGeom>
          </p:spPr>
        </p:pic>
        <p:pic>
          <p:nvPicPr>
            <p:cNvPr id="529" name="Picture 528" descr="Icon&#10;&#10;Description automatically generated">
              <a:extLst>
                <a:ext uri="{FF2B5EF4-FFF2-40B4-BE49-F238E27FC236}">
                  <a16:creationId xmlns:a16="http://schemas.microsoft.com/office/drawing/2014/main" id="{14887440-8A42-0F8E-EE44-0A138C543747}"/>
                </a:ext>
              </a:extLst>
            </p:cNvPr>
            <p:cNvPicPr>
              <a:picLocks noChangeAspect="1"/>
            </p:cNvPicPr>
            <p:nvPr/>
          </p:nvPicPr>
          <p:blipFill>
            <a:blip r:embed="rId6"/>
            <a:stretch>
              <a:fillRect/>
            </a:stretch>
          </p:blipFill>
          <p:spPr>
            <a:xfrm>
              <a:off x="3392614" y="2047104"/>
              <a:ext cx="274320" cy="274320"/>
            </a:xfrm>
            <a:prstGeom prst="rect">
              <a:avLst/>
            </a:prstGeom>
          </p:spPr>
        </p:pic>
        <p:pic>
          <p:nvPicPr>
            <p:cNvPr id="530" name="Picture 529" descr="Icon&#10;&#10;Description automatically generated">
              <a:extLst>
                <a:ext uri="{FF2B5EF4-FFF2-40B4-BE49-F238E27FC236}">
                  <a16:creationId xmlns:a16="http://schemas.microsoft.com/office/drawing/2014/main" id="{0C0553FC-E061-E48B-1D62-9F25D70F0129}"/>
                </a:ext>
              </a:extLst>
            </p:cNvPr>
            <p:cNvPicPr>
              <a:picLocks noChangeAspect="1"/>
            </p:cNvPicPr>
            <p:nvPr/>
          </p:nvPicPr>
          <p:blipFill>
            <a:blip r:embed="rId12"/>
            <a:stretch>
              <a:fillRect/>
            </a:stretch>
          </p:blipFill>
          <p:spPr>
            <a:xfrm>
              <a:off x="3666934" y="2047104"/>
              <a:ext cx="274320" cy="274320"/>
            </a:xfrm>
            <a:prstGeom prst="rect">
              <a:avLst/>
            </a:prstGeom>
          </p:spPr>
        </p:pic>
      </p:grpSp>
      <p:grpSp>
        <p:nvGrpSpPr>
          <p:cNvPr id="531" name="Group 530">
            <a:extLst>
              <a:ext uri="{FF2B5EF4-FFF2-40B4-BE49-F238E27FC236}">
                <a16:creationId xmlns:a16="http://schemas.microsoft.com/office/drawing/2014/main" id="{8ECE341D-0832-0056-45C0-B82475AFE51F}"/>
              </a:ext>
            </a:extLst>
          </p:cNvPr>
          <p:cNvGrpSpPr/>
          <p:nvPr/>
        </p:nvGrpSpPr>
        <p:grpSpPr>
          <a:xfrm>
            <a:off x="4127251" y="2731075"/>
            <a:ext cx="1097280" cy="274320"/>
            <a:chOff x="2843974" y="2727885"/>
            <a:chExt cx="1097280" cy="274320"/>
          </a:xfrm>
        </p:grpSpPr>
        <p:pic>
          <p:nvPicPr>
            <p:cNvPr id="532" name="Picture 531" descr="Icon&#10;&#10;Description automatically generated">
              <a:extLst>
                <a:ext uri="{FF2B5EF4-FFF2-40B4-BE49-F238E27FC236}">
                  <a16:creationId xmlns:a16="http://schemas.microsoft.com/office/drawing/2014/main" id="{7FD84F29-DA96-1B27-2986-B45E0CA2FCC5}"/>
                </a:ext>
              </a:extLst>
            </p:cNvPr>
            <p:cNvPicPr>
              <a:picLocks noChangeAspect="1"/>
            </p:cNvPicPr>
            <p:nvPr/>
          </p:nvPicPr>
          <p:blipFill>
            <a:blip r:embed="rId3"/>
            <a:stretch>
              <a:fillRect/>
            </a:stretch>
          </p:blipFill>
          <p:spPr>
            <a:xfrm>
              <a:off x="2843974" y="2727885"/>
              <a:ext cx="274320" cy="274320"/>
            </a:xfrm>
            <a:prstGeom prst="rect">
              <a:avLst/>
            </a:prstGeom>
          </p:spPr>
        </p:pic>
        <p:pic>
          <p:nvPicPr>
            <p:cNvPr id="533" name="Picture 532" descr="A picture containing text, sign, outdoor, clipart&#10;&#10;Description automatically generated">
              <a:extLst>
                <a:ext uri="{FF2B5EF4-FFF2-40B4-BE49-F238E27FC236}">
                  <a16:creationId xmlns:a16="http://schemas.microsoft.com/office/drawing/2014/main" id="{C3B2459E-8EEA-12CA-3074-81DE2E058048}"/>
                </a:ext>
              </a:extLst>
            </p:cNvPr>
            <p:cNvPicPr>
              <a:picLocks noChangeAspect="1"/>
            </p:cNvPicPr>
            <p:nvPr/>
          </p:nvPicPr>
          <p:blipFill>
            <a:blip r:embed="rId9"/>
            <a:stretch>
              <a:fillRect/>
            </a:stretch>
          </p:blipFill>
          <p:spPr>
            <a:xfrm>
              <a:off x="3118294" y="2727885"/>
              <a:ext cx="274320" cy="274320"/>
            </a:xfrm>
            <a:prstGeom prst="rect">
              <a:avLst/>
            </a:prstGeom>
          </p:spPr>
        </p:pic>
        <p:pic>
          <p:nvPicPr>
            <p:cNvPr id="534" name="Picture 533" descr="Icon&#10;&#10;Description automatically generated">
              <a:extLst>
                <a:ext uri="{FF2B5EF4-FFF2-40B4-BE49-F238E27FC236}">
                  <a16:creationId xmlns:a16="http://schemas.microsoft.com/office/drawing/2014/main" id="{8F702E98-791D-6A0C-93DE-1CEA72844FB5}"/>
                </a:ext>
              </a:extLst>
            </p:cNvPr>
            <p:cNvPicPr>
              <a:picLocks noChangeAspect="1"/>
            </p:cNvPicPr>
            <p:nvPr/>
          </p:nvPicPr>
          <p:blipFill>
            <a:blip r:embed="rId6"/>
            <a:stretch>
              <a:fillRect/>
            </a:stretch>
          </p:blipFill>
          <p:spPr>
            <a:xfrm>
              <a:off x="3392614" y="2727885"/>
              <a:ext cx="274320" cy="274320"/>
            </a:xfrm>
            <a:prstGeom prst="rect">
              <a:avLst/>
            </a:prstGeom>
          </p:spPr>
        </p:pic>
        <p:pic>
          <p:nvPicPr>
            <p:cNvPr id="535" name="Picture 534" descr="Icon&#10;&#10;Description automatically generated">
              <a:extLst>
                <a:ext uri="{FF2B5EF4-FFF2-40B4-BE49-F238E27FC236}">
                  <a16:creationId xmlns:a16="http://schemas.microsoft.com/office/drawing/2014/main" id="{C94A7011-4424-3C20-10CD-8682B4226A7E}"/>
                </a:ext>
              </a:extLst>
            </p:cNvPr>
            <p:cNvPicPr>
              <a:picLocks noChangeAspect="1"/>
            </p:cNvPicPr>
            <p:nvPr/>
          </p:nvPicPr>
          <p:blipFill>
            <a:blip r:embed="rId12"/>
            <a:stretch>
              <a:fillRect/>
            </a:stretch>
          </p:blipFill>
          <p:spPr>
            <a:xfrm>
              <a:off x="3666934" y="2727885"/>
              <a:ext cx="274320" cy="274320"/>
            </a:xfrm>
            <a:prstGeom prst="rect">
              <a:avLst/>
            </a:prstGeom>
          </p:spPr>
        </p:pic>
      </p:grpSp>
      <p:grpSp>
        <p:nvGrpSpPr>
          <p:cNvPr id="536" name="Group 535">
            <a:extLst>
              <a:ext uri="{FF2B5EF4-FFF2-40B4-BE49-F238E27FC236}">
                <a16:creationId xmlns:a16="http://schemas.microsoft.com/office/drawing/2014/main" id="{CEDA8EA0-1158-DC4C-18DC-A03C1414ACE9}"/>
              </a:ext>
            </a:extLst>
          </p:cNvPr>
          <p:cNvGrpSpPr/>
          <p:nvPr/>
        </p:nvGrpSpPr>
        <p:grpSpPr>
          <a:xfrm>
            <a:off x="4127251" y="3411856"/>
            <a:ext cx="1097280" cy="274382"/>
            <a:chOff x="2843974" y="3408666"/>
            <a:chExt cx="1097280" cy="274382"/>
          </a:xfrm>
        </p:grpSpPr>
        <p:pic>
          <p:nvPicPr>
            <p:cNvPr id="537" name="Picture 536" descr="Icon&#10;&#10;Description automatically generated">
              <a:extLst>
                <a:ext uri="{FF2B5EF4-FFF2-40B4-BE49-F238E27FC236}">
                  <a16:creationId xmlns:a16="http://schemas.microsoft.com/office/drawing/2014/main" id="{AA08D11E-AB6F-14DC-0CB6-CCE12BF38C35}"/>
                </a:ext>
              </a:extLst>
            </p:cNvPr>
            <p:cNvPicPr>
              <a:picLocks noChangeAspect="1"/>
            </p:cNvPicPr>
            <p:nvPr/>
          </p:nvPicPr>
          <p:blipFill>
            <a:blip r:embed="rId3"/>
            <a:stretch>
              <a:fillRect/>
            </a:stretch>
          </p:blipFill>
          <p:spPr>
            <a:xfrm>
              <a:off x="2843974" y="3408666"/>
              <a:ext cx="274320" cy="274320"/>
            </a:xfrm>
            <a:prstGeom prst="rect">
              <a:avLst/>
            </a:prstGeom>
          </p:spPr>
        </p:pic>
        <p:pic>
          <p:nvPicPr>
            <p:cNvPr id="538" name="Picture 537" descr="A picture containing text, sign, outdoor, clipart&#10;&#10;Description automatically generated">
              <a:extLst>
                <a:ext uri="{FF2B5EF4-FFF2-40B4-BE49-F238E27FC236}">
                  <a16:creationId xmlns:a16="http://schemas.microsoft.com/office/drawing/2014/main" id="{5BBE4326-2F5E-30B7-BD13-8240AFF77F3B}"/>
                </a:ext>
              </a:extLst>
            </p:cNvPr>
            <p:cNvPicPr>
              <a:picLocks noChangeAspect="1"/>
            </p:cNvPicPr>
            <p:nvPr/>
          </p:nvPicPr>
          <p:blipFill>
            <a:blip r:embed="rId9"/>
            <a:stretch>
              <a:fillRect/>
            </a:stretch>
          </p:blipFill>
          <p:spPr>
            <a:xfrm>
              <a:off x="3118294" y="3408666"/>
              <a:ext cx="274320" cy="274320"/>
            </a:xfrm>
            <a:prstGeom prst="rect">
              <a:avLst/>
            </a:prstGeom>
          </p:spPr>
        </p:pic>
        <p:pic>
          <p:nvPicPr>
            <p:cNvPr id="539" name="Picture 538" descr="Icon&#10;&#10;Description automatically generated">
              <a:extLst>
                <a:ext uri="{FF2B5EF4-FFF2-40B4-BE49-F238E27FC236}">
                  <a16:creationId xmlns:a16="http://schemas.microsoft.com/office/drawing/2014/main" id="{5162953F-4098-5005-E559-B3B5590BC7D9}"/>
                </a:ext>
              </a:extLst>
            </p:cNvPr>
            <p:cNvPicPr>
              <a:picLocks noChangeAspect="1"/>
            </p:cNvPicPr>
            <p:nvPr/>
          </p:nvPicPr>
          <p:blipFill>
            <a:blip r:embed="rId6"/>
            <a:stretch>
              <a:fillRect/>
            </a:stretch>
          </p:blipFill>
          <p:spPr>
            <a:xfrm>
              <a:off x="3392614" y="3408728"/>
              <a:ext cx="274320" cy="274320"/>
            </a:xfrm>
            <a:prstGeom prst="rect">
              <a:avLst/>
            </a:prstGeom>
          </p:spPr>
        </p:pic>
        <p:pic>
          <p:nvPicPr>
            <p:cNvPr id="540" name="Picture 539" descr="Icon&#10;&#10;Description automatically generated">
              <a:extLst>
                <a:ext uri="{FF2B5EF4-FFF2-40B4-BE49-F238E27FC236}">
                  <a16:creationId xmlns:a16="http://schemas.microsoft.com/office/drawing/2014/main" id="{D35A704E-0D45-744D-7961-DFA56CF1737C}"/>
                </a:ext>
              </a:extLst>
            </p:cNvPr>
            <p:cNvPicPr>
              <a:picLocks noChangeAspect="1"/>
            </p:cNvPicPr>
            <p:nvPr/>
          </p:nvPicPr>
          <p:blipFill>
            <a:blip r:embed="rId12"/>
            <a:stretch>
              <a:fillRect/>
            </a:stretch>
          </p:blipFill>
          <p:spPr>
            <a:xfrm>
              <a:off x="3666934" y="3408728"/>
              <a:ext cx="274320" cy="274320"/>
            </a:xfrm>
            <a:prstGeom prst="rect">
              <a:avLst/>
            </a:prstGeom>
          </p:spPr>
        </p:pic>
      </p:grpSp>
      <p:grpSp>
        <p:nvGrpSpPr>
          <p:cNvPr id="541" name="Group 540">
            <a:extLst>
              <a:ext uri="{FF2B5EF4-FFF2-40B4-BE49-F238E27FC236}">
                <a16:creationId xmlns:a16="http://schemas.microsoft.com/office/drawing/2014/main" id="{A2078543-E884-DA19-C8E2-3E5E34E85A5E}"/>
              </a:ext>
            </a:extLst>
          </p:cNvPr>
          <p:cNvGrpSpPr/>
          <p:nvPr/>
        </p:nvGrpSpPr>
        <p:grpSpPr>
          <a:xfrm>
            <a:off x="4127251" y="4092637"/>
            <a:ext cx="1097280" cy="274320"/>
            <a:chOff x="2843974" y="4089447"/>
            <a:chExt cx="1097280" cy="274320"/>
          </a:xfrm>
        </p:grpSpPr>
        <p:pic>
          <p:nvPicPr>
            <p:cNvPr id="542" name="Picture 541" descr="Icon&#10;&#10;Description automatically generated">
              <a:extLst>
                <a:ext uri="{FF2B5EF4-FFF2-40B4-BE49-F238E27FC236}">
                  <a16:creationId xmlns:a16="http://schemas.microsoft.com/office/drawing/2014/main" id="{1AA3FA9A-551F-A80E-2295-AF9F09853A60}"/>
                </a:ext>
              </a:extLst>
            </p:cNvPr>
            <p:cNvPicPr>
              <a:picLocks noChangeAspect="1"/>
            </p:cNvPicPr>
            <p:nvPr/>
          </p:nvPicPr>
          <p:blipFill>
            <a:blip r:embed="rId3"/>
            <a:stretch>
              <a:fillRect/>
            </a:stretch>
          </p:blipFill>
          <p:spPr>
            <a:xfrm>
              <a:off x="2843974" y="4089447"/>
              <a:ext cx="274320" cy="274320"/>
            </a:xfrm>
            <a:prstGeom prst="rect">
              <a:avLst/>
            </a:prstGeom>
          </p:spPr>
        </p:pic>
        <p:pic>
          <p:nvPicPr>
            <p:cNvPr id="543" name="Picture 542" descr="A picture containing text, sign, outdoor, clipart&#10;&#10;Description automatically generated">
              <a:extLst>
                <a:ext uri="{FF2B5EF4-FFF2-40B4-BE49-F238E27FC236}">
                  <a16:creationId xmlns:a16="http://schemas.microsoft.com/office/drawing/2014/main" id="{7651C5F3-3B98-8081-0B2B-13C51044BE4B}"/>
                </a:ext>
              </a:extLst>
            </p:cNvPr>
            <p:cNvPicPr>
              <a:picLocks noChangeAspect="1"/>
            </p:cNvPicPr>
            <p:nvPr/>
          </p:nvPicPr>
          <p:blipFill>
            <a:blip r:embed="rId9"/>
            <a:stretch>
              <a:fillRect/>
            </a:stretch>
          </p:blipFill>
          <p:spPr>
            <a:xfrm>
              <a:off x="3118294" y="4089447"/>
              <a:ext cx="274320" cy="274320"/>
            </a:xfrm>
            <a:prstGeom prst="rect">
              <a:avLst/>
            </a:prstGeom>
          </p:spPr>
        </p:pic>
        <p:pic>
          <p:nvPicPr>
            <p:cNvPr id="544" name="Picture 543" descr="Icon&#10;&#10;Description automatically generated">
              <a:extLst>
                <a:ext uri="{FF2B5EF4-FFF2-40B4-BE49-F238E27FC236}">
                  <a16:creationId xmlns:a16="http://schemas.microsoft.com/office/drawing/2014/main" id="{7DF205DA-EEB3-72B2-9CCE-E27F9E169B3D}"/>
                </a:ext>
              </a:extLst>
            </p:cNvPr>
            <p:cNvPicPr>
              <a:picLocks noChangeAspect="1"/>
            </p:cNvPicPr>
            <p:nvPr/>
          </p:nvPicPr>
          <p:blipFill>
            <a:blip r:embed="rId6"/>
            <a:stretch>
              <a:fillRect/>
            </a:stretch>
          </p:blipFill>
          <p:spPr>
            <a:xfrm>
              <a:off x="3392614" y="4089447"/>
              <a:ext cx="274320" cy="274320"/>
            </a:xfrm>
            <a:prstGeom prst="rect">
              <a:avLst/>
            </a:prstGeom>
          </p:spPr>
        </p:pic>
        <p:pic>
          <p:nvPicPr>
            <p:cNvPr id="545" name="Picture 544" descr="Icon&#10;&#10;Description automatically generated">
              <a:extLst>
                <a:ext uri="{FF2B5EF4-FFF2-40B4-BE49-F238E27FC236}">
                  <a16:creationId xmlns:a16="http://schemas.microsoft.com/office/drawing/2014/main" id="{86651497-9F29-725F-9D9B-440F2600470E}"/>
                </a:ext>
              </a:extLst>
            </p:cNvPr>
            <p:cNvPicPr>
              <a:picLocks noChangeAspect="1"/>
            </p:cNvPicPr>
            <p:nvPr/>
          </p:nvPicPr>
          <p:blipFill>
            <a:blip r:embed="rId12"/>
            <a:stretch>
              <a:fillRect/>
            </a:stretch>
          </p:blipFill>
          <p:spPr>
            <a:xfrm>
              <a:off x="3666934" y="4089447"/>
              <a:ext cx="274320" cy="274320"/>
            </a:xfrm>
            <a:prstGeom prst="rect">
              <a:avLst/>
            </a:prstGeom>
          </p:spPr>
        </p:pic>
      </p:grpSp>
      <p:grpSp>
        <p:nvGrpSpPr>
          <p:cNvPr id="546" name="Group 545">
            <a:extLst>
              <a:ext uri="{FF2B5EF4-FFF2-40B4-BE49-F238E27FC236}">
                <a16:creationId xmlns:a16="http://schemas.microsoft.com/office/drawing/2014/main" id="{BE437903-2F75-3315-CD3E-2B3D18432A5F}"/>
              </a:ext>
            </a:extLst>
          </p:cNvPr>
          <p:cNvGrpSpPr/>
          <p:nvPr/>
        </p:nvGrpSpPr>
        <p:grpSpPr>
          <a:xfrm>
            <a:off x="4127251" y="4773418"/>
            <a:ext cx="1097280" cy="274320"/>
            <a:chOff x="2843974" y="4770228"/>
            <a:chExt cx="1097280" cy="274320"/>
          </a:xfrm>
        </p:grpSpPr>
        <p:pic>
          <p:nvPicPr>
            <p:cNvPr id="547" name="Picture 546" descr="Icon&#10;&#10;Description automatically generated">
              <a:extLst>
                <a:ext uri="{FF2B5EF4-FFF2-40B4-BE49-F238E27FC236}">
                  <a16:creationId xmlns:a16="http://schemas.microsoft.com/office/drawing/2014/main" id="{1EAC17CC-CF02-7302-6AE9-FCD29A8AD678}"/>
                </a:ext>
              </a:extLst>
            </p:cNvPr>
            <p:cNvPicPr>
              <a:picLocks noChangeAspect="1"/>
            </p:cNvPicPr>
            <p:nvPr/>
          </p:nvPicPr>
          <p:blipFill>
            <a:blip r:embed="rId3"/>
            <a:stretch>
              <a:fillRect/>
            </a:stretch>
          </p:blipFill>
          <p:spPr>
            <a:xfrm>
              <a:off x="2843974" y="4770228"/>
              <a:ext cx="274320" cy="274320"/>
            </a:xfrm>
            <a:prstGeom prst="rect">
              <a:avLst/>
            </a:prstGeom>
          </p:spPr>
        </p:pic>
        <p:pic>
          <p:nvPicPr>
            <p:cNvPr id="548" name="Picture 547" descr="A picture containing text, sign, outdoor, clipart&#10;&#10;Description automatically generated">
              <a:extLst>
                <a:ext uri="{FF2B5EF4-FFF2-40B4-BE49-F238E27FC236}">
                  <a16:creationId xmlns:a16="http://schemas.microsoft.com/office/drawing/2014/main" id="{8ED97D53-07DE-FFD8-23F1-926C5CD27D84}"/>
                </a:ext>
              </a:extLst>
            </p:cNvPr>
            <p:cNvPicPr>
              <a:picLocks noChangeAspect="1"/>
            </p:cNvPicPr>
            <p:nvPr/>
          </p:nvPicPr>
          <p:blipFill>
            <a:blip r:embed="rId9"/>
            <a:stretch>
              <a:fillRect/>
            </a:stretch>
          </p:blipFill>
          <p:spPr>
            <a:xfrm>
              <a:off x="3118294" y="4770228"/>
              <a:ext cx="274320" cy="274320"/>
            </a:xfrm>
            <a:prstGeom prst="rect">
              <a:avLst/>
            </a:prstGeom>
          </p:spPr>
        </p:pic>
        <p:pic>
          <p:nvPicPr>
            <p:cNvPr id="549" name="Picture 548" descr="Icon&#10;&#10;Description automatically generated">
              <a:extLst>
                <a:ext uri="{FF2B5EF4-FFF2-40B4-BE49-F238E27FC236}">
                  <a16:creationId xmlns:a16="http://schemas.microsoft.com/office/drawing/2014/main" id="{298B49EC-FA38-CE64-228B-E45C26DB14B7}"/>
                </a:ext>
              </a:extLst>
            </p:cNvPr>
            <p:cNvPicPr>
              <a:picLocks noChangeAspect="1"/>
            </p:cNvPicPr>
            <p:nvPr/>
          </p:nvPicPr>
          <p:blipFill>
            <a:blip r:embed="rId6"/>
            <a:stretch>
              <a:fillRect/>
            </a:stretch>
          </p:blipFill>
          <p:spPr>
            <a:xfrm>
              <a:off x="3392614" y="4770228"/>
              <a:ext cx="274320" cy="274320"/>
            </a:xfrm>
            <a:prstGeom prst="rect">
              <a:avLst/>
            </a:prstGeom>
          </p:spPr>
        </p:pic>
        <p:pic>
          <p:nvPicPr>
            <p:cNvPr id="550" name="Picture 549" descr="Icon&#10;&#10;Description automatically generated">
              <a:extLst>
                <a:ext uri="{FF2B5EF4-FFF2-40B4-BE49-F238E27FC236}">
                  <a16:creationId xmlns:a16="http://schemas.microsoft.com/office/drawing/2014/main" id="{201C11DD-955A-798C-7F47-F33899E65608}"/>
                </a:ext>
              </a:extLst>
            </p:cNvPr>
            <p:cNvPicPr>
              <a:picLocks noChangeAspect="1"/>
            </p:cNvPicPr>
            <p:nvPr/>
          </p:nvPicPr>
          <p:blipFill>
            <a:blip r:embed="rId12"/>
            <a:stretch>
              <a:fillRect/>
            </a:stretch>
          </p:blipFill>
          <p:spPr>
            <a:xfrm>
              <a:off x="3666934" y="4770228"/>
              <a:ext cx="274320" cy="274320"/>
            </a:xfrm>
            <a:prstGeom prst="rect">
              <a:avLst/>
            </a:prstGeom>
          </p:spPr>
        </p:pic>
      </p:grpSp>
      <p:grpSp>
        <p:nvGrpSpPr>
          <p:cNvPr id="551" name="Group 550">
            <a:extLst>
              <a:ext uri="{FF2B5EF4-FFF2-40B4-BE49-F238E27FC236}">
                <a16:creationId xmlns:a16="http://schemas.microsoft.com/office/drawing/2014/main" id="{16B07C9D-B0B5-F364-04FB-0712DE119289}"/>
              </a:ext>
            </a:extLst>
          </p:cNvPr>
          <p:cNvGrpSpPr/>
          <p:nvPr/>
        </p:nvGrpSpPr>
        <p:grpSpPr>
          <a:xfrm>
            <a:off x="4127251" y="5454199"/>
            <a:ext cx="1097280" cy="274320"/>
            <a:chOff x="2843974" y="5451009"/>
            <a:chExt cx="1097280" cy="274320"/>
          </a:xfrm>
        </p:grpSpPr>
        <p:pic>
          <p:nvPicPr>
            <p:cNvPr id="552" name="Picture 551" descr="Icon&#10;&#10;Description automatically generated">
              <a:extLst>
                <a:ext uri="{FF2B5EF4-FFF2-40B4-BE49-F238E27FC236}">
                  <a16:creationId xmlns:a16="http://schemas.microsoft.com/office/drawing/2014/main" id="{668A5D6E-A96B-C961-A5F9-D0F0E57297C8}"/>
                </a:ext>
              </a:extLst>
            </p:cNvPr>
            <p:cNvPicPr>
              <a:picLocks noChangeAspect="1"/>
            </p:cNvPicPr>
            <p:nvPr/>
          </p:nvPicPr>
          <p:blipFill>
            <a:blip r:embed="rId3"/>
            <a:stretch>
              <a:fillRect/>
            </a:stretch>
          </p:blipFill>
          <p:spPr>
            <a:xfrm>
              <a:off x="2843974" y="5451009"/>
              <a:ext cx="274320" cy="274320"/>
            </a:xfrm>
            <a:prstGeom prst="rect">
              <a:avLst/>
            </a:prstGeom>
          </p:spPr>
        </p:pic>
        <p:pic>
          <p:nvPicPr>
            <p:cNvPr id="553" name="Picture 552" descr="A picture containing text, sign, outdoor, clipart&#10;&#10;Description automatically generated">
              <a:extLst>
                <a:ext uri="{FF2B5EF4-FFF2-40B4-BE49-F238E27FC236}">
                  <a16:creationId xmlns:a16="http://schemas.microsoft.com/office/drawing/2014/main" id="{5385574A-F164-9688-39FF-6A249300A6B0}"/>
                </a:ext>
              </a:extLst>
            </p:cNvPr>
            <p:cNvPicPr>
              <a:picLocks noChangeAspect="1"/>
            </p:cNvPicPr>
            <p:nvPr/>
          </p:nvPicPr>
          <p:blipFill>
            <a:blip r:embed="rId9"/>
            <a:stretch>
              <a:fillRect/>
            </a:stretch>
          </p:blipFill>
          <p:spPr>
            <a:xfrm>
              <a:off x="3118294" y="5451009"/>
              <a:ext cx="274320" cy="274320"/>
            </a:xfrm>
            <a:prstGeom prst="rect">
              <a:avLst/>
            </a:prstGeom>
          </p:spPr>
        </p:pic>
        <p:pic>
          <p:nvPicPr>
            <p:cNvPr id="554" name="Picture 553" descr="Icon&#10;&#10;Description automatically generated">
              <a:extLst>
                <a:ext uri="{FF2B5EF4-FFF2-40B4-BE49-F238E27FC236}">
                  <a16:creationId xmlns:a16="http://schemas.microsoft.com/office/drawing/2014/main" id="{95E9C0B9-A81A-3384-1235-75DEDE334D13}"/>
                </a:ext>
              </a:extLst>
            </p:cNvPr>
            <p:cNvPicPr>
              <a:picLocks noChangeAspect="1"/>
            </p:cNvPicPr>
            <p:nvPr/>
          </p:nvPicPr>
          <p:blipFill>
            <a:blip r:embed="rId6"/>
            <a:stretch>
              <a:fillRect/>
            </a:stretch>
          </p:blipFill>
          <p:spPr>
            <a:xfrm>
              <a:off x="3392614" y="5451009"/>
              <a:ext cx="274320" cy="274320"/>
            </a:xfrm>
            <a:prstGeom prst="rect">
              <a:avLst/>
            </a:prstGeom>
          </p:spPr>
        </p:pic>
        <p:pic>
          <p:nvPicPr>
            <p:cNvPr id="555" name="Picture 554" descr="Icon&#10;&#10;Description automatically generated">
              <a:extLst>
                <a:ext uri="{FF2B5EF4-FFF2-40B4-BE49-F238E27FC236}">
                  <a16:creationId xmlns:a16="http://schemas.microsoft.com/office/drawing/2014/main" id="{50A1CA27-D53A-D8AE-C11B-45B23CB3A677}"/>
                </a:ext>
              </a:extLst>
            </p:cNvPr>
            <p:cNvPicPr>
              <a:picLocks noChangeAspect="1"/>
            </p:cNvPicPr>
            <p:nvPr/>
          </p:nvPicPr>
          <p:blipFill>
            <a:blip r:embed="rId12"/>
            <a:stretch>
              <a:fillRect/>
            </a:stretch>
          </p:blipFill>
          <p:spPr>
            <a:xfrm>
              <a:off x="3666934" y="5451009"/>
              <a:ext cx="274320" cy="274320"/>
            </a:xfrm>
            <a:prstGeom prst="rect">
              <a:avLst/>
            </a:prstGeom>
          </p:spPr>
        </p:pic>
      </p:grpSp>
      <p:pic>
        <p:nvPicPr>
          <p:cNvPr id="556" name="Picture 555" descr="Icon&#10;&#10;Description automatically generated">
            <a:extLst>
              <a:ext uri="{FF2B5EF4-FFF2-40B4-BE49-F238E27FC236}">
                <a16:creationId xmlns:a16="http://schemas.microsoft.com/office/drawing/2014/main" id="{D54F1F10-FDE5-2051-53E0-D30DFD6FD564}"/>
              </a:ext>
            </a:extLst>
          </p:cNvPr>
          <p:cNvPicPr>
            <a:picLocks noChangeAspect="1"/>
          </p:cNvPicPr>
          <p:nvPr/>
        </p:nvPicPr>
        <p:blipFill>
          <a:blip r:embed="rId18">
            <a:duotone>
              <a:schemeClr val="accent3">
                <a:shade val="45000"/>
                <a:satMod val="135000"/>
              </a:schemeClr>
              <a:prstClr val="white"/>
            </a:duotone>
          </a:blip>
          <a:stretch>
            <a:fillRect/>
          </a:stretch>
        </p:blipFill>
        <p:spPr>
          <a:xfrm>
            <a:off x="4136395" y="1374341"/>
            <a:ext cx="256032" cy="256032"/>
          </a:xfrm>
          <a:prstGeom prst="rect">
            <a:avLst/>
          </a:prstGeom>
        </p:spPr>
      </p:pic>
      <p:pic>
        <p:nvPicPr>
          <p:cNvPr id="558" name="Picture 557" descr="Icon&#10;&#10;Description automatically generated">
            <a:extLst>
              <a:ext uri="{FF2B5EF4-FFF2-40B4-BE49-F238E27FC236}">
                <a16:creationId xmlns:a16="http://schemas.microsoft.com/office/drawing/2014/main" id="{EE88C9F0-9607-502F-27BA-5A2E4A4E48C9}"/>
              </a:ext>
            </a:extLst>
          </p:cNvPr>
          <p:cNvPicPr>
            <a:picLocks noChangeAspect="1"/>
          </p:cNvPicPr>
          <p:nvPr/>
        </p:nvPicPr>
        <p:blipFill>
          <a:blip r:embed="rId16">
            <a:duotone>
              <a:schemeClr val="accent3">
                <a:shade val="45000"/>
                <a:satMod val="135000"/>
              </a:schemeClr>
              <a:prstClr val="white"/>
            </a:duotone>
          </a:blip>
          <a:stretch>
            <a:fillRect/>
          </a:stretch>
        </p:blipFill>
        <p:spPr>
          <a:xfrm>
            <a:off x="4685679" y="1374341"/>
            <a:ext cx="256032" cy="256032"/>
          </a:xfrm>
          <a:prstGeom prst="rect">
            <a:avLst/>
          </a:prstGeom>
        </p:spPr>
      </p:pic>
      <p:pic>
        <p:nvPicPr>
          <p:cNvPr id="559" name="Picture 558" descr="Icon&#10;&#10;Description automatically generated">
            <a:extLst>
              <a:ext uri="{FF2B5EF4-FFF2-40B4-BE49-F238E27FC236}">
                <a16:creationId xmlns:a16="http://schemas.microsoft.com/office/drawing/2014/main" id="{572B98C0-AE71-1A00-61C2-6594D893B902}"/>
              </a:ext>
            </a:extLst>
          </p:cNvPr>
          <p:cNvPicPr>
            <a:picLocks noChangeAspect="1"/>
          </p:cNvPicPr>
          <p:nvPr/>
        </p:nvPicPr>
        <p:blipFill>
          <a:blip r:embed="rId17">
            <a:duotone>
              <a:schemeClr val="accent3">
                <a:shade val="45000"/>
                <a:satMod val="135000"/>
              </a:schemeClr>
              <a:prstClr val="white"/>
            </a:duotone>
          </a:blip>
          <a:stretch>
            <a:fillRect/>
          </a:stretch>
        </p:blipFill>
        <p:spPr>
          <a:xfrm>
            <a:off x="4960320" y="1374341"/>
            <a:ext cx="256032" cy="256032"/>
          </a:xfrm>
          <a:prstGeom prst="rect">
            <a:avLst/>
          </a:prstGeom>
        </p:spPr>
      </p:pic>
      <p:pic>
        <p:nvPicPr>
          <p:cNvPr id="561" name="Picture 560" descr="Icon&#10;&#10;Description automatically generated">
            <a:extLst>
              <a:ext uri="{FF2B5EF4-FFF2-40B4-BE49-F238E27FC236}">
                <a16:creationId xmlns:a16="http://schemas.microsoft.com/office/drawing/2014/main" id="{4E35D4A0-B2E8-1976-1E9F-DDF7DA4C244F}"/>
              </a:ext>
            </a:extLst>
          </p:cNvPr>
          <p:cNvPicPr>
            <a:picLocks noChangeAspect="1"/>
          </p:cNvPicPr>
          <p:nvPr/>
        </p:nvPicPr>
        <p:blipFill>
          <a:blip r:embed="rId15">
            <a:duotone>
              <a:schemeClr val="accent3">
                <a:shade val="45000"/>
                <a:satMod val="135000"/>
              </a:schemeClr>
              <a:prstClr val="white"/>
            </a:duotone>
          </a:blip>
          <a:stretch>
            <a:fillRect/>
          </a:stretch>
        </p:blipFill>
        <p:spPr>
          <a:xfrm>
            <a:off x="4407348" y="2063432"/>
            <a:ext cx="256032" cy="256032"/>
          </a:xfrm>
          <a:prstGeom prst="rect">
            <a:avLst/>
          </a:prstGeom>
        </p:spPr>
      </p:pic>
      <p:pic>
        <p:nvPicPr>
          <p:cNvPr id="562" name="Picture 561" descr="Icon&#10;&#10;Description automatically generated">
            <a:extLst>
              <a:ext uri="{FF2B5EF4-FFF2-40B4-BE49-F238E27FC236}">
                <a16:creationId xmlns:a16="http://schemas.microsoft.com/office/drawing/2014/main" id="{99C2739A-C352-C285-D795-ABA9FF13EE29}"/>
              </a:ext>
            </a:extLst>
          </p:cNvPr>
          <p:cNvPicPr>
            <a:picLocks noChangeAspect="1"/>
          </p:cNvPicPr>
          <p:nvPr/>
        </p:nvPicPr>
        <p:blipFill>
          <a:blip r:embed="rId16">
            <a:duotone>
              <a:schemeClr val="accent3">
                <a:shade val="45000"/>
                <a:satMod val="135000"/>
              </a:schemeClr>
              <a:prstClr val="white"/>
            </a:duotone>
          </a:blip>
          <a:stretch>
            <a:fillRect/>
          </a:stretch>
        </p:blipFill>
        <p:spPr>
          <a:xfrm>
            <a:off x="4681990" y="2063432"/>
            <a:ext cx="256032" cy="256032"/>
          </a:xfrm>
          <a:prstGeom prst="rect">
            <a:avLst/>
          </a:prstGeom>
        </p:spPr>
      </p:pic>
      <p:pic>
        <p:nvPicPr>
          <p:cNvPr id="563" name="Picture 562" descr="Icon&#10;&#10;Description automatically generated">
            <a:extLst>
              <a:ext uri="{FF2B5EF4-FFF2-40B4-BE49-F238E27FC236}">
                <a16:creationId xmlns:a16="http://schemas.microsoft.com/office/drawing/2014/main" id="{5A80F857-B0D5-07C6-D455-0ADD43C9E781}"/>
              </a:ext>
            </a:extLst>
          </p:cNvPr>
          <p:cNvPicPr>
            <a:picLocks noChangeAspect="1"/>
          </p:cNvPicPr>
          <p:nvPr/>
        </p:nvPicPr>
        <p:blipFill>
          <a:blip r:embed="rId17">
            <a:duotone>
              <a:schemeClr val="accent3">
                <a:shade val="45000"/>
                <a:satMod val="135000"/>
              </a:schemeClr>
              <a:prstClr val="white"/>
            </a:duotone>
          </a:blip>
          <a:stretch>
            <a:fillRect/>
          </a:stretch>
        </p:blipFill>
        <p:spPr>
          <a:xfrm>
            <a:off x="4956631" y="2063432"/>
            <a:ext cx="256032" cy="256032"/>
          </a:xfrm>
          <a:prstGeom prst="rect">
            <a:avLst/>
          </a:prstGeom>
        </p:spPr>
      </p:pic>
      <p:pic>
        <p:nvPicPr>
          <p:cNvPr id="564" name="Picture 563" descr="Icon&#10;&#10;Description automatically generated">
            <a:extLst>
              <a:ext uri="{FF2B5EF4-FFF2-40B4-BE49-F238E27FC236}">
                <a16:creationId xmlns:a16="http://schemas.microsoft.com/office/drawing/2014/main" id="{A5E74A28-D327-E673-080A-C0E10CCF4CF6}"/>
              </a:ext>
            </a:extLst>
          </p:cNvPr>
          <p:cNvPicPr>
            <a:picLocks noChangeAspect="1"/>
          </p:cNvPicPr>
          <p:nvPr/>
        </p:nvPicPr>
        <p:blipFill>
          <a:blip r:embed="rId18">
            <a:duotone>
              <a:schemeClr val="accent3">
                <a:shade val="45000"/>
                <a:satMod val="135000"/>
              </a:schemeClr>
              <a:prstClr val="white"/>
            </a:duotone>
          </a:blip>
          <a:stretch>
            <a:fillRect/>
          </a:stretch>
        </p:blipFill>
        <p:spPr>
          <a:xfrm>
            <a:off x="4131897" y="2744766"/>
            <a:ext cx="256032" cy="256032"/>
          </a:xfrm>
          <a:prstGeom prst="rect">
            <a:avLst/>
          </a:prstGeom>
        </p:spPr>
      </p:pic>
      <p:pic>
        <p:nvPicPr>
          <p:cNvPr id="565" name="Picture 564" descr="Icon&#10;&#10;Description automatically generated">
            <a:extLst>
              <a:ext uri="{FF2B5EF4-FFF2-40B4-BE49-F238E27FC236}">
                <a16:creationId xmlns:a16="http://schemas.microsoft.com/office/drawing/2014/main" id="{0F83FFD4-5B16-CC41-D16B-C6A4BF8F67D2}"/>
              </a:ext>
            </a:extLst>
          </p:cNvPr>
          <p:cNvPicPr>
            <a:picLocks noChangeAspect="1"/>
          </p:cNvPicPr>
          <p:nvPr/>
        </p:nvPicPr>
        <p:blipFill>
          <a:blip r:embed="rId15">
            <a:duotone>
              <a:schemeClr val="accent3">
                <a:shade val="45000"/>
                <a:satMod val="135000"/>
              </a:schemeClr>
              <a:prstClr val="white"/>
            </a:duotone>
          </a:blip>
          <a:stretch>
            <a:fillRect/>
          </a:stretch>
        </p:blipFill>
        <p:spPr>
          <a:xfrm>
            <a:off x="4406539" y="2744766"/>
            <a:ext cx="256032" cy="256032"/>
          </a:xfrm>
          <a:prstGeom prst="rect">
            <a:avLst/>
          </a:prstGeom>
        </p:spPr>
      </p:pic>
      <p:pic>
        <p:nvPicPr>
          <p:cNvPr id="567" name="Picture 566" descr="Icon&#10;&#10;Description automatically generated">
            <a:extLst>
              <a:ext uri="{FF2B5EF4-FFF2-40B4-BE49-F238E27FC236}">
                <a16:creationId xmlns:a16="http://schemas.microsoft.com/office/drawing/2014/main" id="{5329A541-9CB9-AC93-FA3B-DB024DF61BB1}"/>
              </a:ext>
            </a:extLst>
          </p:cNvPr>
          <p:cNvPicPr>
            <a:picLocks noChangeAspect="1"/>
          </p:cNvPicPr>
          <p:nvPr/>
        </p:nvPicPr>
        <p:blipFill>
          <a:blip r:embed="rId17">
            <a:duotone>
              <a:schemeClr val="accent3">
                <a:shade val="45000"/>
                <a:satMod val="135000"/>
              </a:schemeClr>
              <a:prstClr val="white"/>
            </a:duotone>
          </a:blip>
          <a:stretch>
            <a:fillRect/>
          </a:stretch>
        </p:blipFill>
        <p:spPr>
          <a:xfrm>
            <a:off x="4955822" y="2744766"/>
            <a:ext cx="256032" cy="256032"/>
          </a:xfrm>
          <a:prstGeom prst="rect">
            <a:avLst/>
          </a:prstGeom>
        </p:spPr>
      </p:pic>
      <p:pic>
        <p:nvPicPr>
          <p:cNvPr id="568" name="Picture 567" descr="Icon&#10;&#10;Description automatically generated">
            <a:extLst>
              <a:ext uri="{FF2B5EF4-FFF2-40B4-BE49-F238E27FC236}">
                <a16:creationId xmlns:a16="http://schemas.microsoft.com/office/drawing/2014/main" id="{87B0F76A-8665-1C72-E39C-48B947C2C9F0}"/>
              </a:ext>
            </a:extLst>
          </p:cNvPr>
          <p:cNvPicPr>
            <a:picLocks noChangeAspect="1"/>
          </p:cNvPicPr>
          <p:nvPr/>
        </p:nvPicPr>
        <p:blipFill>
          <a:blip r:embed="rId18">
            <a:duotone>
              <a:schemeClr val="accent3">
                <a:shade val="45000"/>
                <a:satMod val="135000"/>
              </a:schemeClr>
              <a:prstClr val="white"/>
            </a:duotone>
          </a:blip>
          <a:stretch>
            <a:fillRect/>
          </a:stretch>
        </p:blipFill>
        <p:spPr>
          <a:xfrm>
            <a:off x="4132706" y="3423744"/>
            <a:ext cx="256032" cy="256032"/>
          </a:xfrm>
          <a:prstGeom prst="rect">
            <a:avLst/>
          </a:prstGeom>
        </p:spPr>
      </p:pic>
      <p:pic>
        <p:nvPicPr>
          <p:cNvPr id="569" name="Picture 568" descr="Icon&#10;&#10;Description automatically generated">
            <a:extLst>
              <a:ext uri="{FF2B5EF4-FFF2-40B4-BE49-F238E27FC236}">
                <a16:creationId xmlns:a16="http://schemas.microsoft.com/office/drawing/2014/main" id="{0B65BD63-1C9D-E734-817F-B49C22D72F73}"/>
              </a:ext>
            </a:extLst>
          </p:cNvPr>
          <p:cNvPicPr>
            <a:picLocks noChangeAspect="1"/>
          </p:cNvPicPr>
          <p:nvPr/>
        </p:nvPicPr>
        <p:blipFill>
          <a:blip r:embed="rId15">
            <a:duotone>
              <a:schemeClr val="accent3">
                <a:shade val="45000"/>
                <a:satMod val="135000"/>
              </a:schemeClr>
              <a:prstClr val="white"/>
            </a:duotone>
          </a:blip>
          <a:stretch>
            <a:fillRect/>
          </a:stretch>
        </p:blipFill>
        <p:spPr>
          <a:xfrm>
            <a:off x="4407348" y="3423744"/>
            <a:ext cx="256032" cy="256032"/>
          </a:xfrm>
          <a:prstGeom prst="rect">
            <a:avLst/>
          </a:prstGeom>
        </p:spPr>
      </p:pic>
      <p:pic>
        <p:nvPicPr>
          <p:cNvPr id="570" name="Picture 569" descr="Icon&#10;&#10;Description automatically generated">
            <a:extLst>
              <a:ext uri="{FF2B5EF4-FFF2-40B4-BE49-F238E27FC236}">
                <a16:creationId xmlns:a16="http://schemas.microsoft.com/office/drawing/2014/main" id="{78AB32E7-7164-E3C1-3F5F-15144CB34D84}"/>
              </a:ext>
            </a:extLst>
          </p:cNvPr>
          <p:cNvPicPr>
            <a:picLocks noChangeAspect="1"/>
          </p:cNvPicPr>
          <p:nvPr/>
        </p:nvPicPr>
        <p:blipFill>
          <a:blip r:embed="rId16">
            <a:duotone>
              <a:schemeClr val="accent3">
                <a:shade val="45000"/>
                <a:satMod val="135000"/>
              </a:schemeClr>
              <a:prstClr val="white"/>
            </a:duotone>
          </a:blip>
          <a:stretch>
            <a:fillRect/>
          </a:stretch>
        </p:blipFill>
        <p:spPr>
          <a:xfrm>
            <a:off x="4681990" y="3423744"/>
            <a:ext cx="256032" cy="256032"/>
          </a:xfrm>
          <a:prstGeom prst="rect">
            <a:avLst/>
          </a:prstGeom>
        </p:spPr>
      </p:pic>
      <p:pic>
        <p:nvPicPr>
          <p:cNvPr id="573" name="Picture 572" descr="Icon&#10;&#10;Description automatically generated">
            <a:extLst>
              <a:ext uri="{FF2B5EF4-FFF2-40B4-BE49-F238E27FC236}">
                <a16:creationId xmlns:a16="http://schemas.microsoft.com/office/drawing/2014/main" id="{A629FCF6-F644-4435-92DC-CF9FFA487508}"/>
              </a:ext>
            </a:extLst>
          </p:cNvPr>
          <p:cNvPicPr>
            <a:picLocks noChangeAspect="1"/>
          </p:cNvPicPr>
          <p:nvPr/>
        </p:nvPicPr>
        <p:blipFill>
          <a:blip r:embed="rId15">
            <a:duotone>
              <a:schemeClr val="accent3">
                <a:shade val="45000"/>
                <a:satMod val="135000"/>
              </a:schemeClr>
              <a:prstClr val="white"/>
            </a:duotone>
          </a:blip>
          <a:stretch>
            <a:fillRect/>
          </a:stretch>
        </p:blipFill>
        <p:spPr>
          <a:xfrm>
            <a:off x="4419216" y="4099615"/>
            <a:ext cx="256032" cy="256032"/>
          </a:xfrm>
          <a:prstGeom prst="rect">
            <a:avLst/>
          </a:prstGeom>
        </p:spPr>
      </p:pic>
      <p:pic>
        <p:nvPicPr>
          <p:cNvPr id="575" name="Picture 574" descr="Icon&#10;&#10;Description automatically generated">
            <a:extLst>
              <a:ext uri="{FF2B5EF4-FFF2-40B4-BE49-F238E27FC236}">
                <a16:creationId xmlns:a16="http://schemas.microsoft.com/office/drawing/2014/main" id="{881345A1-7C22-D253-6351-DCA8A8A9DF2B}"/>
              </a:ext>
            </a:extLst>
          </p:cNvPr>
          <p:cNvPicPr>
            <a:picLocks noChangeAspect="1"/>
          </p:cNvPicPr>
          <p:nvPr/>
        </p:nvPicPr>
        <p:blipFill>
          <a:blip r:embed="rId17">
            <a:duotone>
              <a:schemeClr val="accent3">
                <a:shade val="45000"/>
                <a:satMod val="135000"/>
              </a:schemeClr>
              <a:prstClr val="white"/>
            </a:duotone>
          </a:blip>
          <a:stretch>
            <a:fillRect/>
          </a:stretch>
        </p:blipFill>
        <p:spPr>
          <a:xfrm>
            <a:off x="4968499" y="4099615"/>
            <a:ext cx="256032" cy="256032"/>
          </a:xfrm>
          <a:prstGeom prst="rect">
            <a:avLst/>
          </a:prstGeom>
        </p:spPr>
      </p:pic>
      <p:pic>
        <p:nvPicPr>
          <p:cNvPr id="576" name="Picture 575" descr="Icon&#10;&#10;Description automatically generated">
            <a:extLst>
              <a:ext uri="{FF2B5EF4-FFF2-40B4-BE49-F238E27FC236}">
                <a16:creationId xmlns:a16="http://schemas.microsoft.com/office/drawing/2014/main" id="{02E14AD8-AC34-B030-C26B-2BF043921269}"/>
              </a:ext>
            </a:extLst>
          </p:cNvPr>
          <p:cNvPicPr>
            <a:picLocks noChangeAspect="1"/>
          </p:cNvPicPr>
          <p:nvPr/>
        </p:nvPicPr>
        <p:blipFill>
          <a:blip r:embed="rId18">
            <a:duotone>
              <a:schemeClr val="accent3">
                <a:shade val="45000"/>
                <a:satMod val="135000"/>
              </a:schemeClr>
              <a:prstClr val="white"/>
            </a:duotone>
          </a:blip>
          <a:stretch>
            <a:fillRect/>
          </a:stretch>
        </p:blipFill>
        <p:spPr>
          <a:xfrm>
            <a:off x="4139684" y="4786816"/>
            <a:ext cx="256032" cy="256032"/>
          </a:xfrm>
          <a:prstGeom prst="rect">
            <a:avLst/>
          </a:prstGeom>
        </p:spPr>
      </p:pic>
      <p:pic>
        <p:nvPicPr>
          <p:cNvPr id="578" name="Picture 577" descr="Icon&#10;&#10;Description automatically generated">
            <a:extLst>
              <a:ext uri="{FF2B5EF4-FFF2-40B4-BE49-F238E27FC236}">
                <a16:creationId xmlns:a16="http://schemas.microsoft.com/office/drawing/2014/main" id="{7D9B187E-C0F1-8204-E63E-35C5BECA9E57}"/>
              </a:ext>
            </a:extLst>
          </p:cNvPr>
          <p:cNvPicPr>
            <a:picLocks noChangeAspect="1"/>
          </p:cNvPicPr>
          <p:nvPr/>
        </p:nvPicPr>
        <p:blipFill>
          <a:blip r:embed="rId16">
            <a:duotone>
              <a:schemeClr val="accent3">
                <a:shade val="45000"/>
                <a:satMod val="135000"/>
              </a:schemeClr>
              <a:prstClr val="white"/>
            </a:duotone>
          </a:blip>
          <a:stretch>
            <a:fillRect/>
          </a:stretch>
        </p:blipFill>
        <p:spPr>
          <a:xfrm>
            <a:off x="4688968" y="4786816"/>
            <a:ext cx="256032" cy="256032"/>
          </a:xfrm>
          <a:prstGeom prst="rect">
            <a:avLst/>
          </a:prstGeom>
        </p:spPr>
      </p:pic>
      <p:pic>
        <p:nvPicPr>
          <p:cNvPr id="579" name="Picture 578" descr="Icon&#10;&#10;Description automatically generated">
            <a:extLst>
              <a:ext uri="{FF2B5EF4-FFF2-40B4-BE49-F238E27FC236}">
                <a16:creationId xmlns:a16="http://schemas.microsoft.com/office/drawing/2014/main" id="{1CE965C4-001D-57F6-49C5-63AC40E5FC67}"/>
              </a:ext>
            </a:extLst>
          </p:cNvPr>
          <p:cNvPicPr>
            <a:picLocks noChangeAspect="1"/>
          </p:cNvPicPr>
          <p:nvPr/>
        </p:nvPicPr>
        <p:blipFill>
          <a:blip r:embed="rId17">
            <a:duotone>
              <a:schemeClr val="accent3">
                <a:shade val="45000"/>
                <a:satMod val="135000"/>
              </a:schemeClr>
              <a:prstClr val="white"/>
            </a:duotone>
          </a:blip>
          <a:stretch>
            <a:fillRect/>
          </a:stretch>
        </p:blipFill>
        <p:spPr>
          <a:xfrm>
            <a:off x="4963609" y="4786816"/>
            <a:ext cx="256032" cy="256032"/>
          </a:xfrm>
          <a:prstGeom prst="rect">
            <a:avLst/>
          </a:prstGeom>
        </p:spPr>
      </p:pic>
      <p:pic>
        <p:nvPicPr>
          <p:cNvPr id="580" name="Picture 579" descr="Icon&#10;&#10;Description automatically generated">
            <a:extLst>
              <a:ext uri="{FF2B5EF4-FFF2-40B4-BE49-F238E27FC236}">
                <a16:creationId xmlns:a16="http://schemas.microsoft.com/office/drawing/2014/main" id="{E1ABA90B-4BAD-8427-B9A5-94CC879C3D4B}"/>
              </a:ext>
            </a:extLst>
          </p:cNvPr>
          <p:cNvPicPr>
            <a:picLocks noChangeAspect="1"/>
          </p:cNvPicPr>
          <p:nvPr/>
        </p:nvPicPr>
        <p:blipFill>
          <a:blip r:embed="rId18">
            <a:duotone>
              <a:schemeClr val="accent3">
                <a:shade val="45000"/>
                <a:satMod val="135000"/>
              </a:schemeClr>
              <a:prstClr val="white"/>
            </a:duotone>
          </a:blip>
          <a:stretch>
            <a:fillRect/>
          </a:stretch>
        </p:blipFill>
        <p:spPr>
          <a:xfrm>
            <a:off x="4139684" y="5468150"/>
            <a:ext cx="256032" cy="256032"/>
          </a:xfrm>
          <a:prstGeom prst="rect">
            <a:avLst/>
          </a:prstGeom>
        </p:spPr>
      </p:pic>
      <p:pic>
        <p:nvPicPr>
          <p:cNvPr id="581" name="Picture 580" descr="Icon&#10;&#10;Description automatically generated">
            <a:extLst>
              <a:ext uri="{FF2B5EF4-FFF2-40B4-BE49-F238E27FC236}">
                <a16:creationId xmlns:a16="http://schemas.microsoft.com/office/drawing/2014/main" id="{FF6785F3-6E84-1CBB-3877-EE3C9127A981}"/>
              </a:ext>
            </a:extLst>
          </p:cNvPr>
          <p:cNvPicPr>
            <a:picLocks noChangeAspect="1"/>
          </p:cNvPicPr>
          <p:nvPr/>
        </p:nvPicPr>
        <p:blipFill>
          <a:blip r:embed="rId15">
            <a:duotone>
              <a:schemeClr val="accent3">
                <a:shade val="45000"/>
                <a:satMod val="135000"/>
              </a:schemeClr>
              <a:prstClr val="white"/>
            </a:duotone>
          </a:blip>
          <a:stretch>
            <a:fillRect/>
          </a:stretch>
        </p:blipFill>
        <p:spPr>
          <a:xfrm>
            <a:off x="4414326" y="5468150"/>
            <a:ext cx="256032" cy="256032"/>
          </a:xfrm>
          <a:prstGeom prst="rect">
            <a:avLst/>
          </a:prstGeom>
        </p:spPr>
      </p:pic>
      <p:grpSp>
        <p:nvGrpSpPr>
          <p:cNvPr id="584" name="Group 583">
            <a:extLst>
              <a:ext uri="{FF2B5EF4-FFF2-40B4-BE49-F238E27FC236}">
                <a16:creationId xmlns:a16="http://schemas.microsoft.com/office/drawing/2014/main" id="{D73ADDD8-896D-B0C5-F8AE-C4FAC02895ED}"/>
              </a:ext>
            </a:extLst>
          </p:cNvPr>
          <p:cNvGrpSpPr/>
          <p:nvPr/>
        </p:nvGrpSpPr>
        <p:grpSpPr>
          <a:xfrm>
            <a:off x="5430508" y="1363489"/>
            <a:ext cx="1097280" cy="274320"/>
            <a:chOff x="2843974" y="1366323"/>
            <a:chExt cx="1097280" cy="274320"/>
          </a:xfrm>
        </p:grpSpPr>
        <p:pic>
          <p:nvPicPr>
            <p:cNvPr id="585" name="Picture 584" descr="Icon&#10;&#10;Description automatically generated">
              <a:extLst>
                <a:ext uri="{FF2B5EF4-FFF2-40B4-BE49-F238E27FC236}">
                  <a16:creationId xmlns:a16="http://schemas.microsoft.com/office/drawing/2014/main" id="{EED8536C-9A85-9205-1B4D-9CD96279DAC6}"/>
                </a:ext>
              </a:extLst>
            </p:cNvPr>
            <p:cNvPicPr>
              <a:picLocks noChangeAspect="1"/>
            </p:cNvPicPr>
            <p:nvPr/>
          </p:nvPicPr>
          <p:blipFill>
            <a:blip r:embed="rId3"/>
            <a:stretch>
              <a:fillRect/>
            </a:stretch>
          </p:blipFill>
          <p:spPr>
            <a:xfrm>
              <a:off x="2843974" y="1366323"/>
              <a:ext cx="274320" cy="274320"/>
            </a:xfrm>
            <a:prstGeom prst="rect">
              <a:avLst/>
            </a:prstGeom>
          </p:spPr>
        </p:pic>
        <p:pic>
          <p:nvPicPr>
            <p:cNvPr id="586" name="Picture 585" descr="A picture containing text, sign, outdoor, clipart&#10;&#10;Description automatically generated">
              <a:extLst>
                <a:ext uri="{FF2B5EF4-FFF2-40B4-BE49-F238E27FC236}">
                  <a16:creationId xmlns:a16="http://schemas.microsoft.com/office/drawing/2014/main" id="{1C599A1A-8812-D392-2700-3A9AC70655BE}"/>
                </a:ext>
              </a:extLst>
            </p:cNvPr>
            <p:cNvPicPr>
              <a:picLocks noChangeAspect="1"/>
            </p:cNvPicPr>
            <p:nvPr/>
          </p:nvPicPr>
          <p:blipFill>
            <a:blip r:embed="rId9"/>
            <a:stretch>
              <a:fillRect/>
            </a:stretch>
          </p:blipFill>
          <p:spPr>
            <a:xfrm>
              <a:off x="3118294" y="1366323"/>
              <a:ext cx="274320" cy="274320"/>
            </a:xfrm>
            <a:prstGeom prst="rect">
              <a:avLst/>
            </a:prstGeom>
          </p:spPr>
        </p:pic>
        <p:pic>
          <p:nvPicPr>
            <p:cNvPr id="587" name="Picture 586" descr="Icon&#10;&#10;Description automatically generated">
              <a:extLst>
                <a:ext uri="{FF2B5EF4-FFF2-40B4-BE49-F238E27FC236}">
                  <a16:creationId xmlns:a16="http://schemas.microsoft.com/office/drawing/2014/main" id="{179B8298-219A-910D-8967-BF40831C6AC8}"/>
                </a:ext>
              </a:extLst>
            </p:cNvPr>
            <p:cNvPicPr>
              <a:picLocks noChangeAspect="1"/>
            </p:cNvPicPr>
            <p:nvPr/>
          </p:nvPicPr>
          <p:blipFill>
            <a:blip r:embed="rId6"/>
            <a:stretch>
              <a:fillRect/>
            </a:stretch>
          </p:blipFill>
          <p:spPr>
            <a:xfrm>
              <a:off x="3392614" y="1366323"/>
              <a:ext cx="274320" cy="274320"/>
            </a:xfrm>
            <a:prstGeom prst="rect">
              <a:avLst/>
            </a:prstGeom>
          </p:spPr>
        </p:pic>
        <p:pic>
          <p:nvPicPr>
            <p:cNvPr id="588" name="Picture 587" descr="Icon&#10;&#10;Description automatically generated">
              <a:extLst>
                <a:ext uri="{FF2B5EF4-FFF2-40B4-BE49-F238E27FC236}">
                  <a16:creationId xmlns:a16="http://schemas.microsoft.com/office/drawing/2014/main" id="{CDD40B04-B15E-ED30-ABE0-10E294E976DB}"/>
                </a:ext>
              </a:extLst>
            </p:cNvPr>
            <p:cNvPicPr>
              <a:picLocks noChangeAspect="1"/>
            </p:cNvPicPr>
            <p:nvPr/>
          </p:nvPicPr>
          <p:blipFill>
            <a:blip r:embed="rId12"/>
            <a:stretch>
              <a:fillRect/>
            </a:stretch>
          </p:blipFill>
          <p:spPr>
            <a:xfrm>
              <a:off x="3666934" y="1366323"/>
              <a:ext cx="274320" cy="274320"/>
            </a:xfrm>
            <a:prstGeom prst="rect">
              <a:avLst/>
            </a:prstGeom>
          </p:spPr>
        </p:pic>
      </p:grpSp>
      <p:grpSp>
        <p:nvGrpSpPr>
          <p:cNvPr id="589" name="Group 588">
            <a:extLst>
              <a:ext uri="{FF2B5EF4-FFF2-40B4-BE49-F238E27FC236}">
                <a16:creationId xmlns:a16="http://schemas.microsoft.com/office/drawing/2014/main" id="{754ECB6B-BEE1-3E81-959F-833515922156}"/>
              </a:ext>
            </a:extLst>
          </p:cNvPr>
          <p:cNvGrpSpPr/>
          <p:nvPr/>
        </p:nvGrpSpPr>
        <p:grpSpPr>
          <a:xfrm>
            <a:off x="5430508" y="2044270"/>
            <a:ext cx="1097280" cy="274320"/>
            <a:chOff x="2843974" y="2047104"/>
            <a:chExt cx="1097280" cy="274320"/>
          </a:xfrm>
        </p:grpSpPr>
        <p:pic>
          <p:nvPicPr>
            <p:cNvPr id="590" name="Picture 589" descr="Icon&#10;&#10;Description automatically generated">
              <a:extLst>
                <a:ext uri="{FF2B5EF4-FFF2-40B4-BE49-F238E27FC236}">
                  <a16:creationId xmlns:a16="http://schemas.microsoft.com/office/drawing/2014/main" id="{BC258474-455B-07E4-75E4-38533197E2A5}"/>
                </a:ext>
              </a:extLst>
            </p:cNvPr>
            <p:cNvPicPr>
              <a:picLocks noChangeAspect="1"/>
            </p:cNvPicPr>
            <p:nvPr/>
          </p:nvPicPr>
          <p:blipFill>
            <a:blip r:embed="rId3"/>
            <a:stretch>
              <a:fillRect/>
            </a:stretch>
          </p:blipFill>
          <p:spPr>
            <a:xfrm>
              <a:off x="2843974" y="2047104"/>
              <a:ext cx="274320" cy="274320"/>
            </a:xfrm>
            <a:prstGeom prst="rect">
              <a:avLst/>
            </a:prstGeom>
          </p:spPr>
        </p:pic>
        <p:pic>
          <p:nvPicPr>
            <p:cNvPr id="591" name="Picture 590" descr="A picture containing text, sign, outdoor, clipart&#10;&#10;Description automatically generated">
              <a:extLst>
                <a:ext uri="{FF2B5EF4-FFF2-40B4-BE49-F238E27FC236}">
                  <a16:creationId xmlns:a16="http://schemas.microsoft.com/office/drawing/2014/main" id="{9B85120D-FF7B-F158-8E73-993D90302239}"/>
                </a:ext>
              </a:extLst>
            </p:cNvPr>
            <p:cNvPicPr>
              <a:picLocks noChangeAspect="1"/>
            </p:cNvPicPr>
            <p:nvPr/>
          </p:nvPicPr>
          <p:blipFill>
            <a:blip r:embed="rId9"/>
            <a:stretch>
              <a:fillRect/>
            </a:stretch>
          </p:blipFill>
          <p:spPr>
            <a:xfrm>
              <a:off x="3118294" y="2047104"/>
              <a:ext cx="274320" cy="274320"/>
            </a:xfrm>
            <a:prstGeom prst="rect">
              <a:avLst/>
            </a:prstGeom>
          </p:spPr>
        </p:pic>
        <p:pic>
          <p:nvPicPr>
            <p:cNvPr id="592" name="Picture 591" descr="Icon&#10;&#10;Description automatically generated">
              <a:extLst>
                <a:ext uri="{FF2B5EF4-FFF2-40B4-BE49-F238E27FC236}">
                  <a16:creationId xmlns:a16="http://schemas.microsoft.com/office/drawing/2014/main" id="{DBB97220-403A-3377-B117-F3CC5C2BC08E}"/>
                </a:ext>
              </a:extLst>
            </p:cNvPr>
            <p:cNvPicPr>
              <a:picLocks noChangeAspect="1"/>
            </p:cNvPicPr>
            <p:nvPr/>
          </p:nvPicPr>
          <p:blipFill>
            <a:blip r:embed="rId6"/>
            <a:stretch>
              <a:fillRect/>
            </a:stretch>
          </p:blipFill>
          <p:spPr>
            <a:xfrm>
              <a:off x="3392614" y="2047104"/>
              <a:ext cx="274320" cy="274320"/>
            </a:xfrm>
            <a:prstGeom prst="rect">
              <a:avLst/>
            </a:prstGeom>
          </p:spPr>
        </p:pic>
        <p:pic>
          <p:nvPicPr>
            <p:cNvPr id="593" name="Picture 592" descr="Icon&#10;&#10;Description automatically generated">
              <a:extLst>
                <a:ext uri="{FF2B5EF4-FFF2-40B4-BE49-F238E27FC236}">
                  <a16:creationId xmlns:a16="http://schemas.microsoft.com/office/drawing/2014/main" id="{34468209-08C8-0354-0B84-EAA5A2C9D31C}"/>
                </a:ext>
              </a:extLst>
            </p:cNvPr>
            <p:cNvPicPr>
              <a:picLocks noChangeAspect="1"/>
            </p:cNvPicPr>
            <p:nvPr/>
          </p:nvPicPr>
          <p:blipFill>
            <a:blip r:embed="rId12"/>
            <a:stretch>
              <a:fillRect/>
            </a:stretch>
          </p:blipFill>
          <p:spPr>
            <a:xfrm>
              <a:off x="3666934" y="2047104"/>
              <a:ext cx="274320" cy="274320"/>
            </a:xfrm>
            <a:prstGeom prst="rect">
              <a:avLst/>
            </a:prstGeom>
          </p:spPr>
        </p:pic>
      </p:grpSp>
      <p:grpSp>
        <p:nvGrpSpPr>
          <p:cNvPr id="594" name="Group 593">
            <a:extLst>
              <a:ext uri="{FF2B5EF4-FFF2-40B4-BE49-F238E27FC236}">
                <a16:creationId xmlns:a16="http://schemas.microsoft.com/office/drawing/2014/main" id="{F0D7EB21-3C6E-C53C-D821-C9A802467681}"/>
              </a:ext>
            </a:extLst>
          </p:cNvPr>
          <p:cNvGrpSpPr/>
          <p:nvPr/>
        </p:nvGrpSpPr>
        <p:grpSpPr>
          <a:xfrm>
            <a:off x="5430508" y="2725051"/>
            <a:ext cx="1097280" cy="274320"/>
            <a:chOff x="2843974" y="2727885"/>
            <a:chExt cx="1097280" cy="274320"/>
          </a:xfrm>
        </p:grpSpPr>
        <p:pic>
          <p:nvPicPr>
            <p:cNvPr id="595" name="Picture 594" descr="Icon&#10;&#10;Description automatically generated">
              <a:extLst>
                <a:ext uri="{FF2B5EF4-FFF2-40B4-BE49-F238E27FC236}">
                  <a16:creationId xmlns:a16="http://schemas.microsoft.com/office/drawing/2014/main" id="{70E2CD87-7EED-AB5A-2C43-6DDF1766F94B}"/>
                </a:ext>
              </a:extLst>
            </p:cNvPr>
            <p:cNvPicPr>
              <a:picLocks noChangeAspect="1"/>
            </p:cNvPicPr>
            <p:nvPr/>
          </p:nvPicPr>
          <p:blipFill>
            <a:blip r:embed="rId3"/>
            <a:stretch>
              <a:fillRect/>
            </a:stretch>
          </p:blipFill>
          <p:spPr>
            <a:xfrm>
              <a:off x="2843974" y="2727885"/>
              <a:ext cx="274320" cy="274320"/>
            </a:xfrm>
            <a:prstGeom prst="rect">
              <a:avLst/>
            </a:prstGeom>
          </p:spPr>
        </p:pic>
        <p:pic>
          <p:nvPicPr>
            <p:cNvPr id="596" name="Picture 595" descr="A picture containing text, sign, outdoor, clipart&#10;&#10;Description automatically generated">
              <a:extLst>
                <a:ext uri="{FF2B5EF4-FFF2-40B4-BE49-F238E27FC236}">
                  <a16:creationId xmlns:a16="http://schemas.microsoft.com/office/drawing/2014/main" id="{E7D7AE85-931F-003C-89DA-70DD565DC287}"/>
                </a:ext>
              </a:extLst>
            </p:cNvPr>
            <p:cNvPicPr>
              <a:picLocks noChangeAspect="1"/>
            </p:cNvPicPr>
            <p:nvPr/>
          </p:nvPicPr>
          <p:blipFill>
            <a:blip r:embed="rId9"/>
            <a:stretch>
              <a:fillRect/>
            </a:stretch>
          </p:blipFill>
          <p:spPr>
            <a:xfrm>
              <a:off x="3118294" y="2727885"/>
              <a:ext cx="274320" cy="274320"/>
            </a:xfrm>
            <a:prstGeom prst="rect">
              <a:avLst/>
            </a:prstGeom>
          </p:spPr>
        </p:pic>
        <p:pic>
          <p:nvPicPr>
            <p:cNvPr id="597" name="Picture 596" descr="Icon&#10;&#10;Description automatically generated">
              <a:extLst>
                <a:ext uri="{FF2B5EF4-FFF2-40B4-BE49-F238E27FC236}">
                  <a16:creationId xmlns:a16="http://schemas.microsoft.com/office/drawing/2014/main" id="{A88E487E-2333-CE1E-9D64-C9286B75A7D0}"/>
                </a:ext>
              </a:extLst>
            </p:cNvPr>
            <p:cNvPicPr>
              <a:picLocks noChangeAspect="1"/>
            </p:cNvPicPr>
            <p:nvPr/>
          </p:nvPicPr>
          <p:blipFill>
            <a:blip r:embed="rId6"/>
            <a:stretch>
              <a:fillRect/>
            </a:stretch>
          </p:blipFill>
          <p:spPr>
            <a:xfrm>
              <a:off x="3392614" y="2727885"/>
              <a:ext cx="274320" cy="274320"/>
            </a:xfrm>
            <a:prstGeom prst="rect">
              <a:avLst/>
            </a:prstGeom>
          </p:spPr>
        </p:pic>
        <p:pic>
          <p:nvPicPr>
            <p:cNvPr id="598" name="Picture 597" descr="Icon&#10;&#10;Description automatically generated">
              <a:extLst>
                <a:ext uri="{FF2B5EF4-FFF2-40B4-BE49-F238E27FC236}">
                  <a16:creationId xmlns:a16="http://schemas.microsoft.com/office/drawing/2014/main" id="{2EF7FF20-8325-52BA-521E-CE7CE160A2A8}"/>
                </a:ext>
              </a:extLst>
            </p:cNvPr>
            <p:cNvPicPr>
              <a:picLocks noChangeAspect="1"/>
            </p:cNvPicPr>
            <p:nvPr/>
          </p:nvPicPr>
          <p:blipFill>
            <a:blip r:embed="rId12"/>
            <a:stretch>
              <a:fillRect/>
            </a:stretch>
          </p:blipFill>
          <p:spPr>
            <a:xfrm>
              <a:off x="3666934" y="2727885"/>
              <a:ext cx="274320" cy="274320"/>
            </a:xfrm>
            <a:prstGeom prst="rect">
              <a:avLst/>
            </a:prstGeom>
          </p:spPr>
        </p:pic>
      </p:grpSp>
      <p:grpSp>
        <p:nvGrpSpPr>
          <p:cNvPr id="599" name="Group 598">
            <a:extLst>
              <a:ext uri="{FF2B5EF4-FFF2-40B4-BE49-F238E27FC236}">
                <a16:creationId xmlns:a16="http://schemas.microsoft.com/office/drawing/2014/main" id="{BE856611-108C-7586-BEB1-CDDBAFAD59E3}"/>
              </a:ext>
            </a:extLst>
          </p:cNvPr>
          <p:cNvGrpSpPr/>
          <p:nvPr/>
        </p:nvGrpSpPr>
        <p:grpSpPr>
          <a:xfrm>
            <a:off x="5430508" y="3405832"/>
            <a:ext cx="1097280" cy="274382"/>
            <a:chOff x="2843974" y="3408666"/>
            <a:chExt cx="1097280" cy="274382"/>
          </a:xfrm>
        </p:grpSpPr>
        <p:pic>
          <p:nvPicPr>
            <p:cNvPr id="600" name="Picture 599" descr="Icon&#10;&#10;Description automatically generated">
              <a:extLst>
                <a:ext uri="{FF2B5EF4-FFF2-40B4-BE49-F238E27FC236}">
                  <a16:creationId xmlns:a16="http://schemas.microsoft.com/office/drawing/2014/main" id="{23668166-38F8-4A77-A585-40413A1540BB}"/>
                </a:ext>
              </a:extLst>
            </p:cNvPr>
            <p:cNvPicPr>
              <a:picLocks noChangeAspect="1"/>
            </p:cNvPicPr>
            <p:nvPr/>
          </p:nvPicPr>
          <p:blipFill>
            <a:blip r:embed="rId3"/>
            <a:stretch>
              <a:fillRect/>
            </a:stretch>
          </p:blipFill>
          <p:spPr>
            <a:xfrm>
              <a:off x="2843974" y="3408666"/>
              <a:ext cx="274320" cy="274320"/>
            </a:xfrm>
            <a:prstGeom prst="rect">
              <a:avLst/>
            </a:prstGeom>
          </p:spPr>
        </p:pic>
        <p:pic>
          <p:nvPicPr>
            <p:cNvPr id="601" name="Picture 600" descr="A picture containing text, sign, outdoor, clipart&#10;&#10;Description automatically generated">
              <a:extLst>
                <a:ext uri="{FF2B5EF4-FFF2-40B4-BE49-F238E27FC236}">
                  <a16:creationId xmlns:a16="http://schemas.microsoft.com/office/drawing/2014/main" id="{DF4943DB-1B2F-0106-241C-AF56CEA0C576}"/>
                </a:ext>
              </a:extLst>
            </p:cNvPr>
            <p:cNvPicPr>
              <a:picLocks noChangeAspect="1"/>
            </p:cNvPicPr>
            <p:nvPr/>
          </p:nvPicPr>
          <p:blipFill>
            <a:blip r:embed="rId9"/>
            <a:stretch>
              <a:fillRect/>
            </a:stretch>
          </p:blipFill>
          <p:spPr>
            <a:xfrm>
              <a:off x="3118294" y="3408666"/>
              <a:ext cx="274320" cy="274320"/>
            </a:xfrm>
            <a:prstGeom prst="rect">
              <a:avLst/>
            </a:prstGeom>
          </p:spPr>
        </p:pic>
        <p:pic>
          <p:nvPicPr>
            <p:cNvPr id="602" name="Picture 601" descr="Icon&#10;&#10;Description automatically generated">
              <a:extLst>
                <a:ext uri="{FF2B5EF4-FFF2-40B4-BE49-F238E27FC236}">
                  <a16:creationId xmlns:a16="http://schemas.microsoft.com/office/drawing/2014/main" id="{8904BAC0-6461-E6ED-DE50-775F309C9025}"/>
                </a:ext>
              </a:extLst>
            </p:cNvPr>
            <p:cNvPicPr>
              <a:picLocks noChangeAspect="1"/>
            </p:cNvPicPr>
            <p:nvPr/>
          </p:nvPicPr>
          <p:blipFill>
            <a:blip r:embed="rId6"/>
            <a:stretch>
              <a:fillRect/>
            </a:stretch>
          </p:blipFill>
          <p:spPr>
            <a:xfrm>
              <a:off x="3392614" y="3408728"/>
              <a:ext cx="274320" cy="274320"/>
            </a:xfrm>
            <a:prstGeom prst="rect">
              <a:avLst/>
            </a:prstGeom>
          </p:spPr>
        </p:pic>
        <p:pic>
          <p:nvPicPr>
            <p:cNvPr id="603" name="Picture 602" descr="Icon&#10;&#10;Description automatically generated">
              <a:extLst>
                <a:ext uri="{FF2B5EF4-FFF2-40B4-BE49-F238E27FC236}">
                  <a16:creationId xmlns:a16="http://schemas.microsoft.com/office/drawing/2014/main" id="{670EF57A-840B-67F5-53BB-4A5936C1523D}"/>
                </a:ext>
              </a:extLst>
            </p:cNvPr>
            <p:cNvPicPr>
              <a:picLocks noChangeAspect="1"/>
            </p:cNvPicPr>
            <p:nvPr/>
          </p:nvPicPr>
          <p:blipFill>
            <a:blip r:embed="rId12"/>
            <a:stretch>
              <a:fillRect/>
            </a:stretch>
          </p:blipFill>
          <p:spPr>
            <a:xfrm>
              <a:off x="3666934" y="3408728"/>
              <a:ext cx="274320" cy="274320"/>
            </a:xfrm>
            <a:prstGeom prst="rect">
              <a:avLst/>
            </a:prstGeom>
          </p:spPr>
        </p:pic>
      </p:grpSp>
      <p:grpSp>
        <p:nvGrpSpPr>
          <p:cNvPr id="604" name="Group 603">
            <a:extLst>
              <a:ext uri="{FF2B5EF4-FFF2-40B4-BE49-F238E27FC236}">
                <a16:creationId xmlns:a16="http://schemas.microsoft.com/office/drawing/2014/main" id="{E33A8094-7EE6-DD92-B58C-EB82385D3D2F}"/>
              </a:ext>
            </a:extLst>
          </p:cNvPr>
          <p:cNvGrpSpPr/>
          <p:nvPr/>
        </p:nvGrpSpPr>
        <p:grpSpPr>
          <a:xfrm>
            <a:off x="5430508" y="4086613"/>
            <a:ext cx="1097280" cy="274320"/>
            <a:chOff x="2843974" y="4089447"/>
            <a:chExt cx="1097280" cy="274320"/>
          </a:xfrm>
        </p:grpSpPr>
        <p:pic>
          <p:nvPicPr>
            <p:cNvPr id="605" name="Picture 604" descr="Icon&#10;&#10;Description automatically generated">
              <a:extLst>
                <a:ext uri="{FF2B5EF4-FFF2-40B4-BE49-F238E27FC236}">
                  <a16:creationId xmlns:a16="http://schemas.microsoft.com/office/drawing/2014/main" id="{A7D09A46-BC16-679D-2098-C9201AB8299D}"/>
                </a:ext>
              </a:extLst>
            </p:cNvPr>
            <p:cNvPicPr>
              <a:picLocks noChangeAspect="1"/>
            </p:cNvPicPr>
            <p:nvPr/>
          </p:nvPicPr>
          <p:blipFill>
            <a:blip r:embed="rId3"/>
            <a:stretch>
              <a:fillRect/>
            </a:stretch>
          </p:blipFill>
          <p:spPr>
            <a:xfrm>
              <a:off x="2843974" y="4089447"/>
              <a:ext cx="274320" cy="274320"/>
            </a:xfrm>
            <a:prstGeom prst="rect">
              <a:avLst/>
            </a:prstGeom>
          </p:spPr>
        </p:pic>
        <p:pic>
          <p:nvPicPr>
            <p:cNvPr id="606" name="Picture 605" descr="A picture containing text, sign, outdoor, clipart&#10;&#10;Description automatically generated">
              <a:extLst>
                <a:ext uri="{FF2B5EF4-FFF2-40B4-BE49-F238E27FC236}">
                  <a16:creationId xmlns:a16="http://schemas.microsoft.com/office/drawing/2014/main" id="{75BD3028-9BFD-7963-30A2-2B0FF5DC450A}"/>
                </a:ext>
              </a:extLst>
            </p:cNvPr>
            <p:cNvPicPr>
              <a:picLocks noChangeAspect="1"/>
            </p:cNvPicPr>
            <p:nvPr/>
          </p:nvPicPr>
          <p:blipFill>
            <a:blip r:embed="rId9"/>
            <a:stretch>
              <a:fillRect/>
            </a:stretch>
          </p:blipFill>
          <p:spPr>
            <a:xfrm>
              <a:off x="3118294" y="4089447"/>
              <a:ext cx="274320" cy="274320"/>
            </a:xfrm>
            <a:prstGeom prst="rect">
              <a:avLst/>
            </a:prstGeom>
          </p:spPr>
        </p:pic>
        <p:pic>
          <p:nvPicPr>
            <p:cNvPr id="607" name="Picture 606" descr="Icon&#10;&#10;Description automatically generated">
              <a:extLst>
                <a:ext uri="{FF2B5EF4-FFF2-40B4-BE49-F238E27FC236}">
                  <a16:creationId xmlns:a16="http://schemas.microsoft.com/office/drawing/2014/main" id="{DCC01DDE-BE62-A060-7545-573E6520720A}"/>
                </a:ext>
              </a:extLst>
            </p:cNvPr>
            <p:cNvPicPr>
              <a:picLocks noChangeAspect="1"/>
            </p:cNvPicPr>
            <p:nvPr/>
          </p:nvPicPr>
          <p:blipFill>
            <a:blip r:embed="rId6"/>
            <a:stretch>
              <a:fillRect/>
            </a:stretch>
          </p:blipFill>
          <p:spPr>
            <a:xfrm>
              <a:off x="3392614" y="4089447"/>
              <a:ext cx="274320" cy="274320"/>
            </a:xfrm>
            <a:prstGeom prst="rect">
              <a:avLst/>
            </a:prstGeom>
          </p:spPr>
        </p:pic>
        <p:pic>
          <p:nvPicPr>
            <p:cNvPr id="608" name="Picture 607" descr="Icon&#10;&#10;Description automatically generated">
              <a:extLst>
                <a:ext uri="{FF2B5EF4-FFF2-40B4-BE49-F238E27FC236}">
                  <a16:creationId xmlns:a16="http://schemas.microsoft.com/office/drawing/2014/main" id="{A98FA48D-2425-A8DD-B954-7C799B9A6AA4}"/>
                </a:ext>
              </a:extLst>
            </p:cNvPr>
            <p:cNvPicPr>
              <a:picLocks noChangeAspect="1"/>
            </p:cNvPicPr>
            <p:nvPr/>
          </p:nvPicPr>
          <p:blipFill>
            <a:blip r:embed="rId12"/>
            <a:stretch>
              <a:fillRect/>
            </a:stretch>
          </p:blipFill>
          <p:spPr>
            <a:xfrm>
              <a:off x="3666934" y="4089447"/>
              <a:ext cx="274320" cy="274320"/>
            </a:xfrm>
            <a:prstGeom prst="rect">
              <a:avLst/>
            </a:prstGeom>
          </p:spPr>
        </p:pic>
      </p:grpSp>
      <p:grpSp>
        <p:nvGrpSpPr>
          <p:cNvPr id="609" name="Group 608">
            <a:extLst>
              <a:ext uri="{FF2B5EF4-FFF2-40B4-BE49-F238E27FC236}">
                <a16:creationId xmlns:a16="http://schemas.microsoft.com/office/drawing/2014/main" id="{20C9D0BC-5607-E326-975E-9F20A41581A6}"/>
              </a:ext>
            </a:extLst>
          </p:cNvPr>
          <p:cNvGrpSpPr/>
          <p:nvPr/>
        </p:nvGrpSpPr>
        <p:grpSpPr>
          <a:xfrm>
            <a:off x="5430508" y="4767394"/>
            <a:ext cx="1097280" cy="274320"/>
            <a:chOff x="2843974" y="4770228"/>
            <a:chExt cx="1097280" cy="274320"/>
          </a:xfrm>
        </p:grpSpPr>
        <p:pic>
          <p:nvPicPr>
            <p:cNvPr id="610" name="Picture 609" descr="Icon&#10;&#10;Description automatically generated">
              <a:extLst>
                <a:ext uri="{FF2B5EF4-FFF2-40B4-BE49-F238E27FC236}">
                  <a16:creationId xmlns:a16="http://schemas.microsoft.com/office/drawing/2014/main" id="{00B86665-5F79-D86F-A656-95BFBBF5AB19}"/>
                </a:ext>
              </a:extLst>
            </p:cNvPr>
            <p:cNvPicPr>
              <a:picLocks noChangeAspect="1"/>
            </p:cNvPicPr>
            <p:nvPr/>
          </p:nvPicPr>
          <p:blipFill>
            <a:blip r:embed="rId3"/>
            <a:stretch>
              <a:fillRect/>
            </a:stretch>
          </p:blipFill>
          <p:spPr>
            <a:xfrm>
              <a:off x="2843974" y="4770228"/>
              <a:ext cx="274320" cy="274320"/>
            </a:xfrm>
            <a:prstGeom prst="rect">
              <a:avLst/>
            </a:prstGeom>
          </p:spPr>
        </p:pic>
        <p:pic>
          <p:nvPicPr>
            <p:cNvPr id="611" name="Picture 610" descr="A picture containing text, sign, outdoor, clipart&#10;&#10;Description automatically generated">
              <a:extLst>
                <a:ext uri="{FF2B5EF4-FFF2-40B4-BE49-F238E27FC236}">
                  <a16:creationId xmlns:a16="http://schemas.microsoft.com/office/drawing/2014/main" id="{7A394151-9168-69AB-44FF-03BC7D75AB20}"/>
                </a:ext>
              </a:extLst>
            </p:cNvPr>
            <p:cNvPicPr>
              <a:picLocks noChangeAspect="1"/>
            </p:cNvPicPr>
            <p:nvPr/>
          </p:nvPicPr>
          <p:blipFill>
            <a:blip r:embed="rId9"/>
            <a:stretch>
              <a:fillRect/>
            </a:stretch>
          </p:blipFill>
          <p:spPr>
            <a:xfrm>
              <a:off x="3118294" y="4770228"/>
              <a:ext cx="274320" cy="274320"/>
            </a:xfrm>
            <a:prstGeom prst="rect">
              <a:avLst/>
            </a:prstGeom>
          </p:spPr>
        </p:pic>
        <p:pic>
          <p:nvPicPr>
            <p:cNvPr id="612" name="Picture 611" descr="Icon&#10;&#10;Description automatically generated">
              <a:extLst>
                <a:ext uri="{FF2B5EF4-FFF2-40B4-BE49-F238E27FC236}">
                  <a16:creationId xmlns:a16="http://schemas.microsoft.com/office/drawing/2014/main" id="{05F33698-8CC5-5ABC-85B2-79623570A0E5}"/>
                </a:ext>
              </a:extLst>
            </p:cNvPr>
            <p:cNvPicPr>
              <a:picLocks noChangeAspect="1"/>
            </p:cNvPicPr>
            <p:nvPr/>
          </p:nvPicPr>
          <p:blipFill>
            <a:blip r:embed="rId6"/>
            <a:stretch>
              <a:fillRect/>
            </a:stretch>
          </p:blipFill>
          <p:spPr>
            <a:xfrm>
              <a:off x="3392614" y="4770228"/>
              <a:ext cx="274320" cy="274320"/>
            </a:xfrm>
            <a:prstGeom prst="rect">
              <a:avLst/>
            </a:prstGeom>
          </p:spPr>
        </p:pic>
        <p:pic>
          <p:nvPicPr>
            <p:cNvPr id="613" name="Picture 612" descr="Icon&#10;&#10;Description automatically generated">
              <a:extLst>
                <a:ext uri="{FF2B5EF4-FFF2-40B4-BE49-F238E27FC236}">
                  <a16:creationId xmlns:a16="http://schemas.microsoft.com/office/drawing/2014/main" id="{0FAC87BD-F2F6-40BF-49CC-8388AF96CA5C}"/>
                </a:ext>
              </a:extLst>
            </p:cNvPr>
            <p:cNvPicPr>
              <a:picLocks noChangeAspect="1"/>
            </p:cNvPicPr>
            <p:nvPr/>
          </p:nvPicPr>
          <p:blipFill>
            <a:blip r:embed="rId12"/>
            <a:stretch>
              <a:fillRect/>
            </a:stretch>
          </p:blipFill>
          <p:spPr>
            <a:xfrm>
              <a:off x="3666934" y="4770228"/>
              <a:ext cx="274320" cy="274320"/>
            </a:xfrm>
            <a:prstGeom prst="rect">
              <a:avLst/>
            </a:prstGeom>
          </p:spPr>
        </p:pic>
      </p:grpSp>
      <p:grpSp>
        <p:nvGrpSpPr>
          <p:cNvPr id="614" name="Group 613">
            <a:extLst>
              <a:ext uri="{FF2B5EF4-FFF2-40B4-BE49-F238E27FC236}">
                <a16:creationId xmlns:a16="http://schemas.microsoft.com/office/drawing/2014/main" id="{BB6F3C1E-371F-759E-7836-91A3F13F1143}"/>
              </a:ext>
            </a:extLst>
          </p:cNvPr>
          <p:cNvGrpSpPr/>
          <p:nvPr/>
        </p:nvGrpSpPr>
        <p:grpSpPr>
          <a:xfrm>
            <a:off x="5430508" y="5448175"/>
            <a:ext cx="1097280" cy="274320"/>
            <a:chOff x="2843974" y="5451009"/>
            <a:chExt cx="1097280" cy="274320"/>
          </a:xfrm>
        </p:grpSpPr>
        <p:pic>
          <p:nvPicPr>
            <p:cNvPr id="615" name="Picture 614" descr="Icon&#10;&#10;Description automatically generated">
              <a:extLst>
                <a:ext uri="{FF2B5EF4-FFF2-40B4-BE49-F238E27FC236}">
                  <a16:creationId xmlns:a16="http://schemas.microsoft.com/office/drawing/2014/main" id="{E2895217-94D8-12BC-BA4F-05719C1C2CC4}"/>
                </a:ext>
              </a:extLst>
            </p:cNvPr>
            <p:cNvPicPr>
              <a:picLocks noChangeAspect="1"/>
            </p:cNvPicPr>
            <p:nvPr/>
          </p:nvPicPr>
          <p:blipFill>
            <a:blip r:embed="rId3"/>
            <a:stretch>
              <a:fillRect/>
            </a:stretch>
          </p:blipFill>
          <p:spPr>
            <a:xfrm>
              <a:off x="2843974" y="5451009"/>
              <a:ext cx="274320" cy="274320"/>
            </a:xfrm>
            <a:prstGeom prst="rect">
              <a:avLst/>
            </a:prstGeom>
          </p:spPr>
        </p:pic>
        <p:pic>
          <p:nvPicPr>
            <p:cNvPr id="616" name="Picture 615" descr="A picture containing text, sign, outdoor, clipart&#10;&#10;Description automatically generated">
              <a:extLst>
                <a:ext uri="{FF2B5EF4-FFF2-40B4-BE49-F238E27FC236}">
                  <a16:creationId xmlns:a16="http://schemas.microsoft.com/office/drawing/2014/main" id="{B6EF6AD3-0B11-030D-0627-01647CF94909}"/>
                </a:ext>
              </a:extLst>
            </p:cNvPr>
            <p:cNvPicPr>
              <a:picLocks noChangeAspect="1"/>
            </p:cNvPicPr>
            <p:nvPr/>
          </p:nvPicPr>
          <p:blipFill>
            <a:blip r:embed="rId9"/>
            <a:stretch>
              <a:fillRect/>
            </a:stretch>
          </p:blipFill>
          <p:spPr>
            <a:xfrm>
              <a:off x="3118294" y="5451009"/>
              <a:ext cx="274320" cy="274320"/>
            </a:xfrm>
            <a:prstGeom prst="rect">
              <a:avLst/>
            </a:prstGeom>
          </p:spPr>
        </p:pic>
        <p:pic>
          <p:nvPicPr>
            <p:cNvPr id="617" name="Picture 616" descr="Icon&#10;&#10;Description automatically generated">
              <a:extLst>
                <a:ext uri="{FF2B5EF4-FFF2-40B4-BE49-F238E27FC236}">
                  <a16:creationId xmlns:a16="http://schemas.microsoft.com/office/drawing/2014/main" id="{570C579A-2C29-3759-219F-677468E0D8E3}"/>
                </a:ext>
              </a:extLst>
            </p:cNvPr>
            <p:cNvPicPr>
              <a:picLocks noChangeAspect="1"/>
            </p:cNvPicPr>
            <p:nvPr/>
          </p:nvPicPr>
          <p:blipFill>
            <a:blip r:embed="rId6"/>
            <a:stretch>
              <a:fillRect/>
            </a:stretch>
          </p:blipFill>
          <p:spPr>
            <a:xfrm>
              <a:off x="3392614" y="5451009"/>
              <a:ext cx="274320" cy="274320"/>
            </a:xfrm>
            <a:prstGeom prst="rect">
              <a:avLst/>
            </a:prstGeom>
          </p:spPr>
        </p:pic>
        <p:pic>
          <p:nvPicPr>
            <p:cNvPr id="618" name="Picture 617" descr="Icon&#10;&#10;Description automatically generated">
              <a:extLst>
                <a:ext uri="{FF2B5EF4-FFF2-40B4-BE49-F238E27FC236}">
                  <a16:creationId xmlns:a16="http://schemas.microsoft.com/office/drawing/2014/main" id="{5C7DABDF-B4AD-FC78-C8B9-4228DE969850}"/>
                </a:ext>
              </a:extLst>
            </p:cNvPr>
            <p:cNvPicPr>
              <a:picLocks noChangeAspect="1"/>
            </p:cNvPicPr>
            <p:nvPr/>
          </p:nvPicPr>
          <p:blipFill>
            <a:blip r:embed="rId12"/>
            <a:stretch>
              <a:fillRect/>
            </a:stretch>
          </p:blipFill>
          <p:spPr>
            <a:xfrm>
              <a:off x="3666934" y="5451009"/>
              <a:ext cx="274320" cy="274320"/>
            </a:xfrm>
            <a:prstGeom prst="rect">
              <a:avLst/>
            </a:prstGeom>
          </p:spPr>
        </p:pic>
      </p:grpSp>
      <p:pic>
        <p:nvPicPr>
          <p:cNvPr id="621" name="Picture 620" descr="Icon&#10;&#10;Description automatically generated">
            <a:extLst>
              <a:ext uri="{FF2B5EF4-FFF2-40B4-BE49-F238E27FC236}">
                <a16:creationId xmlns:a16="http://schemas.microsoft.com/office/drawing/2014/main" id="{8F313433-0246-3B7D-2C4C-1FE2A5711B00}"/>
              </a:ext>
            </a:extLst>
          </p:cNvPr>
          <p:cNvPicPr>
            <a:picLocks noChangeAspect="1"/>
          </p:cNvPicPr>
          <p:nvPr/>
        </p:nvPicPr>
        <p:blipFill>
          <a:blip r:embed="rId16">
            <a:duotone>
              <a:schemeClr val="accent3">
                <a:shade val="45000"/>
                <a:satMod val="135000"/>
              </a:schemeClr>
              <a:prstClr val="white"/>
            </a:duotone>
          </a:blip>
          <a:stretch>
            <a:fillRect/>
          </a:stretch>
        </p:blipFill>
        <p:spPr>
          <a:xfrm>
            <a:off x="5988936" y="1368317"/>
            <a:ext cx="256032" cy="256032"/>
          </a:xfrm>
          <a:prstGeom prst="rect">
            <a:avLst/>
          </a:prstGeom>
        </p:spPr>
      </p:pic>
      <p:pic>
        <p:nvPicPr>
          <p:cNvPr id="622" name="Picture 621" descr="Icon&#10;&#10;Description automatically generated">
            <a:extLst>
              <a:ext uri="{FF2B5EF4-FFF2-40B4-BE49-F238E27FC236}">
                <a16:creationId xmlns:a16="http://schemas.microsoft.com/office/drawing/2014/main" id="{92E77680-0F65-C352-CBA8-77326380D17F}"/>
              </a:ext>
            </a:extLst>
          </p:cNvPr>
          <p:cNvPicPr>
            <a:picLocks noChangeAspect="1"/>
          </p:cNvPicPr>
          <p:nvPr/>
        </p:nvPicPr>
        <p:blipFill>
          <a:blip r:embed="rId17">
            <a:duotone>
              <a:schemeClr val="accent3">
                <a:shade val="45000"/>
                <a:satMod val="135000"/>
              </a:schemeClr>
              <a:prstClr val="white"/>
            </a:duotone>
          </a:blip>
          <a:stretch>
            <a:fillRect/>
          </a:stretch>
        </p:blipFill>
        <p:spPr>
          <a:xfrm>
            <a:off x="6263577" y="1368317"/>
            <a:ext cx="256032" cy="256032"/>
          </a:xfrm>
          <a:prstGeom prst="rect">
            <a:avLst/>
          </a:prstGeom>
        </p:spPr>
      </p:pic>
      <p:pic>
        <p:nvPicPr>
          <p:cNvPr id="625" name="Picture 624" descr="Icon&#10;&#10;Description automatically generated">
            <a:extLst>
              <a:ext uri="{FF2B5EF4-FFF2-40B4-BE49-F238E27FC236}">
                <a16:creationId xmlns:a16="http://schemas.microsoft.com/office/drawing/2014/main" id="{D986CBC3-FA50-E83E-2B1B-72FA38FD5FDC}"/>
              </a:ext>
            </a:extLst>
          </p:cNvPr>
          <p:cNvPicPr>
            <a:picLocks noChangeAspect="1"/>
          </p:cNvPicPr>
          <p:nvPr/>
        </p:nvPicPr>
        <p:blipFill>
          <a:blip r:embed="rId16">
            <a:duotone>
              <a:schemeClr val="accent3">
                <a:shade val="45000"/>
                <a:satMod val="135000"/>
              </a:schemeClr>
              <a:prstClr val="white"/>
            </a:duotone>
          </a:blip>
          <a:stretch>
            <a:fillRect/>
          </a:stretch>
        </p:blipFill>
        <p:spPr>
          <a:xfrm>
            <a:off x="5985247" y="2057408"/>
            <a:ext cx="256032" cy="256032"/>
          </a:xfrm>
          <a:prstGeom prst="rect">
            <a:avLst/>
          </a:prstGeom>
        </p:spPr>
      </p:pic>
      <p:pic>
        <p:nvPicPr>
          <p:cNvPr id="626" name="Picture 625" descr="Icon&#10;&#10;Description automatically generated">
            <a:extLst>
              <a:ext uri="{FF2B5EF4-FFF2-40B4-BE49-F238E27FC236}">
                <a16:creationId xmlns:a16="http://schemas.microsoft.com/office/drawing/2014/main" id="{69A51975-B56D-8025-3158-CFEE15C3D577}"/>
              </a:ext>
            </a:extLst>
          </p:cNvPr>
          <p:cNvPicPr>
            <a:picLocks noChangeAspect="1"/>
          </p:cNvPicPr>
          <p:nvPr/>
        </p:nvPicPr>
        <p:blipFill>
          <a:blip r:embed="rId17">
            <a:duotone>
              <a:schemeClr val="accent3">
                <a:shade val="45000"/>
                <a:satMod val="135000"/>
              </a:schemeClr>
              <a:prstClr val="white"/>
            </a:duotone>
          </a:blip>
          <a:stretch>
            <a:fillRect/>
          </a:stretch>
        </p:blipFill>
        <p:spPr>
          <a:xfrm>
            <a:off x="6259888" y="2057408"/>
            <a:ext cx="256032" cy="256032"/>
          </a:xfrm>
          <a:prstGeom prst="rect">
            <a:avLst/>
          </a:prstGeom>
        </p:spPr>
      </p:pic>
      <p:pic>
        <p:nvPicPr>
          <p:cNvPr id="627" name="Picture 626" descr="Icon&#10;&#10;Description automatically generated">
            <a:extLst>
              <a:ext uri="{FF2B5EF4-FFF2-40B4-BE49-F238E27FC236}">
                <a16:creationId xmlns:a16="http://schemas.microsoft.com/office/drawing/2014/main" id="{AC333A2E-7F16-AD34-2998-10ED701D057A}"/>
              </a:ext>
            </a:extLst>
          </p:cNvPr>
          <p:cNvPicPr>
            <a:picLocks noChangeAspect="1"/>
          </p:cNvPicPr>
          <p:nvPr/>
        </p:nvPicPr>
        <p:blipFill>
          <a:blip r:embed="rId18">
            <a:duotone>
              <a:schemeClr val="accent3">
                <a:shade val="45000"/>
                <a:satMod val="135000"/>
              </a:schemeClr>
              <a:prstClr val="white"/>
            </a:duotone>
          </a:blip>
          <a:stretch>
            <a:fillRect/>
          </a:stretch>
        </p:blipFill>
        <p:spPr>
          <a:xfrm>
            <a:off x="5435154" y="2738742"/>
            <a:ext cx="256032" cy="256032"/>
          </a:xfrm>
          <a:prstGeom prst="rect">
            <a:avLst/>
          </a:prstGeom>
        </p:spPr>
      </p:pic>
      <p:pic>
        <p:nvPicPr>
          <p:cNvPr id="630" name="Picture 629" descr="Icon&#10;&#10;Description automatically generated">
            <a:extLst>
              <a:ext uri="{FF2B5EF4-FFF2-40B4-BE49-F238E27FC236}">
                <a16:creationId xmlns:a16="http://schemas.microsoft.com/office/drawing/2014/main" id="{0474DD50-A0D3-F7B9-0638-8BC12A228867}"/>
              </a:ext>
            </a:extLst>
          </p:cNvPr>
          <p:cNvPicPr>
            <a:picLocks noChangeAspect="1"/>
          </p:cNvPicPr>
          <p:nvPr/>
        </p:nvPicPr>
        <p:blipFill>
          <a:blip r:embed="rId17">
            <a:duotone>
              <a:schemeClr val="accent3">
                <a:shade val="45000"/>
                <a:satMod val="135000"/>
              </a:schemeClr>
              <a:prstClr val="white"/>
            </a:duotone>
          </a:blip>
          <a:stretch>
            <a:fillRect/>
          </a:stretch>
        </p:blipFill>
        <p:spPr>
          <a:xfrm>
            <a:off x="6259079" y="2738742"/>
            <a:ext cx="256032" cy="256032"/>
          </a:xfrm>
          <a:prstGeom prst="rect">
            <a:avLst/>
          </a:prstGeom>
        </p:spPr>
      </p:pic>
      <p:pic>
        <p:nvPicPr>
          <p:cNvPr id="632" name="Picture 631" descr="Icon&#10;&#10;Description automatically generated">
            <a:extLst>
              <a:ext uri="{FF2B5EF4-FFF2-40B4-BE49-F238E27FC236}">
                <a16:creationId xmlns:a16="http://schemas.microsoft.com/office/drawing/2014/main" id="{697F4A2F-F019-B2FE-CC24-1BC62704BDB5}"/>
              </a:ext>
            </a:extLst>
          </p:cNvPr>
          <p:cNvPicPr>
            <a:picLocks noChangeAspect="1"/>
          </p:cNvPicPr>
          <p:nvPr/>
        </p:nvPicPr>
        <p:blipFill>
          <a:blip r:embed="rId15">
            <a:duotone>
              <a:schemeClr val="accent3">
                <a:shade val="45000"/>
                <a:satMod val="135000"/>
              </a:schemeClr>
              <a:prstClr val="white"/>
            </a:duotone>
          </a:blip>
          <a:stretch>
            <a:fillRect/>
          </a:stretch>
        </p:blipFill>
        <p:spPr>
          <a:xfrm>
            <a:off x="5710605" y="3417720"/>
            <a:ext cx="256032" cy="256032"/>
          </a:xfrm>
          <a:prstGeom prst="rect">
            <a:avLst/>
          </a:prstGeom>
        </p:spPr>
      </p:pic>
      <p:pic>
        <p:nvPicPr>
          <p:cNvPr id="634" name="Picture 633" descr="Icon&#10;&#10;Description automatically generated">
            <a:extLst>
              <a:ext uri="{FF2B5EF4-FFF2-40B4-BE49-F238E27FC236}">
                <a16:creationId xmlns:a16="http://schemas.microsoft.com/office/drawing/2014/main" id="{27EA3DF2-C4FE-987A-8BB6-B5F25C7F46B5}"/>
              </a:ext>
            </a:extLst>
          </p:cNvPr>
          <p:cNvPicPr>
            <a:picLocks noChangeAspect="1"/>
          </p:cNvPicPr>
          <p:nvPr/>
        </p:nvPicPr>
        <p:blipFill>
          <a:blip r:embed="rId17">
            <a:duotone>
              <a:schemeClr val="accent3">
                <a:shade val="45000"/>
                <a:satMod val="135000"/>
              </a:schemeClr>
              <a:prstClr val="white"/>
            </a:duotone>
          </a:blip>
          <a:stretch>
            <a:fillRect/>
          </a:stretch>
        </p:blipFill>
        <p:spPr>
          <a:xfrm>
            <a:off x="6259888" y="3417720"/>
            <a:ext cx="256032" cy="256032"/>
          </a:xfrm>
          <a:prstGeom prst="rect">
            <a:avLst/>
          </a:prstGeom>
        </p:spPr>
      </p:pic>
      <p:pic>
        <p:nvPicPr>
          <p:cNvPr id="635" name="Picture 634" descr="Icon&#10;&#10;Description automatically generated">
            <a:extLst>
              <a:ext uri="{FF2B5EF4-FFF2-40B4-BE49-F238E27FC236}">
                <a16:creationId xmlns:a16="http://schemas.microsoft.com/office/drawing/2014/main" id="{D46974CC-E723-6CD6-6D05-FB5A4FD2D2FD}"/>
              </a:ext>
            </a:extLst>
          </p:cNvPr>
          <p:cNvPicPr>
            <a:picLocks noChangeAspect="1"/>
          </p:cNvPicPr>
          <p:nvPr/>
        </p:nvPicPr>
        <p:blipFill>
          <a:blip r:embed="rId18">
            <a:duotone>
              <a:schemeClr val="accent3">
                <a:shade val="45000"/>
                <a:satMod val="135000"/>
              </a:schemeClr>
              <a:prstClr val="white"/>
            </a:duotone>
          </a:blip>
          <a:stretch>
            <a:fillRect/>
          </a:stretch>
        </p:blipFill>
        <p:spPr>
          <a:xfrm>
            <a:off x="5447831" y="4093591"/>
            <a:ext cx="256032" cy="256032"/>
          </a:xfrm>
          <a:prstGeom prst="rect">
            <a:avLst/>
          </a:prstGeom>
        </p:spPr>
      </p:pic>
      <p:pic>
        <p:nvPicPr>
          <p:cNvPr id="636" name="Picture 635" descr="Icon&#10;&#10;Description automatically generated">
            <a:extLst>
              <a:ext uri="{FF2B5EF4-FFF2-40B4-BE49-F238E27FC236}">
                <a16:creationId xmlns:a16="http://schemas.microsoft.com/office/drawing/2014/main" id="{E6231F9E-7360-41C7-A442-53DBB76A330D}"/>
              </a:ext>
            </a:extLst>
          </p:cNvPr>
          <p:cNvPicPr>
            <a:picLocks noChangeAspect="1"/>
          </p:cNvPicPr>
          <p:nvPr/>
        </p:nvPicPr>
        <p:blipFill>
          <a:blip r:embed="rId15">
            <a:duotone>
              <a:schemeClr val="accent3">
                <a:shade val="45000"/>
                <a:satMod val="135000"/>
              </a:schemeClr>
              <a:prstClr val="white"/>
            </a:duotone>
          </a:blip>
          <a:stretch>
            <a:fillRect/>
          </a:stretch>
        </p:blipFill>
        <p:spPr>
          <a:xfrm>
            <a:off x="5722473" y="4093591"/>
            <a:ext cx="256032" cy="256032"/>
          </a:xfrm>
          <a:prstGeom prst="rect">
            <a:avLst/>
          </a:prstGeom>
        </p:spPr>
      </p:pic>
      <p:pic>
        <p:nvPicPr>
          <p:cNvPr id="639" name="Picture 638" descr="Icon&#10;&#10;Description automatically generated">
            <a:extLst>
              <a:ext uri="{FF2B5EF4-FFF2-40B4-BE49-F238E27FC236}">
                <a16:creationId xmlns:a16="http://schemas.microsoft.com/office/drawing/2014/main" id="{28B20FF1-0381-0EF0-D4CC-706203687C81}"/>
              </a:ext>
            </a:extLst>
          </p:cNvPr>
          <p:cNvPicPr>
            <a:picLocks noChangeAspect="1"/>
          </p:cNvPicPr>
          <p:nvPr/>
        </p:nvPicPr>
        <p:blipFill>
          <a:blip r:embed="rId18">
            <a:duotone>
              <a:schemeClr val="accent3">
                <a:shade val="45000"/>
                <a:satMod val="135000"/>
              </a:schemeClr>
              <a:prstClr val="white"/>
            </a:duotone>
          </a:blip>
          <a:stretch>
            <a:fillRect/>
          </a:stretch>
        </p:blipFill>
        <p:spPr>
          <a:xfrm>
            <a:off x="5442941" y="4780792"/>
            <a:ext cx="256032" cy="256032"/>
          </a:xfrm>
          <a:prstGeom prst="rect">
            <a:avLst/>
          </a:prstGeom>
        </p:spPr>
      </p:pic>
      <p:pic>
        <p:nvPicPr>
          <p:cNvPr id="641" name="Picture 640" descr="Icon&#10;&#10;Description automatically generated">
            <a:extLst>
              <a:ext uri="{FF2B5EF4-FFF2-40B4-BE49-F238E27FC236}">
                <a16:creationId xmlns:a16="http://schemas.microsoft.com/office/drawing/2014/main" id="{261AD4B0-7B6A-E4BE-8BD3-D0891F4E4E7E}"/>
              </a:ext>
            </a:extLst>
          </p:cNvPr>
          <p:cNvPicPr>
            <a:picLocks noChangeAspect="1"/>
          </p:cNvPicPr>
          <p:nvPr/>
        </p:nvPicPr>
        <p:blipFill>
          <a:blip r:embed="rId16">
            <a:duotone>
              <a:schemeClr val="accent3">
                <a:shade val="45000"/>
                <a:satMod val="135000"/>
              </a:schemeClr>
              <a:prstClr val="white"/>
            </a:duotone>
          </a:blip>
          <a:stretch>
            <a:fillRect/>
          </a:stretch>
        </p:blipFill>
        <p:spPr>
          <a:xfrm>
            <a:off x="5992225" y="4780792"/>
            <a:ext cx="256032" cy="256032"/>
          </a:xfrm>
          <a:prstGeom prst="rect">
            <a:avLst/>
          </a:prstGeom>
        </p:spPr>
      </p:pic>
      <p:pic>
        <p:nvPicPr>
          <p:cNvPr id="643" name="Picture 642" descr="Icon&#10;&#10;Description automatically generated">
            <a:extLst>
              <a:ext uri="{FF2B5EF4-FFF2-40B4-BE49-F238E27FC236}">
                <a16:creationId xmlns:a16="http://schemas.microsoft.com/office/drawing/2014/main" id="{2BAC41CA-FD45-3F81-4005-7B7DD840C9B2}"/>
              </a:ext>
            </a:extLst>
          </p:cNvPr>
          <p:cNvPicPr>
            <a:picLocks noChangeAspect="1"/>
          </p:cNvPicPr>
          <p:nvPr/>
        </p:nvPicPr>
        <p:blipFill>
          <a:blip r:embed="rId18">
            <a:duotone>
              <a:schemeClr val="accent3">
                <a:shade val="45000"/>
                <a:satMod val="135000"/>
              </a:schemeClr>
              <a:prstClr val="white"/>
            </a:duotone>
          </a:blip>
          <a:stretch>
            <a:fillRect/>
          </a:stretch>
        </p:blipFill>
        <p:spPr>
          <a:xfrm>
            <a:off x="5442941" y="5462126"/>
            <a:ext cx="256032" cy="256032"/>
          </a:xfrm>
          <a:prstGeom prst="rect">
            <a:avLst/>
          </a:prstGeom>
        </p:spPr>
      </p:pic>
      <p:pic>
        <p:nvPicPr>
          <p:cNvPr id="646" name="Picture 645" descr="Icon&#10;&#10;Description automatically generated">
            <a:extLst>
              <a:ext uri="{FF2B5EF4-FFF2-40B4-BE49-F238E27FC236}">
                <a16:creationId xmlns:a16="http://schemas.microsoft.com/office/drawing/2014/main" id="{EF6549B6-D6A7-3303-C568-35B121DF4E7D}"/>
              </a:ext>
            </a:extLst>
          </p:cNvPr>
          <p:cNvPicPr>
            <a:picLocks noChangeAspect="1"/>
          </p:cNvPicPr>
          <p:nvPr/>
        </p:nvPicPr>
        <p:blipFill>
          <a:blip r:embed="rId17">
            <a:duotone>
              <a:schemeClr val="accent3">
                <a:shade val="45000"/>
                <a:satMod val="135000"/>
              </a:schemeClr>
              <a:prstClr val="white"/>
            </a:duotone>
          </a:blip>
          <a:stretch>
            <a:fillRect/>
          </a:stretch>
        </p:blipFill>
        <p:spPr>
          <a:xfrm>
            <a:off x="6266866" y="5462126"/>
            <a:ext cx="256032" cy="256032"/>
          </a:xfrm>
          <a:prstGeom prst="rect">
            <a:avLst/>
          </a:prstGeom>
        </p:spPr>
      </p:pic>
      <p:grpSp>
        <p:nvGrpSpPr>
          <p:cNvPr id="647" name="Group 646">
            <a:extLst>
              <a:ext uri="{FF2B5EF4-FFF2-40B4-BE49-F238E27FC236}">
                <a16:creationId xmlns:a16="http://schemas.microsoft.com/office/drawing/2014/main" id="{4B757FA3-1080-2EF1-8C51-CCF9FEB087FB}"/>
              </a:ext>
            </a:extLst>
          </p:cNvPr>
          <p:cNvGrpSpPr/>
          <p:nvPr/>
        </p:nvGrpSpPr>
        <p:grpSpPr>
          <a:xfrm>
            <a:off x="6713785" y="1366679"/>
            <a:ext cx="1097280" cy="274320"/>
            <a:chOff x="2843974" y="1366323"/>
            <a:chExt cx="1097280" cy="274320"/>
          </a:xfrm>
        </p:grpSpPr>
        <p:pic>
          <p:nvPicPr>
            <p:cNvPr id="648" name="Picture 647" descr="Icon&#10;&#10;Description automatically generated">
              <a:extLst>
                <a:ext uri="{FF2B5EF4-FFF2-40B4-BE49-F238E27FC236}">
                  <a16:creationId xmlns:a16="http://schemas.microsoft.com/office/drawing/2014/main" id="{F6D2D202-16E0-6733-1504-542C75F2DC1B}"/>
                </a:ext>
              </a:extLst>
            </p:cNvPr>
            <p:cNvPicPr>
              <a:picLocks noChangeAspect="1"/>
            </p:cNvPicPr>
            <p:nvPr/>
          </p:nvPicPr>
          <p:blipFill>
            <a:blip r:embed="rId3"/>
            <a:stretch>
              <a:fillRect/>
            </a:stretch>
          </p:blipFill>
          <p:spPr>
            <a:xfrm>
              <a:off x="2843974" y="1366323"/>
              <a:ext cx="274320" cy="274320"/>
            </a:xfrm>
            <a:prstGeom prst="rect">
              <a:avLst/>
            </a:prstGeom>
          </p:spPr>
        </p:pic>
        <p:pic>
          <p:nvPicPr>
            <p:cNvPr id="649" name="Picture 648" descr="A picture containing text, sign, outdoor, clipart&#10;&#10;Description automatically generated">
              <a:extLst>
                <a:ext uri="{FF2B5EF4-FFF2-40B4-BE49-F238E27FC236}">
                  <a16:creationId xmlns:a16="http://schemas.microsoft.com/office/drawing/2014/main" id="{6713887E-C2F0-797C-4860-742FCB54E0DF}"/>
                </a:ext>
              </a:extLst>
            </p:cNvPr>
            <p:cNvPicPr>
              <a:picLocks noChangeAspect="1"/>
            </p:cNvPicPr>
            <p:nvPr/>
          </p:nvPicPr>
          <p:blipFill>
            <a:blip r:embed="rId9"/>
            <a:stretch>
              <a:fillRect/>
            </a:stretch>
          </p:blipFill>
          <p:spPr>
            <a:xfrm>
              <a:off x="3118294" y="1366323"/>
              <a:ext cx="274320" cy="274320"/>
            </a:xfrm>
            <a:prstGeom prst="rect">
              <a:avLst/>
            </a:prstGeom>
          </p:spPr>
        </p:pic>
        <p:pic>
          <p:nvPicPr>
            <p:cNvPr id="650" name="Picture 649" descr="Icon&#10;&#10;Description automatically generated">
              <a:extLst>
                <a:ext uri="{FF2B5EF4-FFF2-40B4-BE49-F238E27FC236}">
                  <a16:creationId xmlns:a16="http://schemas.microsoft.com/office/drawing/2014/main" id="{06DFD7F8-E5BF-913A-0775-C61EBEC61845}"/>
                </a:ext>
              </a:extLst>
            </p:cNvPr>
            <p:cNvPicPr>
              <a:picLocks noChangeAspect="1"/>
            </p:cNvPicPr>
            <p:nvPr/>
          </p:nvPicPr>
          <p:blipFill>
            <a:blip r:embed="rId6"/>
            <a:stretch>
              <a:fillRect/>
            </a:stretch>
          </p:blipFill>
          <p:spPr>
            <a:xfrm>
              <a:off x="3392614" y="1366323"/>
              <a:ext cx="274320" cy="274320"/>
            </a:xfrm>
            <a:prstGeom prst="rect">
              <a:avLst/>
            </a:prstGeom>
          </p:spPr>
        </p:pic>
        <p:pic>
          <p:nvPicPr>
            <p:cNvPr id="651" name="Picture 650" descr="Icon&#10;&#10;Description automatically generated">
              <a:extLst>
                <a:ext uri="{FF2B5EF4-FFF2-40B4-BE49-F238E27FC236}">
                  <a16:creationId xmlns:a16="http://schemas.microsoft.com/office/drawing/2014/main" id="{E4A64CF8-10E4-D7A5-9CB6-C68663095B02}"/>
                </a:ext>
              </a:extLst>
            </p:cNvPr>
            <p:cNvPicPr>
              <a:picLocks noChangeAspect="1"/>
            </p:cNvPicPr>
            <p:nvPr/>
          </p:nvPicPr>
          <p:blipFill>
            <a:blip r:embed="rId12"/>
            <a:stretch>
              <a:fillRect/>
            </a:stretch>
          </p:blipFill>
          <p:spPr>
            <a:xfrm>
              <a:off x="3666934" y="1366323"/>
              <a:ext cx="274320" cy="274320"/>
            </a:xfrm>
            <a:prstGeom prst="rect">
              <a:avLst/>
            </a:prstGeom>
          </p:spPr>
        </p:pic>
      </p:grpSp>
      <p:grpSp>
        <p:nvGrpSpPr>
          <p:cNvPr id="652" name="Group 651">
            <a:extLst>
              <a:ext uri="{FF2B5EF4-FFF2-40B4-BE49-F238E27FC236}">
                <a16:creationId xmlns:a16="http://schemas.microsoft.com/office/drawing/2014/main" id="{3CE12247-30F7-2743-FBAC-AFAF305ED84E}"/>
              </a:ext>
            </a:extLst>
          </p:cNvPr>
          <p:cNvGrpSpPr/>
          <p:nvPr/>
        </p:nvGrpSpPr>
        <p:grpSpPr>
          <a:xfrm>
            <a:off x="6713785" y="2047460"/>
            <a:ext cx="1097280" cy="274320"/>
            <a:chOff x="2843974" y="2047104"/>
            <a:chExt cx="1097280" cy="274320"/>
          </a:xfrm>
        </p:grpSpPr>
        <p:pic>
          <p:nvPicPr>
            <p:cNvPr id="653" name="Picture 652" descr="Icon&#10;&#10;Description automatically generated">
              <a:extLst>
                <a:ext uri="{FF2B5EF4-FFF2-40B4-BE49-F238E27FC236}">
                  <a16:creationId xmlns:a16="http://schemas.microsoft.com/office/drawing/2014/main" id="{D50C97C5-8D0A-0FFE-90BD-F12F68F5CD56}"/>
                </a:ext>
              </a:extLst>
            </p:cNvPr>
            <p:cNvPicPr>
              <a:picLocks noChangeAspect="1"/>
            </p:cNvPicPr>
            <p:nvPr/>
          </p:nvPicPr>
          <p:blipFill>
            <a:blip r:embed="rId3"/>
            <a:stretch>
              <a:fillRect/>
            </a:stretch>
          </p:blipFill>
          <p:spPr>
            <a:xfrm>
              <a:off x="2843974" y="2047104"/>
              <a:ext cx="274320" cy="274320"/>
            </a:xfrm>
            <a:prstGeom prst="rect">
              <a:avLst/>
            </a:prstGeom>
          </p:spPr>
        </p:pic>
        <p:pic>
          <p:nvPicPr>
            <p:cNvPr id="654" name="Picture 653" descr="A picture containing text, sign, outdoor, clipart&#10;&#10;Description automatically generated">
              <a:extLst>
                <a:ext uri="{FF2B5EF4-FFF2-40B4-BE49-F238E27FC236}">
                  <a16:creationId xmlns:a16="http://schemas.microsoft.com/office/drawing/2014/main" id="{565FDA3C-8A6D-E60A-9791-982BB8E9C9ED}"/>
                </a:ext>
              </a:extLst>
            </p:cNvPr>
            <p:cNvPicPr>
              <a:picLocks noChangeAspect="1"/>
            </p:cNvPicPr>
            <p:nvPr/>
          </p:nvPicPr>
          <p:blipFill>
            <a:blip r:embed="rId9"/>
            <a:stretch>
              <a:fillRect/>
            </a:stretch>
          </p:blipFill>
          <p:spPr>
            <a:xfrm>
              <a:off x="3118294" y="2047104"/>
              <a:ext cx="274320" cy="274320"/>
            </a:xfrm>
            <a:prstGeom prst="rect">
              <a:avLst/>
            </a:prstGeom>
          </p:spPr>
        </p:pic>
        <p:pic>
          <p:nvPicPr>
            <p:cNvPr id="655" name="Picture 654" descr="Icon&#10;&#10;Description automatically generated">
              <a:extLst>
                <a:ext uri="{FF2B5EF4-FFF2-40B4-BE49-F238E27FC236}">
                  <a16:creationId xmlns:a16="http://schemas.microsoft.com/office/drawing/2014/main" id="{AB435681-EACC-EBA3-FB06-BC5AB7D82267}"/>
                </a:ext>
              </a:extLst>
            </p:cNvPr>
            <p:cNvPicPr>
              <a:picLocks noChangeAspect="1"/>
            </p:cNvPicPr>
            <p:nvPr/>
          </p:nvPicPr>
          <p:blipFill>
            <a:blip r:embed="rId6"/>
            <a:stretch>
              <a:fillRect/>
            </a:stretch>
          </p:blipFill>
          <p:spPr>
            <a:xfrm>
              <a:off x="3392614" y="2047104"/>
              <a:ext cx="274320" cy="274320"/>
            </a:xfrm>
            <a:prstGeom prst="rect">
              <a:avLst/>
            </a:prstGeom>
          </p:spPr>
        </p:pic>
        <p:pic>
          <p:nvPicPr>
            <p:cNvPr id="656" name="Picture 655" descr="Icon&#10;&#10;Description automatically generated">
              <a:extLst>
                <a:ext uri="{FF2B5EF4-FFF2-40B4-BE49-F238E27FC236}">
                  <a16:creationId xmlns:a16="http://schemas.microsoft.com/office/drawing/2014/main" id="{74CD4727-5D36-5077-8CD6-490F59A7158B}"/>
                </a:ext>
              </a:extLst>
            </p:cNvPr>
            <p:cNvPicPr>
              <a:picLocks noChangeAspect="1"/>
            </p:cNvPicPr>
            <p:nvPr/>
          </p:nvPicPr>
          <p:blipFill>
            <a:blip r:embed="rId12"/>
            <a:stretch>
              <a:fillRect/>
            </a:stretch>
          </p:blipFill>
          <p:spPr>
            <a:xfrm>
              <a:off x="3666934" y="2047104"/>
              <a:ext cx="274320" cy="274320"/>
            </a:xfrm>
            <a:prstGeom prst="rect">
              <a:avLst/>
            </a:prstGeom>
          </p:spPr>
        </p:pic>
      </p:grpSp>
      <p:grpSp>
        <p:nvGrpSpPr>
          <p:cNvPr id="657" name="Group 656">
            <a:extLst>
              <a:ext uri="{FF2B5EF4-FFF2-40B4-BE49-F238E27FC236}">
                <a16:creationId xmlns:a16="http://schemas.microsoft.com/office/drawing/2014/main" id="{32A62884-4861-3DE4-91E6-362A96426803}"/>
              </a:ext>
            </a:extLst>
          </p:cNvPr>
          <p:cNvGrpSpPr/>
          <p:nvPr/>
        </p:nvGrpSpPr>
        <p:grpSpPr>
          <a:xfrm>
            <a:off x="6713785" y="2728241"/>
            <a:ext cx="1097280" cy="274320"/>
            <a:chOff x="2843974" y="2727885"/>
            <a:chExt cx="1097280" cy="274320"/>
          </a:xfrm>
        </p:grpSpPr>
        <p:pic>
          <p:nvPicPr>
            <p:cNvPr id="658" name="Picture 657" descr="Icon&#10;&#10;Description automatically generated">
              <a:extLst>
                <a:ext uri="{FF2B5EF4-FFF2-40B4-BE49-F238E27FC236}">
                  <a16:creationId xmlns:a16="http://schemas.microsoft.com/office/drawing/2014/main" id="{F98E764E-E7E8-72E1-74C3-191B35E20598}"/>
                </a:ext>
              </a:extLst>
            </p:cNvPr>
            <p:cNvPicPr>
              <a:picLocks noChangeAspect="1"/>
            </p:cNvPicPr>
            <p:nvPr/>
          </p:nvPicPr>
          <p:blipFill>
            <a:blip r:embed="rId3"/>
            <a:stretch>
              <a:fillRect/>
            </a:stretch>
          </p:blipFill>
          <p:spPr>
            <a:xfrm>
              <a:off x="2843974" y="2727885"/>
              <a:ext cx="274320" cy="274320"/>
            </a:xfrm>
            <a:prstGeom prst="rect">
              <a:avLst/>
            </a:prstGeom>
          </p:spPr>
        </p:pic>
        <p:pic>
          <p:nvPicPr>
            <p:cNvPr id="659" name="Picture 658" descr="A picture containing text, sign, outdoor, clipart&#10;&#10;Description automatically generated">
              <a:extLst>
                <a:ext uri="{FF2B5EF4-FFF2-40B4-BE49-F238E27FC236}">
                  <a16:creationId xmlns:a16="http://schemas.microsoft.com/office/drawing/2014/main" id="{90788D8A-3D77-3F6C-5A68-88BC97B72C7C}"/>
                </a:ext>
              </a:extLst>
            </p:cNvPr>
            <p:cNvPicPr>
              <a:picLocks noChangeAspect="1"/>
            </p:cNvPicPr>
            <p:nvPr/>
          </p:nvPicPr>
          <p:blipFill>
            <a:blip r:embed="rId9"/>
            <a:stretch>
              <a:fillRect/>
            </a:stretch>
          </p:blipFill>
          <p:spPr>
            <a:xfrm>
              <a:off x="3118294" y="2727885"/>
              <a:ext cx="274320" cy="274320"/>
            </a:xfrm>
            <a:prstGeom prst="rect">
              <a:avLst/>
            </a:prstGeom>
          </p:spPr>
        </p:pic>
        <p:pic>
          <p:nvPicPr>
            <p:cNvPr id="660" name="Picture 659" descr="Icon&#10;&#10;Description automatically generated">
              <a:extLst>
                <a:ext uri="{FF2B5EF4-FFF2-40B4-BE49-F238E27FC236}">
                  <a16:creationId xmlns:a16="http://schemas.microsoft.com/office/drawing/2014/main" id="{771B9D7D-2A69-236C-B017-0C4544937B56}"/>
                </a:ext>
              </a:extLst>
            </p:cNvPr>
            <p:cNvPicPr>
              <a:picLocks noChangeAspect="1"/>
            </p:cNvPicPr>
            <p:nvPr/>
          </p:nvPicPr>
          <p:blipFill>
            <a:blip r:embed="rId6"/>
            <a:stretch>
              <a:fillRect/>
            </a:stretch>
          </p:blipFill>
          <p:spPr>
            <a:xfrm>
              <a:off x="3392614" y="2727885"/>
              <a:ext cx="274320" cy="274320"/>
            </a:xfrm>
            <a:prstGeom prst="rect">
              <a:avLst/>
            </a:prstGeom>
          </p:spPr>
        </p:pic>
        <p:pic>
          <p:nvPicPr>
            <p:cNvPr id="661" name="Picture 660" descr="Icon&#10;&#10;Description automatically generated">
              <a:extLst>
                <a:ext uri="{FF2B5EF4-FFF2-40B4-BE49-F238E27FC236}">
                  <a16:creationId xmlns:a16="http://schemas.microsoft.com/office/drawing/2014/main" id="{9BE2C0EC-A7B4-03CC-6FFD-F1A5B791AA71}"/>
                </a:ext>
              </a:extLst>
            </p:cNvPr>
            <p:cNvPicPr>
              <a:picLocks noChangeAspect="1"/>
            </p:cNvPicPr>
            <p:nvPr/>
          </p:nvPicPr>
          <p:blipFill>
            <a:blip r:embed="rId12"/>
            <a:stretch>
              <a:fillRect/>
            </a:stretch>
          </p:blipFill>
          <p:spPr>
            <a:xfrm>
              <a:off x="3666934" y="2727885"/>
              <a:ext cx="274320" cy="274320"/>
            </a:xfrm>
            <a:prstGeom prst="rect">
              <a:avLst/>
            </a:prstGeom>
          </p:spPr>
        </p:pic>
      </p:grpSp>
      <p:grpSp>
        <p:nvGrpSpPr>
          <p:cNvPr id="662" name="Group 661">
            <a:extLst>
              <a:ext uri="{FF2B5EF4-FFF2-40B4-BE49-F238E27FC236}">
                <a16:creationId xmlns:a16="http://schemas.microsoft.com/office/drawing/2014/main" id="{54F30BC5-82F4-9055-59A3-829143638AD7}"/>
              </a:ext>
            </a:extLst>
          </p:cNvPr>
          <p:cNvGrpSpPr/>
          <p:nvPr/>
        </p:nvGrpSpPr>
        <p:grpSpPr>
          <a:xfrm>
            <a:off x="6713785" y="3409022"/>
            <a:ext cx="1097280" cy="274382"/>
            <a:chOff x="2843974" y="3408666"/>
            <a:chExt cx="1097280" cy="274382"/>
          </a:xfrm>
        </p:grpSpPr>
        <p:pic>
          <p:nvPicPr>
            <p:cNvPr id="663" name="Picture 662" descr="Icon&#10;&#10;Description automatically generated">
              <a:extLst>
                <a:ext uri="{FF2B5EF4-FFF2-40B4-BE49-F238E27FC236}">
                  <a16:creationId xmlns:a16="http://schemas.microsoft.com/office/drawing/2014/main" id="{A7E19BF0-C2D1-1E91-E17B-09F708CF5B0E}"/>
                </a:ext>
              </a:extLst>
            </p:cNvPr>
            <p:cNvPicPr>
              <a:picLocks noChangeAspect="1"/>
            </p:cNvPicPr>
            <p:nvPr/>
          </p:nvPicPr>
          <p:blipFill>
            <a:blip r:embed="rId3"/>
            <a:stretch>
              <a:fillRect/>
            </a:stretch>
          </p:blipFill>
          <p:spPr>
            <a:xfrm>
              <a:off x="2843974" y="3408666"/>
              <a:ext cx="274320" cy="274320"/>
            </a:xfrm>
            <a:prstGeom prst="rect">
              <a:avLst/>
            </a:prstGeom>
          </p:spPr>
        </p:pic>
        <p:pic>
          <p:nvPicPr>
            <p:cNvPr id="664" name="Picture 663" descr="A picture containing text, sign, outdoor, clipart&#10;&#10;Description automatically generated">
              <a:extLst>
                <a:ext uri="{FF2B5EF4-FFF2-40B4-BE49-F238E27FC236}">
                  <a16:creationId xmlns:a16="http://schemas.microsoft.com/office/drawing/2014/main" id="{8AFB2D4F-0B25-945F-EF05-CE019F0F128B}"/>
                </a:ext>
              </a:extLst>
            </p:cNvPr>
            <p:cNvPicPr>
              <a:picLocks noChangeAspect="1"/>
            </p:cNvPicPr>
            <p:nvPr/>
          </p:nvPicPr>
          <p:blipFill>
            <a:blip r:embed="rId9"/>
            <a:stretch>
              <a:fillRect/>
            </a:stretch>
          </p:blipFill>
          <p:spPr>
            <a:xfrm>
              <a:off x="3118294" y="3408666"/>
              <a:ext cx="274320" cy="274320"/>
            </a:xfrm>
            <a:prstGeom prst="rect">
              <a:avLst/>
            </a:prstGeom>
          </p:spPr>
        </p:pic>
        <p:pic>
          <p:nvPicPr>
            <p:cNvPr id="665" name="Picture 664" descr="Icon&#10;&#10;Description automatically generated">
              <a:extLst>
                <a:ext uri="{FF2B5EF4-FFF2-40B4-BE49-F238E27FC236}">
                  <a16:creationId xmlns:a16="http://schemas.microsoft.com/office/drawing/2014/main" id="{E1D27B3B-42AB-F9FD-918C-EACC97F186F0}"/>
                </a:ext>
              </a:extLst>
            </p:cNvPr>
            <p:cNvPicPr>
              <a:picLocks noChangeAspect="1"/>
            </p:cNvPicPr>
            <p:nvPr/>
          </p:nvPicPr>
          <p:blipFill>
            <a:blip r:embed="rId6"/>
            <a:stretch>
              <a:fillRect/>
            </a:stretch>
          </p:blipFill>
          <p:spPr>
            <a:xfrm>
              <a:off x="3392614" y="3408728"/>
              <a:ext cx="274320" cy="274320"/>
            </a:xfrm>
            <a:prstGeom prst="rect">
              <a:avLst/>
            </a:prstGeom>
          </p:spPr>
        </p:pic>
        <p:pic>
          <p:nvPicPr>
            <p:cNvPr id="666" name="Picture 665" descr="Icon&#10;&#10;Description automatically generated">
              <a:extLst>
                <a:ext uri="{FF2B5EF4-FFF2-40B4-BE49-F238E27FC236}">
                  <a16:creationId xmlns:a16="http://schemas.microsoft.com/office/drawing/2014/main" id="{7D8D2035-6092-9C36-C314-42D93F9294F0}"/>
                </a:ext>
              </a:extLst>
            </p:cNvPr>
            <p:cNvPicPr>
              <a:picLocks noChangeAspect="1"/>
            </p:cNvPicPr>
            <p:nvPr/>
          </p:nvPicPr>
          <p:blipFill>
            <a:blip r:embed="rId12"/>
            <a:stretch>
              <a:fillRect/>
            </a:stretch>
          </p:blipFill>
          <p:spPr>
            <a:xfrm>
              <a:off x="3666934" y="3408728"/>
              <a:ext cx="274320" cy="274320"/>
            </a:xfrm>
            <a:prstGeom prst="rect">
              <a:avLst/>
            </a:prstGeom>
          </p:spPr>
        </p:pic>
      </p:grpSp>
      <p:grpSp>
        <p:nvGrpSpPr>
          <p:cNvPr id="667" name="Group 666">
            <a:extLst>
              <a:ext uri="{FF2B5EF4-FFF2-40B4-BE49-F238E27FC236}">
                <a16:creationId xmlns:a16="http://schemas.microsoft.com/office/drawing/2014/main" id="{87E50238-0346-063E-8ED8-418F02B6257F}"/>
              </a:ext>
            </a:extLst>
          </p:cNvPr>
          <p:cNvGrpSpPr/>
          <p:nvPr/>
        </p:nvGrpSpPr>
        <p:grpSpPr>
          <a:xfrm>
            <a:off x="6713785" y="4089803"/>
            <a:ext cx="1097280" cy="274320"/>
            <a:chOff x="2843974" y="4089447"/>
            <a:chExt cx="1097280" cy="274320"/>
          </a:xfrm>
        </p:grpSpPr>
        <p:pic>
          <p:nvPicPr>
            <p:cNvPr id="668" name="Picture 667" descr="Icon&#10;&#10;Description automatically generated">
              <a:extLst>
                <a:ext uri="{FF2B5EF4-FFF2-40B4-BE49-F238E27FC236}">
                  <a16:creationId xmlns:a16="http://schemas.microsoft.com/office/drawing/2014/main" id="{E007E1ED-7623-377A-EEFB-759638EF4A59}"/>
                </a:ext>
              </a:extLst>
            </p:cNvPr>
            <p:cNvPicPr>
              <a:picLocks noChangeAspect="1"/>
            </p:cNvPicPr>
            <p:nvPr/>
          </p:nvPicPr>
          <p:blipFill>
            <a:blip r:embed="rId3"/>
            <a:stretch>
              <a:fillRect/>
            </a:stretch>
          </p:blipFill>
          <p:spPr>
            <a:xfrm>
              <a:off x="2843974" y="4089447"/>
              <a:ext cx="274320" cy="274320"/>
            </a:xfrm>
            <a:prstGeom prst="rect">
              <a:avLst/>
            </a:prstGeom>
          </p:spPr>
        </p:pic>
        <p:pic>
          <p:nvPicPr>
            <p:cNvPr id="669" name="Picture 668" descr="A picture containing text, sign, outdoor, clipart&#10;&#10;Description automatically generated">
              <a:extLst>
                <a:ext uri="{FF2B5EF4-FFF2-40B4-BE49-F238E27FC236}">
                  <a16:creationId xmlns:a16="http://schemas.microsoft.com/office/drawing/2014/main" id="{75FAAA25-BD0E-44FB-54B7-3E8F3812FBE9}"/>
                </a:ext>
              </a:extLst>
            </p:cNvPr>
            <p:cNvPicPr>
              <a:picLocks noChangeAspect="1"/>
            </p:cNvPicPr>
            <p:nvPr/>
          </p:nvPicPr>
          <p:blipFill>
            <a:blip r:embed="rId9"/>
            <a:stretch>
              <a:fillRect/>
            </a:stretch>
          </p:blipFill>
          <p:spPr>
            <a:xfrm>
              <a:off x="3118294" y="4089447"/>
              <a:ext cx="274320" cy="274320"/>
            </a:xfrm>
            <a:prstGeom prst="rect">
              <a:avLst/>
            </a:prstGeom>
          </p:spPr>
        </p:pic>
        <p:pic>
          <p:nvPicPr>
            <p:cNvPr id="670" name="Picture 669" descr="Icon&#10;&#10;Description automatically generated">
              <a:extLst>
                <a:ext uri="{FF2B5EF4-FFF2-40B4-BE49-F238E27FC236}">
                  <a16:creationId xmlns:a16="http://schemas.microsoft.com/office/drawing/2014/main" id="{1DB2A1CA-1578-AB49-6AD6-43F09627A644}"/>
                </a:ext>
              </a:extLst>
            </p:cNvPr>
            <p:cNvPicPr>
              <a:picLocks noChangeAspect="1"/>
            </p:cNvPicPr>
            <p:nvPr/>
          </p:nvPicPr>
          <p:blipFill>
            <a:blip r:embed="rId6"/>
            <a:stretch>
              <a:fillRect/>
            </a:stretch>
          </p:blipFill>
          <p:spPr>
            <a:xfrm>
              <a:off x="3392614" y="4089447"/>
              <a:ext cx="274320" cy="274320"/>
            </a:xfrm>
            <a:prstGeom prst="rect">
              <a:avLst/>
            </a:prstGeom>
          </p:spPr>
        </p:pic>
        <p:pic>
          <p:nvPicPr>
            <p:cNvPr id="671" name="Picture 670" descr="Icon&#10;&#10;Description automatically generated">
              <a:extLst>
                <a:ext uri="{FF2B5EF4-FFF2-40B4-BE49-F238E27FC236}">
                  <a16:creationId xmlns:a16="http://schemas.microsoft.com/office/drawing/2014/main" id="{B5F8C191-69D6-BE1F-926A-93185D5743FD}"/>
                </a:ext>
              </a:extLst>
            </p:cNvPr>
            <p:cNvPicPr>
              <a:picLocks noChangeAspect="1"/>
            </p:cNvPicPr>
            <p:nvPr/>
          </p:nvPicPr>
          <p:blipFill>
            <a:blip r:embed="rId12"/>
            <a:stretch>
              <a:fillRect/>
            </a:stretch>
          </p:blipFill>
          <p:spPr>
            <a:xfrm>
              <a:off x="3666934" y="4089447"/>
              <a:ext cx="274320" cy="274320"/>
            </a:xfrm>
            <a:prstGeom prst="rect">
              <a:avLst/>
            </a:prstGeom>
          </p:spPr>
        </p:pic>
      </p:grpSp>
      <p:grpSp>
        <p:nvGrpSpPr>
          <p:cNvPr id="672" name="Group 671">
            <a:extLst>
              <a:ext uri="{FF2B5EF4-FFF2-40B4-BE49-F238E27FC236}">
                <a16:creationId xmlns:a16="http://schemas.microsoft.com/office/drawing/2014/main" id="{322008F8-7E58-8563-D868-40762170ABAD}"/>
              </a:ext>
            </a:extLst>
          </p:cNvPr>
          <p:cNvGrpSpPr/>
          <p:nvPr/>
        </p:nvGrpSpPr>
        <p:grpSpPr>
          <a:xfrm>
            <a:off x="6713785" y="4770584"/>
            <a:ext cx="1097280" cy="274320"/>
            <a:chOff x="2843974" y="4770228"/>
            <a:chExt cx="1097280" cy="274320"/>
          </a:xfrm>
        </p:grpSpPr>
        <p:pic>
          <p:nvPicPr>
            <p:cNvPr id="673" name="Picture 672" descr="Icon&#10;&#10;Description automatically generated">
              <a:extLst>
                <a:ext uri="{FF2B5EF4-FFF2-40B4-BE49-F238E27FC236}">
                  <a16:creationId xmlns:a16="http://schemas.microsoft.com/office/drawing/2014/main" id="{B25C5279-1B18-7768-C6EA-066D9951377C}"/>
                </a:ext>
              </a:extLst>
            </p:cNvPr>
            <p:cNvPicPr>
              <a:picLocks noChangeAspect="1"/>
            </p:cNvPicPr>
            <p:nvPr/>
          </p:nvPicPr>
          <p:blipFill>
            <a:blip r:embed="rId3"/>
            <a:stretch>
              <a:fillRect/>
            </a:stretch>
          </p:blipFill>
          <p:spPr>
            <a:xfrm>
              <a:off x="2843974" y="4770228"/>
              <a:ext cx="274320" cy="274320"/>
            </a:xfrm>
            <a:prstGeom prst="rect">
              <a:avLst/>
            </a:prstGeom>
          </p:spPr>
        </p:pic>
        <p:pic>
          <p:nvPicPr>
            <p:cNvPr id="674" name="Picture 673" descr="A picture containing text, sign, outdoor, clipart&#10;&#10;Description automatically generated">
              <a:extLst>
                <a:ext uri="{FF2B5EF4-FFF2-40B4-BE49-F238E27FC236}">
                  <a16:creationId xmlns:a16="http://schemas.microsoft.com/office/drawing/2014/main" id="{979194F3-7E63-6B7E-E42B-4994361CBCF5}"/>
                </a:ext>
              </a:extLst>
            </p:cNvPr>
            <p:cNvPicPr>
              <a:picLocks noChangeAspect="1"/>
            </p:cNvPicPr>
            <p:nvPr/>
          </p:nvPicPr>
          <p:blipFill>
            <a:blip r:embed="rId9"/>
            <a:stretch>
              <a:fillRect/>
            </a:stretch>
          </p:blipFill>
          <p:spPr>
            <a:xfrm>
              <a:off x="3118294" y="4770228"/>
              <a:ext cx="274320" cy="274320"/>
            </a:xfrm>
            <a:prstGeom prst="rect">
              <a:avLst/>
            </a:prstGeom>
          </p:spPr>
        </p:pic>
        <p:pic>
          <p:nvPicPr>
            <p:cNvPr id="675" name="Picture 674" descr="Icon&#10;&#10;Description automatically generated">
              <a:extLst>
                <a:ext uri="{FF2B5EF4-FFF2-40B4-BE49-F238E27FC236}">
                  <a16:creationId xmlns:a16="http://schemas.microsoft.com/office/drawing/2014/main" id="{5ED5F122-2733-EABE-F060-731DFAE93762}"/>
                </a:ext>
              </a:extLst>
            </p:cNvPr>
            <p:cNvPicPr>
              <a:picLocks noChangeAspect="1"/>
            </p:cNvPicPr>
            <p:nvPr/>
          </p:nvPicPr>
          <p:blipFill>
            <a:blip r:embed="rId6"/>
            <a:stretch>
              <a:fillRect/>
            </a:stretch>
          </p:blipFill>
          <p:spPr>
            <a:xfrm>
              <a:off x="3392614" y="4770228"/>
              <a:ext cx="274320" cy="274320"/>
            </a:xfrm>
            <a:prstGeom prst="rect">
              <a:avLst/>
            </a:prstGeom>
          </p:spPr>
        </p:pic>
        <p:pic>
          <p:nvPicPr>
            <p:cNvPr id="676" name="Picture 675" descr="Icon&#10;&#10;Description automatically generated">
              <a:extLst>
                <a:ext uri="{FF2B5EF4-FFF2-40B4-BE49-F238E27FC236}">
                  <a16:creationId xmlns:a16="http://schemas.microsoft.com/office/drawing/2014/main" id="{E40B73B4-53A5-C5FC-C3B1-D419D058459E}"/>
                </a:ext>
              </a:extLst>
            </p:cNvPr>
            <p:cNvPicPr>
              <a:picLocks noChangeAspect="1"/>
            </p:cNvPicPr>
            <p:nvPr/>
          </p:nvPicPr>
          <p:blipFill>
            <a:blip r:embed="rId12"/>
            <a:stretch>
              <a:fillRect/>
            </a:stretch>
          </p:blipFill>
          <p:spPr>
            <a:xfrm>
              <a:off x="3666934" y="4770228"/>
              <a:ext cx="274320" cy="274320"/>
            </a:xfrm>
            <a:prstGeom prst="rect">
              <a:avLst/>
            </a:prstGeom>
          </p:spPr>
        </p:pic>
      </p:grpSp>
      <p:grpSp>
        <p:nvGrpSpPr>
          <p:cNvPr id="677" name="Group 676">
            <a:extLst>
              <a:ext uri="{FF2B5EF4-FFF2-40B4-BE49-F238E27FC236}">
                <a16:creationId xmlns:a16="http://schemas.microsoft.com/office/drawing/2014/main" id="{1E22660F-78A1-DBC1-BEB7-6B045234E9A9}"/>
              </a:ext>
            </a:extLst>
          </p:cNvPr>
          <p:cNvGrpSpPr/>
          <p:nvPr/>
        </p:nvGrpSpPr>
        <p:grpSpPr>
          <a:xfrm>
            <a:off x="6713785" y="5451365"/>
            <a:ext cx="1097280" cy="274320"/>
            <a:chOff x="2843974" y="5451009"/>
            <a:chExt cx="1097280" cy="274320"/>
          </a:xfrm>
        </p:grpSpPr>
        <p:pic>
          <p:nvPicPr>
            <p:cNvPr id="678" name="Picture 677" descr="Icon&#10;&#10;Description automatically generated">
              <a:extLst>
                <a:ext uri="{FF2B5EF4-FFF2-40B4-BE49-F238E27FC236}">
                  <a16:creationId xmlns:a16="http://schemas.microsoft.com/office/drawing/2014/main" id="{1D57BD95-B7FA-916D-9874-CDC59A50F699}"/>
                </a:ext>
              </a:extLst>
            </p:cNvPr>
            <p:cNvPicPr>
              <a:picLocks noChangeAspect="1"/>
            </p:cNvPicPr>
            <p:nvPr/>
          </p:nvPicPr>
          <p:blipFill>
            <a:blip r:embed="rId3"/>
            <a:stretch>
              <a:fillRect/>
            </a:stretch>
          </p:blipFill>
          <p:spPr>
            <a:xfrm>
              <a:off x="2843974" y="5451009"/>
              <a:ext cx="274320" cy="274320"/>
            </a:xfrm>
            <a:prstGeom prst="rect">
              <a:avLst/>
            </a:prstGeom>
          </p:spPr>
        </p:pic>
        <p:pic>
          <p:nvPicPr>
            <p:cNvPr id="679" name="Picture 678" descr="A picture containing text, sign, outdoor, clipart&#10;&#10;Description automatically generated">
              <a:extLst>
                <a:ext uri="{FF2B5EF4-FFF2-40B4-BE49-F238E27FC236}">
                  <a16:creationId xmlns:a16="http://schemas.microsoft.com/office/drawing/2014/main" id="{E3C18B0B-65FD-1252-2D91-8910D247B957}"/>
                </a:ext>
              </a:extLst>
            </p:cNvPr>
            <p:cNvPicPr>
              <a:picLocks noChangeAspect="1"/>
            </p:cNvPicPr>
            <p:nvPr/>
          </p:nvPicPr>
          <p:blipFill>
            <a:blip r:embed="rId9"/>
            <a:stretch>
              <a:fillRect/>
            </a:stretch>
          </p:blipFill>
          <p:spPr>
            <a:xfrm>
              <a:off x="3118294" y="5451009"/>
              <a:ext cx="274320" cy="274320"/>
            </a:xfrm>
            <a:prstGeom prst="rect">
              <a:avLst/>
            </a:prstGeom>
          </p:spPr>
        </p:pic>
        <p:pic>
          <p:nvPicPr>
            <p:cNvPr id="680" name="Picture 679" descr="Icon&#10;&#10;Description automatically generated">
              <a:extLst>
                <a:ext uri="{FF2B5EF4-FFF2-40B4-BE49-F238E27FC236}">
                  <a16:creationId xmlns:a16="http://schemas.microsoft.com/office/drawing/2014/main" id="{CE28C162-3517-F9F5-BF74-3E3A14CFA2BD}"/>
                </a:ext>
              </a:extLst>
            </p:cNvPr>
            <p:cNvPicPr>
              <a:picLocks noChangeAspect="1"/>
            </p:cNvPicPr>
            <p:nvPr/>
          </p:nvPicPr>
          <p:blipFill>
            <a:blip r:embed="rId6"/>
            <a:stretch>
              <a:fillRect/>
            </a:stretch>
          </p:blipFill>
          <p:spPr>
            <a:xfrm>
              <a:off x="3392614" y="5451009"/>
              <a:ext cx="274320" cy="274320"/>
            </a:xfrm>
            <a:prstGeom prst="rect">
              <a:avLst/>
            </a:prstGeom>
          </p:spPr>
        </p:pic>
        <p:pic>
          <p:nvPicPr>
            <p:cNvPr id="681" name="Picture 680" descr="Icon&#10;&#10;Description automatically generated">
              <a:extLst>
                <a:ext uri="{FF2B5EF4-FFF2-40B4-BE49-F238E27FC236}">
                  <a16:creationId xmlns:a16="http://schemas.microsoft.com/office/drawing/2014/main" id="{7024FB6D-FE2A-7157-9E79-1C148976EF14}"/>
                </a:ext>
              </a:extLst>
            </p:cNvPr>
            <p:cNvPicPr>
              <a:picLocks noChangeAspect="1"/>
            </p:cNvPicPr>
            <p:nvPr/>
          </p:nvPicPr>
          <p:blipFill>
            <a:blip r:embed="rId12"/>
            <a:stretch>
              <a:fillRect/>
            </a:stretch>
          </p:blipFill>
          <p:spPr>
            <a:xfrm>
              <a:off x="3666934" y="5451009"/>
              <a:ext cx="274320" cy="274320"/>
            </a:xfrm>
            <a:prstGeom prst="rect">
              <a:avLst/>
            </a:prstGeom>
          </p:spPr>
        </p:pic>
      </p:grpSp>
      <p:pic>
        <p:nvPicPr>
          <p:cNvPr id="682" name="Picture 681" descr="Icon&#10;&#10;Description automatically generated">
            <a:extLst>
              <a:ext uri="{FF2B5EF4-FFF2-40B4-BE49-F238E27FC236}">
                <a16:creationId xmlns:a16="http://schemas.microsoft.com/office/drawing/2014/main" id="{A878DD11-EE72-1303-4E23-806548D7BFCC}"/>
              </a:ext>
            </a:extLst>
          </p:cNvPr>
          <p:cNvPicPr>
            <a:picLocks noChangeAspect="1"/>
          </p:cNvPicPr>
          <p:nvPr/>
        </p:nvPicPr>
        <p:blipFill>
          <a:blip r:embed="rId18">
            <a:duotone>
              <a:schemeClr val="accent3">
                <a:shade val="45000"/>
                <a:satMod val="135000"/>
              </a:schemeClr>
              <a:prstClr val="white"/>
            </a:duotone>
          </a:blip>
          <a:stretch>
            <a:fillRect/>
          </a:stretch>
        </p:blipFill>
        <p:spPr>
          <a:xfrm>
            <a:off x="6722929" y="1371507"/>
            <a:ext cx="256032" cy="256032"/>
          </a:xfrm>
          <a:prstGeom prst="rect">
            <a:avLst/>
          </a:prstGeom>
        </p:spPr>
      </p:pic>
      <p:pic>
        <p:nvPicPr>
          <p:cNvPr id="689" name="Picture 688" descr="Icon&#10;&#10;Description automatically generated">
            <a:extLst>
              <a:ext uri="{FF2B5EF4-FFF2-40B4-BE49-F238E27FC236}">
                <a16:creationId xmlns:a16="http://schemas.microsoft.com/office/drawing/2014/main" id="{22DE44A2-323F-25DB-3A05-DBEC059A2DC2}"/>
              </a:ext>
            </a:extLst>
          </p:cNvPr>
          <p:cNvPicPr>
            <a:picLocks noChangeAspect="1"/>
          </p:cNvPicPr>
          <p:nvPr/>
        </p:nvPicPr>
        <p:blipFill>
          <a:blip r:embed="rId17">
            <a:duotone>
              <a:schemeClr val="accent3">
                <a:shade val="45000"/>
                <a:satMod val="135000"/>
              </a:schemeClr>
              <a:prstClr val="white"/>
            </a:duotone>
          </a:blip>
          <a:stretch>
            <a:fillRect/>
          </a:stretch>
        </p:blipFill>
        <p:spPr>
          <a:xfrm>
            <a:off x="7543165" y="2060598"/>
            <a:ext cx="256032" cy="256032"/>
          </a:xfrm>
          <a:prstGeom prst="rect">
            <a:avLst/>
          </a:prstGeom>
        </p:spPr>
      </p:pic>
      <p:pic>
        <p:nvPicPr>
          <p:cNvPr id="691" name="Picture 690" descr="Icon&#10;&#10;Description automatically generated">
            <a:extLst>
              <a:ext uri="{FF2B5EF4-FFF2-40B4-BE49-F238E27FC236}">
                <a16:creationId xmlns:a16="http://schemas.microsoft.com/office/drawing/2014/main" id="{046A4F3B-AFF6-7685-E952-F3C23DC506F6}"/>
              </a:ext>
            </a:extLst>
          </p:cNvPr>
          <p:cNvPicPr>
            <a:picLocks noChangeAspect="1"/>
          </p:cNvPicPr>
          <p:nvPr/>
        </p:nvPicPr>
        <p:blipFill>
          <a:blip r:embed="rId15">
            <a:duotone>
              <a:schemeClr val="accent3">
                <a:shade val="45000"/>
                <a:satMod val="135000"/>
              </a:schemeClr>
              <a:prstClr val="white"/>
            </a:duotone>
          </a:blip>
          <a:stretch>
            <a:fillRect/>
          </a:stretch>
        </p:blipFill>
        <p:spPr>
          <a:xfrm>
            <a:off x="6993073" y="2741932"/>
            <a:ext cx="256032" cy="256032"/>
          </a:xfrm>
          <a:prstGeom prst="rect">
            <a:avLst/>
          </a:prstGeom>
        </p:spPr>
      </p:pic>
      <p:pic>
        <p:nvPicPr>
          <p:cNvPr id="692" name="Picture 691" descr="Icon&#10;&#10;Description automatically generated">
            <a:extLst>
              <a:ext uri="{FF2B5EF4-FFF2-40B4-BE49-F238E27FC236}">
                <a16:creationId xmlns:a16="http://schemas.microsoft.com/office/drawing/2014/main" id="{44D9D152-3583-0983-15EF-385DAD1DA5D3}"/>
              </a:ext>
            </a:extLst>
          </p:cNvPr>
          <p:cNvPicPr>
            <a:picLocks noChangeAspect="1"/>
          </p:cNvPicPr>
          <p:nvPr/>
        </p:nvPicPr>
        <p:blipFill>
          <a:blip r:embed="rId16">
            <a:duotone>
              <a:schemeClr val="accent3">
                <a:shade val="45000"/>
                <a:satMod val="135000"/>
              </a:schemeClr>
              <a:prstClr val="white"/>
            </a:duotone>
          </a:blip>
          <a:stretch>
            <a:fillRect/>
          </a:stretch>
        </p:blipFill>
        <p:spPr>
          <a:xfrm>
            <a:off x="7267715" y="2741932"/>
            <a:ext cx="256032" cy="256032"/>
          </a:xfrm>
          <a:prstGeom prst="rect">
            <a:avLst/>
          </a:prstGeom>
        </p:spPr>
      </p:pic>
      <p:pic>
        <p:nvPicPr>
          <p:cNvPr id="694" name="Picture 693" descr="Icon&#10;&#10;Description automatically generated">
            <a:extLst>
              <a:ext uri="{FF2B5EF4-FFF2-40B4-BE49-F238E27FC236}">
                <a16:creationId xmlns:a16="http://schemas.microsoft.com/office/drawing/2014/main" id="{9B21BABD-D356-ED80-DA84-5A8FFA457904}"/>
              </a:ext>
            </a:extLst>
          </p:cNvPr>
          <p:cNvPicPr>
            <a:picLocks noChangeAspect="1"/>
          </p:cNvPicPr>
          <p:nvPr/>
        </p:nvPicPr>
        <p:blipFill>
          <a:blip r:embed="rId18">
            <a:duotone>
              <a:schemeClr val="accent3">
                <a:shade val="45000"/>
                <a:satMod val="135000"/>
              </a:schemeClr>
              <a:prstClr val="white"/>
            </a:duotone>
          </a:blip>
          <a:stretch>
            <a:fillRect/>
          </a:stretch>
        </p:blipFill>
        <p:spPr>
          <a:xfrm>
            <a:off x="6719240" y="3420910"/>
            <a:ext cx="256032" cy="256032"/>
          </a:xfrm>
          <a:prstGeom prst="rect">
            <a:avLst/>
          </a:prstGeom>
        </p:spPr>
      </p:pic>
      <p:pic>
        <p:nvPicPr>
          <p:cNvPr id="696" name="Picture 695" descr="Icon&#10;&#10;Description automatically generated">
            <a:extLst>
              <a:ext uri="{FF2B5EF4-FFF2-40B4-BE49-F238E27FC236}">
                <a16:creationId xmlns:a16="http://schemas.microsoft.com/office/drawing/2014/main" id="{D4CD238F-2041-7B0B-497A-9C5D2DDD1BBE}"/>
              </a:ext>
            </a:extLst>
          </p:cNvPr>
          <p:cNvPicPr>
            <a:picLocks noChangeAspect="1"/>
          </p:cNvPicPr>
          <p:nvPr/>
        </p:nvPicPr>
        <p:blipFill>
          <a:blip r:embed="rId16">
            <a:duotone>
              <a:schemeClr val="accent3">
                <a:shade val="45000"/>
                <a:satMod val="135000"/>
              </a:schemeClr>
              <a:prstClr val="white"/>
            </a:duotone>
          </a:blip>
          <a:stretch>
            <a:fillRect/>
          </a:stretch>
        </p:blipFill>
        <p:spPr>
          <a:xfrm>
            <a:off x="7268524" y="3420910"/>
            <a:ext cx="256032" cy="256032"/>
          </a:xfrm>
          <a:prstGeom prst="rect">
            <a:avLst/>
          </a:prstGeom>
        </p:spPr>
      </p:pic>
      <p:pic>
        <p:nvPicPr>
          <p:cNvPr id="697" name="Picture 696" descr="Icon&#10;&#10;Description automatically generated">
            <a:extLst>
              <a:ext uri="{FF2B5EF4-FFF2-40B4-BE49-F238E27FC236}">
                <a16:creationId xmlns:a16="http://schemas.microsoft.com/office/drawing/2014/main" id="{E8D3924B-1751-F680-ECB6-4501BD05ADBE}"/>
              </a:ext>
            </a:extLst>
          </p:cNvPr>
          <p:cNvPicPr>
            <a:picLocks noChangeAspect="1"/>
          </p:cNvPicPr>
          <p:nvPr/>
        </p:nvPicPr>
        <p:blipFill>
          <a:blip r:embed="rId17">
            <a:duotone>
              <a:schemeClr val="accent3">
                <a:shade val="45000"/>
                <a:satMod val="135000"/>
              </a:schemeClr>
              <a:prstClr val="white"/>
            </a:duotone>
          </a:blip>
          <a:stretch>
            <a:fillRect/>
          </a:stretch>
        </p:blipFill>
        <p:spPr>
          <a:xfrm>
            <a:off x="7543165" y="3420910"/>
            <a:ext cx="256032" cy="256032"/>
          </a:xfrm>
          <a:prstGeom prst="rect">
            <a:avLst/>
          </a:prstGeom>
        </p:spPr>
      </p:pic>
      <p:pic>
        <p:nvPicPr>
          <p:cNvPr id="698" name="Picture 697" descr="Icon&#10;&#10;Description automatically generated">
            <a:extLst>
              <a:ext uri="{FF2B5EF4-FFF2-40B4-BE49-F238E27FC236}">
                <a16:creationId xmlns:a16="http://schemas.microsoft.com/office/drawing/2014/main" id="{933B7260-F0FE-C286-427D-11CCFBAAF7BC}"/>
              </a:ext>
            </a:extLst>
          </p:cNvPr>
          <p:cNvPicPr>
            <a:picLocks noChangeAspect="1"/>
          </p:cNvPicPr>
          <p:nvPr/>
        </p:nvPicPr>
        <p:blipFill>
          <a:blip r:embed="rId18">
            <a:duotone>
              <a:schemeClr val="accent3">
                <a:shade val="45000"/>
                <a:satMod val="135000"/>
              </a:schemeClr>
              <a:prstClr val="white"/>
            </a:duotone>
          </a:blip>
          <a:stretch>
            <a:fillRect/>
          </a:stretch>
        </p:blipFill>
        <p:spPr>
          <a:xfrm>
            <a:off x="6731108" y="4096781"/>
            <a:ext cx="256032" cy="256032"/>
          </a:xfrm>
          <a:prstGeom prst="rect">
            <a:avLst/>
          </a:prstGeom>
        </p:spPr>
      </p:pic>
      <p:pic>
        <p:nvPicPr>
          <p:cNvPr id="699" name="Picture 698" descr="Icon&#10;&#10;Description automatically generated">
            <a:extLst>
              <a:ext uri="{FF2B5EF4-FFF2-40B4-BE49-F238E27FC236}">
                <a16:creationId xmlns:a16="http://schemas.microsoft.com/office/drawing/2014/main" id="{AAE286BD-F836-06FE-FF61-0922C88E7B37}"/>
              </a:ext>
            </a:extLst>
          </p:cNvPr>
          <p:cNvPicPr>
            <a:picLocks noChangeAspect="1"/>
          </p:cNvPicPr>
          <p:nvPr/>
        </p:nvPicPr>
        <p:blipFill>
          <a:blip r:embed="rId15">
            <a:duotone>
              <a:schemeClr val="accent3">
                <a:shade val="45000"/>
                <a:satMod val="135000"/>
              </a:schemeClr>
              <a:prstClr val="white"/>
            </a:duotone>
          </a:blip>
          <a:stretch>
            <a:fillRect/>
          </a:stretch>
        </p:blipFill>
        <p:spPr>
          <a:xfrm>
            <a:off x="7005750" y="4096781"/>
            <a:ext cx="256032" cy="256032"/>
          </a:xfrm>
          <a:prstGeom prst="rect">
            <a:avLst/>
          </a:prstGeom>
        </p:spPr>
      </p:pic>
      <p:pic>
        <p:nvPicPr>
          <p:cNvPr id="700" name="Picture 699" descr="Icon&#10;&#10;Description automatically generated">
            <a:extLst>
              <a:ext uri="{FF2B5EF4-FFF2-40B4-BE49-F238E27FC236}">
                <a16:creationId xmlns:a16="http://schemas.microsoft.com/office/drawing/2014/main" id="{C183F54C-5DBE-C085-AE23-4E5FD3B06B6E}"/>
              </a:ext>
            </a:extLst>
          </p:cNvPr>
          <p:cNvPicPr>
            <a:picLocks noChangeAspect="1"/>
          </p:cNvPicPr>
          <p:nvPr/>
        </p:nvPicPr>
        <p:blipFill>
          <a:blip r:embed="rId16">
            <a:duotone>
              <a:schemeClr val="accent3">
                <a:shade val="45000"/>
                <a:satMod val="135000"/>
              </a:schemeClr>
              <a:prstClr val="white"/>
            </a:duotone>
          </a:blip>
          <a:stretch>
            <a:fillRect/>
          </a:stretch>
        </p:blipFill>
        <p:spPr>
          <a:xfrm>
            <a:off x="7280392" y="4096781"/>
            <a:ext cx="256032" cy="256032"/>
          </a:xfrm>
          <a:prstGeom prst="rect">
            <a:avLst/>
          </a:prstGeom>
        </p:spPr>
      </p:pic>
      <p:pic>
        <p:nvPicPr>
          <p:cNvPr id="702" name="Picture 701" descr="Icon&#10;&#10;Description automatically generated">
            <a:extLst>
              <a:ext uri="{FF2B5EF4-FFF2-40B4-BE49-F238E27FC236}">
                <a16:creationId xmlns:a16="http://schemas.microsoft.com/office/drawing/2014/main" id="{333527CC-9BA8-A7F7-1930-7FB0904C8418}"/>
              </a:ext>
            </a:extLst>
          </p:cNvPr>
          <p:cNvPicPr>
            <a:picLocks noChangeAspect="1"/>
          </p:cNvPicPr>
          <p:nvPr/>
        </p:nvPicPr>
        <p:blipFill>
          <a:blip r:embed="rId18">
            <a:duotone>
              <a:schemeClr val="accent3">
                <a:shade val="45000"/>
                <a:satMod val="135000"/>
              </a:schemeClr>
              <a:prstClr val="white"/>
            </a:duotone>
          </a:blip>
          <a:stretch>
            <a:fillRect/>
          </a:stretch>
        </p:blipFill>
        <p:spPr>
          <a:xfrm>
            <a:off x="6726218" y="4783982"/>
            <a:ext cx="256032" cy="256032"/>
          </a:xfrm>
          <a:prstGeom prst="rect">
            <a:avLst/>
          </a:prstGeom>
        </p:spPr>
      </p:pic>
      <p:pic>
        <p:nvPicPr>
          <p:cNvPr id="703" name="Picture 702" descr="Icon&#10;&#10;Description automatically generated">
            <a:extLst>
              <a:ext uri="{FF2B5EF4-FFF2-40B4-BE49-F238E27FC236}">
                <a16:creationId xmlns:a16="http://schemas.microsoft.com/office/drawing/2014/main" id="{9CCF8585-E00E-FD27-7435-BDFDDE01A0FC}"/>
              </a:ext>
            </a:extLst>
          </p:cNvPr>
          <p:cNvPicPr>
            <a:picLocks noChangeAspect="1"/>
          </p:cNvPicPr>
          <p:nvPr/>
        </p:nvPicPr>
        <p:blipFill>
          <a:blip r:embed="rId15">
            <a:duotone>
              <a:schemeClr val="accent3">
                <a:shade val="45000"/>
                <a:satMod val="135000"/>
              </a:schemeClr>
              <a:prstClr val="white"/>
            </a:duotone>
          </a:blip>
          <a:stretch>
            <a:fillRect/>
          </a:stretch>
        </p:blipFill>
        <p:spPr>
          <a:xfrm>
            <a:off x="7000860" y="4783982"/>
            <a:ext cx="256032" cy="256032"/>
          </a:xfrm>
          <a:prstGeom prst="rect">
            <a:avLst/>
          </a:prstGeom>
        </p:spPr>
      </p:pic>
      <p:pic>
        <p:nvPicPr>
          <p:cNvPr id="704" name="Picture 703" descr="Icon&#10;&#10;Description automatically generated">
            <a:extLst>
              <a:ext uri="{FF2B5EF4-FFF2-40B4-BE49-F238E27FC236}">
                <a16:creationId xmlns:a16="http://schemas.microsoft.com/office/drawing/2014/main" id="{A8D75D12-5A6A-C5EC-F1DC-E6705AD4DE6E}"/>
              </a:ext>
            </a:extLst>
          </p:cNvPr>
          <p:cNvPicPr>
            <a:picLocks noChangeAspect="1"/>
          </p:cNvPicPr>
          <p:nvPr/>
        </p:nvPicPr>
        <p:blipFill>
          <a:blip r:embed="rId16">
            <a:duotone>
              <a:schemeClr val="accent3">
                <a:shade val="45000"/>
                <a:satMod val="135000"/>
              </a:schemeClr>
              <a:prstClr val="white"/>
            </a:duotone>
          </a:blip>
          <a:stretch>
            <a:fillRect/>
          </a:stretch>
        </p:blipFill>
        <p:spPr>
          <a:xfrm>
            <a:off x="7275502" y="4783982"/>
            <a:ext cx="256032" cy="256032"/>
          </a:xfrm>
          <a:prstGeom prst="rect">
            <a:avLst/>
          </a:prstGeom>
        </p:spPr>
      </p:pic>
      <p:pic>
        <p:nvPicPr>
          <p:cNvPr id="707" name="Picture 706" descr="Icon&#10;&#10;Description automatically generated">
            <a:extLst>
              <a:ext uri="{FF2B5EF4-FFF2-40B4-BE49-F238E27FC236}">
                <a16:creationId xmlns:a16="http://schemas.microsoft.com/office/drawing/2014/main" id="{BD273499-6B61-DC98-5C17-1A758A1C159A}"/>
              </a:ext>
            </a:extLst>
          </p:cNvPr>
          <p:cNvPicPr>
            <a:picLocks noChangeAspect="1"/>
          </p:cNvPicPr>
          <p:nvPr/>
        </p:nvPicPr>
        <p:blipFill>
          <a:blip r:embed="rId15">
            <a:duotone>
              <a:schemeClr val="accent3">
                <a:shade val="45000"/>
                <a:satMod val="135000"/>
              </a:schemeClr>
              <a:prstClr val="white"/>
            </a:duotone>
          </a:blip>
          <a:stretch>
            <a:fillRect/>
          </a:stretch>
        </p:blipFill>
        <p:spPr>
          <a:xfrm>
            <a:off x="7000860" y="5465316"/>
            <a:ext cx="256032" cy="256032"/>
          </a:xfrm>
          <a:prstGeom prst="rect">
            <a:avLst/>
          </a:prstGeom>
        </p:spPr>
      </p:pic>
      <p:pic>
        <p:nvPicPr>
          <p:cNvPr id="708" name="Picture 707" descr="Icon&#10;&#10;Description automatically generated">
            <a:extLst>
              <a:ext uri="{FF2B5EF4-FFF2-40B4-BE49-F238E27FC236}">
                <a16:creationId xmlns:a16="http://schemas.microsoft.com/office/drawing/2014/main" id="{9157B34D-CF04-8A6A-9DA4-1656A8295B22}"/>
              </a:ext>
            </a:extLst>
          </p:cNvPr>
          <p:cNvPicPr>
            <a:picLocks noChangeAspect="1"/>
          </p:cNvPicPr>
          <p:nvPr/>
        </p:nvPicPr>
        <p:blipFill>
          <a:blip r:embed="rId16">
            <a:duotone>
              <a:schemeClr val="accent3">
                <a:shade val="45000"/>
                <a:satMod val="135000"/>
              </a:schemeClr>
              <a:prstClr val="white"/>
            </a:duotone>
          </a:blip>
          <a:stretch>
            <a:fillRect/>
          </a:stretch>
        </p:blipFill>
        <p:spPr>
          <a:xfrm>
            <a:off x="7275502" y="5465316"/>
            <a:ext cx="256032" cy="256032"/>
          </a:xfrm>
          <a:prstGeom prst="rect">
            <a:avLst/>
          </a:prstGeom>
        </p:spPr>
      </p:pic>
      <p:pic>
        <p:nvPicPr>
          <p:cNvPr id="709" name="Picture 708" descr="Icon&#10;&#10;Description automatically generated">
            <a:extLst>
              <a:ext uri="{FF2B5EF4-FFF2-40B4-BE49-F238E27FC236}">
                <a16:creationId xmlns:a16="http://schemas.microsoft.com/office/drawing/2014/main" id="{EE8F47E8-F302-745E-AFF6-0F0FA151B029}"/>
              </a:ext>
            </a:extLst>
          </p:cNvPr>
          <p:cNvPicPr>
            <a:picLocks noChangeAspect="1"/>
          </p:cNvPicPr>
          <p:nvPr/>
        </p:nvPicPr>
        <p:blipFill>
          <a:blip r:embed="rId17">
            <a:duotone>
              <a:schemeClr val="accent3">
                <a:shade val="45000"/>
                <a:satMod val="135000"/>
              </a:schemeClr>
              <a:prstClr val="white"/>
            </a:duotone>
          </a:blip>
          <a:stretch>
            <a:fillRect/>
          </a:stretch>
        </p:blipFill>
        <p:spPr>
          <a:xfrm>
            <a:off x="7550143" y="5465316"/>
            <a:ext cx="256032" cy="256032"/>
          </a:xfrm>
          <a:prstGeom prst="rect">
            <a:avLst/>
          </a:prstGeom>
        </p:spPr>
      </p:pic>
      <p:grpSp>
        <p:nvGrpSpPr>
          <p:cNvPr id="710" name="Group 709">
            <a:extLst>
              <a:ext uri="{FF2B5EF4-FFF2-40B4-BE49-F238E27FC236}">
                <a16:creationId xmlns:a16="http://schemas.microsoft.com/office/drawing/2014/main" id="{612E54BB-8147-DDE7-0AD1-C563E2F30B3A}"/>
              </a:ext>
            </a:extLst>
          </p:cNvPr>
          <p:cNvGrpSpPr/>
          <p:nvPr/>
        </p:nvGrpSpPr>
        <p:grpSpPr>
          <a:xfrm>
            <a:off x="8025626" y="1373759"/>
            <a:ext cx="1097280" cy="274320"/>
            <a:chOff x="2843974" y="1366323"/>
            <a:chExt cx="1097280" cy="274320"/>
          </a:xfrm>
        </p:grpSpPr>
        <p:pic>
          <p:nvPicPr>
            <p:cNvPr id="711" name="Picture 710" descr="Icon&#10;&#10;Description automatically generated">
              <a:extLst>
                <a:ext uri="{FF2B5EF4-FFF2-40B4-BE49-F238E27FC236}">
                  <a16:creationId xmlns:a16="http://schemas.microsoft.com/office/drawing/2014/main" id="{28CA8175-8A1A-9A89-FF35-96C2ECF5F286}"/>
                </a:ext>
              </a:extLst>
            </p:cNvPr>
            <p:cNvPicPr>
              <a:picLocks noChangeAspect="1"/>
            </p:cNvPicPr>
            <p:nvPr/>
          </p:nvPicPr>
          <p:blipFill>
            <a:blip r:embed="rId3"/>
            <a:stretch>
              <a:fillRect/>
            </a:stretch>
          </p:blipFill>
          <p:spPr>
            <a:xfrm>
              <a:off x="2843974" y="1366323"/>
              <a:ext cx="274320" cy="274320"/>
            </a:xfrm>
            <a:prstGeom prst="rect">
              <a:avLst/>
            </a:prstGeom>
          </p:spPr>
        </p:pic>
        <p:pic>
          <p:nvPicPr>
            <p:cNvPr id="712" name="Picture 711" descr="A picture containing text, sign, outdoor, clipart&#10;&#10;Description automatically generated">
              <a:extLst>
                <a:ext uri="{FF2B5EF4-FFF2-40B4-BE49-F238E27FC236}">
                  <a16:creationId xmlns:a16="http://schemas.microsoft.com/office/drawing/2014/main" id="{6AECAB95-AF10-F547-4A43-0D942379099F}"/>
                </a:ext>
              </a:extLst>
            </p:cNvPr>
            <p:cNvPicPr>
              <a:picLocks noChangeAspect="1"/>
            </p:cNvPicPr>
            <p:nvPr/>
          </p:nvPicPr>
          <p:blipFill>
            <a:blip r:embed="rId9"/>
            <a:stretch>
              <a:fillRect/>
            </a:stretch>
          </p:blipFill>
          <p:spPr>
            <a:xfrm>
              <a:off x="3118294" y="1366323"/>
              <a:ext cx="274320" cy="274320"/>
            </a:xfrm>
            <a:prstGeom prst="rect">
              <a:avLst/>
            </a:prstGeom>
          </p:spPr>
        </p:pic>
        <p:pic>
          <p:nvPicPr>
            <p:cNvPr id="713" name="Picture 712" descr="Icon&#10;&#10;Description automatically generated">
              <a:extLst>
                <a:ext uri="{FF2B5EF4-FFF2-40B4-BE49-F238E27FC236}">
                  <a16:creationId xmlns:a16="http://schemas.microsoft.com/office/drawing/2014/main" id="{5E4C01C4-29F7-D4CB-AEF3-5558F0F72BFB}"/>
                </a:ext>
              </a:extLst>
            </p:cNvPr>
            <p:cNvPicPr>
              <a:picLocks noChangeAspect="1"/>
            </p:cNvPicPr>
            <p:nvPr/>
          </p:nvPicPr>
          <p:blipFill>
            <a:blip r:embed="rId6"/>
            <a:stretch>
              <a:fillRect/>
            </a:stretch>
          </p:blipFill>
          <p:spPr>
            <a:xfrm>
              <a:off x="3392614" y="1366323"/>
              <a:ext cx="274320" cy="274320"/>
            </a:xfrm>
            <a:prstGeom prst="rect">
              <a:avLst/>
            </a:prstGeom>
          </p:spPr>
        </p:pic>
        <p:pic>
          <p:nvPicPr>
            <p:cNvPr id="714" name="Picture 713" descr="Icon&#10;&#10;Description automatically generated">
              <a:extLst>
                <a:ext uri="{FF2B5EF4-FFF2-40B4-BE49-F238E27FC236}">
                  <a16:creationId xmlns:a16="http://schemas.microsoft.com/office/drawing/2014/main" id="{6CD1A678-B3D9-2761-780C-CE8027E447C2}"/>
                </a:ext>
              </a:extLst>
            </p:cNvPr>
            <p:cNvPicPr>
              <a:picLocks noChangeAspect="1"/>
            </p:cNvPicPr>
            <p:nvPr/>
          </p:nvPicPr>
          <p:blipFill>
            <a:blip r:embed="rId12"/>
            <a:stretch>
              <a:fillRect/>
            </a:stretch>
          </p:blipFill>
          <p:spPr>
            <a:xfrm>
              <a:off x="3666934" y="1366323"/>
              <a:ext cx="274320" cy="274320"/>
            </a:xfrm>
            <a:prstGeom prst="rect">
              <a:avLst/>
            </a:prstGeom>
          </p:spPr>
        </p:pic>
      </p:grpSp>
      <p:grpSp>
        <p:nvGrpSpPr>
          <p:cNvPr id="715" name="Group 714">
            <a:extLst>
              <a:ext uri="{FF2B5EF4-FFF2-40B4-BE49-F238E27FC236}">
                <a16:creationId xmlns:a16="http://schemas.microsoft.com/office/drawing/2014/main" id="{1DE2CC8B-66FF-27A7-0632-1DCC88CD3670}"/>
              </a:ext>
            </a:extLst>
          </p:cNvPr>
          <p:cNvGrpSpPr/>
          <p:nvPr/>
        </p:nvGrpSpPr>
        <p:grpSpPr>
          <a:xfrm>
            <a:off x="8025626" y="2054540"/>
            <a:ext cx="1097280" cy="274320"/>
            <a:chOff x="2843974" y="2047104"/>
            <a:chExt cx="1097280" cy="274320"/>
          </a:xfrm>
        </p:grpSpPr>
        <p:pic>
          <p:nvPicPr>
            <p:cNvPr id="716" name="Picture 715" descr="Icon&#10;&#10;Description automatically generated">
              <a:extLst>
                <a:ext uri="{FF2B5EF4-FFF2-40B4-BE49-F238E27FC236}">
                  <a16:creationId xmlns:a16="http://schemas.microsoft.com/office/drawing/2014/main" id="{0F4AD149-49A6-C14A-4456-25061D395A35}"/>
                </a:ext>
              </a:extLst>
            </p:cNvPr>
            <p:cNvPicPr>
              <a:picLocks noChangeAspect="1"/>
            </p:cNvPicPr>
            <p:nvPr/>
          </p:nvPicPr>
          <p:blipFill>
            <a:blip r:embed="rId3"/>
            <a:stretch>
              <a:fillRect/>
            </a:stretch>
          </p:blipFill>
          <p:spPr>
            <a:xfrm>
              <a:off x="2843974" y="2047104"/>
              <a:ext cx="274320" cy="274320"/>
            </a:xfrm>
            <a:prstGeom prst="rect">
              <a:avLst/>
            </a:prstGeom>
          </p:spPr>
        </p:pic>
        <p:pic>
          <p:nvPicPr>
            <p:cNvPr id="717" name="Picture 716" descr="A picture containing text, sign, outdoor, clipart&#10;&#10;Description automatically generated">
              <a:extLst>
                <a:ext uri="{FF2B5EF4-FFF2-40B4-BE49-F238E27FC236}">
                  <a16:creationId xmlns:a16="http://schemas.microsoft.com/office/drawing/2014/main" id="{4FF78F7D-E5F1-B584-F6CB-70BE44BD903C}"/>
                </a:ext>
              </a:extLst>
            </p:cNvPr>
            <p:cNvPicPr>
              <a:picLocks noChangeAspect="1"/>
            </p:cNvPicPr>
            <p:nvPr/>
          </p:nvPicPr>
          <p:blipFill>
            <a:blip r:embed="rId9"/>
            <a:stretch>
              <a:fillRect/>
            </a:stretch>
          </p:blipFill>
          <p:spPr>
            <a:xfrm>
              <a:off x="3118294" y="2047104"/>
              <a:ext cx="274320" cy="274320"/>
            </a:xfrm>
            <a:prstGeom prst="rect">
              <a:avLst/>
            </a:prstGeom>
          </p:spPr>
        </p:pic>
        <p:pic>
          <p:nvPicPr>
            <p:cNvPr id="718" name="Picture 717" descr="Icon&#10;&#10;Description automatically generated">
              <a:extLst>
                <a:ext uri="{FF2B5EF4-FFF2-40B4-BE49-F238E27FC236}">
                  <a16:creationId xmlns:a16="http://schemas.microsoft.com/office/drawing/2014/main" id="{0390961F-9044-906C-26BC-0676CCD69CB5}"/>
                </a:ext>
              </a:extLst>
            </p:cNvPr>
            <p:cNvPicPr>
              <a:picLocks noChangeAspect="1"/>
            </p:cNvPicPr>
            <p:nvPr/>
          </p:nvPicPr>
          <p:blipFill>
            <a:blip r:embed="rId6"/>
            <a:stretch>
              <a:fillRect/>
            </a:stretch>
          </p:blipFill>
          <p:spPr>
            <a:xfrm>
              <a:off x="3392614" y="2047104"/>
              <a:ext cx="274320" cy="274320"/>
            </a:xfrm>
            <a:prstGeom prst="rect">
              <a:avLst/>
            </a:prstGeom>
          </p:spPr>
        </p:pic>
        <p:pic>
          <p:nvPicPr>
            <p:cNvPr id="719" name="Picture 718" descr="Icon&#10;&#10;Description automatically generated">
              <a:extLst>
                <a:ext uri="{FF2B5EF4-FFF2-40B4-BE49-F238E27FC236}">
                  <a16:creationId xmlns:a16="http://schemas.microsoft.com/office/drawing/2014/main" id="{A826D3D8-592B-05DE-AAB9-5922BE2EEC81}"/>
                </a:ext>
              </a:extLst>
            </p:cNvPr>
            <p:cNvPicPr>
              <a:picLocks noChangeAspect="1"/>
            </p:cNvPicPr>
            <p:nvPr/>
          </p:nvPicPr>
          <p:blipFill>
            <a:blip r:embed="rId12"/>
            <a:stretch>
              <a:fillRect/>
            </a:stretch>
          </p:blipFill>
          <p:spPr>
            <a:xfrm>
              <a:off x="3666934" y="2047104"/>
              <a:ext cx="274320" cy="274320"/>
            </a:xfrm>
            <a:prstGeom prst="rect">
              <a:avLst/>
            </a:prstGeom>
          </p:spPr>
        </p:pic>
      </p:grpSp>
      <p:grpSp>
        <p:nvGrpSpPr>
          <p:cNvPr id="720" name="Group 719">
            <a:extLst>
              <a:ext uri="{FF2B5EF4-FFF2-40B4-BE49-F238E27FC236}">
                <a16:creationId xmlns:a16="http://schemas.microsoft.com/office/drawing/2014/main" id="{509E363E-689C-93C6-06B7-9CF944F73F92}"/>
              </a:ext>
            </a:extLst>
          </p:cNvPr>
          <p:cNvGrpSpPr/>
          <p:nvPr/>
        </p:nvGrpSpPr>
        <p:grpSpPr>
          <a:xfrm>
            <a:off x="8025626" y="2735321"/>
            <a:ext cx="1097280" cy="274320"/>
            <a:chOff x="2843974" y="2727885"/>
            <a:chExt cx="1097280" cy="274320"/>
          </a:xfrm>
        </p:grpSpPr>
        <p:pic>
          <p:nvPicPr>
            <p:cNvPr id="721" name="Picture 720" descr="Icon&#10;&#10;Description automatically generated">
              <a:extLst>
                <a:ext uri="{FF2B5EF4-FFF2-40B4-BE49-F238E27FC236}">
                  <a16:creationId xmlns:a16="http://schemas.microsoft.com/office/drawing/2014/main" id="{630D64A5-B234-CA77-1692-7D661507807A}"/>
                </a:ext>
              </a:extLst>
            </p:cNvPr>
            <p:cNvPicPr>
              <a:picLocks noChangeAspect="1"/>
            </p:cNvPicPr>
            <p:nvPr/>
          </p:nvPicPr>
          <p:blipFill>
            <a:blip r:embed="rId3"/>
            <a:stretch>
              <a:fillRect/>
            </a:stretch>
          </p:blipFill>
          <p:spPr>
            <a:xfrm>
              <a:off x="2843974" y="2727885"/>
              <a:ext cx="274320" cy="274320"/>
            </a:xfrm>
            <a:prstGeom prst="rect">
              <a:avLst/>
            </a:prstGeom>
          </p:spPr>
        </p:pic>
        <p:pic>
          <p:nvPicPr>
            <p:cNvPr id="722" name="Picture 721" descr="A picture containing text, sign, outdoor, clipart&#10;&#10;Description automatically generated">
              <a:extLst>
                <a:ext uri="{FF2B5EF4-FFF2-40B4-BE49-F238E27FC236}">
                  <a16:creationId xmlns:a16="http://schemas.microsoft.com/office/drawing/2014/main" id="{A3C8371F-FD7A-F85D-D06A-572FCF713D66}"/>
                </a:ext>
              </a:extLst>
            </p:cNvPr>
            <p:cNvPicPr>
              <a:picLocks noChangeAspect="1"/>
            </p:cNvPicPr>
            <p:nvPr/>
          </p:nvPicPr>
          <p:blipFill>
            <a:blip r:embed="rId9"/>
            <a:stretch>
              <a:fillRect/>
            </a:stretch>
          </p:blipFill>
          <p:spPr>
            <a:xfrm>
              <a:off x="3118294" y="2727885"/>
              <a:ext cx="274320" cy="274320"/>
            </a:xfrm>
            <a:prstGeom prst="rect">
              <a:avLst/>
            </a:prstGeom>
          </p:spPr>
        </p:pic>
        <p:pic>
          <p:nvPicPr>
            <p:cNvPr id="723" name="Picture 722" descr="Icon&#10;&#10;Description automatically generated">
              <a:extLst>
                <a:ext uri="{FF2B5EF4-FFF2-40B4-BE49-F238E27FC236}">
                  <a16:creationId xmlns:a16="http://schemas.microsoft.com/office/drawing/2014/main" id="{48311EB6-A3B9-1D01-3CC8-6FBE4EBA5584}"/>
                </a:ext>
              </a:extLst>
            </p:cNvPr>
            <p:cNvPicPr>
              <a:picLocks noChangeAspect="1"/>
            </p:cNvPicPr>
            <p:nvPr/>
          </p:nvPicPr>
          <p:blipFill>
            <a:blip r:embed="rId6"/>
            <a:stretch>
              <a:fillRect/>
            </a:stretch>
          </p:blipFill>
          <p:spPr>
            <a:xfrm>
              <a:off x="3392614" y="2727885"/>
              <a:ext cx="274320" cy="274320"/>
            </a:xfrm>
            <a:prstGeom prst="rect">
              <a:avLst/>
            </a:prstGeom>
          </p:spPr>
        </p:pic>
        <p:pic>
          <p:nvPicPr>
            <p:cNvPr id="724" name="Picture 723" descr="Icon&#10;&#10;Description automatically generated">
              <a:extLst>
                <a:ext uri="{FF2B5EF4-FFF2-40B4-BE49-F238E27FC236}">
                  <a16:creationId xmlns:a16="http://schemas.microsoft.com/office/drawing/2014/main" id="{E5725945-766F-E596-B861-BD7318407E67}"/>
                </a:ext>
              </a:extLst>
            </p:cNvPr>
            <p:cNvPicPr>
              <a:picLocks noChangeAspect="1"/>
            </p:cNvPicPr>
            <p:nvPr/>
          </p:nvPicPr>
          <p:blipFill>
            <a:blip r:embed="rId12"/>
            <a:stretch>
              <a:fillRect/>
            </a:stretch>
          </p:blipFill>
          <p:spPr>
            <a:xfrm>
              <a:off x="3666934" y="2727885"/>
              <a:ext cx="274320" cy="274320"/>
            </a:xfrm>
            <a:prstGeom prst="rect">
              <a:avLst/>
            </a:prstGeom>
          </p:spPr>
        </p:pic>
      </p:grpSp>
      <p:grpSp>
        <p:nvGrpSpPr>
          <p:cNvPr id="725" name="Group 724">
            <a:extLst>
              <a:ext uri="{FF2B5EF4-FFF2-40B4-BE49-F238E27FC236}">
                <a16:creationId xmlns:a16="http://schemas.microsoft.com/office/drawing/2014/main" id="{CF3619E4-98CA-6A68-9968-5F9915F51BD0}"/>
              </a:ext>
            </a:extLst>
          </p:cNvPr>
          <p:cNvGrpSpPr/>
          <p:nvPr/>
        </p:nvGrpSpPr>
        <p:grpSpPr>
          <a:xfrm>
            <a:off x="8025626" y="3416102"/>
            <a:ext cx="1097280" cy="274382"/>
            <a:chOff x="2843974" y="3408666"/>
            <a:chExt cx="1097280" cy="274382"/>
          </a:xfrm>
        </p:grpSpPr>
        <p:pic>
          <p:nvPicPr>
            <p:cNvPr id="726" name="Picture 725" descr="Icon&#10;&#10;Description automatically generated">
              <a:extLst>
                <a:ext uri="{FF2B5EF4-FFF2-40B4-BE49-F238E27FC236}">
                  <a16:creationId xmlns:a16="http://schemas.microsoft.com/office/drawing/2014/main" id="{568659E5-C273-AE1F-6C92-723E43B7410B}"/>
                </a:ext>
              </a:extLst>
            </p:cNvPr>
            <p:cNvPicPr>
              <a:picLocks noChangeAspect="1"/>
            </p:cNvPicPr>
            <p:nvPr/>
          </p:nvPicPr>
          <p:blipFill>
            <a:blip r:embed="rId3"/>
            <a:stretch>
              <a:fillRect/>
            </a:stretch>
          </p:blipFill>
          <p:spPr>
            <a:xfrm>
              <a:off x="2843974" y="3408666"/>
              <a:ext cx="274320" cy="274320"/>
            </a:xfrm>
            <a:prstGeom prst="rect">
              <a:avLst/>
            </a:prstGeom>
          </p:spPr>
        </p:pic>
        <p:pic>
          <p:nvPicPr>
            <p:cNvPr id="727" name="Picture 726" descr="A picture containing text, sign, outdoor, clipart&#10;&#10;Description automatically generated">
              <a:extLst>
                <a:ext uri="{FF2B5EF4-FFF2-40B4-BE49-F238E27FC236}">
                  <a16:creationId xmlns:a16="http://schemas.microsoft.com/office/drawing/2014/main" id="{A9FDCA1E-8CC3-9C11-D85D-2408F2F32E21}"/>
                </a:ext>
              </a:extLst>
            </p:cNvPr>
            <p:cNvPicPr>
              <a:picLocks noChangeAspect="1"/>
            </p:cNvPicPr>
            <p:nvPr/>
          </p:nvPicPr>
          <p:blipFill>
            <a:blip r:embed="rId9"/>
            <a:stretch>
              <a:fillRect/>
            </a:stretch>
          </p:blipFill>
          <p:spPr>
            <a:xfrm>
              <a:off x="3118294" y="3408666"/>
              <a:ext cx="274320" cy="274320"/>
            </a:xfrm>
            <a:prstGeom prst="rect">
              <a:avLst/>
            </a:prstGeom>
          </p:spPr>
        </p:pic>
        <p:pic>
          <p:nvPicPr>
            <p:cNvPr id="728" name="Picture 727" descr="Icon&#10;&#10;Description automatically generated">
              <a:extLst>
                <a:ext uri="{FF2B5EF4-FFF2-40B4-BE49-F238E27FC236}">
                  <a16:creationId xmlns:a16="http://schemas.microsoft.com/office/drawing/2014/main" id="{0437D2BC-A198-2F53-DA7C-19942B4BD6D2}"/>
                </a:ext>
              </a:extLst>
            </p:cNvPr>
            <p:cNvPicPr>
              <a:picLocks noChangeAspect="1"/>
            </p:cNvPicPr>
            <p:nvPr/>
          </p:nvPicPr>
          <p:blipFill>
            <a:blip r:embed="rId6"/>
            <a:stretch>
              <a:fillRect/>
            </a:stretch>
          </p:blipFill>
          <p:spPr>
            <a:xfrm>
              <a:off x="3392614" y="3408728"/>
              <a:ext cx="274320" cy="274320"/>
            </a:xfrm>
            <a:prstGeom prst="rect">
              <a:avLst/>
            </a:prstGeom>
          </p:spPr>
        </p:pic>
        <p:pic>
          <p:nvPicPr>
            <p:cNvPr id="729" name="Picture 728" descr="Icon&#10;&#10;Description automatically generated">
              <a:extLst>
                <a:ext uri="{FF2B5EF4-FFF2-40B4-BE49-F238E27FC236}">
                  <a16:creationId xmlns:a16="http://schemas.microsoft.com/office/drawing/2014/main" id="{8A36D0F2-6019-8EAE-CDE9-74E0BBA8DD5C}"/>
                </a:ext>
              </a:extLst>
            </p:cNvPr>
            <p:cNvPicPr>
              <a:picLocks noChangeAspect="1"/>
            </p:cNvPicPr>
            <p:nvPr/>
          </p:nvPicPr>
          <p:blipFill>
            <a:blip r:embed="rId12"/>
            <a:stretch>
              <a:fillRect/>
            </a:stretch>
          </p:blipFill>
          <p:spPr>
            <a:xfrm>
              <a:off x="3666934" y="3408728"/>
              <a:ext cx="274320" cy="274320"/>
            </a:xfrm>
            <a:prstGeom prst="rect">
              <a:avLst/>
            </a:prstGeom>
          </p:spPr>
        </p:pic>
      </p:grpSp>
      <p:grpSp>
        <p:nvGrpSpPr>
          <p:cNvPr id="730" name="Group 729">
            <a:extLst>
              <a:ext uri="{FF2B5EF4-FFF2-40B4-BE49-F238E27FC236}">
                <a16:creationId xmlns:a16="http://schemas.microsoft.com/office/drawing/2014/main" id="{38C02AE6-E265-0DD6-8936-63792A14D0E4}"/>
              </a:ext>
            </a:extLst>
          </p:cNvPr>
          <p:cNvGrpSpPr/>
          <p:nvPr/>
        </p:nvGrpSpPr>
        <p:grpSpPr>
          <a:xfrm>
            <a:off x="8025626" y="4096883"/>
            <a:ext cx="1097280" cy="274320"/>
            <a:chOff x="2843974" y="4089447"/>
            <a:chExt cx="1097280" cy="274320"/>
          </a:xfrm>
        </p:grpSpPr>
        <p:pic>
          <p:nvPicPr>
            <p:cNvPr id="731" name="Picture 730" descr="Icon&#10;&#10;Description automatically generated">
              <a:extLst>
                <a:ext uri="{FF2B5EF4-FFF2-40B4-BE49-F238E27FC236}">
                  <a16:creationId xmlns:a16="http://schemas.microsoft.com/office/drawing/2014/main" id="{CBD7C0CB-BD5D-9460-5458-C6C553AD8831}"/>
                </a:ext>
              </a:extLst>
            </p:cNvPr>
            <p:cNvPicPr>
              <a:picLocks noChangeAspect="1"/>
            </p:cNvPicPr>
            <p:nvPr/>
          </p:nvPicPr>
          <p:blipFill>
            <a:blip r:embed="rId3"/>
            <a:stretch>
              <a:fillRect/>
            </a:stretch>
          </p:blipFill>
          <p:spPr>
            <a:xfrm>
              <a:off x="2843974" y="4089447"/>
              <a:ext cx="274320" cy="274320"/>
            </a:xfrm>
            <a:prstGeom prst="rect">
              <a:avLst/>
            </a:prstGeom>
          </p:spPr>
        </p:pic>
        <p:pic>
          <p:nvPicPr>
            <p:cNvPr id="732" name="Picture 731" descr="A picture containing text, sign, outdoor, clipart&#10;&#10;Description automatically generated">
              <a:extLst>
                <a:ext uri="{FF2B5EF4-FFF2-40B4-BE49-F238E27FC236}">
                  <a16:creationId xmlns:a16="http://schemas.microsoft.com/office/drawing/2014/main" id="{048B3799-48FF-99DC-81BF-65B7C8B1659E}"/>
                </a:ext>
              </a:extLst>
            </p:cNvPr>
            <p:cNvPicPr>
              <a:picLocks noChangeAspect="1"/>
            </p:cNvPicPr>
            <p:nvPr/>
          </p:nvPicPr>
          <p:blipFill>
            <a:blip r:embed="rId9"/>
            <a:stretch>
              <a:fillRect/>
            </a:stretch>
          </p:blipFill>
          <p:spPr>
            <a:xfrm>
              <a:off x="3118294" y="4089447"/>
              <a:ext cx="274320" cy="274320"/>
            </a:xfrm>
            <a:prstGeom prst="rect">
              <a:avLst/>
            </a:prstGeom>
          </p:spPr>
        </p:pic>
        <p:pic>
          <p:nvPicPr>
            <p:cNvPr id="733" name="Picture 732" descr="Icon&#10;&#10;Description automatically generated">
              <a:extLst>
                <a:ext uri="{FF2B5EF4-FFF2-40B4-BE49-F238E27FC236}">
                  <a16:creationId xmlns:a16="http://schemas.microsoft.com/office/drawing/2014/main" id="{94F8E1F0-94A9-1E7E-9266-CE0095B374A2}"/>
                </a:ext>
              </a:extLst>
            </p:cNvPr>
            <p:cNvPicPr>
              <a:picLocks noChangeAspect="1"/>
            </p:cNvPicPr>
            <p:nvPr/>
          </p:nvPicPr>
          <p:blipFill>
            <a:blip r:embed="rId6"/>
            <a:stretch>
              <a:fillRect/>
            </a:stretch>
          </p:blipFill>
          <p:spPr>
            <a:xfrm>
              <a:off x="3392614" y="4089447"/>
              <a:ext cx="274320" cy="274320"/>
            </a:xfrm>
            <a:prstGeom prst="rect">
              <a:avLst/>
            </a:prstGeom>
          </p:spPr>
        </p:pic>
        <p:pic>
          <p:nvPicPr>
            <p:cNvPr id="734" name="Picture 733" descr="Icon&#10;&#10;Description automatically generated">
              <a:extLst>
                <a:ext uri="{FF2B5EF4-FFF2-40B4-BE49-F238E27FC236}">
                  <a16:creationId xmlns:a16="http://schemas.microsoft.com/office/drawing/2014/main" id="{36ED86E8-04DC-8646-920A-7A60887B97E9}"/>
                </a:ext>
              </a:extLst>
            </p:cNvPr>
            <p:cNvPicPr>
              <a:picLocks noChangeAspect="1"/>
            </p:cNvPicPr>
            <p:nvPr/>
          </p:nvPicPr>
          <p:blipFill>
            <a:blip r:embed="rId12"/>
            <a:stretch>
              <a:fillRect/>
            </a:stretch>
          </p:blipFill>
          <p:spPr>
            <a:xfrm>
              <a:off x="3666934" y="4089447"/>
              <a:ext cx="274320" cy="274320"/>
            </a:xfrm>
            <a:prstGeom prst="rect">
              <a:avLst/>
            </a:prstGeom>
          </p:spPr>
        </p:pic>
      </p:grpSp>
      <p:grpSp>
        <p:nvGrpSpPr>
          <p:cNvPr id="735" name="Group 734">
            <a:extLst>
              <a:ext uri="{FF2B5EF4-FFF2-40B4-BE49-F238E27FC236}">
                <a16:creationId xmlns:a16="http://schemas.microsoft.com/office/drawing/2014/main" id="{C4C0644A-9D99-3D63-4540-A37B913AEECC}"/>
              </a:ext>
            </a:extLst>
          </p:cNvPr>
          <p:cNvGrpSpPr/>
          <p:nvPr/>
        </p:nvGrpSpPr>
        <p:grpSpPr>
          <a:xfrm>
            <a:off x="8025626" y="4777664"/>
            <a:ext cx="1097280" cy="274320"/>
            <a:chOff x="2843974" y="4770228"/>
            <a:chExt cx="1097280" cy="274320"/>
          </a:xfrm>
        </p:grpSpPr>
        <p:pic>
          <p:nvPicPr>
            <p:cNvPr id="736" name="Picture 735" descr="Icon&#10;&#10;Description automatically generated">
              <a:extLst>
                <a:ext uri="{FF2B5EF4-FFF2-40B4-BE49-F238E27FC236}">
                  <a16:creationId xmlns:a16="http://schemas.microsoft.com/office/drawing/2014/main" id="{A137CAE7-2244-8E5E-2F34-84F1EE813B28}"/>
                </a:ext>
              </a:extLst>
            </p:cNvPr>
            <p:cNvPicPr>
              <a:picLocks noChangeAspect="1"/>
            </p:cNvPicPr>
            <p:nvPr/>
          </p:nvPicPr>
          <p:blipFill>
            <a:blip r:embed="rId3"/>
            <a:stretch>
              <a:fillRect/>
            </a:stretch>
          </p:blipFill>
          <p:spPr>
            <a:xfrm>
              <a:off x="2843974" y="4770228"/>
              <a:ext cx="274320" cy="274320"/>
            </a:xfrm>
            <a:prstGeom prst="rect">
              <a:avLst/>
            </a:prstGeom>
          </p:spPr>
        </p:pic>
        <p:pic>
          <p:nvPicPr>
            <p:cNvPr id="737" name="Picture 736" descr="A picture containing text, sign, outdoor, clipart&#10;&#10;Description automatically generated">
              <a:extLst>
                <a:ext uri="{FF2B5EF4-FFF2-40B4-BE49-F238E27FC236}">
                  <a16:creationId xmlns:a16="http://schemas.microsoft.com/office/drawing/2014/main" id="{CA6157C2-4C3C-59C6-5FDB-6EB59D587184}"/>
                </a:ext>
              </a:extLst>
            </p:cNvPr>
            <p:cNvPicPr>
              <a:picLocks noChangeAspect="1"/>
            </p:cNvPicPr>
            <p:nvPr/>
          </p:nvPicPr>
          <p:blipFill>
            <a:blip r:embed="rId9"/>
            <a:stretch>
              <a:fillRect/>
            </a:stretch>
          </p:blipFill>
          <p:spPr>
            <a:xfrm>
              <a:off x="3118294" y="4770228"/>
              <a:ext cx="274320" cy="274320"/>
            </a:xfrm>
            <a:prstGeom prst="rect">
              <a:avLst/>
            </a:prstGeom>
          </p:spPr>
        </p:pic>
        <p:pic>
          <p:nvPicPr>
            <p:cNvPr id="738" name="Picture 737" descr="Icon&#10;&#10;Description automatically generated">
              <a:extLst>
                <a:ext uri="{FF2B5EF4-FFF2-40B4-BE49-F238E27FC236}">
                  <a16:creationId xmlns:a16="http://schemas.microsoft.com/office/drawing/2014/main" id="{39A1FBF4-71E6-F1E7-147A-BBEDDAF5C6AD}"/>
                </a:ext>
              </a:extLst>
            </p:cNvPr>
            <p:cNvPicPr>
              <a:picLocks noChangeAspect="1"/>
            </p:cNvPicPr>
            <p:nvPr/>
          </p:nvPicPr>
          <p:blipFill>
            <a:blip r:embed="rId6"/>
            <a:stretch>
              <a:fillRect/>
            </a:stretch>
          </p:blipFill>
          <p:spPr>
            <a:xfrm>
              <a:off x="3392614" y="4770228"/>
              <a:ext cx="274320" cy="274320"/>
            </a:xfrm>
            <a:prstGeom prst="rect">
              <a:avLst/>
            </a:prstGeom>
          </p:spPr>
        </p:pic>
        <p:pic>
          <p:nvPicPr>
            <p:cNvPr id="739" name="Picture 738" descr="Icon&#10;&#10;Description automatically generated">
              <a:extLst>
                <a:ext uri="{FF2B5EF4-FFF2-40B4-BE49-F238E27FC236}">
                  <a16:creationId xmlns:a16="http://schemas.microsoft.com/office/drawing/2014/main" id="{DD769FD5-93D5-B7C9-2BA0-D92F5C25523C}"/>
                </a:ext>
              </a:extLst>
            </p:cNvPr>
            <p:cNvPicPr>
              <a:picLocks noChangeAspect="1"/>
            </p:cNvPicPr>
            <p:nvPr/>
          </p:nvPicPr>
          <p:blipFill>
            <a:blip r:embed="rId12"/>
            <a:stretch>
              <a:fillRect/>
            </a:stretch>
          </p:blipFill>
          <p:spPr>
            <a:xfrm>
              <a:off x="3666934" y="4770228"/>
              <a:ext cx="274320" cy="274320"/>
            </a:xfrm>
            <a:prstGeom prst="rect">
              <a:avLst/>
            </a:prstGeom>
          </p:spPr>
        </p:pic>
      </p:grpSp>
      <p:grpSp>
        <p:nvGrpSpPr>
          <p:cNvPr id="740" name="Group 739">
            <a:extLst>
              <a:ext uri="{FF2B5EF4-FFF2-40B4-BE49-F238E27FC236}">
                <a16:creationId xmlns:a16="http://schemas.microsoft.com/office/drawing/2014/main" id="{AC3669FE-A36D-32FD-C6A9-2FA12E12D212}"/>
              </a:ext>
            </a:extLst>
          </p:cNvPr>
          <p:cNvGrpSpPr/>
          <p:nvPr/>
        </p:nvGrpSpPr>
        <p:grpSpPr>
          <a:xfrm>
            <a:off x="8025626" y="5458445"/>
            <a:ext cx="1097280" cy="274320"/>
            <a:chOff x="2843974" y="5451009"/>
            <a:chExt cx="1097280" cy="274320"/>
          </a:xfrm>
        </p:grpSpPr>
        <p:pic>
          <p:nvPicPr>
            <p:cNvPr id="741" name="Picture 740" descr="Icon&#10;&#10;Description automatically generated">
              <a:extLst>
                <a:ext uri="{FF2B5EF4-FFF2-40B4-BE49-F238E27FC236}">
                  <a16:creationId xmlns:a16="http://schemas.microsoft.com/office/drawing/2014/main" id="{D3914849-1DA2-36C8-E7B4-8492C5AE31A1}"/>
                </a:ext>
              </a:extLst>
            </p:cNvPr>
            <p:cNvPicPr>
              <a:picLocks noChangeAspect="1"/>
            </p:cNvPicPr>
            <p:nvPr/>
          </p:nvPicPr>
          <p:blipFill>
            <a:blip r:embed="rId3"/>
            <a:stretch>
              <a:fillRect/>
            </a:stretch>
          </p:blipFill>
          <p:spPr>
            <a:xfrm>
              <a:off x="2843974" y="5451009"/>
              <a:ext cx="274320" cy="274320"/>
            </a:xfrm>
            <a:prstGeom prst="rect">
              <a:avLst/>
            </a:prstGeom>
          </p:spPr>
        </p:pic>
        <p:pic>
          <p:nvPicPr>
            <p:cNvPr id="742" name="Picture 741" descr="A picture containing text, sign, outdoor, clipart&#10;&#10;Description automatically generated">
              <a:extLst>
                <a:ext uri="{FF2B5EF4-FFF2-40B4-BE49-F238E27FC236}">
                  <a16:creationId xmlns:a16="http://schemas.microsoft.com/office/drawing/2014/main" id="{F0E3AE31-F195-3550-7498-1C7E2EA29E1A}"/>
                </a:ext>
              </a:extLst>
            </p:cNvPr>
            <p:cNvPicPr>
              <a:picLocks noChangeAspect="1"/>
            </p:cNvPicPr>
            <p:nvPr/>
          </p:nvPicPr>
          <p:blipFill>
            <a:blip r:embed="rId9"/>
            <a:stretch>
              <a:fillRect/>
            </a:stretch>
          </p:blipFill>
          <p:spPr>
            <a:xfrm>
              <a:off x="3118294" y="5451009"/>
              <a:ext cx="274320" cy="274320"/>
            </a:xfrm>
            <a:prstGeom prst="rect">
              <a:avLst/>
            </a:prstGeom>
          </p:spPr>
        </p:pic>
        <p:pic>
          <p:nvPicPr>
            <p:cNvPr id="743" name="Picture 742" descr="Icon&#10;&#10;Description automatically generated">
              <a:extLst>
                <a:ext uri="{FF2B5EF4-FFF2-40B4-BE49-F238E27FC236}">
                  <a16:creationId xmlns:a16="http://schemas.microsoft.com/office/drawing/2014/main" id="{EFB9E9CF-BA86-FC71-1290-0E3CFCED1653}"/>
                </a:ext>
              </a:extLst>
            </p:cNvPr>
            <p:cNvPicPr>
              <a:picLocks noChangeAspect="1"/>
            </p:cNvPicPr>
            <p:nvPr/>
          </p:nvPicPr>
          <p:blipFill>
            <a:blip r:embed="rId6"/>
            <a:stretch>
              <a:fillRect/>
            </a:stretch>
          </p:blipFill>
          <p:spPr>
            <a:xfrm>
              <a:off x="3392614" y="5451009"/>
              <a:ext cx="274320" cy="274320"/>
            </a:xfrm>
            <a:prstGeom prst="rect">
              <a:avLst/>
            </a:prstGeom>
          </p:spPr>
        </p:pic>
        <p:pic>
          <p:nvPicPr>
            <p:cNvPr id="744" name="Picture 743" descr="Icon&#10;&#10;Description automatically generated">
              <a:extLst>
                <a:ext uri="{FF2B5EF4-FFF2-40B4-BE49-F238E27FC236}">
                  <a16:creationId xmlns:a16="http://schemas.microsoft.com/office/drawing/2014/main" id="{FB7F9787-1766-1EA0-270F-338C58274974}"/>
                </a:ext>
              </a:extLst>
            </p:cNvPr>
            <p:cNvPicPr>
              <a:picLocks noChangeAspect="1"/>
            </p:cNvPicPr>
            <p:nvPr/>
          </p:nvPicPr>
          <p:blipFill>
            <a:blip r:embed="rId12"/>
            <a:stretch>
              <a:fillRect/>
            </a:stretch>
          </p:blipFill>
          <p:spPr>
            <a:xfrm>
              <a:off x="3666934" y="5451009"/>
              <a:ext cx="274320" cy="274320"/>
            </a:xfrm>
            <a:prstGeom prst="rect">
              <a:avLst/>
            </a:prstGeom>
          </p:spPr>
        </p:pic>
      </p:grpSp>
      <p:pic>
        <p:nvPicPr>
          <p:cNvPr id="748" name="Picture 747" descr="Icon&#10;&#10;Description automatically generated">
            <a:extLst>
              <a:ext uri="{FF2B5EF4-FFF2-40B4-BE49-F238E27FC236}">
                <a16:creationId xmlns:a16="http://schemas.microsoft.com/office/drawing/2014/main" id="{CC53372F-3CDB-621F-00B2-F92E28EC2BE0}"/>
              </a:ext>
            </a:extLst>
          </p:cNvPr>
          <p:cNvPicPr>
            <a:picLocks noChangeAspect="1"/>
          </p:cNvPicPr>
          <p:nvPr/>
        </p:nvPicPr>
        <p:blipFill>
          <a:blip r:embed="rId17">
            <a:duotone>
              <a:schemeClr val="accent3">
                <a:shade val="45000"/>
                <a:satMod val="135000"/>
              </a:schemeClr>
              <a:prstClr val="white"/>
            </a:duotone>
          </a:blip>
          <a:stretch>
            <a:fillRect/>
          </a:stretch>
        </p:blipFill>
        <p:spPr>
          <a:xfrm>
            <a:off x="8858695" y="1378587"/>
            <a:ext cx="256032" cy="256032"/>
          </a:xfrm>
          <a:prstGeom prst="rect">
            <a:avLst/>
          </a:prstGeom>
        </p:spPr>
      </p:pic>
      <p:pic>
        <p:nvPicPr>
          <p:cNvPr id="752" name="Picture 751" descr="Icon&#10;&#10;Description automatically generated">
            <a:extLst>
              <a:ext uri="{FF2B5EF4-FFF2-40B4-BE49-F238E27FC236}">
                <a16:creationId xmlns:a16="http://schemas.microsoft.com/office/drawing/2014/main" id="{2D8DBDBA-4418-6C24-1634-6DA8E1C1FAF8}"/>
              </a:ext>
            </a:extLst>
          </p:cNvPr>
          <p:cNvPicPr>
            <a:picLocks noChangeAspect="1"/>
          </p:cNvPicPr>
          <p:nvPr/>
        </p:nvPicPr>
        <p:blipFill>
          <a:blip r:embed="rId17">
            <a:duotone>
              <a:schemeClr val="accent3">
                <a:shade val="45000"/>
                <a:satMod val="135000"/>
              </a:schemeClr>
              <a:prstClr val="white"/>
            </a:duotone>
          </a:blip>
          <a:stretch>
            <a:fillRect/>
          </a:stretch>
        </p:blipFill>
        <p:spPr>
          <a:xfrm>
            <a:off x="8855006" y="2067678"/>
            <a:ext cx="256032" cy="256032"/>
          </a:xfrm>
          <a:prstGeom prst="rect">
            <a:avLst/>
          </a:prstGeom>
        </p:spPr>
      </p:pic>
      <p:pic>
        <p:nvPicPr>
          <p:cNvPr id="756" name="Picture 755" descr="Icon&#10;&#10;Description automatically generated">
            <a:extLst>
              <a:ext uri="{FF2B5EF4-FFF2-40B4-BE49-F238E27FC236}">
                <a16:creationId xmlns:a16="http://schemas.microsoft.com/office/drawing/2014/main" id="{5FEA7DD1-0AD6-38FA-0F1F-39BF846FD339}"/>
              </a:ext>
            </a:extLst>
          </p:cNvPr>
          <p:cNvPicPr>
            <a:picLocks noChangeAspect="1"/>
          </p:cNvPicPr>
          <p:nvPr/>
        </p:nvPicPr>
        <p:blipFill>
          <a:blip r:embed="rId17">
            <a:duotone>
              <a:schemeClr val="accent3">
                <a:shade val="45000"/>
                <a:satMod val="135000"/>
              </a:schemeClr>
              <a:prstClr val="white"/>
            </a:duotone>
          </a:blip>
          <a:stretch>
            <a:fillRect/>
          </a:stretch>
        </p:blipFill>
        <p:spPr>
          <a:xfrm>
            <a:off x="8854197" y="2749012"/>
            <a:ext cx="256032" cy="256032"/>
          </a:xfrm>
          <a:prstGeom prst="rect">
            <a:avLst/>
          </a:prstGeom>
        </p:spPr>
      </p:pic>
      <p:pic>
        <p:nvPicPr>
          <p:cNvPr id="760" name="Picture 759" descr="Icon&#10;&#10;Description automatically generated">
            <a:extLst>
              <a:ext uri="{FF2B5EF4-FFF2-40B4-BE49-F238E27FC236}">
                <a16:creationId xmlns:a16="http://schemas.microsoft.com/office/drawing/2014/main" id="{983E91D7-8C62-EC35-3DEE-3AB6C7E38533}"/>
              </a:ext>
            </a:extLst>
          </p:cNvPr>
          <p:cNvPicPr>
            <a:picLocks noChangeAspect="1"/>
          </p:cNvPicPr>
          <p:nvPr/>
        </p:nvPicPr>
        <p:blipFill>
          <a:blip r:embed="rId17">
            <a:duotone>
              <a:schemeClr val="accent3">
                <a:shade val="45000"/>
                <a:satMod val="135000"/>
              </a:schemeClr>
              <a:prstClr val="white"/>
            </a:duotone>
          </a:blip>
          <a:stretch>
            <a:fillRect/>
          </a:stretch>
        </p:blipFill>
        <p:spPr>
          <a:xfrm>
            <a:off x="8855006" y="3427990"/>
            <a:ext cx="256032" cy="256032"/>
          </a:xfrm>
          <a:prstGeom prst="rect">
            <a:avLst/>
          </a:prstGeom>
        </p:spPr>
      </p:pic>
      <p:pic>
        <p:nvPicPr>
          <p:cNvPr id="763" name="Picture 762" descr="Icon&#10;&#10;Description automatically generated">
            <a:extLst>
              <a:ext uri="{FF2B5EF4-FFF2-40B4-BE49-F238E27FC236}">
                <a16:creationId xmlns:a16="http://schemas.microsoft.com/office/drawing/2014/main" id="{ECE12D1C-FC09-124A-35B1-9D8574B63E44}"/>
              </a:ext>
            </a:extLst>
          </p:cNvPr>
          <p:cNvPicPr>
            <a:picLocks noChangeAspect="1"/>
          </p:cNvPicPr>
          <p:nvPr/>
        </p:nvPicPr>
        <p:blipFill>
          <a:blip r:embed="rId16">
            <a:duotone>
              <a:schemeClr val="accent3">
                <a:shade val="45000"/>
                <a:satMod val="135000"/>
              </a:schemeClr>
              <a:prstClr val="white"/>
            </a:duotone>
          </a:blip>
          <a:stretch>
            <a:fillRect/>
          </a:stretch>
        </p:blipFill>
        <p:spPr>
          <a:xfrm>
            <a:off x="8592233" y="4103861"/>
            <a:ext cx="256032" cy="256032"/>
          </a:xfrm>
          <a:prstGeom prst="rect">
            <a:avLst/>
          </a:prstGeom>
        </p:spPr>
      </p:pic>
      <p:pic>
        <p:nvPicPr>
          <p:cNvPr id="764" name="Picture 763" descr="Icon&#10;&#10;Description automatically generated">
            <a:extLst>
              <a:ext uri="{FF2B5EF4-FFF2-40B4-BE49-F238E27FC236}">
                <a16:creationId xmlns:a16="http://schemas.microsoft.com/office/drawing/2014/main" id="{9D1202A7-5504-2AE4-B2F6-CDAC1466221E}"/>
              </a:ext>
            </a:extLst>
          </p:cNvPr>
          <p:cNvPicPr>
            <a:picLocks noChangeAspect="1"/>
          </p:cNvPicPr>
          <p:nvPr/>
        </p:nvPicPr>
        <p:blipFill>
          <a:blip r:embed="rId17">
            <a:duotone>
              <a:schemeClr val="accent3">
                <a:shade val="45000"/>
                <a:satMod val="135000"/>
              </a:schemeClr>
              <a:prstClr val="white"/>
            </a:duotone>
          </a:blip>
          <a:stretch>
            <a:fillRect/>
          </a:stretch>
        </p:blipFill>
        <p:spPr>
          <a:xfrm>
            <a:off x="8866874" y="4103861"/>
            <a:ext cx="256032" cy="256032"/>
          </a:xfrm>
          <a:prstGeom prst="rect">
            <a:avLst/>
          </a:prstGeom>
        </p:spPr>
      </p:pic>
      <p:pic>
        <p:nvPicPr>
          <p:cNvPr id="766" name="Picture 765" descr="Icon&#10;&#10;Description automatically generated">
            <a:extLst>
              <a:ext uri="{FF2B5EF4-FFF2-40B4-BE49-F238E27FC236}">
                <a16:creationId xmlns:a16="http://schemas.microsoft.com/office/drawing/2014/main" id="{C7801653-C2B3-CBD1-948D-92B9CBD393E2}"/>
              </a:ext>
            </a:extLst>
          </p:cNvPr>
          <p:cNvPicPr>
            <a:picLocks noChangeAspect="1"/>
          </p:cNvPicPr>
          <p:nvPr/>
        </p:nvPicPr>
        <p:blipFill>
          <a:blip r:embed="rId15">
            <a:duotone>
              <a:schemeClr val="accent3">
                <a:shade val="45000"/>
                <a:satMod val="135000"/>
              </a:schemeClr>
              <a:prstClr val="white"/>
            </a:duotone>
          </a:blip>
          <a:stretch>
            <a:fillRect/>
          </a:stretch>
        </p:blipFill>
        <p:spPr>
          <a:xfrm>
            <a:off x="8312701" y="4791062"/>
            <a:ext cx="256032" cy="256032"/>
          </a:xfrm>
          <a:prstGeom prst="rect">
            <a:avLst/>
          </a:prstGeom>
        </p:spPr>
      </p:pic>
      <p:pic>
        <p:nvPicPr>
          <p:cNvPr id="767" name="Picture 766" descr="Icon&#10;&#10;Description automatically generated">
            <a:extLst>
              <a:ext uri="{FF2B5EF4-FFF2-40B4-BE49-F238E27FC236}">
                <a16:creationId xmlns:a16="http://schemas.microsoft.com/office/drawing/2014/main" id="{943E6C77-A010-0539-4A58-3A9EBA9BF584}"/>
              </a:ext>
            </a:extLst>
          </p:cNvPr>
          <p:cNvPicPr>
            <a:picLocks noChangeAspect="1"/>
          </p:cNvPicPr>
          <p:nvPr/>
        </p:nvPicPr>
        <p:blipFill>
          <a:blip r:embed="rId16">
            <a:duotone>
              <a:schemeClr val="accent3">
                <a:shade val="45000"/>
                <a:satMod val="135000"/>
              </a:schemeClr>
              <a:prstClr val="white"/>
            </a:duotone>
          </a:blip>
          <a:stretch>
            <a:fillRect/>
          </a:stretch>
        </p:blipFill>
        <p:spPr>
          <a:xfrm>
            <a:off x="8587343" y="4791062"/>
            <a:ext cx="256032" cy="256032"/>
          </a:xfrm>
          <a:prstGeom prst="rect">
            <a:avLst/>
          </a:prstGeom>
        </p:spPr>
      </p:pic>
      <p:pic>
        <p:nvPicPr>
          <p:cNvPr id="768" name="Picture 767" descr="Icon&#10;&#10;Description automatically generated">
            <a:extLst>
              <a:ext uri="{FF2B5EF4-FFF2-40B4-BE49-F238E27FC236}">
                <a16:creationId xmlns:a16="http://schemas.microsoft.com/office/drawing/2014/main" id="{4ED5D5C0-9CD0-A081-B8CC-B9A0F5E9CE36}"/>
              </a:ext>
            </a:extLst>
          </p:cNvPr>
          <p:cNvPicPr>
            <a:picLocks noChangeAspect="1"/>
          </p:cNvPicPr>
          <p:nvPr/>
        </p:nvPicPr>
        <p:blipFill>
          <a:blip r:embed="rId17">
            <a:duotone>
              <a:schemeClr val="accent3">
                <a:shade val="45000"/>
                <a:satMod val="135000"/>
              </a:schemeClr>
              <a:prstClr val="white"/>
            </a:duotone>
          </a:blip>
          <a:stretch>
            <a:fillRect/>
          </a:stretch>
        </p:blipFill>
        <p:spPr>
          <a:xfrm>
            <a:off x="8861984" y="4791062"/>
            <a:ext cx="256032" cy="256032"/>
          </a:xfrm>
          <a:prstGeom prst="rect">
            <a:avLst/>
          </a:prstGeom>
        </p:spPr>
      </p:pic>
      <p:pic>
        <p:nvPicPr>
          <p:cNvPr id="769" name="Picture 768" descr="Icon&#10;&#10;Description automatically generated">
            <a:extLst>
              <a:ext uri="{FF2B5EF4-FFF2-40B4-BE49-F238E27FC236}">
                <a16:creationId xmlns:a16="http://schemas.microsoft.com/office/drawing/2014/main" id="{5C74A3B6-6459-741E-1AF7-B0C0379C5436}"/>
              </a:ext>
            </a:extLst>
          </p:cNvPr>
          <p:cNvPicPr>
            <a:picLocks noChangeAspect="1"/>
          </p:cNvPicPr>
          <p:nvPr/>
        </p:nvPicPr>
        <p:blipFill>
          <a:blip r:embed="rId18">
            <a:duotone>
              <a:schemeClr val="accent3">
                <a:shade val="45000"/>
                <a:satMod val="135000"/>
              </a:schemeClr>
              <a:prstClr val="white"/>
            </a:duotone>
          </a:blip>
          <a:stretch>
            <a:fillRect/>
          </a:stretch>
        </p:blipFill>
        <p:spPr>
          <a:xfrm>
            <a:off x="8038059" y="5472396"/>
            <a:ext cx="256032" cy="256032"/>
          </a:xfrm>
          <a:prstGeom prst="rect">
            <a:avLst/>
          </a:prstGeom>
        </p:spPr>
      </p:pic>
      <p:pic>
        <p:nvPicPr>
          <p:cNvPr id="770" name="Picture 769" descr="Icon&#10;&#10;Description automatically generated">
            <a:extLst>
              <a:ext uri="{FF2B5EF4-FFF2-40B4-BE49-F238E27FC236}">
                <a16:creationId xmlns:a16="http://schemas.microsoft.com/office/drawing/2014/main" id="{99550230-68C2-3A7D-DDED-EFA05CF22287}"/>
              </a:ext>
            </a:extLst>
          </p:cNvPr>
          <p:cNvPicPr>
            <a:picLocks noChangeAspect="1"/>
          </p:cNvPicPr>
          <p:nvPr/>
        </p:nvPicPr>
        <p:blipFill>
          <a:blip r:embed="rId15">
            <a:duotone>
              <a:schemeClr val="accent3">
                <a:shade val="45000"/>
                <a:satMod val="135000"/>
              </a:schemeClr>
              <a:prstClr val="white"/>
            </a:duotone>
          </a:blip>
          <a:stretch>
            <a:fillRect/>
          </a:stretch>
        </p:blipFill>
        <p:spPr>
          <a:xfrm>
            <a:off x="8312701" y="5472396"/>
            <a:ext cx="256032" cy="256032"/>
          </a:xfrm>
          <a:prstGeom prst="rect">
            <a:avLst/>
          </a:prstGeom>
        </p:spPr>
      </p:pic>
      <p:pic>
        <p:nvPicPr>
          <p:cNvPr id="771" name="Picture 770" descr="Icon&#10;&#10;Description automatically generated">
            <a:extLst>
              <a:ext uri="{FF2B5EF4-FFF2-40B4-BE49-F238E27FC236}">
                <a16:creationId xmlns:a16="http://schemas.microsoft.com/office/drawing/2014/main" id="{39B54E0C-014C-0F5C-C7E2-F9B73D7C1229}"/>
              </a:ext>
            </a:extLst>
          </p:cNvPr>
          <p:cNvPicPr>
            <a:picLocks noChangeAspect="1"/>
          </p:cNvPicPr>
          <p:nvPr/>
        </p:nvPicPr>
        <p:blipFill>
          <a:blip r:embed="rId16">
            <a:duotone>
              <a:schemeClr val="accent3">
                <a:shade val="45000"/>
                <a:satMod val="135000"/>
              </a:schemeClr>
              <a:prstClr val="white"/>
            </a:duotone>
          </a:blip>
          <a:stretch>
            <a:fillRect/>
          </a:stretch>
        </p:blipFill>
        <p:spPr>
          <a:xfrm>
            <a:off x="8587343" y="5472396"/>
            <a:ext cx="256032" cy="256032"/>
          </a:xfrm>
          <a:prstGeom prst="rect">
            <a:avLst/>
          </a:prstGeom>
        </p:spPr>
      </p:pic>
      <p:grpSp>
        <p:nvGrpSpPr>
          <p:cNvPr id="773" name="Group 772">
            <a:extLst>
              <a:ext uri="{FF2B5EF4-FFF2-40B4-BE49-F238E27FC236}">
                <a16:creationId xmlns:a16="http://schemas.microsoft.com/office/drawing/2014/main" id="{62C5ADA0-6901-62B9-6539-2693639BD66D}"/>
              </a:ext>
            </a:extLst>
          </p:cNvPr>
          <p:cNvGrpSpPr/>
          <p:nvPr/>
        </p:nvGrpSpPr>
        <p:grpSpPr>
          <a:xfrm>
            <a:off x="9308903" y="1376949"/>
            <a:ext cx="1097280" cy="274320"/>
            <a:chOff x="2843974" y="1366323"/>
            <a:chExt cx="1097280" cy="274320"/>
          </a:xfrm>
        </p:grpSpPr>
        <p:pic>
          <p:nvPicPr>
            <p:cNvPr id="774" name="Picture 773" descr="Icon&#10;&#10;Description automatically generated">
              <a:extLst>
                <a:ext uri="{FF2B5EF4-FFF2-40B4-BE49-F238E27FC236}">
                  <a16:creationId xmlns:a16="http://schemas.microsoft.com/office/drawing/2014/main" id="{1BE3FD40-D969-26FF-9E8A-6C2E08C6EF40}"/>
                </a:ext>
              </a:extLst>
            </p:cNvPr>
            <p:cNvPicPr>
              <a:picLocks noChangeAspect="1"/>
            </p:cNvPicPr>
            <p:nvPr/>
          </p:nvPicPr>
          <p:blipFill>
            <a:blip r:embed="rId3"/>
            <a:stretch>
              <a:fillRect/>
            </a:stretch>
          </p:blipFill>
          <p:spPr>
            <a:xfrm>
              <a:off x="2843974" y="1366323"/>
              <a:ext cx="274320" cy="274320"/>
            </a:xfrm>
            <a:prstGeom prst="rect">
              <a:avLst/>
            </a:prstGeom>
          </p:spPr>
        </p:pic>
        <p:pic>
          <p:nvPicPr>
            <p:cNvPr id="775" name="Picture 774" descr="A picture containing text, sign, outdoor, clipart&#10;&#10;Description automatically generated">
              <a:extLst>
                <a:ext uri="{FF2B5EF4-FFF2-40B4-BE49-F238E27FC236}">
                  <a16:creationId xmlns:a16="http://schemas.microsoft.com/office/drawing/2014/main" id="{0B62E889-AF4A-1907-DEF2-AF91F61497D9}"/>
                </a:ext>
              </a:extLst>
            </p:cNvPr>
            <p:cNvPicPr>
              <a:picLocks noChangeAspect="1"/>
            </p:cNvPicPr>
            <p:nvPr/>
          </p:nvPicPr>
          <p:blipFill>
            <a:blip r:embed="rId9"/>
            <a:stretch>
              <a:fillRect/>
            </a:stretch>
          </p:blipFill>
          <p:spPr>
            <a:xfrm>
              <a:off x="3118294" y="1366323"/>
              <a:ext cx="274320" cy="274320"/>
            </a:xfrm>
            <a:prstGeom prst="rect">
              <a:avLst/>
            </a:prstGeom>
          </p:spPr>
        </p:pic>
        <p:pic>
          <p:nvPicPr>
            <p:cNvPr id="776" name="Picture 775" descr="Icon&#10;&#10;Description automatically generated">
              <a:extLst>
                <a:ext uri="{FF2B5EF4-FFF2-40B4-BE49-F238E27FC236}">
                  <a16:creationId xmlns:a16="http://schemas.microsoft.com/office/drawing/2014/main" id="{167D593A-FD54-6661-D1CD-F77CBA2270CF}"/>
                </a:ext>
              </a:extLst>
            </p:cNvPr>
            <p:cNvPicPr>
              <a:picLocks noChangeAspect="1"/>
            </p:cNvPicPr>
            <p:nvPr/>
          </p:nvPicPr>
          <p:blipFill>
            <a:blip r:embed="rId6"/>
            <a:stretch>
              <a:fillRect/>
            </a:stretch>
          </p:blipFill>
          <p:spPr>
            <a:xfrm>
              <a:off x="3392614" y="1366323"/>
              <a:ext cx="274320" cy="274320"/>
            </a:xfrm>
            <a:prstGeom prst="rect">
              <a:avLst/>
            </a:prstGeom>
          </p:spPr>
        </p:pic>
        <p:pic>
          <p:nvPicPr>
            <p:cNvPr id="777" name="Picture 776" descr="Icon&#10;&#10;Description automatically generated">
              <a:extLst>
                <a:ext uri="{FF2B5EF4-FFF2-40B4-BE49-F238E27FC236}">
                  <a16:creationId xmlns:a16="http://schemas.microsoft.com/office/drawing/2014/main" id="{BE581514-1C4D-496F-DB75-30758B4AAFE9}"/>
                </a:ext>
              </a:extLst>
            </p:cNvPr>
            <p:cNvPicPr>
              <a:picLocks noChangeAspect="1"/>
            </p:cNvPicPr>
            <p:nvPr/>
          </p:nvPicPr>
          <p:blipFill>
            <a:blip r:embed="rId12"/>
            <a:stretch>
              <a:fillRect/>
            </a:stretch>
          </p:blipFill>
          <p:spPr>
            <a:xfrm>
              <a:off x="3666934" y="1366323"/>
              <a:ext cx="274320" cy="274320"/>
            </a:xfrm>
            <a:prstGeom prst="rect">
              <a:avLst/>
            </a:prstGeom>
          </p:spPr>
        </p:pic>
      </p:grpSp>
      <p:grpSp>
        <p:nvGrpSpPr>
          <p:cNvPr id="778" name="Group 777">
            <a:extLst>
              <a:ext uri="{FF2B5EF4-FFF2-40B4-BE49-F238E27FC236}">
                <a16:creationId xmlns:a16="http://schemas.microsoft.com/office/drawing/2014/main" id="{1A1DFFE3-50F3-DF6B-8F98-3319C7D686F8}"/>
              </a:ext>
            </a:extLst>
          </p:cNvPr>
          <p:cNvGrpSpPr/>
          <p:nvPr/>
        </p:nvGrpSpPr>
        <p:grpSpPr>
          <a:xfrm>
            <a:off x="9308903" y="2057730"/>
            <a:ext cx="1097280" cy="274320"/>
            <a:chOff x="2843974" y="2047104"/>
            <a:chExt cx="1097280" cy="274320"/>
          </a:xfrm>
        </p:grpSpPr>
        <p:pic>
          <p:nvPicPr>
            <p:cNvPr id="779" name="Picture 778" descr="Icon&#10;&#10;Description automatically generated">
              <a:extLst>
                <a:ext uri="{FF2B5EF4-FFF2-40B4-BE49-F238E27FC236}">
                  <a16:creationId xmlns:a16="http://schemas.microsoft.com/office/drawing/2014/main" id="{5A51CB30-0E98-55D8-B363-22C4A5CB73F2}"/>
                </a:ext>
              </a:extLst>
            </p:cNvPr>
            <p:cNvPicPr>
              <a:picLocks noChangeAspect="1"/>
            </p:cNvPicPr>
            <p:nvPr/>
          </p:nvPicPr>
          <p:blipFill>
            <a:blip r:embed="rId3"/>
            <a:stretch>
              <a:fillRect/>
            </a:stretch>
          </p:blipFill>
          <p:spPr>
            <a:xfrm>
              <a:off x="2843974" y="2047104"/>
              <a:ext cx="274320" cy="274320"/>
            </a:xfrm>
            <a:prstGeom prst="rect">
              <a:avLst/>
            </a:prstGeom>
          </p:spPr>
        </p:pic>
        <p:pic>
          <p:nvPicPr>
            <p:cNvPr id="780" name="Picture 779" descr="A picture containing text, sign, outdoor, clipart&#10;&#10;Description automatically generated">
              <a:extLst>
                <a:ext uri="{FF2B5EF4-FFF2-40B4-BE49-F238E27FC236}">
                  <a16:creationId xmlns:a16="http://schemas.microsoft.com/office/drawing/2014/main" id="{EE9B5CDA-D939-0E53-B913-75DDDEA081F9}"/>
                </a:ext>
              </a:extLst>
            </p:cNvPr>
            <p:cNvPicPr>
              <a:picLocks noChangeAspect="1"/>
            </p:cNvPicPr>
            <p:nvPr/>
          </p:nvPicPr>
          <p:blipFill>
            <a:blip r:embed="rId9"/>
            <a:stretch>
              <a:fillRect/>
            </a:stretch>
          </p:blipFill>
          <p:spPr>
            <a:xfrm>
              <a:off x="3118294" y="2047104"/>
              <a:ext cx="274320" cy="274320"/>
            </a:xfrm>
            <a:prstGeom prst="rect">
              <a:avLst/>
            </a:prstGeom>
          </p:spPr>
        </p:pic>
        <p:pic>
          <p:nvPicPr>
            <p:cNvPr id="781" name="Picture 780" descr="Icon&#10;&#10;Description automatically generated">
              <a:extLst>
                <a:ext uri="{FF2B5EF4-FFF2-40B4-BE49-F238E27FC236}">
                  <a16:creationId xmlns:a16="http://schemas.microsoft.com/office/drawing/2014/main" id="{28A2BE82-5695-5FC3-65B1-D08F8A224E5B}"/>
                </a:ext>
              </a:extLst>
            </p:cNvPr>
            <p:cNvPicPr>
              <a:picLocks noChangeAspect="1"/>
            </p:cNvPicPr>
            <p:nvPr/>
          </p:nvPicPr>
          <p:blipFill>
            <a:blip r:embed="rId6"/>
            <a:stretch>
              <a:fillRect/>
            </a:stretch>
          </p:blipFill>
          <p:spPr>
            <a:xfrm>
              <a:off x="3392614" y="2047104"/>
              <a:ext cx="274320" cy="274320"/>
            </a:xfrm>
            <a:prstGeom prst="rect">
              <a:avLst/>
            </a:prstGeom>
          </p:spPr>
        </p:pic>
        <p:pic>
          <p:nvPicPr>
            <p:cNvPr id="782" name="Picture 781" descr="Icon&#10;&#10;Description automatically generated">
              <a:extLst>
                <a:ext uri="{FF2B5EF4-FFF2-40B4-BE49-F238E27FC236}">
                  <a16:creationId xmlns:a16="http://schemas.microsoft.com/office/drawing/2014/main" id="{77B567C6-7F71-0579-1F67-EAED6E8AC926}"/>
                </a:ext>
              </a:extLst>
            </p:cNvPr>
            <p:cNvPicPr>
              <a:picLocks noChangeAspect="1"/>
            </p:cNvPicPr>
            <p:nvPr/>
          </p:nvPicPr>
          <p:blipFill>
            <a:blip r:embed="rId12"/>
            <a:stretch>
              <a:fillRect/>
            </a:stretch>
          </p:blipFill>
          <p:spPr>
            <a:xfrm>
              <a:off x="3666934" y="2047104"/>
              <a:ext cx="274320" cy="274320"/>
            </a:xfrm>
            <a:prstGeom prst="rect">
              <a:avLst/>
            </a:prstGeom>
          </p:spPr>
        </p:pic>
      </p:grpSp>
      <p:grpSp>
        <p:nvGrpSpPr>
          <p:cNvPr id="783" name="Group 782">
            <a:extLst>
              <a:ext uri="{FF2B5EF4-FFF2-40B4-BE49-F238E27FC236}">
                <a16:creationId xmlns:a16="http://schemas.microsoft.com/office/drawing/2014/main" id="{16C5805A-2E07-6793-1DAD-8B2132762FA3}"/>
              </a:ext>
            </a:extLst>
          </p:cNvPr>
          <p:cNvGrpSpPr/>
          <p:nvPr/>
        </p:nvGrpSpPr>
        <p:grpSpPr>
          <a:xfrm>
            <a:off x="9308903" y="2738511"/>
            <a:ext cx="1097280" cy="274320"/>
            <a:chOff x="2843974" y="2727885"/>
            <a:chExt cx="1097280" cy="274320"/>
          </a:xfrm>
        </p:grpSpPr>
        <p:pic>
          <p:nvPicPr>
            <p:cNvPr id="784" name="Picture 783" descr="Icon&#10;&#10;Description automatically generated">
              <a:extLst>
                <a:ext uri="{FF2B5EF4-FFF2-40B4-BE49-F238E27FC236}">
                  <a16:creationId xmlns:a16="http://schemas.microsoft.com/office/drawing/2014/main" id="{548395DE-3D88-407D-8F36-66849C849F57}"/>
                </a:ext>
              </a:extLst>
            </p:cNvPr>
            <p:cNvPicPr>
              <a:picLocks noChangeAspect="1"/>
            </p:cNvPicPr>
            <p:nvPr/>
          </p:nvPicPr>
          <p:blipFill>
            <a:blip r:embed="rId3"/>
            <a:stretch>
              <a:fillRect/>
            </a:stretch>
          </p:blipFill>
          <p:spPr>
            <a:xfrm>
              <a:off x="2843974" y="2727885"/>
              <a:ext cx="274320" cy="274320"/>
            </a:xfrm>
            <a:prstGeom prst="rect">
              <a:avLst/>
            </a:prstGeom>
          </p:spPr>
        </p:pic>
        <p:pic>
          <p:nvPicPr>
            <p:cNvPr id="785" name="Picture 784" descr="A picture containing text, sign, outdoor, clipart&#10;&#10;Description automatically generated">
              <a:extLst>
                <a:ext uri="{FF2B5EF4-FFF2-40B4-BE49-F238E27FC236}">
                  <a16:creationId xmlns:a16="http://schemas.microsoft.com/office/drawing/2014/main" id="{BED45B28-FC27-5AC3-469F-638BA7C46D58}"/>
                </a:ext>
              </a:extLst>
            </p:cNvPr>
            <p:cNvPicPr>
              <a:picLocks noChangeAspect="1"/>
            </p:cNvPicPr>
            <p:nvPr/>
          </p:nvPicPr>
          <p:blipFill>
            <a:blip r:embed="rId9"/>
            <a:stretch>
              <a:fillRect/>
            </a:stretch>
          </p:blipFill>
          <p:spPr>
            <a:xfrm>
              <a:off x="3118294" y="2727885"/>
              <a:ext cx="274320" cy="274320"/>
            </a:xfrm>
            <a:prstGeom prst="rect">
              <a:avLst/>
            </a:prstGeom>
          </p:spPr>
        </p:pic>
        <p:pic>
          <p:nvPicPr>
            <p:cNvPr id="786" name="Picture 785" descr="Icon&#10;&#10;Description automatically generated">
              <a:extLst>
                <a:ext uri="{FF2B5EF4-FFF2-40B4-BE49-F238E27FC236}">
                  <a16:creationId xmlns:a16="http://schemas.microsoft.com/office/drawing/2014/main" id="{046F9E65-0675-0F1E-D4C6-E0C103E84ED8}"/>
                </a:ext>
              </a:extLst>
            </p:cNvPr>
            <p:cNvPicPr>
              <a:picLocks noChangeAspect="1"/>
            </p:cNvPicPr>
            <p:nvPr/>
          </p:nvPicPr>
          <p:blipFill>
            <a:blip r:embed="rId6"/>
            <a:stretch>
              <a:fillRect/>
            </a:stretch>
          </p:blipFill>
          <p:spPr>
            <a:xfrm>
              <a:off x="3392614" y="2727885"/>
              <a:ext cx="274320" cy="274320"/>
            </a:xfrm>
            <a:prstGeom prst="rect">
              <a:avLst/>
            </a:prstGeom>
          </p:spPr>
        </p:pic>
        <p:pic>
          <p:nvPicPr>
            <p:cNvPr id="787" name="Picture 786" descr="Icon&#10;&#10;Description automatically generated">
              <a:extLst>
                <a:ext uri="{FF2B5EF4-FFF2-40B4-BE49-F238E27FC236}">
                  <a16:creationId xmlns:a16="http://schemas.microsoft.com/office/drawing/2014/main" id="{0E1DDBF0-1728-EB30-0CB1-D69E7074A704}"/>
                </a:ext>
              </a:extLst>
            </p:cNvPr>
            <p:cNvPicPr>
              <a:picLocks noChangeAspect="1"/>
            </p:cNvPicPr>
            <p:nvPr/>
          </p:nvPicPr>
          <p:blipFill>
            <a:blip r:embed="rId12"/>
            <a:stretch>
              <a:fillRect/>
            </a:stretch>
          </p:blipFill>
          <p:spPr>
            <a:xfrm>
              <a:off x="3666934" y="2727885"/>
              <a:ext cx="274320" cy="274320"/>
            </a:xfrm>
            <a:prstGeom prst="rect">
              <a:avLst/>
            </a:prstGeom>
          </p:spPr>
        </p:pic>
      </p:grpSp>
      <p:grpSp>
        <p:nvGrpSpPr>
          <p:cNvPr id="788" name="Group 787">
            <a:extLst>
              <a:ext uri="{FF2B5EF4-FFF2-40B4-BE49-F238E27FC236}">
                <a16:creationId xmlns:a16="http://schemas.microsoft.com/office/drawing/2014/main" id="{64CA1048-A00F-E17E-F348-118D5B620C32}"/>
              </a:ext>
            </a:extLst>
          </p:cNvPr>
          <p:cNvGrpSpPr/>
          <p:nvPr/>
        </p:nvGrpSpPr>
        <p:grpSpPr>
          <a:xfrm>
            <a:off x="9308903" y="3419292"/>
            <a:ext cx="1097280" cy="274382"/>
            <a:chOff x="2843974" y="3408666"/>
            <a:chExt cx="1097280" cy="274382"/>
          </a:xfrm>
        </p:grpSpPr>
        <p:pic>
          <p:nvPicPr>
            <p:cNvPr id="789" name="Picture 788" descr="Icon&#10;&#10;Description automatically generated">
              <a:extLst>
                <a:ext uri="{FF2B5EF4-FFF2-40B4-BE49-F238E27FC236}">
                  <a16:creationId xmlns:a16="http://schemas.microsoft.com/office/drawing/2014/main" id="{8B4B3687-EF81-BFC5-5DA1-B28938055DE7}"/>
                </a:ext>
              </a:extLst>
            </p:cNvPr>
            <p:cNvPicPr>
              <a:picLocks noChangeAspect="1"/>
            </p:cNvPicPr>
            <p:nvPr/>
          </p:nvPicPr>
          <p:blipFill>
            <a:blip r:embed="rId3"/>
            <a:stretch>
              <a:fillRect/>
            </a:stretch>
          </p:blipFill>
          <p:spPr>
            <a:xfrm>
              <a:off x="2843974" y="3408666"/>
              <a:ext cx="274320" cy="274320"/>
            </a:xfrm>
            <a:prstGeom prst="rect">
              <a:avLst/>
            </a:prstGeom>
          </p:spPr>
        </p:pic>
        <p:pic>
          <p:nvPicPr>
            <p:cNvPr id="790" name="Picture 789" descr="A picture containing text, sign, outdoor, clipart&#10;&#10;Description automatically generated">
              <a:extLst>
                <a:ext uri="{FF2B5EF4-FFF2-40B4-BE49-F238E27FC236}">
                  <a16:creationId xmlns:a16="http://schemas.microsoft.com/office/drawing/2014/main" id="{913EEB3B-43D8-CF4A-F64E-6E5FE7A7D05D}"/>
                </a:ext>
              </a:extLst>
            </p:cNvPr>
            <p:cNvPicPr>
              <a:picLocks noChangeAspect="1"/>
            </p:cNvPicPr>
            <p:nvPr/>
          </p:nvPicPr>
          <p:blipFill>
            <a:blip r:embed="rId9"/>
            <a:stretch>
              <a:fillRect/>
            </a:stretch>
          </p:blipFill>
          <p:spPr>
            <a:xfrm>
              <a:off x="3118294" y="3408666"/>
              <a:ext cx="274320" cy="274320"/>
            </a:xfrm>
            <a:prstGeom prst="rect">
              <a:avLst/>
            </a:prstGeom>
          </p:spPr>
        </p:pic>
        <p:pic>
          <p:nvPicPr>
            <p:cNvPr id="791" name="Picture 790" descr="Icon&#10;&#10;Description automatically generated">
              <a:extLst>
                <a:ext uri="{FF2B5EF4-FFF2-40B4-BE49-F238E27FC236}">
                  <a16:creationId xmlns:a16="http://schemas.microsoft.com/office/drawing/2014/main" id="{38ADBE0D-EEE9-30B6-0BCD-FCB260C4637C}"/>
                </a:ext>
              </a:extLst>
            </p:cNvPr>
            <p:cNvPicPr>
              <a:picLocks noChangeAspect="1"/>
            </p:cNvPicPr>
            <p:nvPr/>
          </p:nvPicPr>
          <p:blipFill>
            <a:blip r:embed="rId6"/>
            <a:stretch>
              <a:fillRect/>
            </a:stretch>
          </p:blipFill>
          <p:spPr>
            <a:xfrm>
              <a:off x="3392614" y="3408728"/>
              <a:ext cx="274320" cy="274320"/>
            </a:xfrm>
            <a:prstGeom prst="rect">
              <a:avLst/>
            </a:prstGeom>
          </p:spPr>
        </p:pic>
        <p:pic>
          <p:nvPicPr>
            <p:cNvPr id="792" name="Picture 791" descr="Icon&#10;&#10;Description automatically generated">
              <a:extLst>
                <a:ext uri="{FF2B5EF4-FFF2-40B4-BE49-F238E27FC236}">
                  <a16:creationId xmlns:a16="http://schemas.microsoft.com/office/drawing/2014/main" id="{1C0D0B1B-6E5A-1FAE-75EF-06B1B3568554}"/>
                </a:ext>
              </a:extLst>
            </p:cNvPr>
            <p:cNvPicPr>
              <a:picLocks noChangeAspect="1"/>
            </p:cNvPicPr>
            <p:nvPr/>
          </p:nvPicPr>
          <p:blipFill>
            <a:blip r:embed="rId12"/>
            <a:stretch>
              <a:fillRect/>
            </a:stretch>
          </p:blipFill>
          <p:spPr>
            <a:xfrm>
              <a:off x="3666934" y="3408728"/>
              <a:ext cx="274320" cy="274320"/>
            </a:xfrm>
            <a:prstGeom prst="rect">
              <a:avLst/>
            </a:prstGeom>
          </p:spPr>
        </p:pic>
      </p:grpSp>
      <p:grpSp>
        <p:nvGrpSpPr>
          <p:cNvPr id="793" name="Group 792">
            <a:extLst>
              <a:ext uri="{FF2B5EF4-FFF2-40B4-BE49-F238E27FC236}">
                <a16:creationId xmlns:a16="http://schemas.microsoft.com/office/drawing/2014/main" id="{F77025FA-CA60-EF8A-457D-63CDD6F6B933}"/>
              </a:ext>
            </a:extLst>
          </p:cNvPr>
          <p:cNvGrpSpPr/>
          <p:nvPr/>
        </p:nvGrpSpPr>
        <p:grpSpPr>
          <a:xfrm>
            <a:off x="9308903" y="4100073"/>
            <a:ext cx="1097280" cy="274320"/>
            <a:chOff x="2843974" y="4089447"/>
            <a:chExt cx="1097280" cy="274320"/>
          </a:xfrm>
        </p:grpSpPr>
        <p:pic>
          <p:nvPicPr>
            <p:cNvPr id="794" name="Picture 793" descr="Icon&#10;&#10;Description automatically generated">
              <a:extLst>
                <a:ext uri="{FF2B5EF4-FFF2-40B4-BE49-F238E27FC236}">
                  <a16:creationId xmlns:a16="http://schemas.microsoft.com/office/drawing/2014/main" id="{12CC29A1-0CF3-026B-4AB5-0E9E419F064D}"/>
                </a:ext>
              </a:extLst>
            </p:cNvPr>
            <p:cNvPicPr>
              <a:picLocks noChangeAspect="1"/>
            </p:cNvPicPr>
            <p:nvPr/>
          </p:nvPicPr>
          <p:blipFill>
            <a:blip r:embed="rId3"/>
            <a:stretch>
              <a:fillRect/>
            </a:stretch>
          </p:blipFill>
          <p:spPr>
            <a:xfrm>
              <a:off x="2843974" y="4089447"/>
              <a:ext cx="274320" cy="274320"/>
            </a:xfrm>
            <a:prstGeom prst="rect">
              <a:avLst/>
            </a:prstGeom>
          </p:spPr>
        </p:pic>
        <p:pic>
          <p:nvPicPr>
            <p:cNvPr id="795" name="Picture 794" descr="A picture containing text, sign, outdoor, clipart&#10;&#10;Description automatically generated">
              <a:extLst>
                <a:ext uri="{FF2B5EF4-FFF2-40B4-BE49-F238E27FC236}">
                  <a16:creationId xmlns:a16="http://schemas.microsoft.com/office/drawing/2014/main" id="{3BB0A680-7D5E-2CEE-D8DD-616218816DFD}"/>
                </a:ext>
              </a:extLst>
            </p:cNvPr>
            <p:cNvPicPr>
              <a:picLocks noChangeAspect="1"/>
            </p:cNvPicPr>
            <p:nvPr/>
          </p:nvPicPr>
          <p:blipFill>
            <a:blip r:embed="rId9"/>
            <a:stretch>
              <a:fillRect/>
            </a:stretch>
          </p:blipFill>
          <p:spPr>
            <a:xfrm>
              <a:off x="3118294" y="4089447"/>
              <a:ext cx="274320" cy="274320"/>
            </a:xfrm>
            <a:prstGeom prst="rect">
              <a:avLst/>
            </a:prstGeom>
          </p:spPr>
        </p:pic>
        <p:pic>
          <p:nvPicPr>
            <p:cNvPr id="796" name="Picture 795" descr="Icon&#10;&#10;Description automatically generated">
              <a:extLst>
                <a:ext uri="{FF2B5EF4-FFF2-40B4-BE49-F238E27FC236}">
                  <a16:creationId xmlns:a16="http://schemas.microsoft.com/office/drawing/2014/main" id="{F8924D60-FA19-629C-ED94-3D61E7852089}"/>
                </a:ext>
              </a:extLst>
            </p:cNvPr>
            <p:cNvPicPr>
              <a:picLocks noChangeAspect="1"/>
            </p:cNvPicPr>
            <p:nvPr/>
          </p:nvPicPr>
          <p:blipFill>
            <a:blip r:embed="rId6"/>
            <a:stretch>
              <a:fillRect/>
            </a:stretch>
          </p:blipFill>
          <p:spPr>
            <a:xfrm>
              <a:off x="3392614" y="4089447"/>
              <a:ext cx="274320" cy="274320"/>
            </a:xfrm>
            <a:prstGeom prst="rect">
              <a:avLst/>
            </a:prstGeom>
          </p:spPr>
        </p:pic>
        <p:pic>
          <p:nvPicPr>
            <p:cNvPr id="797" name="Picture 796" descr="Icon&#10;&#10;Description automatically generated">
              <a:extLst>
                <a:ext uri="{FF2B5EF4-FFF2-40B4-BE49-F238E27FC236}">
                  <a16:creationId xmlns:a16="http://schemas.microsoft.com/office/drawing/2014/main" id="{06B2F6AC-61C8-DAB4-D231-B049A5F2EC95}"/>
                </a:ext>
              </a:extLst>
            </p:cNvPr>
            <p:cNvPicPr>
              <a:picLocks noChangeAspect="1"/>
            </p:cNvPicPr>
            <p:nvPr/>
          </p:nvPicPr>
          <p:blipFill>
            <a:blip r:embed="rId12"/>
            <a:stretch>
              <a:fillRect/>
            </a:stretch>
          </p:blipFill>
          <p:spPr>
            <a:xfrm>
              <a:off x="3666934" y="4089447"/>
              <a:ext cx="274320" cy="274320"/>
            </a:xfrm>
            <a:prstGeom prst="rect">
              <a:avLst/>
            </a:prstGeom>
          </p:spPr>
        </p:pic>
      </p:grpSp>
      <p:grpSp>
        <p:nvGrpSpPr>
          <p:cNvPr id="798" name="Group 797">
            <a:extLst>
              <a:ext uri="{FF2B5EF4-FFF2-40B4-BE49-F238E27FC236}">
                <a16:creationId xmlns:a16="http://schemas.microsoft.com/office/drawing/2014/main" id="{1A3EFD81-7E4E-C87A-D027-9A28BD578687}"/>
              </a:ext>
            </a:extLst>
          </p:cNvPr>
          <p:cNvGrpSpPr/>
          <p:nvPr/>
        </p:nvGrpSpPr>
        <p:grpSpPr>
          <a:xfrm>
            <a:off x="9308903" y="4780854"/>
            <a:ext cx="1097280" cy="274320"/>
            <a:chOff x="2843974" y="4770228"/>
            <a:chExt cx="1097280" cy="274320"/>
          </a:xfrm>
        </p:grpSpPr>
        <p:pic>
          <p:nvPicPr>
            <p:cNvPr id="799" name="Picture 798" descr="Icon&#10;&#10;Description automatically generated">
              <a:extLst>
                <a:ext uri="{FF2B5EF4-FFF2-40B4-BE49-F238E27FC236}">
                  <a16:creationId xmlns:a16="http://schemas.microsoft.com/office/drawing/2014/main" id="{5752E851-9912-4E49-BBA9-26F386B1785E}"/>
                </a:ext>
              </a:extLst>
            </p:cNvPr>
            <p:cNvPicPr>
              <a:picLocks noChangeAspect="1"/>
            </p:cNvPicPr>
            <p:nvPr/>
          </p:nvPicPr>
          <p:blipFill>
            <a:blip r:embed="rId3"/>
            <a:stretch>
              <a:fillRect/>
            </a:stretch>
          </p:blipFill>
          <p:spPr>
            <a:xfrm>
              <a:off x="2843974" y="4770228"/>
              <a:ext cx="274320" cy="274320"/>
            </a:xfrm>
            <a:prstGeom prst="rect">
              <a:avLst/>
            </a:prstGeom>
          </p:spPr>
        </p:pic>
        <p:pic>
          <p:nvPicPr>
            <p:cNvPr id="800" name="Picture 799" descr="A picture containing text, sign, outdoor, clipart&#10;&#10;Description automatically generated">
              <a:extLst>
                <a:ext uri="{FF2B5EF4-FFF2-40B4-BE49-F238E27FC236}">
                  <a16:creationId xmlns:a16="http://schemas.microsoft.com/office/drawing/2014/main" id="{5C38B180-4838-8049-266B-931EBCA92CBC}"/>
                </a:ext>
              </a:extLst>
            </p:cNvPr>
            <p:cNvPicPr>
              <a:picLocks noChangeAspect="1"/>
            </p:cNvPicPr>
            <p:nvPr/>
          </p:nvPicPr>
          <p:blipFill>
            <a:blip r:embed="rId9"/>
            <a:stretch>
              <a:fillRect/>
            </a:stretch>
          </p:blipFill>
          <p:spPr>
            <a:xfrm>
              <a:off x="3118294" y="4770228"/>
              <a:ext cx="274320" cy="274320"/>
            </a:xfrm>
            <a:prstGeom prst="rect">
              <a:avLst/>
            </a:prstGeom>
          </p:spPr>
        </p:pic>
        <p:pic>
          <p:nvPicPr>
            <p:cNvPr id="801" name="Picture 800" descr="Icon&#10;&#10;Description automatically generated">
              <a:extLst>
                <a:ext uri="{FF2B5EF4-FFF2-40B4-BE49-F238E27FC236}">
                  <a16:creationId xmlns:a16="http://schemas.microsoft.com/office/drawing/2014/main" id="{F7B0F592-79E1-1BA4-274F-BEE02A08C4D5}"/>
                </a:ext>
              </a:extLst>
            </p:cNvPr>
            <p:cNvPicPr>
              <a:picLocks noChangeAspect="1"/>
            </p:cNvPicPr>
            <p:nvPr/>
          </p:nvPicPr>
          <p:blipFill>
            <a:blip r:embed="rId6"/>
            <a:stretch>
              <a:fillRect/>
            </a:stretch>
          </p:blipFill>
          <p:spPr>
            <a:xfrm>
              <a:off x="3392614" y="4770228"/>
              <a:ext cx="274320" cy="274320"/>
            </a:xfrm>
            <a:prstGeom prst="rect">
              <a:avLst/>
            </a:prstGeom>
          </p:spPr>
        </p:pic>
        <p:pic>
          <p:nvPicPr>
            <p:cNvPr id="802" name="Picture 801" descr="Icon&#10;&#10;Description automatically generated">
              <a:extLst>
                <a:ext uri="{FF2B5EF4-FFF2-40B4-BE49-F238E27FC236}">
                  <a16:creationId xmlns:a16="http://schemas.microsoft.com/office/drawing/2014/main" id="{59E2DE5F-D14D-F7B9-E907-83E904867C4B}"/>
                </a:ext>
              </a:extLst>
            </p:cNvPr>
            <p:cNvPicPr>
              <a:picLocks noChangeAspect="1"/>
            </p:cNvPicPr>
            <p:nvPr/>
          </p:nvPicPr>
          <p:blipFill>
            <a:blip r:embed="rId12"/>
            <a:stretch>
              <a:fillRect/>
            </a:stretch>
          </p:blipFill>
          <p:spPr>
            <a:xfrm>
              <a:off x="3666934" y="4770228"/>
              <a:ext cx="274320" cy="274320"/>
            </a:xfrm>
            <a:prstGeom prst="rect">
              <a:avLst/>
            </a:prstGeom>
          </p:spPr>
        </p:pic>
      </p:grpSp>
      <p:grpSp>
        <p:nvGrpSpPr>
          <p:cNvPr id="803" name="Group 802">
            <a:extLst>
              <a:ext uri="{FF2B5EF4-FFF2-40B4-BE49-F238E27FC236}">
                <a16:creationId xmlns:a16="http://schemas.microsoft.com/office/drawing/2014/main" id="{8E8A902E-6268-D7B1-8429-DD512E3AE613}"/>
              </a:ext>
            </a:extLst>
          </p:cNvPr>
          <p:cNvGrpSpPr/>
          <p:nvPr/>
        </p:nvGrpSpPr>
        <p:grpSpPr>
          <a:xfrm>
            <a:off x="9308903" y="5461635"/>
            <a:ext cx="1097280" cy="274320"/>
            <a:chOff x="2843974" y="5451009"/>
            <a:chExt cx="1097280" cy="274320"/>
          </a:xfrm>
        </p:grpSpPr>
        <p:pic>
          <p:nvPicPr>
            <p:cNvPr id="804" name="Picture 803" descr="Icon&#10;&#10;Description automatically generated">
              <a:extLst>
                <a:ext uri="{FF2B5EF4-FFF2-40B4-BE49-F238E27FC236}">
                  <a16:creationId xmlns:a16="http://schemas.microsoft.com/office/drawing/2014/main" id="{B7E45264-8F28-B107-4FEA-AD20AC86C88E}"/>
                </a:ext>
              </a:extLst>
            </p:cNvPr>
            <p:cNvPicPr>
              <a:picLocks noChangeAspect="1"/>
            </p:cNvPicPr>
            <p:nvPr/>
          </p:nvPicPr>
          <p:blipFill>
            <a:blip r:embed="rId3"/>
            <a:stretch>
              <a:fillRect/>
            </a:stretch>
          </p:blipFill>
          <p:spPr>
            <a:xfrm>
              <a:off x="2843974" y="5451009"/>
              <a:ext cx="274320" cy="274320"/>
            </a:xfrm>
            <a:prstGeom prst="rect">
              <a:avLst/>
            </a:prstGeom>
          </p:spPr>
        </p:pic>
        <p:pic>
          <p:nvPicPr>
            <p:cNvPr id="805" name="Picture 804" descr="A picture containing text, sign, outdoor, clipart&#10;&#10;Description automatically generated">
              <a:extLst>
                <a:ext uri="{FF2B5EF4-FFF2-40B4-BE49-F238E27FC236}">
                  <a16:creationId xmlns:a16="http://schemas.microsoft.com/office/drawing/2014/main" id="{B1CFC9FD-196C-E8ED-ABE8-8931AA3D430C}"/>
                </a:ext>
              </a:extLst>
            </p:cNvPr>
            <p:cNvPicPr>
              <a:picLocks noChangeAspect="1"/>
            </p:cNvPicPr>
            <p:nvPr/>
          </p:nvPicPr>
          <p:blipFill>
            <a:blip r:embed="rId9"/>
            <a:stretch>
              <a:fillRect/>
            </a:stretch>
          </p:blipFill>
          <p:spPr>
            <a:xfrm>
              <a:off x="3118294" y="5451009"/>
              <a:ext cx="274320" cy="274320"/>
            </a:xfrm>
            <a:prstGeom prst="rect">
              <a:avLst/>
            </a:prstGeom>
          </p:spPr>
        </p:pic>
        <p:pic>
          <p:nvPicPr>
            <p:cNvPr id="806" name="Picture 805" descr="Icon&#10;&#10;Description automatically generated">
              <a:extLst>
                <a:ext uri="{FF2B5EF4-FFF2-40B4-BE49-F238E27FC236}">
                  <a16:creationId xmlns:a16="http://schemas.microsoft.com/office/drawing/2014/main" id="{E99A248C-1769-70FE-7138-1930E49CC419}"/>
                </a:ext>
              </a:extLst>
            </p:cNvPr>
            <p:cNvPicPr>
              <a:picLocks noChangeAspect="1"/>
            </p:cNvPicPr>
            <p:nvPr/>
          </p:nvPicPr>
          <p:blipFill>
            <a:blip r:embed="rId6"/>
            <a:stretch>
              <a:fillRect/>
            </a:stretch>
          </p:blipFill>
          <p:spPr>
            <a:xfrm>
              <a:off x="3392614" y="5451009"/>
              <a:ext cx="274320" cy="274320"/>
            </a:xfrm>
            <a:prstGeom prst="rect">
              <a:avLst/>
            </a:prstGeom>
          </p:spPr>
        </p:pic>
        <p:pic>
          <p:nvPicPr>
            <p:cNvPr id="807" name="Picture 806" descr="Icon&#10;&#10;Description automatically generated">
              <a:extLst>
                <a:ext uri="{FF2B5EF4-FFF2-40B4-BE49-F238E27FC236}">
                  <a16:creationId xmlns:a16="http://schemas.microsoft.com/office/drawing/2014/main" id="{7D8370D7-24A2-45FB-AE5A-E954C5F9F86A}"/>
                </a:ext>
              </a:extLst>
            </p:cNvPr>
            <p:cNvPicPr>
              <a:picLocks noChangeAspect="1"/>
            </p:cNvPicPr>
            <p:nvPr/>
          </p:nvPicPr>
          <p:blipFill>
            <a:blip r:embed="rId12"/>
            <a:stretch>
              <a:fillRect/>
            </a:stretch>
          </p:blipFill>
          <p:spPr>
            <a:xfrm>
              <a:off x="3666934" y="5451009"/>
              <a:ext cx="274320" cy="274320"/>
            </a:xfrm>
            <a:prstGeom prst="rect">
              <a:avLst/>
            </a:prstGeom>
          </p:spPr>
        </p:pic>
      </p:grpSp>
      <p:pic>
        <p:nvPicPr>
          <p:cNvPr id="808" name="Picture 807" descr="Icon&#10;&#10;Description automatically generated">
            <a:extLst>
              <a:ext uri="{FF2B5EF4-FFF2-40B4-BE49-F238E27FC236}">
                <a16:creationId xmlns:a16="http://schemas.microsoft.com/office/drawing/2014/main" id="{7DB867E6-168D-659B-BE70-598984A9EE9B}"/>
              </a:ext>
            </a:extLst>
          </p:cNvPr>
          <p:cNvPicPr>
            <a:picLocks noChangeAspect="1"/>
          </p:cNvPicPr>
          <p:nvPr/>
        </p:nvPicPr>
        <p:blipFill>
          <a:blip r:embed="rId18">
            <a:duotone>
              <a:schemeClr val="accent3">
                <a:shade val="45000"/>
                <a:satMod val="135000"/>
              </a:schemeClr>
              <a:prstClr val="white"/>
            </a:duotone>
          </a:blip>
          <a:stretch>
            <a:fillRect/>
          </a:stretch>
        </p:blipFill>
        <p:spPr>
          <a:xfrm>
            <a:off x="9318047" y="1381777"/>
            <a:ext cx="256032" cy="256032"/>
          </a:xfrm>
          <a:prstGeom prst="rect">
            <a:avLst/>
          </a:prstGeom>
        </p:spPr>
      </p:pic>
      <p:pic>
        <p:nvPicPr>
          <p:cNvPr id="809" name="Picture 808" descr="Icon&#10;&#10;Description automatically generated">
            <a:extLst>
              <a:ext uri="{FF2B5EF4-FFF2-40B4-BE49-F238E27FC236}">
                <a16:creationId xmlns:a16="http://schemas.microsoft.com/office/drawing/2014/main" id="{01FFC256-0129-3216-B4F4-ADD742B73F72}"/>
              </a:ext>
            </a:extLst>
          </p:cNvPr>
          <p:cNvPicPr>
            <a:picLocks noChangeAspect="1"/>
          </p:cNvPicPr>
          <p:nvPr/>
        </p:nvPicPr>
        <p:blipFill>
          <a:blip r:embed="rId15">
            <a:duotone>
              <a:schemeClr val="accent3">
                <a:shade val="45000"/>
                <a:satMod val="135000"/>
              </a:schemeClr>
              <a:prstClr val="white"/>
            </a:duotone>
          </a:blip>
          <a:stretch>
            <a:fillRect/>
          </a:stretch>
        </p:blipFill>
        <p:spPr>
          <a:xfrm>
            <a:off x="9592689" y="1381777"/>
            <a:ext cx="256032" cy="256032"/>
          </a:xfrm>
          <a:prstGeom prst="rect">
            <a:avLst/>
          </a:prstGeom>
        </p:spPr>
      </p:pic>
      <p:pic>
        <p:nvPicPr>
          <p:cNvPr id="810" name="Picture 809" descr="Icon&#10;&#10;Description automatically generated">
            <a:extLst>
              <a:ext uri="{FF2B5EF4-FFF2-40B4-BE49-F238E27FC236}">
                <a16:creationId xmlns:a16="http://schemas.microsoft.com/office/drawing/2014/main" id="{BC0F5F98-D357-B91A-23DE-B0F065C956CC}"/>
              </a:ext>
            </a:extLst>
          </p:cNvPr>
          <p:cNvPicPr>
            <a:picLocks noChangeAspect="1"/>
          </p:cNvPicPr>
          <p:nvPr/>
        </p:nvPicPr>
        <p:blipFill>
          <a:blip r:embed="rId16">
            <a:duotone>
              <a:schemeClr val="accent3">
                <a:shade val="45000"/>
                <a:satMod val="135000"/>
              </a:schemeClr>
              <a:prstClr val="white"/>
            </a:duotone>
          </a:blip>
          <a:stretch>
            <a:fillRect/>
          </a:stretch>
        </p:blipFill>
        <p:spPr>
          <a:xfrm>
            <a:off x="9867331" y="1381777"/>
            <a:ext cx="256032" cy="256032"/>
          </a:xfrm>
          <a:prstGeom prst="rect">
            <a:avLst/>
          </a:prstGeom>
        </p:spPr>
      </p:pic>
      <p:pic>
        <p:nvPicPr>
          <p:cNvPr id="812" name="Picture 811" descr="Icon&#10;&#10;Description automatically generated">
            <a:extLst>
              <a:ext uri="{FF2B5EF4-FFF2-40B4-BE49-F238E27FC236}">
                <a16:creationId xmlns:a16="http://schemas.microsoft.com/office/drawing/2014/main" id="{DF8916FC-AA1B-1680-0AFF-F2167F3E1E01}"/>
              </a:ext>
            </a:extLst>
          </p:cNvPr>
          <p:cNvPicPr>
            <a:picLocks noChangeAspect="1"/>
          </p:cNvPicPr>
          <p:nvPr/>
        </p:nvPicPr>
        <p:blipFill>
          <a:blip r:embed="rId18">
            <a:duotone>
              <a:schemeClr val="accent3">
                <a:shade val="45000"/>
                <a:satMod val="135000"/>
              </a:schemeClr>
              <a:prstClr val="white"/>
            </a:duotone>
          </a:blip>
          <a:stretch>
            <a:fillRect/>
          </a:stretch>
        </p:blipFill>
        <p:spPr>
          <a:xfrm>
            <a:off x="9314358" y="2070868"/>
            <a:ext cx="256032" cy="256032"/>
          </a:xfrm>
          <a:prstGeom prst="rect">
            <a:avLst/>
          </a:prstGeom>
        </p:spPr>
      </p:pic>
      <p:pic>
        <p:nvPicPr>
          <p:cNvPr id="813" name="Picture 812" descr="Icon&#10;&#10;Description automatically generated">
            <a:extLst>
              <a:ext uri="{FF2B5EF4-FFF2-40B4-BE49-F238E27FC236}">
                <a16:creationId xmlns:a16="http://schemas.microsoft.com/office/drawing/2014/main" id="{56EF4FAE-93C1-4F9F-27F1-C613807072CD}"/>
              </a:ext>
            </a:extLst>
          </p:cNvPr>
          <p:cNvPicPr>
            <a:picLocks noChangeAspect="1"/>
          </p:cNvPicPr>
          <p:nvPr/>
        </p:nvPicPr>
        <p:blipFill>
          <a:blip r:embed="rId15">
            <a:duotone>
              <a:schemeClr val="accent3">
                <a:shade val="45000"/>
                <a:satMod val="135000"/>
              </a:schemeClr>
              <a:prstClr val="white"/>
            </a:duotone>
          </a:blip>
          <a:stretch>
            <a:fillRect/>
          </a:stretch>
        </p:blipFill>
        <p:spPr>
          <a:xfrm>
            <a:off x="9589000" y="2070868"/>
            <a:ext cx="256032" cy="256032"/>
          </a:xfrm>
          <a:prstGeom prst="rect">
            <a:avLst/>
          </a:prstGeom>
        </p:spPr>
      </p:pic>
      <p:pic>
        <p:nvPicPr>
          <p:cNvPr id="814" name="Picture 813" descr="Icon&#10;&#10;Description automatically generated">
            <a:extLst>
              <a:ext uri="{FF2B5EF4-FFF2-40B4-BE49-F238E27FC236}">
                <a16:creationId xmlns:a16="http://schemas.microsoft.com/office/drawing/2014/main" id="{9D9B941B-D290-D273-E138-499532B9A799}"/>
              </a:ext>
            </a:extLst>
          </p:cNvPr>
          <p:cNvPicPr>
            <a:picLocks noChangeAspect="1"/>
          </p:cNvPicPr>
          <p:nvPr/>
        </p:nvPicPr>
        <p:blipFill>
          <a:blip r:embed="rId16">
            <a:duotone>
              <a:schemeClr val="accent3">
                <a:shade val="45000"/>
                <a:satMod val="135000"/>
              </a:schemeClr>
              <a:prstClr val="white"/>
            </a:duotone>
          </a:blip>
          <a:stretch>
            <a:fillRect/>
          </a:stretch>
        </p:blipFill>
        <p:spPr>
          <a:xfrm>
            <a:off x="9863642" y="2070868"/>
            <a:ext cx="256032" cy="256032"/>
          </a:xfrm>
          <a:prstGeom prst="rect">
            <a:avLst/>
          </a:prstGeom>
        </p:spPr>
      </p:pic>
      <p:pic>
        <p:nvPicPr>
          <p:cNvPr id="816" name="Picture 815" descr="Icon&#10;&#10;Description automatically generated">
            <a:extLst>
              <a:ext uri="{FF2B5EF4-FFF2-40B4-BE49-F238E27FC236}">
                <a16:creationId xmlns:a16="http://schemas.microsoft.com/office/drawing/2014/main" id="{0A18914D-9FEC-07A1-C4F1-E850B32CECFC}"/>
              </a:ext>
            </a:extLst>
          </p:cNvPr>
          <p:cNvPicPr>
            <a:picLocks noChangeAspect="1"/>
          </p:cNvPicPr>
          <p:nvPr/>
        </p:nvPicPr>
        <p:blipFill>
          <a:blip r:embed="rId18">
            <a:duotone>
              <a:schemeClr val="accent3">
                <a:shade val="45000"/>
                <a:satMod val="135000"/>
              </a:schemeClr>
              <a:prstClr val="white"/>
            </a:duotone>
          </a:blip>
          <a:stretch>
            <a:fillRect/>
          </a:stretch>
        </p:blipFill>
        <p:spPr>
          <a:xfrm>
            <a:off x="9313549" y="2752202"/>
            <a:ext cx="256032" cy="256032"/>
          </a:xfrm>
          <a:prstGeom prst="rect">
            <a:avLst/>
          </a:prstGeom>
        </p:spPr>
      </p:pic>
      <p:pic>
        <p:nvPicPr>
          <p:cNvPr id="817" name="Picture 816" descr="Icon&#10;&#10;Description automatically generated">
            <a:extLst>
              <a:ext uri="{FF2B5EF4-FFF2-40B4-BE49-F238E27FC236}">
                <a16:creationId xmlns:a16="http://schemas.microsoft.com/office/drawing/2014/main" id="{5A0B2FE4-BDA4-B4E6-426D-3F5194AE0577}"/>
              </a:ext>
            </a:extLst>
          </p:cNvPr>
          <p:cNvPicPr>
            <a:picLocks noChangeAspect="1"/>
          </p:cNvPicPr>
          <p:nvPr/>
        </p:nvPicPr>
        <p:blipFill>
          <a:blip r:embed="rId15">
            <a:duotone>
              <a:schemeClr val="accent3">
                <a:shade val="45000"/>
                <a:satMod val="135000"/>
              </a:schemeClr>
              <a:prstClr val="white"/>
            </a:duotone>
          </a:blip>
          <a:stretch>
            <a:fillRect/>
          </a:stretch>
        </p:blipFill>
        <p:spPr>
          <a:xfrm>
            <a:off x="9588191" y="2752202"/>
            <a:ext cx="256032" cy="256032"/>
          </a:xfrm>
          <a:prstGeom prst="rect">
            <a:avLst/>
          </a:prstGeom>
        </p:spPr>
      </p:pic>
      <p:pic>
        <p:nvPicPr>
          <p:cNvPr id="818" name="Picture 817" descr="Icon&#10;&#10;Description automatically generated">
            <a:extLst>
              <a:ext uri="{FF2B5EF4-FFF2-40B4-BE49-F238E27FC236}">
                <a16:creationId xmlns:a16="http://schemas.microsoft.com/office/drawing/2014/main" id="{B1AFB9B7-2EAD-D532-D6ED-26BE3CA32541}"/>
              </a:ext>
            </a:extLst>
          </p:cNvPr>
          <p:cNvPicPr>
            <a:picLocks noChangeAspect="1"/>
          </p:cNvPicPr>
          <p:nvPr/>
        </p:nvPicPr>
        <p:blipFill>
          <a:blip r:embed="rId16">
            <a:duotone>
              <a:schemeClr val="accent3">
                <a:shade val="45000"/>
                <a:satMod val="135000"/>
              </a:schemeClr>
              <a:prstClr val="white"/>
            </a:duotone>
          </a:blip>
          <a:stretch>
            <a:fillRect/>
          </a:stretch>
        </p:blipFill>
        <p:spPr>
          <a:xfrm>
            <a:off x="9862833" y="2752202"/>
            <a:ext cx="256032" cy="256032"/>
          </a:xfrm>
          <a:prstGeom prst="rect">
            <a:avLst/>
          </a:prstGeom>
        </p:spPr>
      </p:pic>
      <p:pic>
        <p:nvPicPr>
          <p:cNvPr id="820" name="Picture 819" descr="Icon&#10;&#10;Description automatically generated">
            <a:extLst>
              <a:ext uri="{FF2B5EF4-FFF2-40B4-BE49-F238E27FC236}">
                <a16:creationId xmlns:a16="http://schemas.microsoft.com/office/drawing/2014/main" id="{A5208D5C-B3C5-72A1-858B-0B98FC500075}"/>
              </a:ext>
            </a:extLst>
          </p:cNvPr>
          <p:cNvPicPr>
            <a:picLocks noChangeAspect="1"/>
          </p:cNvPicPr>
          <p:nvPr/>
        </p:nvPicPr>
        <p:blipFill>
          <a:blip r:embed="rId18">
            <a:duotone>
              <a:schemeClr val="accent3">
                <a:shade val="45000"/>
                <a:satMod val="135000"/>
              </a:schemeClr>
              <a:prstClr val="white"/>
            </a:duotone>
          </a:blip>
          <a:stretch>
            <a:fillRect/>
          </a:stretch>
        </p:blipFill>
        <p:spPr>
          <a:xfrm>
            <a:off x="9314358" y="3431180"/>
            <a:ext cx="256032" cy="256032"/>
          </a:xfrm>
          <a:prstGeom prst="rect">
            <a:avLst/>
          </a:prstGeom>
        </p:spPr>
      </p:pic>
      <p:pic>
        <p:nvPicPr>
          <p:cNvPr id="821" name="Picture 820" descr="Icon&#10;&#10;Description automatically generated">
            <a:extLst>
              <a:ext uri="{FF2B5EF4-FFF2-40B4-BE49-F238E27FC236}">
                <a16:creationId xmlns:a16="http://schemas.microsoft.com/office/drawing/2014/main" id="{291C8442-813D-CE8D-6D5A-6FF5B66F6DEE}"/>
              </a:ext>
            </a:extLst>
          </p:cNvPr>
          <p:cNvPicPr>
            <a:picLocks noChangeAspect="1"/>
          </p:cNvPicPr>
          <p:nvPr/>
        </p:nvPicPr>
        <p:blipFill>
          <a:blip r:embed="rId15">
            <a:duotone>
              <a:schemeClr val="accent3">
                <a:shade val="45000"/>
                <a:satMod val="135000"/>
              </a:schemeClr>
              <a:prstClr val="white"/>
            </a:duotone>
          </a:blip>
          <a:stretch>
            <a:fillRect/>
          </a:stretch>
        </p:blipFill>
        <p:spPr>
          <a:xfrm>
            <a:off x="9589000" y="3431180"/>
            <a:ext cx="256032" cy="256032"/>
          </a:xfrm>
          <a:prstGeom prst="rect">
            <a:avLst/>
          </a:prstGeom>
        </p:spPr>
      </p:pic>
      <p:pic>
        <p:nvPicPr>
          <p:cNvPr id="822" name="Picture 821" descr="Icon&#10;&#10;Description automatically generated">
            <a:extLst>
              <a:ext uri="{FF2B5EF4-FFF2-40B4-BE49-F238E27FC236}">
                <a16:creationId xmlns:a16="http://schemas.microsoft.com/office/drawing/2014/main" id="{73BA6FC1-86A8-6FE0-4463-3BBE7A79FA49}"/>
              </a:ext>
            </a:extLst>
          </p:cNvPr>
          <p:cNvPicPr>
            <a:picLocks noChangeAspect="1"/>
          </p:cNvPicPr>
          <p:nvPr/>
        </p:nvPicPr>
        <p:blipFill>
          <a:blip r:embed="rId16">
            <a:duotone>
              <a:schemeClr val="accent3">
                <a:shade val="45000"/>
                <a:satMod val="135000"/>
              </a:schemeClr>
              <a:prstClr val="white"/>
            </a:duotone>
          </a:blip>
          <a:stretch>
            <a:fillRect/>
          </a:stretch>
        </p:blipFill>
        <p:spPr>
          <a:xfrm>
            <a:off x="9863642" y="3431180"/>
            <a:ext cx="256032" cy="256032"/>
          </a:xfrm>
          <a:prstGeom prst="rect">
            <a:avLst/>
          </a:prstGeom>
        </p:spPr>
      </p:pic>
      <p:pic>
        <p:nvPicPr>
          <p:cNvPr id="824" name="Picture 823" descr="Icon&#10;&#10;Description automatically generated">
            <a:extLst>
              <a:ext uri="{FF2B5EF4-FFF2-40B4-BE49-F238E27FC236}">
                <a16:creationId xmlns:a16="http://schemas.microsoft.com/office/drawing/2014/main" id="{61D7DE3D-5D9A-3ED7-D722-033A37002ACF}"/>
              </a:ext>
            </a:extLst>
          </p:cNvPr>
          <p:cNvPicPr>
            <a:picLocks noChangeAspect="1"/>
          </p:cNvPicPr>
          <p:nvPr/>
        </p:nvPicPr>
        <p:blipFill>
          <a:blip r:embed="rId18">
            <a:duotone>
              <a:schemeClr val="accent3">
                <a:shade val="45000"/>
                <a:satMod val="135000"/>
              </a:schemeClr>
              <a:prstClr val="white"/>
            </a:duotone>
          </a:blip>
          <a:stretch>
            <a:fillRect/>
          </a:stretch>
        </p:blipFill>
        <p:spPr>
          <a:xfrm>
            <a:off x="9326226" y="4107051"/>
            <a:ext cx="256032" cy="256032"/>
          </a:xfrm>
          <a:prstGeom prst="rect">
            <a:avLst/>
          </a:prstGeom>
        </p:spPr>
      </p:pic>
      <p:pic>
        <p:nvPicPr>
          <p:cNvPr id="825" name="Picture 824" descr="Icon&#10;&#10;Description automatically generated">
            <a:extLst>
              <a:ext uri="{FF2B5EF4-FFF2-40B4-BE49-F238E27FC236}">
                <a16:creationId xmlns:a16="http://schemas.microsoft.com/office/drawing/2014/main" id="{387B76DE-1B1D-E597-8A28-B97EED439D97}"/>
              </a:ext>
            </a:extLst>
          </p:cNvPr>
          <p:cNvPicPr>
            <a:picLocks noChangeAspect="1"/>
          </p:cNvPicPr>
          <p:nvPr/>
        </p:nvPicPr>
        <p:blipFill>
          <a:blip r:embed="rId15">
            <a:duotone>
              <a:schemeClr val="accent3">
                <a:shade val="45000"/>
                <a:satMod val="135000"/>
              </a:schemeClr>
              <a:prstClr val="white"/>
            </a:duotone>
          </a:blip>
          <a:stretch>
            <a:fillRect/>
          </a:stretch>
        </p:blipFill>
        <p:spPr>
          <a:xfrm>
            <a:off x="9600868" y="4107051"/>
            <a:ext cx="256032" cy="256032"/>
          </a:xfrm>
          <a:prstGeom prst="rect">
            <a:avLst/>
          </a:prstGeom>
        </p:spPr>
      </p:pic>
      <p:pic>
        <p:nvPicPr>
          <p:cNvPr id="826" name="Picture 825" descr="Icon&#10;&#10;Description automatically generated">
            <a:extLst>
              <a:ext uri="{FF2B5EF4-FFF2-40B4-BE49-F238E27FC236}">
                <a16:creationId xmlns:a16="http://schemas.microsoft.com/office/drawing/2014/main" id="{FDE5AF7D-FC4F-345C-C5C7-D0ADC7F21AFF}"/>
              </a:ext>
            </a:extLst>
          </p:cNvPr>
          <p:cNvPicPr>
            <a:picLocks noChangeAspect="1"/>
          </p:cNvPicPr>
          <p:nvPr/>
        </p:nvPicPr>
        <p:blipFill>
          <a:blip r:embed="rId16">
            <a:duotone>
              <a:schemeClr val="accent3">
                <a:shade val="45000"/>
                <a:satMod val="135000"/>
              </a:schemeClr>
              <a:prstClr val="white"/>
            </a:duotone>
          </a:blip>
          <a:stretch>
            <a:fillRect/>
          </a:stretch>
        </p:blipFill>
        <p:spPr>
          <a:xfrm>
            <a:off x="9875510" y="4107051"/>
            <a:ext cx="256032" cy="256032"/>
          </a:xfrm>
          <a:prstGeom prst="rect">
            <a:avLst/>
          </a:prstGeom>
        </p:spPr>
      </p:pic>
      <p:pic>
        <p:nvPicPr>
          <p:cNvPr id="828" name="Picture 827" descr="Icon&#10;&#10;Description automatically generated">
            <a:extLst>
              <a:ext uri="{FF2B5EF4-FFF2-40B4-BE49-F238E27FC236}">
                <a16:creationId xmlns:a16="http://schemas.microsoft.com/office/drawing/2014/main" id="{F6FBC969-4528-6E58-9D2B-91B6EA6C7A4D}"/>
              </a:ext>
            </a:extLst>
          </p:cNvPr>
          <p:cNvPicPr>
            <a:picLocks noChangeAspect="1"/>
          </p:cNvPicPr>
          <p:nvPr/>
        </p:nvPicPr>
        <p:blipFill>
          <a:blip r:embed="rId18">
            <a:duotone>
              <a:schemeClr val="accent3">
                <a:shade val="45000"/>
                <a:satMod val="135000"/>
              </a:schemeClr>
              <a:prstClr val="white"/>
            </a:duotone>
          </a:blip>
          <a:stretch>
            <a:fillRect/>
          </a:stretch>
        </p:blipFill>
        <p:spPr>
          <a:xfrm>
            <a:off x="9321336" y="4794252"/>
            <a:ext cx="256032" cy="256032"/>
          </a:xfrm>
          <a:prstGeom prst="rect">
            <a:avLst/>
          </a:prstGeom>
        </p:spPr>
      </p:pic>
      <p:pic>
        <p:nvPicPr>
          <p:cNvPr id="829" name="Picture 828" descr="Icon&#10;&#10;Description automatically generated">
            <a:extLst>
              <a:ext uri="{FF2B5EF4-FFF2-40B4-BE49-F238E27FC236}">
                <a16:creationId xmlns:a16="http://schemas.microsoft.com/office/drawing/2014/main" id="{B045E70B-4DC5-CE00-0743-91B4A58EB437}"/>
              </a:ext>
            </a:extLst>
          </p:cNvPr>
          <p:cNvPicPr>
            <a:picLocks noChangeAspect="1"/>
          </p:cNvPicPr>
          <p:nvPr/>
        </p:nvPicPr>
        <p:blipFill>
          <a:blip r:embed="rId15">
            <a:duotone>
              <a:schemeClr val="accent3">
                <a:shade val="45000"/>
                <a:satMod val="135000"/>
              </a:schemeClr>
              <a:prstClr val="white"/>
            </a:duotone>
          </a:blip>
          <a:stretch>
            <a:fillRect/>
          </a:stretch>
        </p:blipFill>
        <p:spPr>
          <a:xfrm>
            <a:off x="9595978" y="4794252"/>
            <a:ext cx="256032" cy="256032"/>
          </a:xfrm>
          <a:prstGeom prst="rect">
            <a:avLst/>
          </a:prstGeom>
        </p:spPr>
      </p:pic>
      <p:pic>
        <p:nvPicPr>
          <p:cNvPr id="830" name="Picture 829" descr="Icon&#10;&#10;Description automatically generated">
            <a:extLst>
              <a:ext uri="{FF2B5EF4-FFF2-40B4-BE49-F238E27FC236}">
                <a16:creationId xmlns:a16="http://schemas.microsoft.com/office/drawing/2014/main" id="{43E26B89-5CEC-7424-D4C0-0F8993243CB0}"/>
              </a:ext>
            </a:extLst>
          </p:cNvPr>
          <p:cNvPicPr>
            <a:picLocks noChangeAspect="1"/>
          </p:cNvPicPr>
          <p:nvPr/>
        </p:nvPicPr>
        <p:blipFill>
          <a:blip r:embed="rId16">
            <a:duotone>
              <a:schemeClr val="accent3">
                <a:shade val="45000"/>
                <a:satMod val="135000"/>
              </a:schemeClr>
              <a:prstClr val="white"/>
            </a:duotone>
          </a:blip>
          <a:stretch>
            <a:fillRect/>
          </a:stretch>
        </p:blipFill>
        <p:spPr>
          <a:xfrm>
            <a:off x="9870620" y="4794252"/>
            <a:ext cx="256032" cy="256032"/>
          </a:xfrm>
          <a:prstGeom prst="rect">
            <a:avLst/>
          </a:prstGeom>
        </p:spPr>
      </p:pic>
      <p:pic>
        <p:nvPicPr>
          <p:cNvPr id="832" name="Picture 831" descr="Icon&#10;&#10;Description automatically generated">
            <a:extLst>
              <a:ext uri="{FF2B5EF4-FFF2-40B4-BE49-F238E27FC236}">
                <a16:creationId xmlns:a16="http://schemas.microsoft.com/office/drawing/2014/main" id="{B8BAFF0A-8023-2CB1-2657-87213B86CC73}"/>
              </a:ext>
            </a:extLst>
          </p:cNvPr>
          <p:cNvPicPr>
            <a:picLocks noChangeAspect="1"/>
          </p:cNvPicPr>
          <p:nvPr/>
        </p:nvPicPr>
        <p:blipFill>
          <a:blip r:embed="rId18">
            <a:duotone>
              <a:schemeClr val="accent3">
                <a:shade val="45000"/>
                <a:satMod val="135000"/>
              </a:schemeClr>
              <a:prstClr val="white"/>
            </a:duotone>
          </a:blip>
          <a:stretch>
            <a:fillRect/>
          </a:stretch>
        </p:blipFill>
        <p:spPr>
          <a:xfrm>
            <a:off x="9321336" y="5475586"/>
            <a:ext cx="256032" cy="256032"/>
          </a:xfrm>
          <a:prstGeom prst="rect">
            <a:avLst/>
          </a:prstGeom>
        </p:spPr>
      </p:pic>
      <p:pic>
        <p:nvPicPr>
          <p:cNvPr id="833" name="Picture 832" descr="Icon&#10;&#10;Description automatically generated">
            <a:extLst>
              <a:ext uri="{FF2B5EF4-FFF2-40B4-BE49-F238E27FC236}">
                <a16:creationId xmlns:a16="http://schemas.microsoft.com/office/drawing/2014/main" id="{38699B82-AFCF-A888-D6EB-DB47D49A563A}"/>
              </a:ext>
            </a:extLst>
          </p:cNvPr>
          <p:cNvPicPr>
            <a:picLocks noChangeAspect="1"/>
          </p:cNvPicPr>
          <p:nvPr/>
        </p:nvPicPr>
        <p:blipFill>
          <a:blip r:embed="rId15">
            <a:duotone>
              <a:schemeClr val="accent3">
                <a:shade val="45000"/>
                <a:satMod val="135000"/>
              </a:schemeClr>
              <a:prstClr val="white"/>
            </a:duotone>
          </a:blip>
          <a:stretch>
            <a:fillRect/>
          </a:stretch>
        </p:blipFill>
        <p:spPr>
          <a:xfrm>
            <a:off x="9595978" y="5475586"/>
            <a:ext cx="256032" cy="256032"/>
          </a:xfrm>
          <a:prstGeom prst="rect">
            <a:avLst/>
          </a:prstGeom>
        </p:spPr>
      </p:pic>
      <p:grpSp>
        <p:nvGrpSpPr>
          <p:cNvPr id="836" name="Group 835">
            <a:extLst>
              <a:ext uri="{FF2B5EF4-FFF2-40B4-BE49-F238E27FC236}">
                <a16:creationId xmlns:a16="http://schemas.microsoft.com/office/drawing/2014/main" id="{F8B3D05C-87DA-86C1-5E92-1A344606C3AB}"/>
              </a:ext>
            </a:extLst>
          </p:cNvPr>
          <p:cNvGrpSpPr/>
          <p:nvPr/>
        </p:nvGrpSpPr>
        <p:grpSpPr>
          <a:xfrm>
            <a:off x="10600073" y="1373759"/>
            <a:ext cx="1097280" cy="274320"/>
            <a:chOff x="2843974" y="1366323"/>
            <a:chExt cx="1097280" cy="274320"/>
          </a:xfrm>
        </p:grpSpPr>
        <p:pic>
          <p:nvPicPr>
            <p:cNvPr id="837" name="Picture 836" descr="Icon&#10;&#10;Description automatically generated">
              <a:extLst>
                <a:ext uri="{FF2B5EF4-FFF2-40B4-BE49-F238E27FC236}">
                  <a16:creationId xmlns:a16="http://schemas.microsoft.com/office/drawing/2014/main" id="{F0653701-64B6-5C0F-3AE6-9E086C5C6A09}"/>
                </a:ext>
              </a:extLst>
            </p:cNvPr>
            <p:cNvPicPr>
              <a:picLocks noChangeAspect="1"/>
            </p:cNvPicPr>
            <p:nvPr/>
          </p:nvPicPr>
          <p:blipFill>
            <a:blip r:embed="rId3"/>
            <a:stretch>
              <a:fillRect/>
            </a:stretch>
          </p:blipFill>
          <p:spPr>
            <a:xfrm>
              <a:off x="2843974" y="1366323"/>
              <a:ext cx="274320" cy="274320"/>
            </a:xfrm>
            <a:prstGeom prst="rect">
              <a:avLst/>
            </a:prstGeom>
          </p:spPr>
        </p:pic>
        <p:pic>
          <p:nvPicPr>
            <p:cNvPr id="838" name="Picture 837" descr="A picture containing text, sign, outdoor, clipart&#10;&#10;Description automatically generated">
              <a:extLst>
                <a:ext uri="{FF2B5EF4-FFF2-40B4-BE49-F238E27FC236}">
                  <a16:creationId xmlns:a16="http://schemas.microsoft.com/office/drawing/2014/main" id="{3F9BE03B-6004-7009-C94B-C5720AB5506F}"/>
                </a:ext>
              </a:extLst>
            </p:cNvPr>
            <p:cNvPicPr>
              <a:picLocks noChangeAspect="1"/>
            </p:cNvPicPr>
            <p:nvPr/>
          </p:nvPicPr>
          <p:blipFill>
            <a:blip r:embed="rId9"/>
            <a:stretch>
              <a:fillRect/>
            </a:stretch>
          </p:blipFill>
          <p:spPr>
            <a:xfrm>
              <a:off x="3118294" y="1366323"/>
              <a:ext cx="274320" cy="274320"/>
            </a:xfrm>
            <a:prstGeom prst="rect">
              <a:avLst/>
            </a:prstGeom>
          </p:spPr>
        </p:pic>
        <p:pic>
          <p:nvPicPr>
            <p:cNvPr id="839" name="Picture 838" descr="Icon&#10;&#10;Description automatically generated">
              <a:extLst>
                <a:ext uri="{FF2B5EF4-FFF2-40B4-BE49-F238E27FC236}">
                  <a16:creationId xmlns:a16="http://schemas.microsoft.com/office/drawing/2014/main" id="{0B7DB623-271E-D1BC-912B-87956E62ADD5}"/>
                </a:ext>
              </a:extLst>
            </p:cNvPr>
            <p:cNvPicPr>
              <a:picLocks noChangeAspect="1"/>
            </p:cNvPicPr>
            <p:nvPr/>
          </p:nvPicPr>
          <p:blipFill>
            <a:blip r:embed="rId6"/>
            <a:stretch>
              <a:fillRect/>
            </a:stretch>
          </p:blipFill>
          <p:spPr>
            <a:xfrm>
              <a:off x="3392614" y="1366323"/>
              <a:ext cx="274320" cy="274320"/>
            </a:xfrm>
            <a:prstGeom prst="rect">
              <a:avLst/>
            </a:prstGeom>
          </p:spPr>
        </p:pic>
        <p:pic>
          <p:nvPicPr>
            <p:cNvPr id="840" name="Picture 839" descr="Icon&#10;&#10;Description automatically generated">
              <a:extLst>
                <a:ext uri="{FF2B5EF4-FFF2-40B4-BE49-F238E27FC236}">
                  <a16:creationId xmlns:a16="http://schemas.microsoft.com/office/drawing/2014/main" id="{324DE3D7-8909-A8A8-AED6-36D49CE3E028}"/>
                </a:ext>
              </a:extLst>
            </p:cNvPr>
            <p:cNvPicPr>
              <a:picLocks noChangeAspect="1"/>
            </p:cNvPicPr>
            <p:nvPr/>
          </p:nvPicPr>
          <p:blipFill>
            <a:blip r:embed="rId12"/>
            <a:stretch>
              <a:fillRect/>
            </a:stretch>
          </p:blipFill>
          <p:spPr>
            <a:xfrm>
              <a:off x="3666934" y="1366323"/>
              <a:ext cx="274320" cy="274320"/>
            </a:xfrm>
            <a:prstGeom prst="rect">
              <a:avLst/>
            </a:prstGeom>
          </p:spPr>
        </p:pic>
      </p:grpSp>
      <p:grpSp>
        <p:nvGrpSpPr>
          <p:cNvPr id="841" name="Group 840">
            <a:extLst>
              <a:ext uri="{FF2B5EF4-FFF2-40B4-BE49-F238E27FC236}">
                <a16:creationId xmlns:a16="http://schemas.microsoft.com/office/drawing/2014/main" id="{8EDF1600-6155-1B0A-DCE4-0EB7E0823E56}"/>
              </a:ext>
            </a:extLst>
          </p:cNvPr>
          <p:cNvGrpSpPr/>
          <p:nvPr/>
        </p:nvGrpSpPr>
        <p:grpSpPr>
          <a:xfrm>
            <a:off x="10600073" y="2054540"/>
            <a:ext cx="1097280" cy="274320"/>
            <a:chOff x="2843974" y="2047104"/>
            <a:chExt cx="1097280" cy="274320"/>
          </a:xfrm>
        </p:grpSpPr>
        <p:pic>
          <p:nvPicPr>
            <p:cNvPr id="842" name="Picture 841" descr="Icon&#10;&#10;Description automatically generated">
              <a:extLst>
                <a:ext uri="{FF2B5EF4-FFF2-40B4-BE49-F238E27FC236}">
                  <a16:creationId xmlns:a16="http://schemas.microsoft.com/office/drawing/2014/main" id="{C3958CB8-058C-2AFD-35A4-C3327D49BC5C}"/>
                </a:ext>
              </a:extLst>
            </p:cNvPr>
            <p:cNvPicPr>
              <a:picLocks noChangeAspect="1"/>
            </p:cNvPicPr>
            <p:nvPr/>
          </p:nvPicPr>
          <p:blipFill>
            <a:blip r:embed="rId3"/>
            <a:stretch>
              <a:fillRect/>
            </a:stretch>
          </p:blipFill>
          <p:spPr>
            <a:xfrm>
              <a:off x="2843974" y="2047104"/>
              <a:ext cx="274320" cy="274320"/>
            </a:xfrm>
            <a:prstGeom prst="rect">
              <a:avLst/>
            </a:prstGeom>
          </p:spPr>
        </p:pic>
        <p:pic>
          <p:nvPicPr>
            <p:cNvPr id="843" name="Picture 842" descr="A picture containing text, sign, outdoor, clipart&#10;&#10;Description automatically generated">
              <a:extLst>
                <a:ext uri="{FF2B5EF4-FFF2-40B4-BE49-F238E27FC236}">
                  <a16:creationId xmlns:a16="http://schemas.microsoft.com/office/drawing/2014/main" id="{109E69D4-D522-4478-59E6-6A29F7E86404}"/>
                </a:ext>
              </a:extLst>
            </p:cNvPr>
            <p:cNvPicPr>
              <a:picLocks noChangeAspect="1"/>
            </p:cNvPicPr>
            <p:nvPr/>
          </p:nvPicPr>
          <p:blipFill>
            <a:blip r:embed="rId9"/>
            <a:stretch>
              <a:fillRect/>
            </a:stretch>
          </p:blipFill>
          <p:spPr>
            <a:xfrm>
              <a:off x="3118294" y="2047104"/>
              <a:ext cx="274320" cy="274320"/>
            </a:xfrm>
            <a:prstGeom prst="rect">
              <a:avLst/>
            </a:prstGeom>
          </p:spPr>
        </p:pic>
        <p:pic>
          <p:nvPicPr>
            <p:cNvPr id="844" name="Picture 843" descr="Icon&#10;&#10;Description automatically generated">
              <a:extLst>
                <a:ext uri="{FF2B5EF4-FFF2-40B4-BE49-F238E27FC236}">
                  <a16:creationId xmlns:a16="http://schemas.microsoft.com/office/drawing/2014/main" id="{AA2660AA-4A5B-0A92-3079-E40692B789D6}"/>
                </a:ext>
              </a:extLst>
            </p:cNvPr>
            <p:cNvPicPr>
              <a:picLocks noChangeAspect="1"/>
            </p:cNvPicPr>
            <p:nvPr/>
          </p:nvPicPr>
          <p:blipFill>
            <a:blip r:embed="rId6"/>
            <a:stretch>
              <a:fillRect/>
            </a:stretch>
          </p:blipFill>
          <p:spPr>
            <a:xfrm>
              <a:off x="3392614" y="2047104"/>
              <a:ext cx="274320" cy="274320"/>
            </a:xfrm>
            <a:prstGeom prst="rect">
              <a:avLst/>
            </a:prstGeom>
          </p:spPr>
        </p:pic>
        <p:pic>
          <p:nvPicPr>
            <p:cNvPr id="845" name="Picture 844" descr="Icon&#10;&#10;Description automatically generated">
              <a:extLst>
                <a:ext uri="{FF2B5EF4-FFF2-40B4-BE49-F238E27FC236}">
                  <a16:creationId xmlns:a16="http://schemas.microsoft.com/office/drawing/2014/main" id="{9BDF9CA1-3275-D3EF-2647-C9A3699F119F}"/>
                </a:ext>
              </a:extLst>
            </p:cNvPr>
            <p:cNvPicPr>
              <a:picLocks noChangeAspect="1"/>
            </p:cNvPicPr>
            <p:nvPr/>
          </p:nvPicPr>
          <p:blipFill>
            <a:blip r:embed="rId12"/>
            <a:stretch>
              <a:fillRect/>
            </a:stretch>
          </p:blipFill>
          <p:spPr>
            <a:xfrm>
              <a:off x="3666934" y="2047104"/>
              <a:ext cx="274320" cy="274320"/>
            </a:xfrm>
            <a:prstGeom prst="rect">
              <a:avLst/>
            </a:prstGeom>
          </p:spPr>
        </p:pic>
      </p:grpSp>
      <p:grpSp>
        <p:nvGrpSpPr>
          <p:cNvPr id="846" name="Group 845">
            <a:extLst>
              <a:ext uri="{FF2B5EF4-FFF2-40B4-BE49-F238E27FC236}">
                <a16:creationId xmlns:a16="http://schemas.microsoft.com/office/drawing/2014/main" id="{59A6E945-0F08-48A5-F1C4-A612C72163EC}"/>
              </a:ext>
            </a:extLst>
          </p:cNvPr>
          <p:cNvGrpSpPr/>
          <p:nvPr/>
        </p:nvGrpSpPr>
        <p:grpSpPr>
          <a:xfrm>
            <a:off x="10600073" y="2735321"/>
            <a:ext cx="1097280" cy="274320"/>
            <a:chOff x="2843974" y="2727885"/>
            <a:chExt cx="1097280" cy="274320"/>
          </a:xfrm>
        </p:grpSpPr>
        <p:pic>
          <p:nvPicPr>
            <p:cNvPr id="847" name="Picture 846" descr="Icon&#10;&#10;Description automatically generated">
              <a:extLst>
                <a:ext uri="{FF2B5EF4-FFF2-40B4-BE49-F238E27FC236}">
                  <a16:creationId xmlns:a16="http://schemas.microsoft.com/office/drawing/2014/main" id="{103BE39F-70A5-0842-EB25-4487CA4AD386}"/>
                </a:ext>
              </a:extLst>
            </p:cNvPr>
            <p:cNvPicPr>
              <a:picLocks noChangeAspect="1"/>
            </p:cNvPicPr>
            <p:nvPr/>
          </p:nvPicPr>
          <p:blipFill>
            <a:blip r:embed="rId3"/>
            <a:stretch>
              <a:fillRect/>
            </a:stretch>
          </p:blipFill>
          <p:spPr>
            <a:xfrm>
              <a:off x="2843974" y="2727885"/>
              <a:ext cx="274320" cy="274320"/>
            </a:xfrm>
            <a:prstGeom prst="rect">
              <a:avLst/>
            </a:prstGeom>
          </p:spPr>
        </p:pic>
        <p:pic>
          <p:nvPicPr>
            <p:cNvPr id="848" name="Picture 847" descr="A picture containing text, sign, outdoor, clipart&#10;&#10;Description automatically generated">
              <a:extLst>
                <a:ext uri="{FF2B5EF4-FFF2-40B4-BE49-F238E27FC236}">
                  <a16:creationId xmlns:a16="http://schemas.microsoft.com/office/drawing/2014/main" id="{079B9EAD-4766-ABCE-F453-05A1399BB82D}"/>
                </a:ext>
              </a:extLst>
            </p:cNvPr>
            <p:cNvPicPr>
              <a:picLocks noChangeAspect="1"/>
            </p:cNvPicPr>
            <p:nvPr/>
          </p:nvPicPr>
          <p:blipFill>
            <a:blip r:embed="rId9"/>
            <a:stretch>
              <a:fillRect/>
            </a:stretch>
          </p:blipFill>
          <p:spPr>
            <a:xfrm>
              <a:off x="3118294" y="2727885"/>
              <a:ext cx="274320" cy="274320"/>
            </a:xfrm>
            <a:prstGeom prst="rect">
              <a:avLst/>
            </a:prstGeom>
          </p:spPr>
        </p:pic>
        <p:pic>
          <p:nvPicPr>
            <p:cNvPr id="849" name="Picture 848" descr="Icon&#10;&#10;Description automatically generated">
              <a:extLst>
                <a:ext uri="{FF2B5EF4-FFF2-40B4-BE49-F238E27FC236}">
                  <a16:creationId xmlns:a16="http://schemas.microsoft.com/office/drawing/2014/main" id="{0B671154-939A-DDD0-3FAC-89E84C7D630C}"/>
                </a:ext>
              </a:extLst>
            </p:cNvPr>
            <p:cNvPicPr>
              <a:picLocks noChangeAspect="1"/>
            </p:cNvPicPr>
            <p:nvPr/>
          </p:nvPicPr>
          <p:blipFill>
            <a:blip r:embed="rId6"/>
            <a:stretch>
              <a:fillRect/>
            </a:stretch>
          </p:blipFill>
          <p:spPr>
            <a:xfrm>
              <a:off x="3392614" y="2727885"/>
              <a:ext cx="274320" cy="274320"/>
            </a:xfrm>
            <a:prstGeom prst="rect">
              <a:avLst/>
            </a:prstGeom>
          </p:spPr>
        </p:pic>
        <p:pic>
          <p:nvPicPr>
            <p:cNvPr id="850" name="Picture 849" descr="Icon&#10;&#10;Description automatically generated">
              <a:extLst>
                <a:ext uri="{FF2B5EF4-FFF2-40B4-BE49-F238E27FC236}">
                  <a16:creationId xmlns:a16="http://schemas.microsoft.com/office/drawing/2014/main" id="{8D797C1E-9E36-3921-910D-7B0985DE5405}"/>
                </a:ext>
              </a:extLst>
            </p:cNvPr>
            <p:cNvPicPr>
              <a:picLocks noChangeAspect="1"/>
            </p:cNvPicPr>
            <p:nvPr/>
          </p:nvPicPr>
          <p:blipFill>
            <a:blip r:embed="rId12"/>
            <a:stretch>
              <a:fillRect/>
            </a:stretch>
          </p:blipFill>
          <p:spPr>
            <a:xfrm>
              <a:off x="3666934" y="2727885"/>
              <a:ext cx="274320" cy="274320"/>
            </a:xfrm>
            <a:prstGeom prst="rect">
              <a:avLst/>
            </a:prstGeom>
          </p:spPr>
        </p:pic>
      </p:grpSp>
      <p:grpSp>
        <p:nvGrpSpPr>
          <p:cNvPr id="851" name="Group 850">
            <a:extLst>
              <a:ext uri="{FF2B5EF4-FFF2-40B4-BE49-F238E27FC236}">
                <a16:creationId xmlns:a16="http://schemas.microsoft.com/office/drawing/2014/main" id="{8248985E-0F3A-BF26-4F16-49D84CB4C018}"/>
              </a:ext>
            </a:extLst>
          </p:cNvPr>
          <p:cNvGrpSpPr/>
          <p:nvPr/>
        </p:nvGrpSpPr>
        <p:grpSpPr>
          <a:xfrm>
            <a:off x="10600073" y="3416102"/>
            <a:ext cx="1097280" cy="274382"/>
            <a:chOff x="2843974" y="3408666"/>
            <a:chExt cx="1097280" cy="274382"/>
          </a:xfrm>
        </p:grpSpPr>
        <p:pic>
          <p:nvPicPr>
            <p:cNvPr id="852" name="Picture 851" descr="Icon&#10;&#10;Description automatically generated">
              <a:extLst>
                <a:ext uri="{FF2B5EF4-FFF2-40B4-BE49-F238E27FC236}">
                  <a16:creationId xmlns:a16="http://schemas.microsoft.com/office/drawing/2014/main" id="{FA9B43F6-1037-F7F4-4F92-CA2DAC8D362E}"/>
                </a:ext>
              </a:extLst>
            </p:cNvPr>
            <p:cNvPicPr>
              <a:picLocks noChangeAspect="1"/>
            </p:cNvPicPr>
            <p:nvPr/>
          </p:nvPicPr>
          <p:blipFill>
            <a:blip r:embed="rId3"/>
            <a:stretch>
              <a:fillRect/>
            </a:stretch>
          </p:blipFill>
          <p:spPr>
            <a:xfrm>
              <a:off x="2843974" y="3408666"/>
              <a:ext cx="274320" cy="274320"/>
            </a:xfrm>
            <a:prstGeom prst="rect">
              <a:avLst/>
            </a:prstGeom>
          </p:spPr>
        </p:pic>
        <p:pic>
          <p:nvPicPr>
            <p:cNvPr id="853" name="Picture 852" descr="A picture containing text, sign, outdoor, clipart&#10;&#10;Description automatically generated">
              <a:extLst>
                <a:ext uri="{FF2B5EF4-FFF2-40B4-BE49-F238E27FC236}">
                  <a16:creationId xmlns:a16="http://schemas.microsoft.com/office/drawing/2014/main" id="{746F0549-2F8A-2AD4-114F-69FC3D4E0D37}"/>
                </a:ext>
              </a:extLst>
            </p:cNvPr>
            <p:cNvPicPr>
              <a:picLocks noChangeAspect="1"/>
            </p:cNvPicPr>
            <p:nvPr/>
          </p:nvPicPr>
          <p:blipFill>
            <a:blip r:embed="rId9"/>
            <a:stretch>
              <a:fillRect/>
            </a:stretch>
          </p:blipFill>
          <p:spPr>
            <a:xfrm>
              <a:off x="3118294" y="3408666"/>
              <a:ext cx="274320" cy="274320"/>
            </a:xfrm>
            <a:prstGeom prst="rect">
              <a:avLst/>
            </a:prstGeom>
          </p:spPr>
        </p:pic>
        <p:pic>
          <p:nvPicPr>
            <p:cNvPr id="854" name="Picture 853" descr="Icon&#10;&#10;Description automatically generated">
              <a:extLst>
                <a:ext uri="{FF2B5EF4-FFF2-40B4-BE49-F238E27FC236}">
                  <a16:creationId xmlns:a16="http://schemas.microsoft.com/office/drawing/2014/main" id="{6886D17F-A265-0E4B-B0C3-92A3DD89C66C}"/>
                </a:ext>
              </a:extLst>
            </p:cNvPr>
            <p:cNvPicPr>
              <a:picLocks noChangeAspect="1"/>
            </p:cNvPicPr>
            <p:nvPr/>
          </p:nvPicPr>
          <p:blipFill>
            <a:blip r:embed="rId6"/>
            <a:stretch>
              <a:fillRect/>
            </a:stretch>
          </p:blipFill>
          <p:spPr>
            <a:xfrm>
              <a:off x="3392614" y="3408728"/>
              <a:ext cx="274320" cy="274320"/>
            </a:xfrm>
            <a:prstGeom prst="rect">
              <a:avLst/>
            </a:prstGeom>
          </p:spPr>
        </p:pic>
        <p:pic>
          <p:nvPicPr>
            <p:cNvPr id="855" name="Picture 854" descr="Icon&#10;&#10;Description automatically generated">
              <a:extLst>
                <a:ext uri="{FF2B5EF4-FFF2-40B4-BE49-F238E27FC236}">
                  <a16:creationId xmlns:a16="http://schemas.microsoft.com/office/drawing/2014/main" id="{02E52E16-CF6D-B3A6-C8F1-2004BA981C6C}"/>
                </a:ext>
              </a:extLst>
            </p:cNvPr>
            <p:cNvPicPr>
              <a:picLocks noChangeAspect="1"/>
            </p:cNvPicPr>
            <p:nvPr/>
          </p:nvPicPr>
          <p:blipFill>
            <a:blip r:embed="rId12"/>
            <a:stretch>
              <a:fillRect/>
            </a:stretch>
          </p:blipFill>
          <p:spPr>
            <a:xfrm>
              <a:off x="3666934" y="3408728"/>
              <a:ext cx="274320" cy="274320"/>
            </a:xfrm>
            <a:prstGeom prst="rect">
              <a:avLst/>
            </a:prstGeom>
          </p:spPr>
        </p:pic>
      </p:grpSp>
      <p:grpSp>
        <p:nvGrpSpPr>
          <p:cNvPr id="856" name="Group 855">
            <a:extLst>
              <a:ext uri="{FF2B5EF4-FFF2-40B4-BE49-F238E27FC236}">
                <a16:creationId xmlns:a16="http://schemas.microsoft.com/office/drawing/2014/main" id="{9F4A9FFA-9D83-2B5F-18F9-A139CB0710E3}"/>
              </a:ext>
            </a:extLst>
          </p:cNvPr>
          <p:cNvGrpSpPr/>
          <p:nvPr/>
        </p:nvGrpSpPr>
        <p:grpSpPr>
          <a:xfrm>
            <a:off x="10600073" y="4096883"/>
            <a:ext cx="1097280" cy="274320"/>
            <a:chOff x="2843974" y="4089447"/>
            <a:chExt cx="1097280" cy="274320"/>
          </a:xfrm>
        </p:grpSpPr>
        <p:pic>
          <p:nvPicPr>
            <p:cNvPr id="857" name="Picture 856" descr="Icon&#10;&#10;Description automatically generated">
              <a:extLst>
                <a:ext uri="{FF2B5EF4-FFF2-40B4-BE49-F238E27FC236}">
                  <a16:creationId xmlns:a16="http://schemas.microsoft.com/office/drawing/2014/main" id="{495116F3-7017-52B1-6582-6CBCF60806C0}"/>
                </a:ext>
              </a:extLst>
            </p:cNvPr>
            <p:cNvPicPr>
              <a:picLocks noChangeAspect="1"/>
            </p:cNvPicPr>
            <p:nvPr/>
          </p:nvPicPr>
          <p:blipFill>
            <a:blip r:embed="rId3"/>
            <a:stretch>
              <a:fillRect/>
            </a:stretch>
          </p:blipFill>
          <p:spPr>
            <a:xfrm>
              <a:off x="2843974" y="4089447"/>
              <a:ext cx="274320" cy="274320"/>
            </a:xfrm>
            <a:prstGeom prst="rect">
              <a:avLst/>
            </a:prstGeom>
          </p:spPr>
        </p:pic>
        <p:pic>
          <p:nvPicPr>
            <p:cNvPr id="858" name="Picture 857" descr="A picture containing text, sign, outdoor, clipart&#10;&#10;Description automatically generated">
              <a:extLst>
                <a:ext uri="{FF2B5EF4-FFF2-40B4-BE49-F238E27FC236}">
                  <a16:creationId xmlns:a16="http://schemas.microsoft.com/office/drawing/2014/main" id="{94ED4258-E169-0F0F-78B3-E91A0FB89337}"/>
                </a:ext>
              </a:extLst>
            </p:cNvPr>
            <p:cNvPicPr>
              <a:picLocks noChangeAspect="1"/>
            </p:cNvPicPr>
            <p:nvPr/>
          </p:nvPicPr>
          <p:blipFill>
            <a:blip r:embed="rId9"/>
            <a:stretch>
              <a:fillRect/>
            </a:stretch>
          </p:blipFill>
          <p:spPr>
            <a:xfrm>
              <a:off x="3118294" y="4089447"/>
              <a:ext cx="274320" cy="274320"/>
            </a:xfrm>
            <a:prstGeom prst="rect">
              <a:avLst/>
            </a:prstGeom>
          </p:spPr>
        </p:pic>
        <p:pic>
          <p:nvPicPr>
            <p:cNvPr id="859" name="Picture 858" descr="Icon&#10;&#10;Description automatically generated">
              <a:extLst>
                <a:ext uri="{FF2B5EF4-FFF2-40B4-BE49-F238E27FC236}">
                  <a16:creationId xmlns:a16="http://schemas.microsoft.com/office/drawing/2014/main" id="{4278E9D6-3211-F251-1C2E-C9E2435DD1F4}"/>
                </a:ext>
              </a:extLst>
            </p:cNvPr>
            <p:cNvPicPr>
              <a:picLocks noChangeAspect="1"/>
            </p:cNvPicPr>
            <p:nvPr/>
          </p:nvPicPr>
          <p:blipFill>
            <a:blip r:embed="rId6"/>
            <a:stretch>
              <a:fillRect/>
            </a:stretch>
          </p:blipFill>
          <p:spPr>
            <a:xfrm>
              <a:off x="3392614" y="4089447"/>
              <a:ext cx="274320" cy="274320"/>
            </a:xfrm>
            <a:prstGeom prst="rect">
              <a:avLst/>
            </a:prstGeom>
          </p:spPr>
        </p:pic>
        <p:pic>
          <p:nvPicPr>
            <p:cNvPr id="860" name="Picture 859" descr="Icon&#10;&#10;Description automatically generated">
              <a:extLst>
                <a:ext uri="{FF2B5EF4-FFF2-40B4-BE49-F238E27FC236}">
                  <a16:creationId xmlns:a16="http://schemas.microsoft.com/office/drawing/2014/main" id="{FD188405-DD2F-B2C0-7409-957C22338819}"/>
                </a:ext>
              </a:extLst>
            </p:cNvPr>
            <p:cNvPicPr>
              <a:picLocks noChangeAspect="1"/>
            </p:cNvPicPr>
            <p:nvPr/>
          </p:nvPicPr>
          <p:blipFill>
            <a:blip r:embed="rId12"/>
            <a:stretch>
              <a:fillRect/>
            </a:stretch>
          </p:blipFill>
          <p:spPr>
            <a:xfrm>
              <a:off x="3666934" y="4089447"/>
              <a:ext cx="274320" cy="274320"/>
            </a:xfrm>
            <a:prstGeom prst="rect">
              <a:avLst/>
            </a:prstGeom>
          </p:spPr>
        </p:pic>
      </p:grpSp>
      <p:grpSp>
        <p:nvGrpSpPr>
          <p:cNvPr id="861" name="Group 860">
            <a:extLst>
              <a:ext uri="{FF2B5EF4-FFF2-40B4-BE49-F238E27FC236}">
                <a16:creationId xmlns:a16="http://schemas.microsoft.com/office/drawing/2014/main" id="{6501E7CA-7CA0-F9BE-9258-705EFE40F1C9}"/>
              </a:ext>
            </a:extLst>
          </p:cNvPr>
          <p:cNvGrpSpPr/>
          <p:nvPr/>
        </p:nvGrpSpPr>
        <p:grpSpPr>
          <a:xfrm>
            <a:off x="10600073" y="4777664"/>
            <a:ext cx="1097280" cy="274320"/>
            <a:chOff x="2843974" y="4770228"/>
            <a:chExt cx="1097280" cy="274320"/>
          </a:xfrm>
        </p:grpSpPr>
        <p:pic>
          <p:nvPicPr>
            <p:cNvPr id="862" name="Picture 861" descr="Icon&#10;&#10;Description automatically generated">
              <a:extLst>
                <a:ext uri="{FF2B5EF4-FFF2-40B4-BE49-F238E27FC236}">
                  <a16:creationId xmlns:a16="http://schemas.microsoft.com/office/drawing/2014/main" id="{DBA9F0CD-D03B-1C5D-7D76-99B26DA822C2}"/>
                </a:ext>
              </a:extLst>
            </p:cNvPr>
            <p:cNvPicPr>
              <a:picLocks noChangeAspect="1"/>
            </p:cNvPicPr>
            <p:nvPr/>
          </p:nvPicPr>
          <p:blipFill>
            <a:blip r:embed="rId3"/>
            <a:stretch>
              <a:fillRect/>
            </a:stretch>
          </p:blipFill>
          <p:spPr>
            <a:xfrm>
              <a:off x="2843974" y="4770228"/>
              <a:ext cx="274320" cy="274320"/>
            </a:xfrm>
            <a:prstGeom prst="rect">
              <a:avLst/>
            </a:prstGeom>
          </p:spPr>
        </p:pic>
        <p:pic>
          <p:nvPicPr>
            <p:cNvPr id="863" name="Picture 862" descr="A picture containing text, sign, outdoor, clipart&#10;&#10;Description automatically generated">
              <a:extLst>
                <a:ext uri="{FF2B5EF4-FFF2-40B4-BE49-F238E27FC236}">
                  <a16:creationId xmlns:a16="http://schemas.microsoft.com/office/drawing/2014/main" id="{F2434A2C-B170-FF4D-080B-0C9614D67F47}"/>
                </a:ext>
              </a:extLst>
            </p:cNvPr>
            <p:cNvPicPr>
              <a:picLocks noChangeAspect="1"/>
            </p:cNvPicPr>
            <p:nvPr/>
          </p:nvPicPr>
          <p:blipFill>
            <a:blip r:embed="rId9"/>
            <a:stretch>
              <a:fillRect/>
            </a:stretch>
          </p:blipFill>
          <p:spPr>
            <a:xfrm>
              <a:off x="3118294" y="4770228"/>
              <a:ext cx="274320" cy="274320"/>
            </a:xfrm>
            <a:prstGeom prst="rect">
              <a:avLst/>
            </a:prstGeom>
          </p:spPr>
        </p:pic>
        <p:pic>
          <p:nvPicPr>
            <p:cNvPr id="864" name="Picture 863" descr="Icon&#10;&#10;Description automatically generated">
              <a:extLst>
                <a:ext uri="{FF2B5EF4-FFF2-40B4-BE49-F238E27FC236}">
                  <a16:creationId xmlns:a16="http://schemas.microsoft.com/office/drawing/2014/main" id="{37EBF888-9E7B-0036-7F81-89E126EF2256}"/>
                </a:ext>
              </a:extLst>
            </p:cNvPr>
            <p:cNvPicPr>
              <a:picLocks noChangeAspect="1"/>
            </p:cNvPicPr>
            <p:nvPr/>
          </p:nvPicPr>
          <p:blipFill>
            <a:blip r:embed="rId6"/>
            <a:stretch>
              <a:fillRect/>
            </a:stretch>
          </p:blipFill>
          <p:spPr>
            <a:xfrm>
              <a:off x="3392614" y="4770228"/>
              <a:ext cx="274320" cy="274320"/>
            </a:xfrm>
            <a:prstGeom prst="rect">
              <a:avLst/>
            </a:prstGeom>
          </p:spPr>
        </p:pic>
        <p:pic>
          <p:nvPicPr>
            <p:cNvPr id="865" name="Picture 864" descr="Icon&#10;&#10;Description automatically generated">
              <a:extLst>
                <a:ext uri="{FF2B5EF4-FFF2-40B4-BE49-F238E27FC236}">
                  <a16:creationId xmlns:a16="http://schemas.microsoft.com/office/drawing/2014/main" id="{393400CE-D6CB-0176-D408-E6572BB2D59D}"/>
                </a:ext>
              </a:extLst>
            </p:cNvPr>
            <p:cNvPicPr>
              <a:picLocks noChangeAspect="1"/>
            </p:cNvPicPr>
            <p:nvPr/>
          </p:nvPicPr>
          <p:blipFill>
            <a:blip r:embed="rId12"/>
            <a:stretch>
              <a:fillRect/>
            </a:stretch>
          </p:blipFill>
          <p:spPr>
            <a:xfrm>
              <a:off x="3666934" y="4770228"/>
              <a:ext cx="274320" cy="274320"/>
            </a:xfrm>
            <a:prstGeom prst="rect">
              <a:avLst/>
            </a:prstGeom>
          </p:spPr>
        </p:pic>
      </p:grpSp>
      <p:grpSp>
        <p:nvGrpSpPr>
          <p:cNvPr id="866" name="Group 865">
            <a:extLst>
              <a:ext uri="{FF2B5EF4-FFF2-40B4-BE49-F238E27FC236}">
                <a16:creationId xmlns:a16="http://schemas.microsoft.com/office/drawing/2014/main" id="{CF167124-B1EB-F2F3-83DA-9315222051D1}"/>
              </a:ext>
            </a:extLst>
          </p:cNvPr>
          <p:cNvGrpSpPr/>
          <p:nvPr/>
        </p:nvGrpSpPr>
        <p:grpSpPr>
          <a:xfrm>
            <a:off x="10600073" y="5458445"/>
            <a:ext cx="1097280" cy="274320"/>
            <a:chOff x="2843974" y="5451009"/>
            <a:chExt cx="1097280" cy="274320"/>
          </a:xfrm>
        </p:grpSpPr>
        <p:pic>
          <p:nvPicPr>
            <p:cNvPr id="867" name="Picture 866" descr="Icon&#10;&#10;Description automatically generated">
              <a:extLst>
                <a:ext uri="{FF2B5EF4-FFF2-40B4-BE49-F238E27FC236}">
                  <a16:creationId xmlns:a16="http://schemas.microsoft.com/office/drawing/2014/main" id="{824D764E-55C2-23EE-6530-F726C235871B}"/>
                </a:ext>
              </a:extLst>
            </p:cNvPr>
            <p:cNvPicPr>
              <a:picLocks noChangeAspect="1"/>
            </p:cNvPicPr>
            <p:nvPr/>
          </p:nvPicPr>
          <p:blipFill>
            <a:blip r:embed="rId3"/>
            <a:stretch>
              <a:fillRect/>
            </a:stretch>
          </p:blipFill>
          <p:spPr>
            <a:xfrm>
              <a:off x="2843974" y="5451009"/>
              <a:ext cx="274320" cy="274320"/>
            </a:xfrm>
            <a:prstGeom prst="rect">
              <a:avLst/>
            </a:prstGeom>
          </p:spPr>
        </p:pic>
        <p:pic>
          <p:nvPicPr>
            <p:cNvPr id="868" name="Picture 867" descr="A picture containing text, sign, outdoor, clipart&#10;&#10;Description automatically generated">
              <a:extLst>
                <a:ext uri="{FF2B5EF4-FFF2-40B4-BE49-F238E27FC236}">
                  <a16:creationId xmlns:a16="http://schemas.microsoft.com/office/drawing/2014/main" id="{434D7EB6-BDA1-C1F1-95AB-605F1038A29A}"/>
                </a:ext>
              </a:extLst>
            </p:cNvPr>
            <p:cNvPicPr>
              <a:picLocks noChangeAspect="1"/>
            </p:cNvPicPr>
            <p:nvPr/>
          </p:nvPicPr>
          <p:blipFill>
            <a:blip r:embed="rId9"/>
            <a:stretch>
              <a:fillRect/>
            </a:stretch>
          </p:blipFill>
          <p:spPr>
            <a:xfrm>
              <a:off x="3118294" y="5451009"/>
              <a:ext cx="274320" cy="274320"/>
            </a:xfrm>
            <a:prstGeom prst="rect">
              <a:avLst/>
            </a:prstGeom>
          </p:spPr>
        </p:pic>
        <p:pic>
          <p:nvPicPr>
            <p:cNvPr id="869" name="Picture 868" descr="Icon&#10;&#10;Description automatically generated">
              <a:extLst>
                <a:ext uri="{FF2B5EF4-FFF2-40B4-BE49-F238E27FC236}">
                  <a16:creationId xmlns:a16="http://schemas.microsoft.com/office/drawing/2014/main" id="{01EC48F0-97BA-8ED5-B407-7927AAAD97FC}"/>
                </a:ext>
              </a:extLst>
            </p:cNvPr>
            <p:cNvPicPr>
              <a:picLocks noChangeAspect="1"/>
            </p:cNvPicPr>
            <p:nvPr/>
          </p:nvPicPr>
          <p:blipFill>
            <a:blip r:embed="rId6"/>
            <a:stretch>
              <a:fillRect/>
            </a:stretch>
          </p:blipFill>
          <p:spPr>
            <a:xfrm>
              <a:off x="3392614" y="5451009"/>
              <a:ext cx="274320" cy="274320"/>
            </a:xfrm>
            <a:prstGeom prst="rect">
              <a:avLst/>
            </a:prstGeom>
          </p:spPr>
        </p:pic>
        <p:pic>
          <p:nvPicPr>
            <p:cNvPr id="870" name="Picture 869" descr="Icon&#10;&#10;Description automatically generated">
              <a:extLst>
                <a:ext uri="{FF2B5EF4-FFF2-40B4-BE49-F238E27FC236}">
                  <a16:creationId xmlns:a16="http://schemas.microsoft.com/office/drawing/2014/main" id="{EB65768F-AA5E-9504-C7EF-16EB8FCF3082}"/>
                </a:ext>
              </a:extLst>
            </p:cNvPr>
            <p:cNvPicPr>
              <a:picLocks noChangeAspect="1"/>
            </p:cNvPicPr>
            <p:nvPr/>
          </p:nvPicPr>
          <p:blipFill>
            <a:blip r:embed="rId12"/>
            <a:stretch>
              <a:fillRect/>
            </a:stretch>
          </p:blipFill>
          <p:spPr>
            <a:xfrm>
              <a:off x="3666934" y="5451009"/>
              <a:ext cx="274320" cy="274320"/>
            </a:xfrm>
            <a:prstGeom prst="rect">
              <a:avLst/>
            </a:prstGeom>
          </p:spPr>
        </p:pic>
      </p:grpSp>
      <p:pic>
        <p:nvPicPr>
          <p:cNvPr id="871" name="Picture 870" descr="Icon&#10;&#10;Description automatically generated">
            <a:extLst>
              <a:ext uri="{FF2B5EF4-FFF2-40B4-BE49-F238E27FC236}">
                <a16:creationId xmlns:a16="http://schemas.microsoft.com/office/drawing/2014/main" id="{86443374-69F3-CD91-B5EF-2318509925C8}"/>
              </a:ext>
            </a:extLst>
          </p:cNvPr>
          <p:cNvPicPr>
            <a:picLocks noChangeAspect="1"/>
          </p:cNvPicPr>
          <p:nvPr/>
        </p:nvPicPr>
        <p:blipFill>
          <a:blip r:embed="rId18">
            <a:duotone>
              <a:schemeClr val="accent3">
                <a:shade val="45000"/>
                <a:satMod val="135000"/>
              </a:schemeClr>
              <a:prstClr val="white"/>
            </a:duotone>
          </a:blip>
          <a:stretch>
            <a:fillRect/>
          </a:stretch>
        </p:blipFill>
        <p:spPr>
          <a:xfrm>
            <a:off x="10609217" y="1378587"/>
            <a:ext cx="256032" cy="256032"/>
          </a:xfrm>
          <a:prstGeom prst="rect">
            <a:avLst/>
          </a:prstGeom>
        </p:spPr>
      </p:pic>
      <p:pic>
        <p:nvPicPr>
          <p:cNvPr id="873" name="Picture 872" descr="Icon&#10;&#10;Description automatically generated">
            <a:extLst>
              <a:ext uri="{FF2B5EF4-FFF2-40B4-BE49-F238E27FC236}">
                <a16:creationId xmlns:a16="http://schemas.microsoft.com/office/drawing/2014/main" id="{FDB116ED-EAF4-9F66-B58E-66B214D36BA8}"/>
              </a:ext>
            </a:extLst>
          </p:cNvPr>
          <p:cNvPicPr>
            <a:picLocks noChangeAspect="1"/>
          </p:cNvPicPr>
          <p:nvPr/>
        </p:nvPicPr>
        <p:blipFill>
          <a:blip r:embed="rId16">
            <a:duotone>
              <a:schemeClr val="accent3">
                <a:shade val="45000"/>
                <a:satMod val="135000"/>
              </a:schemeClr>
              <a:prstClr val="white"/>
            </a:duotone>
          </a:blip>
          <a:stretch>
            <a:fillRect/>
          </a:stretch>
        </p:blipFill>
        <p:spPr>
          <a:xfrm>
            <a:off x="11158501" y="1378587"/>
            <a:ext cx="256032" cy="256032"/>
          </a:xfrm>
          <a:prstGeom prst="rect">
            <a:avLst/>
          </a:prstGeom>
        </p:spPr>
      </p:pic>
      <p:pic>
        <p:nvPicPr>
          <p:cNvPr id="874" name="Picture 873" descr="Icon&#10;&#10;Description automatically generated">
            <a:extLst>
              <a:ext uri="{FF2B5EF4-FFF2-40B4-BE49-F238E27FC236}">
                <a16:creationId xmlns:a16="http://schemas.microsoft.com/office/drawing/2014/main" id="{6FA833BB-3218-64C2-EC01-E487BF847CCE}"/>
              </a:ext>
            </a:extLst>
          </p:cNvPr>
          <p:cNvPicPr>
            <a:picLocks noChangeAspect="1"/>
          </p:cNvPicPr>
          <p:nvPr/>
        </p:nvPicPr>
        <p:blipFill>
          <a:blip r:embed="rId17">
            <a:duotone>
              <a:schemeClr val="accent3">
                <a:shade val="45000"/>
                <a:satMod val="135000"/>
              </a:schemeClr>
              <a:prstClr val="white"/>
            </a:duotone>
          </a:blip>
          <a:stretch>
            <a:fillRect/>
          </a:stretch>
        </p:blipFill>
        <p:spPr>
          <a:xfrm>
            <a:off x="11433142" y="1378587"/>
            <a:ext cx="256032" cy="256032"/>
          </a:xfrm>
          <a:prstGeom prst="rect">
            <a:avLst/>
          </a:prstGeom>
        </p:spPr>
      </p:pic>
      <p:pic>
        <p:nvPicPr>
          <p:cNvPr id="876" name="Picture 875" descr="Icon&#10;&#10;Description automatically generated">
            <a:extLst>
              <a:ext uri="{FF2B5EF4-FFF2-40B4-BE49-F238E27FC236}">
                <a16:creationId xmlns:a16="http://schemas.microsoft.com/office/drawing/2014/main" id="{7F4731E3-0A8D-090B-B2C4-A577CF55590C}"/>
              </a:ext>
            </a:extLst>
          </p:cNvPr>
          <p:cNvPicPr>
            <a:picLocks noChangeAspect="1"/>
          </p:cNvPicPr>
          <p:nvPr/>
        </p:nvPicPr>
        <p:blipFill>
          <a:blip r:embed="rId15">
            <a:duotone>
              <a:schemeClr val="accent3">
                <a:shade val="45000"/>
                <a:satMod val="135000"/>
              </a:schemeClr>
              <a:prstClr val="white"/>
            </a:duotone>
          </a:blip>
          <a:stretch>
            <a:fillRect/>
          </a:stretch>
        </p:blipFill>
        <p:spPr>
          <a:xfrm>
            <a:off x="10880170" y="2067678"/>
            <a:ext cx="256032" cy="256032"/>
          </a:xfrm>
          <a:prstGeom prst="rect">
            <a:avLst/>
          </a:prstGeom>
        </p:spPr>
      </p:pic>
      <p:pic>
        <p:nvPicPr>
          <p:cNvPr id="877" name="Picture 876" descr="Icon&#10;&#10;Description automatically generated">
            <a:extLst>
              <a:ext uri="{FF2B5EF4-FFF2-40B4-BE49-F238E27FC236}">
                <a16:creationId xmlns:a16="http://schemas.microsoft.com/office/drawing/2014/main" id="{B21A2AE3-555F-08B7-36F0-BA0196D6C14C}"/>
              </a:ext>
            </a:extLst>
          </p:cNvPr>
          <p:cNvPicPr>
            <a:picLocks noChangeAspect="1"/>
          </p:cNvPicPr>
          <p:nvPr/>
        </p:nvPicPr>
        <p:blipFill>
          <a:blip r:embed="rId16">
            <a:duotone>
              <a:schemeClr val="accent3">
                <a:shade val="45000"/>
                <a:satMod val="135000"/>
              </a:schemeClr>
              <a:prstClr val="white"/>
            </a:duotone>
          </a:blip>
          <a:stretch>
            <a:fillRect/>
          </a:stretch>
        </p:blipFill>
        <p:spPr>
          <a:xfrm>
            <a:off x="11154812" y="2067678"/>
            <a:ext cx="256032" cy="256032"/>
          </a:xfrm>
          <a:prstGeom prst="rect">
            <a:avLst/>
          </a:prstGeom>
        </p:spPr>
      </p:pic>
      <p:pic>
        <p:nvPicPr>
          <p:cNvPr id="878" name="Picture 877" descr="Icon&#10;&#10;Description automatically generated">
            <a:extLst>
              <a:ext uri="{FF2B5EF4-FFF2-40B4-BE49-F238E27FC236}">
                <a16:creationId xmlns:a16="http://schemas.microsoft.com/office/drawing/2014/main" id="{0F873196-FFC5-34EA-20CE-EDBCE9E47D23}"/>
              </a:ext>
            </a:extLst>
          </p:cNvPr>
          <p:cNvPicPr>
            <a:picLocks noChangeAspect="1"/>
          </p:cNvPicPr>
          <p:nvPr/>
        </p:nvPicPr>
        <p:blipFill>
          <a:blip r:embed="rId17">
            <a:duotone>
              <a:schemeClr val="accent3">
                <a:shade val="45000"/>
                <a:satMod val="135000"/>
              </a:schemeClr>
              <a:prstClr val="white"/>
            </a:duotone>
          </a:blip>
          <a:stretch>
            <a:fillRect/>
          </a:stretch>
        </p:blipFill>
        <p:spPr>
          <a:xfrm>
            <a:off x="11429453" y="2067678"/>
            <a:ext cx="256032" cy="256032"/>
          </a:xfrm>
          <a:prstGeom prst="rect">
            <a:avLst/>
          </a:prstGeom>
        </p:spPr>
      </p:pic>
      <p:pic>
        <p:nvPicPr>
          <p:cNvPr id="879" name="Picture 878" descr="Icon&#10;&#10;Description automatically generated">
            <a:extLst>
              <a:ext uri="{FF2B5EF4-FFF2-40B4-BE49-F238E27FC236}">
                <a16:creationId xmlns:a16="http://schemas.microsoft.com/office/drawing/2014/main" id="{B5E2B5FE-BF4D-AD6F-4C75-4EDE7B92473B}"/>
              </a:ext>
            </a:extLst>
          </p:cNvPr>
          <p:cNvPicPr>
            <a:picLocks noChangeAspect="1"/>
          </p:cNvPicPr>
          <p:nvPr/>
        </p:nvPicPr>
        <p:blipFill>
          <a:blip r:embed="rId18">
            <a:duotone>
              <a:schemeClr val="accent3">
                <a:shade val="45000"/>
                <a:satMod val="135000"/>
              </a:schemeClr>
              <a:prstClr val="white"/>
            </a:duotone>
          </a:blip>
          <a:stretch>
            <a:fillRect/>
          </a:stretch>
        </p:blipFill>
        <p:spPr>
          <a:xfrm>
            <a:off x="10604719" y="2749012"/>
            <a:ext cx="256032" cy="256032"/>
          </a:xfrm>
          <a:prstGeom prst="rect">
            <a:avLst/>
          </a:prstGeom>
        </p:spPr>
      </p:pic>
      <p:pic>
        <p:nvPicPr>
          <p:cNvPr id="880" name="Picture 879" descr="Icon&#10;&#10;Description automatically generated">
            <a:extLst>
              <a:ext uri="{FF2B5EF4-FFF2-40B4-BE49-F238E27FC236}">
                <a16:creationId xmlns:a16="http://schemas.microsoft.com/office/drawing/2014/main" id="{2BC09510-629E-13CD-A8F5-AD53E68A742A}"/>
              </a:ext>
            </a:extLst>
          </p:cNvPr>
          <p:cNvPicPr>
            <a:picLocks noChangeAspect="1"/>
          </p:cNvPicPr>
          <p:nvPr/>
        </p:nvPicPr>
        <p:blipFill>
          <a:blip r:embed="rId15">
            <a:duotone>
              <a:schemeClr val="accent3">
                <a:shade val="45000"/>
                <a:satMod val="135000"/>
              </a:schemeClr>
              <a:prstClr val="white"/>
            </a:duotone>
          </a:blip>
          <a:stretch>
            <a:fillRect/>
          </a:stretch>
        </p:blipFill>
        <p:spPr>
          <a:xfrm>
            <a:off x="10879361" y="2749012"/>
            <a:ext cx="256032" cy="256032"/>
          </a:xfrm>
          <a:prstGeom prst="rect">
            <a:avLst/>
          </a:prstGeom>
        </p:spPr>
      </p:pic>
      <p:pic>
        <p:nvPicPr>
          <p:cNvPr id="881" name="Picture 880" descr="Icon&#10;&#10;Description automatically generated">
            <a:extLst>
              <a:ext uri="{FF2B5EF4-FFF2-40B4-BE49-F238E27FC236}">
                <a16:creationId xmlns:a16="http://schemas.microsoft.com/office/drawing/2014/main" id="{8437A854-A4D0-DDB4-7CF7-F7623EA69276}"/>
              </a:ext>
            </a:extLst>
          </p:cNvPr>
          <p:cNvPicPr>
            <a:picLocks noChangeAspect="1"/>
          </p:cNvPicPr>
          <p:nvPr/>
        </p:nvPicPr>
        <p:blipFill>
          <a:blip r:embed="rId16">
            <a:duotone>
              <a:schemeClr val="accent3">
                <a:shade val="45000"/>
                <a:satMod val="135000"/>
              </a:schemeClr>
              <a:prstClr val="white"/>
            </a:duotone>
          </a:blip>
          <a:stretch>
            <a:fillRect/>
          </a:stretch>
        </p:blipFill>
        <p:spPr>
          <a:xfrm>
            <a:off x="11154003" y="2749012"/>
            <a:ext cx="256032" cy="256032"/>
          </a:xfrm>
          <a:prstGeom prst="rect">
            <a:avLst/>
          </a:prstGeom>
        </p:spPr>
      </p:pic>
      <p:pic>
        <p:nvPicPr>
          <p:cNvPr id="883" name="Picture 882" descr="Icon&#10;&#10;Description automatically generated">
            <a:extLst>
              <a:ext uri="{FF2B5EF4-FFF2-40B4-BE49-F238E27FC236}">
                <a16:creationId xmlns:a16="http://schemas.microsoft.com/office/drawing/2014/main" id="{C8A969ED-F046-FAEF-D33E-2288A77CE613}"/>
              </a:ext>
            </a:extLst>
          </p:cNvPr>
          <p:cNvPicPr>
            <a:picLocks noChangeAspect="1"/>
          </p:cNvPicPr>
          <p:nvPr/>
        </p:nvPicPr>
        <p:blipFill>
          <a:blip r:embed="rId18">
            <a:duotone>
              <a:schemeClr val="accent3">
                <a:shade val="45000"/>
                <a:satMod val="135000"/>
              </a:schemeClr>
              <a:prstClr val="white"/>
            </a:duotone>
          </a:blip>
          <a:stretch>
            <a:fillRect/>
          </a:stretch>
        </p:blipFill>
        <p:spPr>
          <a:xfrm>
            <a:off x="10605528" y="3427990"/>
            <a:ext cx="256032" cy="256032"/>
          </a:xfrm>
          <a:prstGeom prst="rect">
            <a:avLst/>
          </a:prstGeom>
        </p:spPr>
      </p:pic>
      <p:pic>
        <p:nvPicPr>
          <p:cNvPr id="884" name="Picture 883" descr="Icon&#10;&#10;Description automatically generated">
            <a:extLst>
              <a:ext uri="{FF2B5EF4-FFF2-40B4-BE49-F238E27FC236}">
                <a16:creationId xmlns:a16="http://schemas.microsoft.com/office/drawing/2014/main" id="{D47C4B5D-91AD-5505-EC2A-154260B7FF59}"/>
              </a:ext>
            </a:extLst>
          </p:cNvPr>
          <p:cNvPicPr>
            <a:picLocks noChangeAspect="1"/>
          </p:cNvPicPr>
          <p:nvPr/>
        </p:nvPicPr>
        <p:blipFill>
          <a:blip r:embed="rId15">
            <a:duotone>
              <a:schemeClr val="accent3">
                <a:shade val="45000"/>
                <a:satMod val="135000"/>
              </a:schemeClr>
              <a:prstClr val="white"/>
            </a:duotone>
          </a:blip>
          <a:stretch>
            <a:fillRect/>
          </a:stretch>
        </p:blipFill>
        <p:spPr>
          <a:xfrm>
            <a:off x="10880170" y="3427990"/>
            <a:ext cx="256032" cy="256032"/>
          </a:xfrm>
          <a:prstGeom prst="rect">
            <a:avLst/>
          </a:prstGeom>
        </p:spPr>
      </p:pic>
      <p:pic>
        <p:nvPicPr>
          <p:cNvPr id="886" name="Picture 885" descr="Icon&#10;&#10;Description automatically generated">
            <a:extLst>
              <a:ext uri="{FF2B5EF4-FFF2-40B4-BE49-F238E27FC236}">
                <a16:creationId xmlns:a16="http://schemas.microsoft.com/office/drawing/2014/main" id="{3CE9448C-C05E-3E15-0654-5279BD74A53F}"/>
              </a:ext>
            </a:extLst>
          </p:cNvPr>
          <p:cNvPicPr>
            <a:picLocks noChangeAspect="1"/>
          </p:cNvPicPr>
          <p:nvPr/>
        </p:nvPicPr>
        <p:blipFill>
          <a:blip r:embed="rId17">
            <a:duotone>
              <a:schemeClr val="accent3">
                <a:shade val="45000"/>
                <a:satMod val="135000"/>
              </a:schemeClr>
              <a:prstClr val="white"/>
            </a:duotone>
          </a:blip>
          <a:stretch>
            <a:fillRect/>
          </a:stretch>
        </p:blipFill>
        <p:spPr>
          <a:xfrm>
            <a:off x="11429453" y="3427990"/>
            <a:ext cx="256032" cy="256032"/>
          </a:xfrm>
          <a:prstGeom prst="rect">
            <a:avLst/>
          </a:prstGeom>
        </p:spPr>
      </p:pic>
      <p:pic>
        <p:nvPicPr>
          <p:cNvPr id="887" name="Picture 886" descr="Icon&#10;&#10;Description automatically generated">
            <a:extLst>
              <a:ext uri="{FF2B5EF4-FFF2-40B4-BE49-F238E27FC236}">
                <a16:creationId xmlns:a16="http://schemas.microsoft.com/office/drawing/2014/main" id="{00C90E04-FCA2-1ECD-8B52-F9BBCDD80960}"/>
              </a:ext>
            </a:extLst>
          </p:cNvPr>
          <p:cNvPicPr>
            <a:picLocks noChangeAspect="1"/>
          </p:cNvPicPr>
          <p:nvPr/>
        </p:nvPicPr>
        <p:blipFill>
          <a:blip r:embed="rId18">
            <a:duotone>
              <a:schemeClr val="accent3">
                <a:shade val="45000"/>
                <a:satMod val="135000"/>
              </a:schemeClr>
              <a:prstClr val="white"/>
            </a:duotone>
          </a:blip>
          <a:stretch>
            <a:fillRect/>
          </a:stretch>
        </p:blipFill>
        <p:spPr>
          <a:xfrm>
            <a:off x="10617396" y="4103861"/>
            <a:ext cx="256032" cy="256032"/>
          </a:xfrm>
          <a:prstGeom prst="rect">
            <a:avLst/>
          </a:prstGeom>
        </p:spPr>
      </p:pic>
      <p:pic>
        <p:nvPicPr>
          <p:cNvPr id="889" name="Picture 888" descr="Icon&#10;&#10;Description automatically generated">
            <a:extLst>
              <a:ext uri="{FF2B5EF4-FFF2-40B4-BE49-F238E27FC236}">
                <a16:creationId xmlns:a16="http://schemas.microsoft.com/office/drawing/2014/main" id="{AE5AD48C-D393-2DF2-C66F-42C4EF786CB1}"/>
              </a:ext>
            </a:extLst>
          </p:cNvPr>
          <p:cNvPicPr>
            <a:picLocks noChangeAspect="1"/>
          </p:cNvPicPr>
          <p:nvPr/>
        </p:nvPicPr>
        <p:blipFill>
          <a:blip r:embed="rId16">
            <a:duotone>
              <a:schemeClr val="accent3">
                <a:shade val="45000"/>
                <a:satMod val="135000"/>
              </a:schemeClr>
              <a:prstClr val="white"/>
            </a:duotone>
          </a:blip>
          <a:stretch>
            <a:fillRect/>
          </a:stretch>
        </p:blipFill>
        <p:spPr>
          <a:xfrm>
            <a:off x="11166680" y="4103861"/>
            <a:ext cx="256032" cy="256032"/>
          </a:xfrm>
          <a:prstGeom prst="rect">
            <a:avLst/>
          </a:prstGeom>
        </p:spPr>
      </p:pic>
      <p:pic>
        <p:nvPicPr>
          <p:cNvPr id="890" name="Picture 889" descr="Icon&#10;&#10;Description automatically generated">
            <a:extLst>
              <a:ext uri="{FF2B5EF4-FFF2-40B4-BE49-F238E27FC236}">
                <a16:creationId xmlns:a16="http://schemas.microsoft.com/office/drawing/2014/main" id="{73F8EB0F-3655-B2F6-437D-D1CA0A747C94}"/>
              </a:ext>
            </a:extLst>
          </p:cNvPr>
          <p:cNvPicPr>
            <a:picLocks noChangeAspect="1"/>
          </p:cNvPicPr>
          <p:nvPr/>
        </p:nvPicPr>
        <p:blipFill>
          <a:blip r:embed="rId17">
            <a:duotone>
              <a:schemeClr val="accent3">
                <a:shade val="45000"/>
                <a:satMod val="135000"/>
              </a:schemeClr>
              <a:prstClr val="white"/>
            </a:duotone>
          </a:blip>
          <a:stretch>
            <a:fillRect/>
          </a:stretch>
        </p:blipFill>
        <p:spPr>
          <a:xfrm>
            <a:off x="11441321" y="4103861"/>
            <a:ext cx="256032" cy="256032"/>
          </a:xfrm>
          <a:prstGeom prst="rect">
            <a:avLst/>
          </a:prstGeom>
        </p:spPr>
      </p:pic>
      <p:pic>
        <p:nvPicPr>
          <p:cNvPr id="892" name="Picture 891" descr="Icon&#10;&#10;Description automatically generated">
            <a:extLst>
              <a:ext uri="{FF2B5EF4-FFF2-40B4-BE49-F238E27FC236}">
                <a16:creationId xmlns:a16="http://schemas.microsoft.com/office/drawing/2014/main" id="{C5B9D5EE-4E89-8917-AA29-0BCBBE8E3FD1}"/>
              </a:ext>
            </a:extLst>
          </p:cNvPr>
          <p:cNvPicPr>
            <a:picLocks noChangeAspect="1"/>
          </p:cNvPicPr>
          <p:nvPr/>
        </p:nvPicPr>
        <p:blipFill>
          <a:blip r:embed="rId15">
            <a:duotone>
              <a:schemeClr val="accent3">
                <a:shade val="45000"/>
                <a:satMod val="135000"/>
              </a:schemeClr>
              <a:prstClr val="white"/>
            </a:duotone>
          </a:blip>
          <a:stretch>
            <a:fillRect/>
          </a:stretch>
        </p:blipFill>
        <p:spPr>
          <a:xfrm>
            <a:off x="10887148" y="4791062"/>
            <a:ext cx="256032" cy="256032"/>
          </a:xfrm>
          <a:prstGeom prst="rect">
            <a:avLst/>
          </a:prstGeom>
        </p:spPr>
      </p:pic>
      <p:pic>
        <p:nvPicPr>
          <p:cNvPr id="893" name="Picture 892" descr="Icon&#10;&#10;Description automatically generated">
            <a:extLst>
              <a:ext uri="{FF2B5EF4-FFF2-40B4-BE49-F238E27FC236}">
                <a16:creationId xmlns:a16="http://schemas.microsoft.com/office/drawing/2014/main" id="{5F0A1C05-AD1F-BAC3-F5FB-6CB208F888B7}"/>
              </a:ext>
            </a:extLst>
          </p:cNvPr>
          <p:cNvPicPr>
            <a:picLocks noChangeAspect="1"/>
          </p:cNvPicPr>
          <p:nvPr/>
        </p:nvPicPr>
        <p:blipFill>
          <a:blip r:embed="rId16">
            <a:duotone>
              <a:schemeClr val="accent3">
                <a:shade val="45000"/>
                <a:satMod val="135000"/>
              </a:schemeClr>
              <a:prstClr val="white"/>
            </a:duotone>
          </a:blip>
          <a:stretch>
            <a:fillRect/>
          </a:stretch>
        </p:blipFill>
        <p:spPr>
          <a:xfrm>
            <a:off x="11161790" y="4791062"/>
            <a:ext cx="256032" cy="256032"/>
          </a:xfrm>
          <a:prstGeom prst="rect">
            <a:avLst/>
          </a:prstGeom>
        </p:spPr>
      </p:pic>
      <p:pic>
        <p:nvPicPr>
          <p:cNvPr id="894" name="Picture 893" descr="Icon&#10;&#10;Description automatically generated">
            <a:extLst>
              <a:ext uri="{FF2B5EF4-FFF2-40B4-BE49-F238E27FC236}">
                <a16:creationId xmlns:a16="http://schemas.microsoft.com/office/drawing/2014/main" id="{0F301A8A-BC1E-AC1F-8AF3-2D8DC8B75358}"/>
              </a:ext>
            </a:extLst>
          </p:cNvPr>
          <p:cNvPicPr>
            <a:picLocks noChangeAspect="1"/>
          </p:cNvPicPr>
          <p:nvPr/>
        </p:nvPicPr>
        <p:blipFill>
          <a:blip r:embed="rId17">
            <a:duotone>
              <a:schemeClr val="accent3">
                <a:shade val="45000"/>
                <a:satMod val="135000"/>
              </a:schemeClr>
              <a:prstClr val="white"/>
            </a:duotone>
          </a:blip>
          <a:stretch>
            <a:fillRect/>
          </a:stretch>
        </p:blipFill>
        <p:spPr>
          <a:xfrm>
            <a:off x="11436431" y="4791062"/>
            <a:ext cx="256032" cy="256032"/>
          </a:xfrm>
          <a:prstGeom prst="rect">
            <a:avLst/>
          </a:prstGeom>
        </p:spPr>
      </p:pic>
      <p:pic>
        <p:nvPicPr>
          <p:cNvPr id="895" name="Picture 894" descr="Icon&#10;&#10;Description automatically generated">
            <a:extLst>
              <a:ext uri="{FF2B5EF4-FFF2-40B4-BE49-F238E27FC236}">
                <a16:creationId xmlns:a16="http://schemas.microsoft.com/office/drawing/2014/main" id="{D4EAA5FA-0777-E3EF-20B6-CF3EA1717ECF}"/>
              </a:ext>
            </a:extLst>
          </p:cNvPr>
          <p:cNvPicPr>
            <a:picLocks noChangeAspect="1"/>
          </p:cNvPicPr>
          <p:nvPr/>
        </p:nvPicPr>
        <p:blipFill>
          <a:blip r:embed="rId18">
            <a:duotone>
              <a:schemeClr val="accent3">
                <a:shade val="45000"/>
                <a:satMod val="135000"/>
              </a:schemeClr>
              <a:prstClr val="white"/>
            </a:duotone>
          </a:blip>
          <a:stretch>
            <a:fillRect/>
          </a:stretch>
        </p:blipFill>
        <p:spPr>
          <a:xfrm>
            <a:off x="10612506" y="5472396"/>
            <a:ext cx="256032" cy="256032"/>
          </a:xfrm>
          <a:prstGeom prst="rect">
            <a:avLst/>
          </a:prstGeom>
        </p:spPr>
      </p:pic>
      <p:pic>
        <p:nvPicPr>
          <p:cNvPr id="896" name="Picture 895" descr="Icon&#10;&#10;Description automatically generated">
            <a:extLst>
              <a:ext uri="{FF2B5EF4-FFF2-40B4-BE49-F238E27FC236}">
                <a16:creationId xmlns:a16="http://schemas.microsoft.com/office/drawing/2014/main" id="{BDF52683-4F80-C788-2303-482C77152EA1}"/>
              </a:ext>
            </a:extLst>
          </p:cNvPr>
          <p:cNvPicPr>
            <a:picLocks noChangeAspect="1"/>
          </p:cNvPicPr>
          <p:nvPr/>
        </p:nvPicPr>
        <p:blipFill>
          <a:blip r:embed="rId15">
            <a:duotone>
              <a:schemeClr val="accent3">
                <a:shade val="45000"/>
                <a:satMod val="135000"/>
              </a:schemeClr>
              <a:prstClr val="white"/>
            </a:duotone>
          </a:blip>
          <a:stretch>
            <a:fillRect/>
          </a:stretch>
        </p:blipFill>
        <p:spPr>
          <a:xfrm>
            <a:off x="10887148" y="5472396"/>
            <a:ext cx="256032" cy="256032"/>
          </a:xfrm>
          <a:prstGeom prst="rect">
            <a:avLst/>
          </a:prstGeom>
        </p:spPr>
      </p:pic>
      <p:pic>
        <p:nvPicPr>
          <p:cNvPr id="898" name="Picture 897" descr="Icon&#10;&#10;Description automatically generated">
            <a:extLst>
              <a:ext uri="{FF2B5EF4-FFF2-40B4-BE49-F238E27FC236}">
                <a16:creationId xmlns:a16="http://schemas.microsoft.com/office/drawing/2014/main" id="{42B8649B-7D69-442D-D835-5824897506AE}"/>
              </a:ext>
            </a:extLst>
          </p:cNvPr>
          <p:cNvPicPr>
            <a:picLocks noChangeAspect="1"/>
          </p:cNvPicPr>
          <p:nvPr/>
        </p:nvPicPr>
        <p:blipFill>
          <a:blip r:embed="rId17">
            <a:duotone>
              <a:schemeClr val="accent3">
                <a:shade val="45000"/>
                <a:satMod val="135000"/>
              </a:schemeClr>
              <a:prstClr val="white"/>
            </a:duotone>
          </a:blip>
          <a:stretch>
            <a:fillRect/>
          </a:stretch>
        </p:blipFill>
        <p:spPr>
          <a:xfrm>
            <a:off x="11436431" y="5472396"/>
            <a:ext cx="256032" cy="256032"/>
          </a:xfrm>
          <a:prstGeom prst="rect">
            <a:avLst/>
          </a:prstGeom>
        </p:spPr>
      </p:pic>
      <p:sp>
        <p:nvSpPr>
          <p:cNvPr id="899" name="TextBox 898">
            <a:extLst>
              <a:ext uri="{FF2B5EF4-FFF2-40B4-BE49-F238E27FC236}">
                <a16:creationId xmlns:a16="http://schemas.microsoft.com/office/drawing/2014/main" id="{B91959E4-95D0-0993-A899-54982E9F19AF}"/>
              </a:ext>
            </a:extLst>
          </p:cNvPr>
          <p:cNvSpPr txBox="1"/>
          <p:nvPr/>
        </p:nvSpPr>
        <p:spPr>
          <a:xfrm>
            <a:off x="188470" y="255046"/>
            <a:ext cx="2814982" cy="461665"/>
          </a:xfrm>
          <a:prstGeom prst="rect">
            <a:avLst/>
          </a:prstGeom>
          <a:noFill/>
        </p:spPr>
        <p:txBody>
          <a:bodyPr wrap="square" rtlCol="0">
            <a:spAutoFit/>
          </a:bodyPr>
          <a:lstStyle/>
          <a:p>
            <a:r>
              <a:rPr lang="en-US" sz="2400" dirty="0">
                <a:solidFill>
                  <a:schemeClr val="tx1">
                    <a:lumMod val="75000"/>
                    <a:lumOff val="25000"/>
                  </a:schemeClr>
                </a:solidFill>
                <a:latin typeface="Century Gothic" panose="020B0502020202020204" pitchFamily="34" charset="0"/>
              </a:rPr>
              <a:t>Example</a:t>
            </a:r>
          </a:p>
        </p:txBody>
      </p:sp>
      <p:sp>
        <p:nvSpPr>
          <p:cNvPr id="386" name="Oval 385">
            <a:extLst>
              <a:ext uri="{FF2B5EF4-FFF2-40B4-BE49-F238E27FC236}">
                <a16:creationId xmlns:a16="http://schemas.microsoft.com/office/drawing/2014/main" id="{9416F650-E355-AB65-5061-3B989424177B}"/>
              </a:ext>
            </a:extLst>
          </p:cNvPr>
          <p:cNvSpPr/>
          <p:nvPr/>
        </p:nvSpPr>
        <p:spPr>
          <a:xfrm>
            <a:off x="-286213" y="851970"/>
            <a:ext cx="2010241" cy="2010241"/>
          </a:xfrm>
          <a:prstGeom prst="ellipse">
            <a:avLst/>
          </a:prstGeom>
          <a:solidFill>
            <a:schemeClr val="accent4"/>
          </a:solidFill>
          <a:ln w="139700">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latin typeface="Century Gothic" panose="020B0502020202020204" pitchFamily="34" charset="0"/>
              </a:rPr>
              <a:t>Removing grey RACI icons will reveal colorful icons below to indicate selections. </a:t>
            </a:r>
          </a:p>
        </p:txBody>
      </p:sp>
    </p:spTree>
    <p:extLst>
      <p:ext uri="{BB962C8B-B14F-4D97-AF65-F5344CB8AC3E}">
        <p14:creationId xmlns:p14="http://schemas.microsoft.com/office/powerpoint/2010/main" val="40646477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Picture 65" descr="Abstract white geometric texture">
            <a:extLst>
              <a:ext uri="{FF2B5EF4-FFF2-40B4-BE49-F238E27FC236}">
                <a16:creationId xmlns:a16="http://schemas.microsoft.com/office/drawing/2014/main" id="{47D9DE57-8949-AA1C-84A3-81EC34CFF75A}"/>
              </a:ext>
            </a:extLst>
          </p:cNvPr>
          <p:cNvPicPr>
            <a:picLocks noChangeAspect="1"/>
          </p:cNvPicPr>
          <p:nvPr/>
        </p:nvPicPr>
        <p:blipFill>
          <a:blip r:embed="rId2">
            <a:alphaModFix amt="50000"/>
          </a:blip>
          <a:stretch>
            <a:fillRect/>
          </a:stretch>
        </p:blipFill>
        <p:spPr>
          <a:xfrm>
            <a:off x="0" y="0"/>
            <a:ext cx="12203371" cy="6858000"/>
          </a:xfrm>
          <a:prstGeom prst="rect">
            <a:avLst/>
          </a:prstGeom>
        </p:spPr>
      </p:pic>
      <p:sp>
        <p:nvSpPr>
          <p:cNvPr id="462" name="Oval 461">
            <a:extLst>
              <a:ext uri="{FF2B5EF4-FFF2-40B4-BE49-F238E27FC236}">
                <a16:creationId xmlns:a16="http://schemas.microsoft.com/office/drawing/2014/main" id="{17360ED9-CE6C-C712-9388-79E81BAF953D}"/>
              </a:ext>
            </a:extLst>
          </p:cNvPr>
          <p:cNvSpPr/>
          <p:nvPr/>
        </p:nvSpPr>
        <p:spPr>
          <a:xfrm>
            <a:off x="-270581" y="-34197"/>
            <a:ext cx="2010241" cy="2010241"/>
          </a:xfrm>
          <a:prstGeom prst="ellipse">
            <a:avLst/>
          </a:prstGeom>
          <a:solidFill>
            <a:schemeClr val="accent4"/>
          </a:solidFill>
          <a:ln w="139700">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latin typeface="Century Gothic" panose="020B0502020202020204" pitchFamily="34" charset="0"/>
              </a:rPr>
              <a:t>Removing grey RACI icons will reveal colorful icons below to indicate selections. </a:t>
            </a:r>
          </a:p>
        </p:txBody>
      </p:sp>
      <p:graphicFrame>
        <p:nvGraphicFramePr>
          <p:cNvPr id="15" name="Table 14">
            <a:extLst>
              <a:ext uri="{FF2B5EF4-FFF2-40B4-BE49-F238E27FC236}">
                <a16:creationId xmlns:a16="http://schemas.microsoft.com/office/drawing/2014/main" id="{DF7E2EA1-A6E7-BCF2-2D30-F26BF9C99BB1}"/>
              </a:ext>
            </a:extLst>
          </p:cNvPr>
          <p:cNvGraphicFramePr>
            <a:graphicFrameLocks noGrp="1"/>
          </p:cNvGraphicFramePr>
          <p:nvPr/>
        </p:nvGraphicFramePr>
        <p:xfrm>
          <a:off x="228600" y="425302"/>
          <a:ext cx="11569149" cy="5486405"/>
        </p:xfrm>
        <a:graphic>
          <a:graphicData uri="http://schemas.openxmlformats.org/drawingml/2006/table">
            <a:tbl>
              <a:tblPr>
                <a:tableStyleId>{5C22544A-7EE6-4342-B048-85BDC9FD1C3A}</a:tableStyleId>
              </a:tblPr>
              <a:tblGrid>
                <a:gridCol w="2514600">
                  <a:extLst>
                    <a:ext uri="{9D8B030D-6E8A-4147-A177-3AD203B41FA5}">
                      <a16:colId xmlns:a16="http://schemas.microsoft.com/office/drawing/2014/main" val="2399945540"/>
                    </a:ext>
                  </a:extLst>
                </a:gridCol>
                <a:gridCol w="1293507">
                  <a:extLst>
                    <a:ext uri="{9D8B030D-6E8A-4147-A177-3AD203B41FA5}">
                      <a16:colId xmlns:a16="http://schemas.microsoft.com/office/drawing/2014/main" val="415864803"/>
                    </a:ext>
                  </a:extLst>
                </a:gridCol>
                <a:gridCol w="1293507">
                  <a:extLst>
                    <a:ext uri="{9D8B030D-6E8A-4147-A177-3AD203B41FA5}">
                      <a16:colId xmlns:a16="http://schemas.microsoft.com/office/drawing/2014/main" val="2312584444"/>
                    </a:ext>
                  </a:extLst>
                </a:gridCol>
                <a:gridCol w="1293507">
                  <a:extLst>
                    <a:ext uri="{9D8B030D-6E8A-4147-A177-3AD203B41FA5}">
                      <a16:colId xmlns:a16="http://schemas.microsoft.com/office/drawing/2014/main" val="18145864"/>
                    </a:ext>
                  </a:extLst>
                </a:gridCol>
                <a:gridCol w="1293507">
                  <a:extLst>
                    <a:ext uri="{9D8B030D-6E8A-4147-A177-3AD203B41FA5}">
                      <a16:colId xmlns:a16="http://schemas.microsoft.com/office/drawing/2014/main" val="4154945041"/>
                    </a:ext>
                  </a:extLst>
                </a:gridCol>
                <a:gridCol w="1293507">
                  <a:extLst>
                    <a:ext uri="{9D8B030D-6E8A-4147-A177-3AD203B41FA5}">
                      <a16:colId xmlns:a16="http://schemas.microsoft.com/office/drawing/2014/main" val="1025105684"/>
                    </a:ext>
                  </a:extLst>
                </a:gridCol>
                <a:gridCol w="1293507">
                  <a:extLst>
                    <a:ext uri="{9D8B030D-6E8A-4147-A177-3AD203B41FA5}">
                      <a16:colId xmlns:a16="http://schemas.microsoft.com/office/drawing/2014/main" val="1939968154"/>
                    </a:ext>
                  </a:extLst>
                </a:gridCol>
                <a:gridCol w="1293507">
                  <a:extLst>
                    <a:ext uri="{9D8B030D-6E8A-4147-A177-3AD203B41FA5}">
                      <a16:colId xmlns:a16="http://schemas.microsoft.com/office/drawing/2014/main" val="3012417241"/>
                    </a:ext>
                  </a:extLst>
                </a:gridCol>
              </a:tblGrid>
              <a:tr h="719832">
                <a:tc>
                  <a:txBody>
                    <a:bodyPr/>
                    <a:lstStyle/>
                    <a:p>
                      <a:pPr algn="l" fontAlgn="ctr"/>
                      <a:endParaRPr lang="en-US" sz="1000" b="1" i="0" u="none" strike="noStrike" dirty="0">
                        <a:solidFill>
                          <a:srgbClr val="000000"/>
                        </a:solidFill>
                        <a:effectLst/>
                        <a:latin typeface="Century Gothic" panose="020B0502020202020204" pitchFamily="34" charset="0"/>
                      </a:endParaRPr>
                    </a:p>
                  </a:txBody>
                  <a:tcPr marL="0" marR="0" marT="0" marB="0" anchor="ctr">
                    <a:lnL w="12700" cmpd="sng">
                      <a:noFill/>
                    </a:lnL>
                    <a:lnR w="12700" cmpd="sng">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Century Gothic" panose="020B0502020202020204" pitchFamily="34" charset="0"/>
                        </a:rPr>
                        <a:t>Role </a:t>
                      </a:r>
                    </a:p>
                    <a:p>
                      <a:pPr algn="ctr" fontAlgn="ctr"/>
                      <a:r>
                        <a:rPr lang="en-US" sz="1400" b="0" i="0" u="none" strike="noStrike" dirty="0">
                          <a:solidFill>
                            <a:srgbClr val="000000"/>
                          </a:solidFill>
                          <a:effectLst/>
                          <a:latin typeface="Century Gothic" panose="020B0502020202020204" pitchFamily="34" charset="0"/>
                        </a:rPr>
                        <a:t>One</a:t>
                      </a:r>
                    </a:p>
                  </a:txBody>
                  <a:tcPr marL="45764"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Century Gothic" panose="020B0502020202020204" pitchFamily="34" charset="0"/>
                        </a:rPr>
                        <a:t>Role </a:t>
                      </a:r>
                    </a:p>
                    <a:p>
                      <a:pPr algn="ctr" fontAlgn="ctr"/>
                      <a:r>
                        <a:rPr lang="en-US" sz="1400" b="0" i="0" u="none" strike="noStrike" dirty="0">
                          <a:solidFill>
                            <a:srgbClr val="000000"/>
                          </a:solidFill>
                          <a:effectLst/>
                          <a:latin typeface="Century Gothic" panose="020B0502020202020204" pitchFamily="34" charset="0"/>
                        </a:rPr>
                        <a:t>Two</a:t>
                      </a:r>
                    </a:p>
                  </a:txBody>
                  <a:tcPr marL="45764"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Century Gothic" panose="020B0502020202020204" pitchFamily="34" charset="0"/>
                        </a:rPr>
                        <a:t>Role </a:t>
                      </a:r>
                    </a:p>
                    <a:p>
                      <a:pPr algn="ctr" fontAlgn="ctr"/>
                      <a:r>
                        <a:rPr lang="en-US" sz="1400" b="0" i="0" u="none" strike="noStrike" dirty="0">
                          <a:solidFill>
                            <a:srgbClr val="000000"/>
                          </a:solidFill>
                          <a:effectLst/>
                          <a:latin typeface="Century Gothic" panose="020B0502020202020204" pitchFamily="34" charset="0"/>
                        </a:rPr>
                        <a:t>Three</a:t>
                      </a:r>
                    </a:p>
                  </a:txBody>
                  <a:tcPr marL="45764"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Century Gothic" panose="020B0502020202020204" pitchFamily="34" charset="0"/>
                        </a:rPr>
                        <a:t>Role </a:t>
                      </a:r>
                    </a:p>
                    <a:p>
                      <a:pPr algn="ctr" fontAlgn="ctr"/>
                      <a:r>
                        <a:rPr lang="en-US" sz="1400" b="0" i="0" u="none" strike="noStrike" dirty="0">
                          <a:solidFill>
                            <a:srgbClr val="000000"/>
                          </a:solidFill>
                          <a:effectLst/>
                          <a:latin typeface="Century Gothic" panose="020B0502020202020204" pitchFamily="34" charset="0"/>
                        </a:rPr>
                        <a:t>Four</a:t>
                      </a:r>
                    </a:p>
                  </a:txBody>
                  <a:tcPr marL="45764"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Century Gothic" panose="020B0502020202020204" pitchFamily="34" charset="0"/>
                        </a:rPr>
                        <a:t>Role</a:t>
                      </a:r>
                    </a:p>
                    <a:p>
                      <a:pPr algn="ctr" fontAlgn="ctr"/>
                      <a:r>
                        <a:rPr lang="en-US" sz="1400" b="0" i="0" u="none" strike="noStrike" dirty="0">
                          <a:solidFill>
                            <a:srgbClr val="000000"/>
                          </a:solidFill>
                          <a:effectLst/>
                          <a:latin typeface="Century Gothic" panose="020B0502020202020204" pitchFamily="34" charset="0"/>
                        </a:rPr>
                        <a:t>Five</a:t>
                      </a:r>
                    </a:p>
                  </a:txBody>
                  <a:tcPr marL="45764"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Century Gothic" panose="020B0502020202020204" pitchFamily="34" charset="0"/>
                        </a:rPr>
                        <a:t>Role</a:t>
                      </a:r>
                    </a:p>
                    <a:p>
                      <a:pPr algn="ctr" fontAlgn="ctr"/>
                      <a:r>
                        <a:rPr lang="en-US" sz="1400" b="0" i="0" u="none" strike="noStrike" dirty="0">
                          <a:solidFill>
                            <a:srgbClr val="000000"/>
                          </a:solidFill>
                          <a:effectLst/>
                          <a:latin typeface="Century Gothic" panose="020B0502020202020204" pitchFamily="34" charset="0"/>
                        </a:rPr>
                        <a:t>Six</a:t>
                      </a:r>
                    </a:p>
                  </a:txBody>
                  <a:tcPr marL="45764"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Century Gothic" panose="020B0502020202020204" pitchFamily="34" charset="0"/>
                        </a:rPr>
                        <a:t>Role </a:t>
                      </a:r>
                    </a:p>
                    <a:p>
                      <a:pPr algn="ctr" fontAlgn="ctr"/>
                      <a:r>
                        <a:rPr lang="en-US" sz="1400" b="0" i="0" u="none" strike="noStrike" dirty="0">
                          <a:solidFill>
                            <a:srgbClr val="000000"/>
                          </a:solidFill>
                          <a:effectLst/>
                          <a:latin typeface="Century Gothic" panose="020B0502020202020204" pitchFamily="34" charset="0"/>
                        </a:rPr>
                        <a:t>Seven</a:t>
                      </a:r>
                    </a:p>
                  </a:txBody>
                  <a:tcPr marL="45764"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08066585"/>
                  </a:ext>
                </a:extLst>
              </a:tr>
              <a:tr h="680939">
                <a:tc>
                  <a:txBody>
                    <a:bodyPr/>
                    <a:lstStyle/>
                    <a:p>
                      <a:pPr algn="r" fontAlgn="ctr"/>
                      <a:r>
                        <a:rPr lang="en-US" sz="1400" b="0" i="0" u="none" strike="noStrike" dirty="0">
                          <a:solidFill>
                            <a:srgbClr val="000000"/>
                          </a:solidFill>
                          <a:effectLst/>
                          <a:latin typeface="Century Gothic" panose="020B0502020202020204" pitchFamily="34" charset="0"/>
                        </a:rPr>
                        <a:t>Research</a:t>
                      </a:r>
                    </a:p>
                  </a:txBody>
                  <a:tcPr marL="171450" marT="9525"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15109925"/>
                  </a:ext>
                </a:extLst>
              </a:tr>
              <a:tr h="680939">
                <a:tc>
                  <a:txBody>
                    <a:bodyPr/>
                    <a:lstStyle/>
                    <a:p>
                      <a:pPr algn="r" fontAlgn="ctr"/>
                      <a:r>
                        <a:rPr lang="en-US" sz="1400" b="0" i="0" u="none" strike="noStrike" dirty="0">
                          <a:solidFill>
                            <a:srgbClr val="000000"/>
                          </a:solidFill>
                          <a:effectLst/>
                          <a:latin typeface="Century Gothic" panose="020B0502020202020204" pitchFamily="34" charset="0"/>
                        </a:rPr>
                        <a:t>Interviews</a:t>
                      </a:r>
                    </a:p>
                  </a:txBody>
                  <a:tcPr marL="171450" marT="9525"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54155049"/>
                  </a:ext>
                </a:extLst>
              </a:tr>
              <a:tr h="680939">
                <a:tc>
                  <a:txBody>
                    <a:bodyPr/>
                    <a:lstStyle/>
                    <a:p>
                      <a:pPr algn="r" fontAlgn="ctr"/>
                      <a:r>
                        <a:rPr lang="en-US" sz="1400" b="0" i="0" u="none" strike="noStrike" dirty="0">
                          <a:solidFill>
                            <a:srgbClr val="000000"/>
                          </a:solidFill>
                          <a:effectLst/>
                          <a:latin typeface="Century Gothic" panose="020B0502020202020204" pitchFamily="34" charset="0"/>
                        </a:rPr>
                        <a:t>Wireframe</a:t>
                      </a:r>
                    </a:p>
                  </a:txBody>
                  <a:tcPr marL="171450" marT="9525"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200" b="1"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63530952"/>
                  </a:ext>
                </a:extLst>
              </a:tr>
              <a:tr h="680939">
                <a:tc>
                  <a:txBody>
                    <a:bodyPr/>
                    <a:lstStyle/>
                    <a:p>
                      <a:pPr algn="r" fontAlgn="ctr"/>
                      <a:r>
                        <a:rPr lang="en-US" sz="1400" b="0" i="0" u="none" strike="noStrike" dirty="0">
                          <a:solidFill>
                            <a:srgbClr val="000000"/>
                          </a:solidFill>
                          <a:effectLst/>
                          <a:latin typeface="Century Gothic" panose="020B0502020202020204" pitchFamily="34" charset="0"/>
                        </a:rPr>
                        <a:t>Provide Imagery</a:t>
                      </a:r>
                    </a:p>
                  </a:txBody>
                  <a:tcPr marL="171450" marT="9525"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76485923"/>
                  </a:ext>
                </a:extLst>
              </a:tr>
              <a:tr h="680939">
                <a:tc>
                  <a:txBody>
                    <a:bodyPr/>
                    <a:lstStyle/>
                    <a:p>
                      <a:pPr algn="r" fontAlgn="ctr"/>
                      <a:r>
                        <a:rPr lang="en-US" sz="1400" b="0" i="0" u="none" strike="noStrike" dirty="0">
                          <a:solidFill>
                            <a:srgbClr val="000000"/>
                          </a:solidFill>
                          <a:effectLst/>
                          <a:latin typeface="Century Gothic" panose="020B0502020202020204" pitchFamily="34" charset="0"/>
                        </a:rPr>
                        <a:t>System Design</a:t>
                      </a:r>
                    </a:p>
                  </a:txBody>
                  <a:tcPr marL="171450" marT="9525"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78723138"/>
                  </a:ext>
                </a:extLst>
              </a:tr>
              <a:tr h="680939">
                <a:tc>
                  <a:txBody>
                    <a:bodyPr/>
                    <a:lstStyle/>
                    <a:p>
                      <a:pPr algn="r" fontAlgn="ctr"/>
                      <a:r>
                        <a:rPr lang="en-US" sz="1400" b="0" i="0" u="none" strike="noStrike" dirty="0">
                          <a:solidFill>
                            <a:srgbClr val="000000"/>
                          </a:solidFill>
                          <a:effectLst/>
                          <a:latin typeface="Century Gothic" panose="020B0502020202020204" pitchFamily="34" charset="0"/>
                        </a:rPr>
                        <a:t>Systems Analysis + Requirements</a:t>
                      </a:r>
                    </a:p>
                  </a:txBody>
                  <a:tcPr marL="171450" marT="9525"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19710233"/>
                  </a:ext>
                </a:extLst>
              </a:tr>
              <a:tr h="680939">
                <a:tc>
                  <a:txBody>
                    <a:bodyPr/>
                    <a:lstStyle/>
                    <a:p>
                      <a:pPr algn="r" fontAlgn="ctr"/>
                      <a:r>
                        <a:rPr lang="en-US" sz="1400" b="0" i="0" u="none" strike="noStrike" dirty="0">
                          <a:solidFill>
                            <a:srgbClr val="000000"/>
                          </a:solidFill>
                          <a:effectLst/>
                          <a:latin typeface="Century Gothic" panose="020B0502020202020204" pitchFamily="34" charset="0"/>
                        </a:rPr>
                        <a:t>Task 7</a:t>
                      </a:r>
                    </a:p>
                  </a:txBody>
                  <a:tcPr marL="171450" marT="9525"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39412722"/>
                  </a:ext>
                </a:extLst>
              </a:tr>
            </a:tbl>
          </a:graphicData>
        </a:graphic>
      </p:graphicFrame>
      <p:grpSp>
        <p:nvGrpSpPr>
          <p:cNvPr id="3" name="Group 2">
            <a:extLst>
              <a:ext uri="{FF2B5EF4-FFF2-40B4-BE49-F238E27FC236}">
                <a16:creationId xmlns:a16="http://schemas.microsoft.com/office/drawing/2014/main" id="{EE9AB4BC-DD0C-5EC7-54A8-674B573A3F81}"/>
              </a:ext>
            </a:extLst>
          </p:cNvPr>
          <p:cNvGrpSpPr/>
          <p:nvPr/>
        </p:nvGrpSpPr>
        <p:grpSpPr>
          <a:xfrm>
            <a:off x="1165996" y="6360925"/>
            <a:ext cx="2534804" cy="359820"/>
            <a:chOff x="5258858" y="4905467"/>
            <a:chExt cx="2534804" cy="359820"/>
          </a:xfrm>
        </p:grpSpPr>
        <p:pic>
          <p:nvPicPr>
            <p:cNvPr id="5" name="Picture 4" descr="Icon&#10;&#10;Description automatically generated">
              <a:extLst>
                <a:ext uri="{FF2B5EF4-FFF2-40B4-BE49-F238E27FC236}">
                  <a16:creationId xmlns:a16="http://schemas.microsoft.com/office/drawing/2014/main" id="{DBEC881B-F4F8-3143-D244-4207C292CB36}"/>
                </a:ext>
              </a:extLst>
            </p:cNvPr>
            <p:cNvPicPr>
              <a:picLocks noChangeAspect="1"/>
            </p:cNvPicPr>
            <p:nvPr/>
          </p:nvPicPr>
          <p:blipFill>
            <a:blip r:embed="rId3"/>
            <a:stretch>
              <a:fillRect/>
            </a:stretch>
          </p:blipFill>
          <p:spPr>
            <a:xfrm>
              <a:off x="5589931" y="4905467"/>
              <a:ext cx="355845" cy="355845"/>
            </a:xfrm>
            <a:prstGeom prst="rect">
              <a:avLst/>
            </a:prstGeom>
          </p:spPr>
        </p:pic>
        <p:sp>
          <p:nvSpPr>
            <p:cNvPr id="17" name="TextBox 16">
              <a:extLst>
                <a:ext uri="{FF2B5EF4-FFF2-40B4-BE49-F238E27FC236}">
                  <a16:creationId xmlns:a16="http://schemas.microsoft.com/office/drawing/2014/main" id="{7D4BB769-AA7D-3D53-C31A-3D1E1D4B581A}"/>
                </a:ext>
              </a:extLst>
            </p:cNvPr>
            <p:cNvSpPr txBox="1"/>
            <p:nvPr/>
          </p:nvSpPr>
          <p:spPr>
            <a:xfrm>
              <a:off x="5910733" y="4926733"/>
              <a:ext cx="1882929"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RESPONSIBLE</a:t>
              </a:r>
            </a:p>
          </p:txBody>
        </p:sp>
        <p:pic>
          <p:nvPicPr>
            <p:cNvPr id="24" name="Graphic 23">
              <a:extLst>
                <a:ext uri="{FF2B5EF4-FFF2-40B4-BE49-F238E27FC236}">
                  <a16:creationId xmlns:a16="http://schemas.microsoft.com/office/drawing/2014/main" id="{0B70A7D8-AB75-3B42-9545-6296140DDE4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258858" y="4936763"/>
              <a:ext cx="274320" cy="274320"/>
            </a:xfrm>
            <a:prstGeom prst="rect">
              <a:avLst/>
            </a:prstGeom>
          </p:spPr>
        </p:pic>
      </p:grpSp>
      <p:grpSp>
        <p:nvGrpSpPr>
          <p:cNvPr id="13" name="Group 12">
            <a:extLst>
              <a:ext uri="{FF2B5EF4-FFF2-40B4-BE49-F238E27FC236}">
                <a16:creationId xmlns:a16="http://schemas.microsoft.com/office/drawing/2014/main" id="{35FE0B54-92D4-E487-B49C-3FA107CD212C}"/>
              </a:ext>
            </a:extLst>
          </p:cNvPr>
          <p:cNvGrpSpPr/>
          <p:nvPr/>
        </p:nvGrpSpPr>
        <p:grpSpPr>
          <a:xfrm>
            <a:off x="7055742" y="6360925"/>
            <a:ext cx="2533718" cy="359820"/>
            <a:chOff x="5258858" y="5662309"/>
            <a:chExt cx="2533718" cy="359820"/>
          </a:xfrm>
        </p:grpSpPr>
        <p:pic>
          <p:nvPicPr>
            <p:cNvPr id="9" name="Picture 8" descr="Icon&#10;&#10;Description automatically generated">
              <a:extLst>
                <a:ext uri="{FF2B5EF4-FFF2-40B4-BE49-F238E27FC236}">
                  <a16:creationId xmlns:a16="http://schemas.microsoft.com/office/drawing/2014/main" id="{3F483A7D-CD62-2E63-DFB9-F2F2E185627B}"/>
                </a:ext>
              </a:extLst>
            </p:cNvPr>
            <p:cNvPicPr>
              <a:picLocks noChangeAspect="1"/>
            </p:cNvPicPr>
            <p:nvPr/>
          </p:nvPicPr>
          <p:blipFill>
            <a:blip r:embed="rId6"/>
            <a:stretch>
              <a:fillRect/>
            </a:stretch>
          </p:blipFill>
          <p:spPr>
            <a:xfrm>
              <a:off x="5589931" y="5662309"/>
              <a:ext cx="355845" cy="355845"/>
            </a:xfrm>
            <a:prstGeom prst="rect">
              <a:avLst/>
            </a:prstGeom>
          </p:spPr>
        </p:pic>
        <p:sp>
          <p:nvSpPr>
            <p:cNvPr id="19" name="TextBox 18">
              <a:extLst>
                <a:ext uri="{FF2B5EF4-FFF2-40B4-BE49-F238E27FC236}">
                  <a16:creationId xmlns:a16="http://schemas.microsoft.com/office/drawing/2014/main" id="{7A07CFED-5F60-7FF1-4FC9-7C1769DF92F6}"/>
                </a:ext>
              </a:extLst>
            </p:cNvPr>
            <p:cNvSpPr txBox="1"/>
            <p:nvPr/>
          </p:nvSpPr>
          <p:spPr>
            <a:xfrm>
              <a:off x="5909648" y="5683575"/>
              <a:ext cx="1882928"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CONSULTED</a:t>
              </a:r>
            </a:p>
          </p:txBody>
        </p:sp>
        <p:pic>
          <p:nvPicPr>
            <p:cNvPr id="25" name="Graphic 24">
              <a:extLst>
                <a:ext uri="{FF2B5EF4-FFF2-40B4-BE49-F238E27FC236}">
                  <a16:creationId xmlns:a16="http://schemas.microsoft.com/office/drawing/2014/main" id="{8494123F-0D39-0220-A44C-75E7F229BF8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258858" y="5726069"/>
              <a:ext cx="274320" cy="274320"/>
            </a:xfrm>
            <a:prstGeom prst="rect">
              <a:avLst/>
            </a:prstGeom>
          </p:spPr>
        </p:pic>
      </p:grpSp>
      <p:grpSp>
        <p:nvGrpSpPr>
          <p:cNvPr id="6" name="Group 5">
            <a:extLst>
              <a:ext uri="{FF2B5EF4-FFF2-40B4-BE49-F238E27FC236}">
                <a16:creationId xmlns:a16="http://schemas.microsoft.com/office/drawing/2014/main" id="{7BF11C58-00BA-AC60-B087-00236A873377}"/>
              </a:ext>
            </a:extLst>
          </p:cNvPr>
          <p:cNvGrpSpPr/>
          <p:nvPr/>
        </p:nvGrpSpPr>
        <p:grpSpPr>
          <a:xfrm>
            <a:off x="3963572" y="6360925"/>
            <a:ext cx="2832516" cy="359820"/>
            <a:chOff x="5258858" y="5283888"/>
            <a:chExt cx="2832516" cy="359820"/>
          </a:xfrm>
        </p:grpSpPr>
        <p:pic>
          <p:nvPicPr>
            <p:cNvPr id="7" name="Picture 6" descr="A picture containing text, sign, outdoor, clipart&#10;&#10;Description automatically generated">
              <a:extLst>
                <a:ext uri="{FF2B5EF4-FFF2-40B4-BE49-F238E27FC236}">
                  <a16:creationId xmlns:a16="http://schemas.microsoft.com/office/drawing/2014/main" id="{061A0E9E-B98A-FD9D-3B43-DE5B00C76B9C}"/>
                </a:ext>
              </a:extLst>
            </p:cNvPr>
            <p:cNvPicPr>
              <a:picLocks noChangeAspect="1"/>
            </p:cNvPicPr>
            <p:nvPr/>
          </p:nvPicPr>
          <p:blipFill>
            <a:blip r:embed="rId9"/>
            <a:stretch>
              <a:fillRect/>
            </a:stretch>
          </p:blipFill>
          <p:spPr>
            <a:xfrm>
              <a:off x="5589931" y="5283888"/>
              <a:ext cx="355845" cy="355845"/>
            </a:xfrm>
            <a:prstGeom prst="rect">
              <a:avLst/>
            </a:prstGeom>
          </p:spPr>
        </p:pic>
        <p:sp>
          <p:nvSpPr>
            <p:cNvPr id="18" name="TextBox 17">
              <a:extLst>
                <a:ext uri="{FF2B5EF4-FFF2-40B4-BE49-F238E27FC236}">
                  <a16:creationId xmlns:a16="http://schemas.microsoft.com/office/drawing/2014/main" id="{1ECF7B09-295E-295E-5B15-7EC0B4824531}"/>
                </a:ext>
              </a:extLst>
            </p:cNvPr>
            <p:cNvSpPr txBox="1"/>
            <p:nvPr/>
          </p:nvSpPr>
          <p:spPr>
            <a:xfrm>
              <a:off x="5910733" y="5305154"/>
              <a:ext cx="2180641"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ACCOUNTABLE</a:t>
              </a:r>
            </a:p>
          </p:txBody>
        </p:sp>
        <p:pic>
          <p:nvPicPr>
            <p:cNvPr id="26" name="Graphic 25">
              <a:extLst>
                <a:ext uri="{FF2B5EF4-FFF2-40B4-BE49-F238E27FC236}">
                  <a16:creationId xmlns:a16="http://schemas.microsoft.com/office/drawing/2014/main" id="{E2396937-F72E-0021-BB48-920FA3F3092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258858" y="5323635"/>
              <a:ext cx="274320" cy="274320"/>
            </a:xfrm>
            <a:prstGeom prst="rect">
              <a:avLst/>
            </a:prstGeom>
          </p:spPr>
        </p:pic>
      </p:grpSp>
      <p:grpSp>
        <p:nvGrpSpPr>
          <p:cNvPr id="14" name="Group 13">
            <a:extLst>
              <a:ext uri="{FF2B5EF4-FFF2-40B4-BE49-F238E27FC236}">
                <a16:creationId xmlns:a16="http://schemas.microsoft.com/office/drawing/2014/main" id="{F5FD6E4D-9184-2FFE-36F3-8C6898C083F2}"/>
              </a:ext>
            </a:extLst>
          </p:cNvPr>
          <p:cNvGrpSpPr/>
          <p:nvPr/>
        </p:nvGrpSpPr>
        <p:grpSpPr>
          <a:xfrm>
            <a:off x="9777695" y="6360925"/>
            <a:ext cx="2533718" cy="359819"/>
            <a:chOff x="5258858" y="6040731"/>
            <a:chExt cx="2533718" cy="359819"/>
          </a:xfrm>
        </p:grpSpPr>
        <p:pic>
          <p:nvPicPr>
            <p:cNvPr id="12" name="Picture 11" descr="Icon&#10;&#10;Description automatically generated">
              <a:extLst>
                <a:ext uri="{FF2B5EF4-FFF2-40B4-BE49-F238E27FC236}">
                  <a16:creationId xmlns:a16="http://schemas.microsoft.com/office/drawing/2014/main" id="{4A67C2A4-D661-DDCC-07E2-60E9E892B5E1}"/>
                </a:ext>
              </a:extLst>
            </p:cNvPr>
            <p:cNvPicPr>
              <a:picLocks noChangeAspect="1"/>
            </p:cNvPicPr>
            <p:nvPr/>
          </p:nvPicPr>
          <p:blipFill>
            <a:blip r:embed="rId12"/>
            <a:stretch>
              <a:fillRect/>
            </a:stretch>
          </p:blipFill>
          <p:spPr>
            <a:xfrm>
              <a:off x="5589931" y="6040731"/>
              <a:ext cx="355845" cy="355845"/>
            </a:xfrm>
            <a:prstGeom prst="rect">
              <a:avLst/>
            </a:prstGeom>
          </p:spPr>
        </p:pic>
        <p:sp>
          <p:nvSpPr>
            <p:cNvPr id="20" name="TextBox 19">
              <a:extLst>
                <a:ext uri="{FF2B5EF4-FFF2-40B4-BE49-F238E27FC236}">
                  <a16:creationId xmlns:a16="http://schemas.microsoft.com/office/drawing/2014/main" id="{2CCC8ACA-D8AE-7C84-431B-B9723C817D97}"/>
                </a:ext>
              </a:extLst>
            </p:cNvPr>
            <p:cNvSpPr txBox="1"/>
            <p:nvPr/>
          </p:nvSpPr>
          <p:spPr>
            <a:xfrm>
              <a:off x="5909648" y="6061996"/>
              <a:ext cx="1882928"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INFORMED</a:t>
              </a:r>
            </a:p>
          </p:txBody>
        </p:sp>
        <p:pic>
          <p:nvPicPr>
            <p:cNvPr id="27" name="Graphic 26">
              <a:extLst>
                <a:ext uri="{FF2B5EF4-FFF2-40B4-BE49-F238E27FC236}">
                  <a16:creationId xmlns:a16="http://schemas.microsoft.com/office/drawing/2014/main" id="{397D3394-C805-D982-BEBB-A3AA22A6EFA1}"/>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258858" y="6117995"/>
              <a:ext cx="274320" cy="274320"/>
            </a:xfrm>
            <a:prstGeom prst="rect">
              <a:avLst/>
            </a:prstGeom>
          </p:spPr>
        </p:pic>
      </p:grpSp>
      <p:grpSp>
        <p:nvGrpSpPr>
          <p:cNvPr id="46" name="Group 45">
            <a:extLst>
              <a:ext uri="{FF2B5EF4-FFF2-40B4-BE49-F238E27FC236}">
                <a16:creationId xmlns:a16="http://schemas.microsoft.com/office/drawing/2014/main" id="{EF868821-CD79-35CE-5B4B-9F82136334E1}"/>
              </a:ext>
            </a:extLst>
          </p:cNvPr>
          <p:cNvGrpSpPr/>
          <p:nvPr/>
        </p:nvGrpSpPr>
        <p:grpSpPr>
          <a:xfrm>
            <a:off x="2843974" y="1366323"/>
            <a:ext cx="1097280" cy="274320"/>
            <a:chOff x="2843974" y="1366323"/>
            <a:chExt cx="1097280" cy="274320"/>
          </a:xfrm>
        </p:grpSpPr>
        <p:pic>
          <p:nvPicPr>
            <p:cNvPr id="48" name="Picture 47" descr="Icon&#10;&#10;Description automatically generated">
              <a:extLst>
                <a:ext uri="{FF2B5EF4-FFF2-40B4-BE49-F238E27FC236}">
                  <a16:creationId xmlns:a16="http://schemas.microsoft.com/office/drawing/2014/main" id="{3D742F7F-F546-D26F-FF73-06EEC3D73FF8}"/>
                </a:ext>
              </a:extLst>
            </p:cNvPr>
            <p:cNvPicPr>
              <a:picLocks noChangeAspect="1"/>
            </p:cNvPicPr>
            <p:nvPr/>
          </p:nvPicPr>
          <p:blipFill>
            <a:blip r:embed="rId3"/>
            <a:stretch>
              <a:fillRect/>
            </a:stretch>
          </p:blipFill>
          <p:spPr>
            <a:xfrm>
              <a:off x="2843974" y="1366323"/>
              <a:ext cx="274320" cy="274320"/>
            </a:xfrm>
            <a:prstGeom prst="rect">
              <a:avLst/>
            </a:prstGeom>
          </p:spPr>
        </p:pic>
        <p:pic>
          <p:nvPicPr>
            <p:cNvPr id="49" name="Picture 48" descr="A picture containing text, sign, outdoor, clipart&#10;&#10;Description automatically generated">
              <a:extLst>
                <a:ext uri="{FF2B5EF4-FFF2-40B4-BE49-F238E27FC236}">
                  <a16:creationId xmlns:a16="http://schemas.microsoft.com/office/drawing/2014/main" id="{40F7AD8C-FFEB-6D02-59C5-9F3282B266A4}"/>
                </a:ext>
              </a:extLst>
            </p:cNvPr>
            <p:cNvPicPr>
              <a:picLocks noChangeAspect="1"/>
            </p:cNvPicPr>
            <p:nvPr/>
          </p:nvPicPr>
          <p:blipFill>
            <a:blip r:embed="rId9"/>
            <a:stretch>
              <a:fillRect/>
            </a:stretch>
          </p:blipFill>
          <p:spPr>
            <a:xfrm>
              <a:off x="3118294" y="1366323"/>
              <a:ext cx="274320" cy="274320"/>
            </a:xfrm>
            <a:prstGeom prst="rect">
              <a:avLst/>
            </a:prstGeom>
          </p:spPr>
        </p:pic>
        <p:pic>
          <p:nvPicPr>
            <p:cNvPr id="55" name="Picture 54" descr="Icon&#10;&#10;Description automatically generated">
              <a:extLst>
                <a:ext uri="{FF2B5EF4-FFF2-40B4-BE49-F238E27FC236}">
                  <a16:creationId xmlns:a16="http://schemas.microsoft.com/office/drawing/2014/main" id="{499EE88D-12F2-E910-9FDE-93600316F0B5}"/>
                </a:ext>
              </a:extLst>
            </p:cNvPr>
            <p:cNvPicPr>
              <a:picLocks noChangeAspect="1"/>
            </p:cNvPicPr>
            <p:nvPr/>
          </p:nvPicPr>
          <p:blipFill>
            <a:blip r:embed="rId6"/>
            <a:stretch>
              <a:fillRect/>
            </a:stretch>
          </p:blipFill>
          <p:spPr>
            <a:xfrm>
              <a:off x="3392614" y="1366323"/>
              <a:ext cx="274320" cy="274320"/>
            </a:xfrm>
            <a:prstGeom prst="rect">
              <a:avLst/>
            </a:prstGeom>
          </p:spPr>
        </p:pic>
        <p:pic>
          <p:nvPicPr>
            <p:cNvPr id="59" name="Picture 58" descr="Icon&#10;&#10;Description automatically generated">
              <a:extLst>
                <a:ext uri="{FF2B5EF4-FFF2-40B4-BE49-F238E27FC236}">
                  <a16:creationId xmlns:a16="http://schemas.microsoft.com/office/drawing/2014/main" id="{A65948C8-249F-3742-738D-EA7E400791FE}"/>
                </a:ext>
              </a:extLst>
            </p:cNvPr>
            <p:cNvPicPr>
              <a:picLocks noChangeAspect="1"/>
            </p:cNvPicPr>
            <p:nvPr/>
          </p:nvPicPr>
          <p:blipFill>
            <a:blip r:embed="rId12"/>
            <a:stretch>
              <a:fillRect/>
            </a:stretch>
          </p:blipFill>
          <p:spPr>
            <a:xfrm>
              <a:off x="3666934" y="1366323"/>
              <a:ext cx="274320" cy="274320"/>
            </a:xfrm>
            <a:prstGeom prst="rect">
              <a:avLst/>
            </a:prstGeom>
          </p:spPr>
        </p:pic>
      </p:grpSp>
      <p:grpSp>
        <p:nvGrpSpPr>
          <p:cNvPr id="47" name="Group 46">
            <a:extLst>
              <a:ext uri="{FF2B5EF4-FFF2-40B4-BE49-F238E27FC236}">
                <a16:creationId xmlns:a16="http://schemas.microsoft.com/office/drawing/2014/main" id="{A9C045C6-2AF6-209C-7D42-F0D34C4B7E0C}"/>
              </a:ext>
            </a:extLst>
          </p:cNvPr>
          <p:cNvGrpSpPr/>
          <p:nvPr/>
        </p:nvGrpSpPr>
        <p:grpSpPr>
          <a:xfrm>
            <a:off x="2843974" y="2047104"/>
            <a:ext cx="1097280" cy="274320"/>
            <a:chOff x="2843974" y="2047104"/>
            <a:chExt cx="1097280" cy="274320"/>
          </a:xfrm>
        </p:grpSpPr>
        <p:pic>
          <p:nvPicPr>
            <p:cNvPr id="69" name="Picture 68" descr="Icon&#10;&#10;Description automatically generated">
              <a:extLst>
                <a:ext uri="{FF2B5EF4-FFF2-40B4-BE49-F238E27FC236}">
                  <a16:creationId xmlns:a16="http://schemas.microsoft.com/office/drawing/2014/main" id="{39D0BADA-3108-120E-2A93-4723CD21B144}"/>
                </a:ext>
              </a:extLst>
            </p:cNvPr>
            <p:cNvPicPr>
              <a:picLocks noChangeAspect="1"/>
            </p:cNvPicPr>
            <p:nvPr/>
          </p:nvPicPr>
          <p:blipFill>
            <a:blip r:embed="rId3"/>
            <a:stretch>
              <a:fillRect/>
            </a:stretch>
          </p:blipFill>
          <p:spPr>
            <a:xfrm>
              <a:off x="2843974" y="2047104"/>
              <a:ext cx="274320" cy="274320"/>
            </a:xfrm>
            <a:prstGeom prst="rect">
              <a:avLst/>
            </a:prstGeom>
          </p:spPr>
        </p:pic>
        <p:pic>
          <p:nvPicPr>
            <p:cNvPr id="70" name="Picture 69" descr="A picture containing text, sign, outdoor, clipart&#10;&#10;Description automatically generated">
              <a:extLst>
                <a:ext uri="{FF2B5EF4-FFF2-40B4-BE49-F238E27FC236}">
                  <a16:creationId xmlns:a16="http://schemas.microsoft.com/office/drawing/2014/main" id="{EC1DBB11-4B10-6DF8-9CE0-84F1E67F4B57}"/>
                </a:ext>
              </a:extLst>
            </p:cNvPr>
            <p:cNvPicPr>
              <a:picLocks noChangeAspect="1"/>
            </p:cNvPicPr>
            <p:nvPr/>
          </p:nvPicPr>
          <p:blipFill>
            <a:blip r:embed="rId9"/>
            <a:stretch>
              <a:fillRect/>
            </a:stretch>
          </p:blipFill>
          <p:spPr>
            <a:xfrm>
              <a:off x="3118294" y="2047104"/>
              <a:ext cx="274320" cy="274320"/>
            </a:xfrm>
            <a:prstGeom prst="rect">
              <a:avLst/>
            </a:prstGeom>
          </p:spPr>
        </p:pic>
        <p:pic>
          <p:nvPicPr>
            <p:cNvPr id="71" name="Picture 70" descr="Icon&#10;&#10;Description automatically generated">
              <a:extLst>
                <a:ext uri="{FF2B5EF4-FFF2-40B4-BE49-F238E27FC236}">
                  <a16:creationId xmlns:a16="http://schemas.microsoft.com/office/drawing/2014/main" id="{58F87FF5-16CC-CE9D-7E0F-047280E2E25C}"/>
                </a:ext>
              </a:extLst>
            </p:cNvPr>
            <p:cNvPicPr>
              <a:picLocks noChangeAspect="1"/>
            </p:cNvPicPr>
            <p:nvPr/>
          </p:nvPicPr>
          <p:blipFill>
            <a:blip r:embed="rId6"/>
            <a:stretch>
              <a:fillRect/>
            </a:stretch>
          </p:blipFill>
          <p:spPr>
            <a:xfrm>
              <a:off x="3392614" y="2047104"/>
              <a:ext cx="274320" cy="274320"/>
            </a:xfrm>
            <a:prstGeom prst="rect">
              <a:avLst/>
            </a:prstGeom>
          </p:spPr>
        </p:pic>
        <p:pic>
          <p:nvPicPr>
            <p:cNvPr id="72" name="Picture 71" descr="Icon&#10;&#10;Description automatically generated">
              <a:extLst>
                <a:ext uri="{FF2B5EF4-FFF2-40B4-BE49-F238E27FC236}">
                  <a16:creationId xmlns:a16="http://schemas.microsoft.com/office/drawing/2014/main" id="{912E65FE-40BF-D0C3-1AD4-FE001FE18320}"/>
                </a:ext>
              </a:extLst>
            </p:cNvPr>
            <p:cNvPicPr>
              <a:picLocks noChangeAspect="1"/>
            </p:cNvPicPr>
            <p:nvPr/>
          </p:nvPicPr>
          <p:blipFill>
            <a:blip r:embed="rId12"/>
            <a:stretch>
              <a:fillRect/>
            </a:stretch>
          </p:blipFill>
          <p:spPr>
            <a:xfrm>
              <a:off x="3666934" y="2047104"/>
              <a:ext cx="274320" cy="274320"/>
            </a:xfrm>
            <a:prstGeom prst="rect">
              <a:avLst/>
            </a:prstGeom>
          </p:spPr>
        </p:pic>
      </p:grpSp>
      <p:grpSp>
        <p:nvGrpSpPr>
          <p:cNvPr id="50" name="Group 49">
            <a:extLst>
              <a:ext uri="{FF2B5EF4-FFF2-40B4-BE49-F238E27FC236}">
                <a16:creationId xmlns:a16="http://schemas.microsoft.com/office/drawing/2014/main" id="{C0540DBF-479D-12EE-8D68-77A07BFA8224}"/>
              </a:ext>
            </a:extLst>
          </p:cNvPr>
          <p:cNvGrpSpPr/>
          <p:nvPr/>
        </p:nvGrpSpPr>
        <p:grpSpPr>
          <a:xfrm>
            <a:off x="2843974" y="2727885"/>
            <a:ext cx="1097280" cy="274320"/>
            <a:chOff x="2843974" y="2727885"/>
            <a:chExt cx="1097280" cy="274320"/>
          </a:xfrm>
        </p:grpSpPr>
        <p:pic>
          <p:nvPicPr>
            <p:cNvPr id="77" name="Picture 76" descr="Icon&#10;&#10;Description automatically generated">
              <a:extLst>
                <a:ext uri="{FF2B5EF4-FFF2-40B4-BE49-F238E27FC236}">
                  <a16:creationId xmlns:a16="http://schemas.microsoft.com/office/drawing/2014/main" id="{C399C197-56FB-4C47-79AA-8B61C73C6B8A}"/>
                </a:ext>
              </a:extLst>
            </p:cNvPr>
            <p:cNvPicPr>
              <a:picLocks noChangeAspect="1"/>
            </p:cNvPicPr>
            <p:nvPr/>
          </p:nvPicPr>
          <p:blipFill>
            <a:blip r:embed="rId3"/>
            <a:stretch>
              <a:fillRect/>
            </a:stretch>
          </p:blipFill>
          <p:spPr>
            <a:xfrm>
              <a:off x="2843974" y="2727885"/>
              <a:ext cx="274320" cy="274320"/>
            </a:xfrm>
            <a:prstGeom prst="rect">
              <a:avLst/>
            </a:prstGeom>
          </p:spPr>
        </p:pic>
        <p:pic>
          <p:nvPicPr>
            <p:cNvPr id="78" name="Picture 77" descr="A picture containing text, sign, outdoor, clipart&#10;&#10;Description automatically generated">
              <a:extLst>
                <a:ext uri="{FF2B5EF4-FFF2-40B4-BE49-F238E27FC236}">
                  <a16:creationId xmlns:a16="http://schemas.microsoft.com/office/drawing/2014/main" id="{81BDED79-F968-1BBC-68F5-9F7A257B0F22}"/>
                </a:ext>
              </a:extLst>
            </p:cNvPr>
            <p:cNvPicPr>
              <a:picLocks noChangeAspect="1"/>
            </p:cNvPicPr>
            <p:nvPr/>
          </p:nvPicPr>
          <p:blipFill>
            <a:blip r:embed="rId9"/>
            <a:stretch>
              <a:fillRect/>
            </a:stretch>
          </p:blipFill>
          <p:spPr>
            <a:xfrm>
              <a:off x="3118294" y="2727885"/>
              <a:ext cx="274320" cy="274320"/>
            </a:xfrm>
            <a:prstGeom prst="rect">
              <a:avLst/>
            </a:prstGeom>
          </p:spPr>
        </p:pic>
        <p:pic>
          <p:nvPicPr>
            <p:cNvPr id="79" name="Picture 78" descr="Icon&#10;&#10;Description automatically generated">
              <a:extLst>
                <a:ext uri="{FF2B5EF4-FFF2-40B4-BE49-F238E27FC236}">
                  <a16:creationId xmlns:a16="http://schemas.microsoft.com/office/drawing/2014/main" id="{6EDBDD83-E4D3-5B6C-F4CC-8ADCB1905294}"/>
                </a:ext>
              </a:extLst>
            </p:cNvPr>
            <p:cNvPicPr>
              <a:picLocks noChangeAspect="1"/>
            </p:cNvPicPr>
            <p:nvPr/>
          </p:nvPicPr>
          <p:blipFill>
            <a:blip r:embed="rId6"/>
            <a:stretch>
              <a:fillRect/>
            </a:stretch>
          </p:blipFill>
          <p:spPr>
            <a:xfrm>
              <a:off x="3392614" y="2727885"/>
              <a:ext cx="274320" cy="274320"/>
            </a:xfrm>
            <a:prstGeom prst="rect">
              <a:avLst/>
            </a:prstGeom>
          </p:spPr>
        </p:pic>
        <p:pic>
          <p:nvPicPr>
            <p:cNvPr id="80" name="Picture 79" descr="Icon&#10;&#10;Description automatically generated">
              <a:extLst>
                <a:ext uri="{FF2B5EF4-FFF2-40B4-BE49-F238E27FC236}">
                  <a16:creationId xmlns:a16="http://schemas.microsoft.com/office/drawing/2014/main" id="{6FF4AE1E-A9C2-6016-6178-758A5303E229}"/>
                </a:ext>
              </a:extLst>
            </p:cNvPr>
            <p:cNvPicPr>
              <a:picLocks noChangeAspect="1"/>
            </p:cNvPicPr>
            <p:nvPr/>
          </p:nvPicPr>
          <p:blipFill>
            <a:blip r:embed="rId12"/>
            <a:stretch>
              <a:fillRect/>
            </a:stretch>
          </p:blipFill>
          <p:spPr>
            <a:xfrm>
              <a:off x="3666934" y="2727885"/>
              <a:ext cx="274320" cy="274320"/>
            </a:xfrm>
            <a:prstGeom prst="rect">
              <a:avLst/>
            </a:prstGeom>
          </p:spPr>
        </p:pic>
      </p:grpSp>
      <p:grpSp>
        <p:nvGrpSpPr>
          <p:cNvPr id="51" name="Group 50">
            <a:extLst>
              <a:ext uri="{FF2B5EF4-FFF2-40B4-BE49-F238E27FC236}">
                <a16:creationId xmlns:a16="http://schemas.microsoft.com/office/drawing/2014/main" id="{4917671F-619A-75A9-D79B-C963C1F469D1}"/>
              </a:ext>
            </a:extLst>
          </p:cNvPr>
          <p:cNvGrpSpPr/>
          <p:nvPr/>
        </p:nvGrpSpPr>
        <p:grpSpPr>
          <a:xfrm>
            <a:off x="2843974" y="3408666"/>
            <a:ext cx="1097280" cy="274382"/>
            <a:chOff x="2843974" y="3408666"/>
            <a:chExt cx="1097280" cy="274382"/>
          </a:xfrm>
        </p:grpSpPr>
        <p:pic>
          <p:nvPicPr>
            <p:cNvPr id="85" name="Picture 84" descr="Icon&#10;&#10;Description automatically generated">
              <a:extLst>
                <a:ext uri="{FF2B5EF4-FFF2-40B4-BE49-F238E27FC236}">
                  <a16:creationId xmlns:a16="http://schemas.microsoft.com/office/drawing/2014/main" id="{134D032E-ABC1-FD71-4D4A-01D7638CC670}"/>
                </a:ext>
              </a:extLst>
            </p:cNvPr>
            <p:cNvPicPr>
              <a:picLocks noChangeAspect="1"/>
            </p:cNvPicPr>
            <p:nvPr/>
          </p:nvPicPr>
          <p:blipFill>
            <a:blip r:embed="rId3"/>
            <a:stretch>
              <a:fillRect/>
            </a:stretch>
          </p:blipFill>
          <p:spPr>
            <a:xfrm>
              <a:off x="2843974" y="3408666"/>
              <a:ext cx="274320" cy="274320"/>
            </a:xfrm>
            <a:prstGeom prst="rect">
              <a:avLst/>
            </a:prstGeom>
          </p:spPr>
        </p:pic>
        <p:pic>
          <p:nvPicPr>
            <p:cNvPr id="86" name="Picture 85" descr="A picture containing text, sign, outdoor, clipart&#10;&#10;Description automatically generated">
              <a:extLst>
                <a:ext uri="{FF2B5EF4-FFF2-40B4-BE49-F238E27FC236}">
                  <a16:creationId xmlns:a16="http://schemas.microsoft.com/office/drawing/2014/main" id="{F9F0ED16-CADA-9A82-7113-CE45C3029925}"/>
                </a:ext>
              </a:extLst>
            </p:cNvPr>
            <p:cNvPicPr>
              <a:picLocks noChangeAspect="1"/>
            </p:cNvPicPr>
            <p:nvPr/>
          </p:nvPicPr>
          <p:blipFill>
            <a:blip r:embed="rId9"/>
            <a:stretch>
              <a:fillRect/>
            </a:stretch>
          </p:blipFill>
          <p:spPr>
            <a:xfrm>
              <a:off x="3118294" y="3408666"/>
              <a:ext cx="274320" cy="274320"/>
            </a:xfrm>
            <a:prstGeom prst="rect">
              <a:avLst/>
            </a:prstGeom>
          </p:spPr>
        </p:pic>
        <p:pic>
          <p:nvPicPr>
            <p:cNvPr id="87" name="Picture 86" descr="Icon&#10;&#10;Description automatically generated">
              <a:extLst>
                <a:ext uri="{FF2B5EF4-FFF2-40B4-BE49-F238E27FC236}">
                  <a16:creationId xmlns:a16="http://schemas.microsoft.com/office/drawing/2014/main" id="{6DEF944B-555E-3A39-9B51-55170D62CA68}"/>
                </a:ext>
              </a:extLst>
            </p:cNvPr>
            <p:cNvPicPr>
              <a:picLocks noChangeAspect="1"/>
            </p:cNvPicPr>
            <p:nvPr/>
          </p:nvPicPr>
          <p:blipFill>
            <a:blip r:embed="rId6"/>
            <a:stretch>
              <a:fillRect/>
            </a:stretch>
          </p:blipFill>
          <p:spPr>
            <a:xfrm>
              <a:off x="3392614" y="3408728"/>
              <a:ext cx="274320" cy="274320"/>
            </a:xfrm>
            <a:prstGeom prst="rect">
              <a:avLst/>
            </a:prstGeom>
          </p:spPr>
        </p:pic>
        <p:pic>
          <p:nvPicPr>
            <p:cNvPr id="88" name="Picture 87" descr="Icon&#10;&#10;Description automatically generated">
              <a:extLst>
                <a:ext uri="{FF2B5EF4-FFF2-40B4-BE49-F238E27FC236}">
                  <a16:creationId xmlns:a16="http://schemas.microsoft.com/office/drawing/2014/main" id="{4A05A7DF-4F50-5433-C6BD-D89C79F8102D}"/>
                </a:ext>
              </a:extLst>
            </p:cNvPr>
            <p:cNvPicPr>
              <a:picLocks noChangeAspect="1"/>
            </p:cNvPicPr>
            <p:nvPr/>
          </p:nvPicPr>
          <p:blipFill>
            <a:blip r:embed="rId12"/>
            <a:stretch>
              <a:fillRect/>
            </a:stretch>
          </p:blipFill>
          <p:spPr>
            <a:xfrm>
              <a:off x="3666934" y="3408728"/>
              <a:ext cx="274320" cy="274320"/>
            </a:xfrm>
            <a:prstGeom prst="rect">
              <a:avLst/>
            </a:prstGeom>
          </p:spPr>
        </p:pic>
      </p:grpSp>
      <p:grpSp>
        <p:nvGrpSpPr>
          <p:cNvPr id="52" name="Group 51">
            <a:extLst>
              <a:ext uri="{FF2B5EF4-FFF2-40B4-BE49-F238E27FC236}">
                <a16:creationId xmlns:a16="http://schemas.microsoft.com/office/drawing/2014/main" id="{708210BA-CE89-6581-69F4-D1F9F706145C}"/>
              </a:ext>
            </a:extLst>
          </p:cNvPr>
          <p:cNvGrpSpPr/>
          <p:nvPr/>
        </p:nvGrpSpPr>
        <p:grpSpPr>
          <a:xfrm>
            <a:off x="2843974" y="4089447"/>
            <a:ext cx="1097280" cy="274320"/>
            <a:chOff x="2843974" y="4089447"/>
            <a:chExt cx="1097280" cy="274320"/>
          </a:xfrm>
        </p:grpSpPr>
        <p:pic>
          <p:nvPicPr>
            <p:cNvPr id="93" name="Picture 92" descr="Icon&#10;&#10;Description automatically generated">
              <a:extLst>
                <a:ext uri="{FF2B5EF4-FFF2-40B4-BE49-F238E27FC236}">
                  <a16:creationId xmlns:a16="http://schemas.microsoft.com/office/drawing/2014/main" id="{B543FE4D-BD1A-83A9-A5E4-8CD3B089D8B4}"/>
                </a:ext>
              </a:extLst>
            </p:cNvPr>
            <p:cNvPicPr>
              <a:picLocks noChangeAspect="1"/>
            </p:cNvPicPr>
            <p:nvPr/>
          </p:nvPicPr>
          <p:blipFill>
            <a:blip r:embed="rId3"/>
            <a:stretch>
              <a:fillRect/>
            </a:stretch>
          </p:blipFill>
          <p:spPr>
            <a:xfrm>
              <a:off x="2843974" y="4089447"/>
              <a:ext cx="274320" cy="274320"/>
            </a:xfrm>
            <a:prstGeom prst="rect">
              <a:avLst/>
            </a:prstGeom>
          </p:spPr>
        </p:pic>
        <p:pic>
          <p:nvPicPr>
            <p:cNvPr id="94" name="Picture 93" descr="A picture containing text, sign, outdoor, clipart&#10;&#10;Description automatically generated">
              <a:extLst>
                <a:ext uri="{FF2B5EF4-FFF2-40B4-BE49-F238E27FC236}">
                  <a16:creationId xmlns:a16="http://schemas.microsoft.com/office/drawing/2014/main" id="{01852211-C2C6-87C1-2104-34BA5062EB6C}"/>
                </a:ext>
              </a:extLst>
            </p:cNvPr>
            <p:cNvPicPr>
              <a:picLocks noChangeAspect="1"/>
            </p:cNvPicPr>
            <p:nvPr/>
          </p:nvPicPr>
          <p:blipFill>
            <a:blip r:embed="rId9"/>
            <a:stretch>
              <a:fillRect/>
            </a:stretch>
          </p:blipFill>
          <p:spPr>
            <a:xfrm>
              <a:off x="3118294" y="4089447"/>
              <a:ext cx="274320" cy="274320"/>
            </a:xfrm>
            <a:prstGeom prst="rect">
              <a:avLst/>
            </a:prstGeom>
          </p:spPr>
        </p:pic>
        <p:pic>
          <p:nvPicPr>
            <p:cNvPr id="95" name="Picture 94" descr="Icon&#10;&#10;Description automatically generated">
              <a:extLst>
                <a:ext uri="{FF2B5EF4-FFF2-40B4-BE49-F238E27FC236}">
                  <a16:creationId xmlns:a16="http://schemas.microsoft.com/office/drawing/2014/main" id="{78B14CE2-48A2-3EAD-33B8-96AEBDF4A248}"/>
                </a:ext>
              </a:extLst>
            </p:cNvPr>
            <p:cNvPicPr>
              <a:picLocks noChangeAspect="1"/>
            </p:cNvPicPr>
            <p:nvPr/>
          </p:nvPicPr>
          <p:blipFill>
            <a:blip r:embed="rId6"/>
            <a:stretch>
              <a:fillRect/>
            </a:stretch>
          </p:blipFill>
          <p:spPr>
            <a:xfrm>
              <a:off x="3392614" y="4089447"/>
              <a:ext cx="274320" cy="274320"/>
            </a:xfrm>
            <a:prstGeom prst="rect">
              <a:avLst/>
            </a:prstGeom>
          </p:spPr>
        </p:pic>
        <p:pic>
          <p:nvPicPr>
            <p:cNvPr id="96" name="Picture 95" descr="Icon&#10;&#10;Description automatically generated">
              <a:extLst>
                <a:ext uri="{FF2B5EF4-FFF2-40B4-BE49-F238E27FC236}">
                  <a16:creationId xmlns:a16="http://schemas.microsoft.com/office/drawing/2014/main" id="{52510ED2-3AE5-65D2-6534-14B9C6704FF3}"/>
                </a:ext>
              </a:extLst>
            </p:cNvPr>
            <p:cNvPicPr>
              <a:picLocks noChangeAspect="1"/>
            </p:cNvPicPr>
            <p:nvPr/>
          </p:nvPicPr>
          <p:blipFill>
            <a:blip r:embed="rId12"/>
            <a:stretch>
              <a:fillRect/>
            </a:stretch>
          </p:blipFill>
          <p:spPr>
            <a:xfrm>
              <a:off x="3666934" y="4089447"/>
              <a:ext cx="274320" cy="274320"/>
            </a:xfrm>
            <a:prstGeom prst="rect">
              <a:avLst/>
            </a:prstGeom>
          </p:spPr>
        </p:pic>
      </p:grpSp>
      <p:grpSp>
        <p:nvGrpSpPr>
          <p:cNvPr id="53" name="Group 52">
            <a:extLst>
              <a:ext uri="{FF2B5EF4-FFF2-40B4-BE49-F238E27FC236}">
                <a16:creationId xmlns:a16="http://schemas.microsoft.com/office/drawing/2014/main" id="{B908A764-3595-FBED-41A5-6EB62D61DC00}"/>
              </a:ext>
            </a:extLst>
          </p:cNvPr>
          <p:cNvGrpSpPr/>
          <p:nvPr/>
        </p:nvGrpSpPr>
        <p:grpSpPr>
          <a:xfrm>
            <a:off x="2843974" y="4770228"/>
            <a:ext cx="1097280" cy="274320"/>
            <a:chOff x="2843974" y="4770228"/>
            <a:chExt cx="1097280" cy="274320"/>
          </a:xfrm>
        </p:grpSpPr>
        <p:pic>
          <p:nvPicPr>
            <p:cNvPr id="101" name="Picture 100" descr="Icon&#10;&#10;Description automatically generated">
              <a:extLst>
                <a:ext uri="{FF2B5EF4-FFF2-40B4-BE49-F238E27FC236}">
                  <a16:creationId xmlns:a16="http://schemas.microsoft.com/office/drawing/2014/main" id="{04AF4784-8510-AD13-40BC-ACCB7108FC1E}"/>
                </a:ext>
              </a:extLst>
            </p:cNvPr>
            <p:cNvPicPr>
              <a:picLocks noChangeAspect="1"/>
            </p:cNvPicPr>
            <p:nvPr/>
          </p:nvPicPr>
          <p:blipFill>
            <a:blip r:embed="rId3"/>
            <a:stretch>
              <a:fillRect/>
            </a:stretch>
          </p:blipFill>
          <p:spPr>
            <a:xfrm>
              <a:off x="2843974" y="4770228"/>
              <a:ext cx="274320" cy="274320"/>
            </a:xfrm>
            <a:prstGeom prst="rect">
              <a:avLst/>
            </a:prstGeom>
          </p:spPr>
        </p:pic>
        <p:pic>
          <p:nvPicPr>
            <p:cNvPr id="102" name="Picture 101" descr="A picture containing text, sign, outdoor, clipart&#10;&#10;Description automatically generated">
              <a:extLst>
                <a:ext uri="{FF2B5EF4-FFF2-40B4-BE49-F238E27FC236}">
                  <a16:creationId xmlns:a16="http://schemas.microsoft.com/office/drawing/2014/main" id="{4CCC79EA-C8D3-EEDA-C042-1BBF95260185}"/>
                </a:ext>
              </a:extLst>
            </p:cNvPr>
            <p:cNvPicPr>
              <a:picLocks noChangeAspect="1"/>
            </p:cNvPicPr>
            <p:nvPr/>
          </p:nvPicPr>
          <p:blipFill>
            <a:blip r:embed="rId9"/>
            <a:stretch>
              <a:fillRect/>
            </a:stretch>
          </p:blipFill>
          <p:spPr>
            <a:xfrm>
              <a:off x="3118294" y="4770228"/>
              <a:ext cx="274320" cy="274320"/>
            </a:xfrm>
            <a:prstGeom prst="rect">
              <a:avLst/>
            </a:prstGeom>
          </p:spPr>
        </p:pic>
        <p:pic>
          <p:nvPicPr>
            <p:cNvPr id="103" name="Picture 102" descr="Icon&#10;&#10;Description automatically generated">
              <a:extLst>
                <a:ext uri="{FF2B5EF4-FFF2-40B4-BE49-F238E27FC236}">
                  <a16:creationId xmlns:a16="http://schemas.microsoft.com/office/drawing/2014/main" id="{B47693AD-575D-49B2-4CEF-8D6D36279E9A}"/>
                </a:ext>
              </a:extLst>
            </p:cNvPr>
            <p:cNvPicPr>
              <a:picLocks noChangeAspect="1"/>
            </p:cNvPicPr>
            <p:nvPr/>
          </p:nvPicPr>
          <p:blipFill>
            <a:blip r:embed="rId6"/>
            <a:stretch>
              <a:fillRect/>
            </a:stretch>
          </p:blipFill>
          <p:spPr>
            <a:xfrm>
              <a:off x="3392614" y="4770228"/>
              <a:ext cx="274320" cy="274320"/>
            </a:xfrm>
            <a:prstGeom prst="rect">
              <a:avLst/>
            </a:prstGeom>
          </p:spPr>
        </p:pic>
        <p:pic>
          <p:nvPicPr>
            <p:cNvPr id="104" name="Picture 103" descr="Icon&#10;&#10;Description automatically generated">
              <a:extLst>
                <a:ext uri="{FF2B5EF4-FFF2-40B4-BE49-F238E27FC236}">
                  <a16:creationId xmlns:a16="http://schemas.microsoft.com/office/drawing/2014/main" id="{466CFFB3-1798-F804-D4A8-042DC585826D}"/>
                </a:ext>
              </a:extLst>
            </p:cNvPr>
            <p:cNvPicPr>
              <a:picLocks noChangeAspect="1"/>
            </p:cNvPicPr>
            <p:nvPr/>
          </p:nvPicPr>
          <p:blipFill>
            <a:blip r:embed="rId12"/>
            <a:stretch>
              <a:fillRect/>
            </a:stretch>
          </p:blipFill>
          <p:spPr>
            <a:xfrm>
              <a:off x="3666934" y="4770228"/>
              <a:ext cx="274320" cy="274320"/>
            </a:xfrm>
            <a:prstGeom prst="rect">
              <a:avLst/>
            </a:prstGeom>
          </p:spPr>
        </p:pic>
      </p:grpSp>
      <p:grpSp>
        <p:nvGrpSpPr>
          <p:cNvPr id="54" name="Group 53">
            <a:extLst>
              <a:ext uri="{FF2B5EF4-FFF2-40B4-BE49-F238E27FC236}">
                <a16:creationId xmlns:a16="http://schemas.microsoft.com/office/drawing/2014/main" id="{0F7EA4C1-3D2C-5349-9155-4D793EB3C235}"/>
              </a:ext>
            </a:extLst>
          </p:cNvPr>
          <p:cNvGrpSpPr/>
          <p:nvPr/>
        </p:nvGrpSpPr>
        <p:grpSpPr>
          <a:xfrm>
            <a:off x="2843974" y="5451009"/>
            <a:ext cx="1097280" cy="274320"/>
            <a:chOff x="2843974" y="5451009"/>
            <a:chExt cx="1097280" cy="274320"/>
          </a:xfrm>
        </p:grpSpPr>
        <p:pic>
          <p:nvPicPr>
            <p:cNvPr id="109" name="Picture 108" descr="Icon&#10;&#10;Description automatically generated">
              <a:extLst>
                <a:ext uri="{FF2B5EF4-FFF2-40B4-BE49-F238E27FC236}">
                  <a16:creationId xmlns:a16="http://schemas.microsoft.com/office/drawing/2014/main" id="{3477B9CD-2F0B-FEE5-C784-CD60D1791D21}"/>
                </a:ext>
              </a:extLst>
            </p:cNvPr>
            <p:cNvPicPr>
              <a:picLocks noChangeAspect="1"/>
            </p:cNvPicPr>
            <p:nvPr/>
          </p:nvPicPr>
          <p:blipFill>
            <a:blip r:embed="rId3"/>
            <a:stretch>
              <a:fillRect/>
            </a:stretch>
          </p:blipFill>
          <p:spPr>
            <a:xfrm>
              <a:off x="2843974" y="5451009"/>
              <a:ext cx="274320" cy="274320"/>
            </a:xfrm>
            <a:prstGeom prst="rect">
              <a:avLst/>
            </a:prstGeom>
          </p:spPr>
        </p:pic>
        <p:pic>
          <p:nvPicPr>
            <p:cNvPr id="110" name="Picture 109" descr="A picture containing text, sign, outdoor, clipart&#10;&#10;Description automatically generated">
              <a:extLst>
                <a:ext uri="{FF2B5EF4-FFF2-40B4-BE49-F238E27FC236}">
                  <a16:creationId xmlns:a16="http://schemas.microsoft.com/office/drawing/2014/main" id="{73D92BB9-734C-562E-56E1-D9F232CA2E12}"/>
                </a:ext>
              </a:extLst>
            </p:cNvPr>
            <p:cNvPicPr>
              <a:picLocks noChangeAspect="1"/>
            </p:cNvPicPr>
            <p:nvPr/>
          </p:nvPicPr>
          <p:blipFill>
            <a:blip r:embed="rId9"/>
            <a:stretch>
              <a:fillRect/>
            </a:stretch>
          </p:blipFill>
          <p:spPr>
            <a:xfrm>
              <a:off x="3118294" y="5451009"/>
              <a:ext cx="274320" cy="274320"/>
            </a:xfrm>
            <a:prstGeom prst="rect">
              <a:avLst/>
            </a:prstGeom>
          </p:spPr>
        </p:pic>
        <p:pic>
          <p:nvPicPr>
            <p:cNvPr id="111" name="Picture 110" descr="Icon&#10;&#10;Description automatically generated">
              <a:extLst>
                <a:ext uri="{FF2B5EF4-FFF2-40B4-BE49-F238E27FC236}">
                  <a16:creationId xmlns:a16="http://schemas.microsoft.com/office/drawing/2014/main" id="{0B23742A-62DB-F6D0-AFA3-48EFEF05E6D1}"/>
                </a:ext>
              </a:extLst>
            </p:cNvPr>
            <p:cNvPicPr>
              <a:picLocks noChangeAspect="1"/>
            </p:cNvPicPr>
            <p:nvPr/>
          </p:nvPicPr>
          <p:blipFill>
            <a:blip r:embed="rId6"/>
            <a:stretch>
              <a:fillRect/>
            </a:stretch>
          </p:blipFill>
          <p:spPr>
            <a:xfrm>
              <a:off x="3392614" y="5451009"/>
              <a:ext cx="274320" cy="274320"/>
            </a:xfrm>
            <a:prstGeom prst="rect">
              <a:avLst/>
            </a:prstGeom>
          </p:spPr>
        </p:pic>
        <p:pic>
          <p:nvPicPr>
            <p:cNvPr id="112" name="Picture 111" descr="Icon&#10;&#10;Description automatically generated">
              <a:extLst>
                <a:ext uri="{FF2B5EF4-FFF2-40B4-BE49-F238E27FC236}">
                  <a16:creationId xmlns:a16="http://schemas.microsoft.com/office/drawing/2014/main" id="{D387994B-7463-4409-49F4-1176F5FE5B11}"/>
                </a:ext>
              </a:extLst>
            </p:cNvPr>
            <p:cNvPicPr>
              <a:picLocks noChangeAspect="1"/>
            </p:cNvPicPr>
            <p:nvPr/>
          </p:nvPicPr>
          <p:blipFill>
            <a:blip r:embed="rId12"/>
            <a:stretch>
              <a:fillRect/>
            </a:stretch>
          </p:blipFill>
          <p:spPr>
            <a:xfrm>
              <a:off x="3666934" y="5451009"/>
              <a:ext cx="274320" cy="274320"/>
            </a:xfrm>
            <a:prstGeom prst="rect">
              <a:avLst/>
            </a:prstGeom>
          </p:spPr>
        </p:pic>
      </p:grpSp>
      <p:pic>
        <p:nvPicPr>
          <p:cNvPr id="35" name="Picture 34" descr="Icon&#10;&#10;Description automatically generated">
            <a:extLst>
              <a:ext uri="{FF2B5EF4-FFF2-40B4-BE49-F238E27FC236}">
                <a16:creationId xmlns:a16="http://schemas.microsoft.com/office/drawing/2014/main" id="{B4B498DF-E64E-7AB7-4113-DE06E06C1CFB}"/>
              </a:ext>
            </a:extLst>
          </p:cNvPr>
          <p:cNvPicPr>
            <a:picLocks noChangeAspect="1"/>
          </p:cNvPicPr>
          <p:nvPr/>
        </p:nvPicPr>
        <p:blipFill>
          <a:blip r:embed="rId15">
            <a:duotone>
              <a:schemeClr val="accent3">
                <a:shade val="45000"/>
                <a:satMod val="135000"/>
              </a:schemeClr>
              <a:prstClr val="white"/>
            </a:duotone>
          </a:blip>
          <a:stretch>
            <a:fillRect/>
          </a:stretch>
        </p:blipFill>
        <p:spPr>
          <a:xfrm>
            <a:off x="2853118" y="1371151"/>
            <a:ext cx="256032" cy="256032"/>
          </a:xfrm>
          <a:prstGeom prst="rect">
            <a:avLst/>
          </a:prstGeom>
        </p:spPr>
      </p:pic>
      <p:pic>
        <p:nvPicPr>
          <p:cNvPr id="37" name="Picture 36" descr="Icon&#10;&#10;Description automatically generated">
            <a:extLst>
              <a:ext uri="{FF2B5EF4-FFF2-40B4-BE49-F238E27FC236}">
                <a16:creationId xmlns:a16="http://schemas.microsoft.com/office/drawing/2014/main" id="{25B00086-95F5-2B68-DFD6-19B0BD46F79E}"/>
              </a:ext>
            </a:extLst>
          </p:cNvPr>
          <p:cNvPicPr>
            <a:picLocks noChangeAspect="1"/>
          </p:cNvPicPr>
          <p:nvPr/>
        </p:nvPicPr>
        <p:blipFill>
          <a:blip r:embed="rId16">
            <a:duotone>
              <a:schemeClr val="accent3">
                <a:shade val="45000"/>
                <a:satMod val="135000"/>
              </a:schemeClr>
              <a:prstClr val="white"/>
            </a:duotone>
          </a:blip>
          <a:stretch>
            <a:fillRect/>
          </a:stretch>
        </p:blipFill>
        <p:spPr>
          <a:xfrm>
            <a:off x="3127760" y="1371151"/>
            <a:ext cx="256032" cy="256032"/>
          </a:xfrm>
          <a:prstGeom prst="rect">
            <a:avLst/>
          </a:prstGeom>
        </p:spPr>
      </p:pic>
      <p:pic>
        <p:nvPicPr>
          <p:cNvPr id="39" name="Picture 38" descr="Icon&#10;&#10;Description automatically generated">
            <a:extLst>
              <a:ext uri="{FF2B5EF4-FFF2-40B4-BE49-F238E27FC236}">
                <a16:creationId xmlns:a16="http://schemas.microsoft.com/office/drawing/2014/main" id="{0A55AC62-E561-0215-68BF-9EA490099580}"/>
              </a:ext>
            </a:extLst>
          </p:cNvPr>
          <p:cNvPicPr>
            <a:picLocks noChangeAspect="1"/>
          </p:cNvPicPr>
          <p:nvPr/>
        </p:nvPicPr>
        <p:blipFill>
          <a:blip r:embed="rId17">
            <a:duotone>
              <a:schemeClr val="accent3">
                <a:shade val="45000"/>
                <a:satMod val="135000"/>
              </a:schemeClr>
              <a:prstClr val="white"/>
            </a:duotone>
          </a:blip>
          <a:stretch>
            <a:fillRect/>
          </a:stretch>
        </p:blipFill>
        <p:spPr>
          <a:xfrm>
            <a:off x="3402402" y="1371151"/>
            <a:ext cx="256032" cy="256032"/>
          </a:xfrm>
          <a:prstGeom prst="rect">
            <a:avLst/>
          </a:prstGeom>
        </p:spPr>
      </p:pic>
      <p:pic>
        <p:nvPicPr>
          <p:cNvPr id="41" name="Picture 40" descr="Icon&#10;&#10;Description automatically generated">
            <a:extLst>
              <a:ext uri="{FF2B5EF4-FFF2-40B4-BE49-F238E27FC236}">
                <a16:creationId xmlns:a16="http://schemas.microsoft.com/office/drawing/2014/main" id="{48BE1078-2F29-3B43-95B8-90B960F22E5A}"/>
              </a:ext>
            </a:extLst>
          </p:cNvPr>
          <p:cNvPicPr>
            <a:picLocks noChangeAspect="1"/>
          </p:cNvPicPr>
          <p:nvPr/>
        </p:nvPicPr>
        <p:blipFill>
          <a:blip r:embed="rId18">
            <a:duotone>
              <a:schemeClr val="accent3">
                <a:shade val="45000"/>
                <a:satMod val="135000"/>
              </a:schemeClr>
              <a:prstClr val="white"/>
            </a:duotone>
          </a:blip>
          <a:stretch>
            <a:fillRect/>
          </a:stretch>
        </p:blipFill>
        <p:spPr>
          <a:xfrm>
            <a:off x="3677043" y="1371151"/>
            <a:ext cx="256032" cy="256032"/>
          </a:xfrm>
          <a:prstGeom prst="rect">
            <a:avLst/>
          </a:prstGeom>
        </p:spPr>
      </p:pic>
      <p:pic>
        <p:nvPicPr>
          <p:cNvPr id="497" name="Picture 496" descr="Icon&#10;&#10;Description automatically generated">
            <a:extLst>
              <a:ext uri="{FF2B5EF4-FFF2-40B4-BE49-F238E27FC236}">
                <a16:creationId xmlns:a16="http://schemas.microsoft.com/office/drawing/2014/main" id="{59C5D94D-3C68-1FA5-7E39-FBFDC6C52457}"/>
              </a:ext>
            </a:extLst>
          </p:cNvPr>
          <p:cNvPicPr>
            <a:picLocks noChangeAspect="1"/>
          </p:cNvPicPr>
          <p:nvPr/>
        </p:nvPicPr>
        <p:blipFill>
          <a:blip r:embed="rId15">
            <a:duotone>
              <a:schemeClr val="accent3">
                <a:shade val="45000"/>
                <a:satMod val="135000"/>
              </a:schemeClr>
              <a:prstClr val="white"/>
            </a:duotone>
          </a:blip>
          <a:stretch>
            <a:fillRect/>
          </a:stretch>
        </p:blipFill>
        <p:spPr>
          <a:xfrm>
            <a:off x="2849429" y="2060242"/>
            <a:ext cx="256032" cy="256032"/>
          </a:xfrm>
          <a:prstGeom prst="rect">
            <a:avLst/>
          </a:prstGeom>
        </p:spPr>
      </p:pic>
      <p:pic>
        <p:nvPicPr>
          <p:cNvPr id="498" name="Picture 497" descr="Icon&#10;&#10;Description automatically generated">
            <a:extLst>
              <a:ext uri="{FF2B5EF4-FFF2-40B4-BE49-F238E27FC236}">
                <a16:creationId xmlns:a16="http://schemas.microsoft.com/office/drawing/2014/main" id="{53A8E9B7-C02D-90A4-AB68-48B72FC8FD54}"/>
              </a:ext>
            </a:extLst>
          </p:cNvPr>
          <p:cNvPicPr>
            <a:picLocks noChangeAspect="1"/>
          </p:cNvPicPr>
          <p:nvPr/>
        </p:nvPicPr>
        <p:blipFill>
          <a:blip r:embed="rId16">
            <a:duotone>
              <a:schemeClr val="accent3">
                <a:shade val="45000"/>
                <a:satMod val="135000"/>
              </a:schemeClr>
              <a:prstClr val="white"/>
            </a:duotone>
          </a:blip>
          <a:stretch>
            <a:fillRect/>
          </a:stretch>
        </p:blipFill>
        <p:spPr>
          <a:xfrm>
            <a:off x="3124071" y="2060242"/>
            <a:ext cx="256032" cy="256032"/>
          </a:xfrm>
          <a:prstGeom prst="rect">
            <a:avLst/>
          </a:prstGeom>
        </p:spPr>
      </p:pic>
      <p:pic>
        <p:nvPicPr>
          <p:cNvPr id="499" name="Picture 498" descr="Icon&#10;&#10;Description automatically generated">
            <a:extLst>
              <a:ext uri="{FF2B5EF4-FFF2-40B4-BE49-F238E27FC236}">
                <a16:creationId xmlns:a16="http://schemas.microsoft.com/office/drawing/2014/main" id="{887DD6BF-BDA4-0E63-2C66-38CE32BA5B2F}"/>
              </a:ext>
            </a:extLst>
          </p:cNvPr>
          <p:cNvPicPr>
            <a:picLocks noChangeAspect="1"/>
          </p:cNvPicPr>
          <p:nvPr/>
        </p:nvPicPr>
        <p:blipFill>
          <a:blip r:embed="rId17">
            <a:duotone>
              <a:schemeClr val="accent3">
                <a:shade val="45000"/>
                <a:satMod val="135000"/>
              </a:schemeClr>
              <a:prstClr val="white"/>
            </a:duotone>
          </a:blip>
          <a:stretch>
            <a:fillRect/>
          </a:stretch>
        </p:blipFill>
        <p:spPr>
          <a:xfrm>
            <a:off x="3398713" y="2060242"/>
            <a:ext cx="256032" cy="256032"/>
          </a:xfrm>
          <a:prstGeom prst="rect">
            <a:avLst/>
          </a:prstGeom>
        </p:spPr>
      </p:pic>
      <p:pic>
        <p:nvPicPr>
          <p:cNvPr id="500" name="Picture 499" descr="Icon&#10;&#10;Description automatically generated">
            <a:extLst>
              <a:ext uri="{FF2B5EF4-FFF2-40B4-BE49-F238E27FC236}">
                <a16:creationId xmlns:a16="http://schemas.microsoft.com/office/drawing/2014/main" id="{51F7C6DF-C831-0F2E-B7B6-BA99206048AC}"/>
              </a:ext>
            </a:extLst>
          </p:cNvPr>
          <p:cNvPicPr>
            <a:picLocks noChangeAspect="1"/>
          </p:cNvPicPr>
          <p:nvPr/>
        </p:nvPicPr>
        <p:blipFill>
          <a:blip r:embed="rId18">
            <a:duotone>
              <a:schemeClr val="accent3">
                <a:shade val="45000"/>
                <a:satMod val="135000"/>
              </a:schemeClr>
              <a:prstClr val="white"/>
            </a:duotone>
          </a:blip>
          <a:stretch>
            <a:fillRect/>
          </a:stretch>
        </p:blipFill>
        <p:spPr>
          <a:xfrm>
            <a:off x="3673354" y="2060242"/>
            <a:ext cx="256032" cy="256032"/>
          </a:xfrm>
          <a:prstGeom prst="rect">
            <a:avLst/>
          </a:prstGeom>
        </p:spPr>
      </p:pic>
      <p:pic>
        <p:nvPicPr>
          <p:cNvPr id="501" name="Picture 500" descr="Icon&#10;&#10;Description automatically generated">
            <a:extLst>
              <a:ext uri="{FF2B5EF4-FFF2-40B4-BE49-F238E27FC236}">
                <a16:creationId xmlns:a16="http://schemas.microsoft.com/office/drawing/2014/main" id="{B752FB3A-168B-7EE5-901F-D877292C5DFC}"/>
              </a:ext>
            </a:extLst>
          </p:cNvPr>
          <p:cNvPicPr>
            <a:picLocks noChangeAspect="1"/>
          </p:cNvPicPr>
          <p:nvPr/>
        </p:nvPicPr>
        <p:blipFill>
          <a:blip r:embed="rId15">
            <a:duotone>
              <a:schemeClr val="accent3">
                <a:shade val="45000"/>
                <a:satMod val="135000"/>
              </a:schemeClr>
              <a:prstClr val="white"/>
            </a:duotone>
          </a:blip>
          <a:stretch>
            <a:fillRect/>
          </a:stretch>
        </p:blipFill>
        <p:spPr>
          <a:xfrm>
            <a:off x="2848620" y="2741576"/>
            <a:ext cx="256032" cy="256032"/>
          </a:xfrm>
          <a:prstGeom prst="rect">
            <a:avLst/>
          </a:prstGeom>
        </p:spPr>
      </p:pic>
      <p:pic>
        <p:nvPicPr>
          <p:cNvPr id="502" name="Picture 501" descr="Icon&#10;&#10;Description automatically generated">
            <a:extLst>
              <a:ext uri="{FF2B5EF4-FFF2-40B4-BE49-F238E27FC236}">
                <a16:creationId xmlns:a16="http://schemas.microsoft.com/office/drawing/2014/main" id="{7AB5D64D-73E9-CBE8-E1A3-1C0A0E2A5B4A}"/>
              </a:ext>
            </a:extLst>
          </p:cNvPr>
          <p:cNvPicPr>
            <a:picLocks noChangeAspect="1"/>
          </p:cNvPicPr>
          <p:nvPr/>
        </p:nvPicPr>
        <p:blipFill>
          <a:blip r:embed="rId16">
            <a:duotone>
              <a:schemeClr val="accent3">
                <a:shade val="45000"/>
                <a:satMod val="135000"/>
              </a:schemeClr>
              <a:prstClr val="white"/>
            </a:duotone>
          </a:blip>
          <a:stretch>
            <a:fillRect/>
          </a:stretch>
        </p:blipFill>
        <p:spPr>
          <a:xfrm>
            <a:off x="3123262" y="2741576"/>
            <a:ext cx="256032" cy="256032"/>
          </a:xfrm>
          <a:prstGeom prst="rect">
            <a:avLst/>
          </a:prstGeom>
        </p:spPr>
      </p:pic>
      <p:pic>
        <p:nvPicPr>
          <p:cNvPr id="503" name="Picture 502" descr="Icon&#10;&#10;Description automatically generated">
            <a:extLst>
              <a:ext uri="{FF2B5EF4-FFF2-40B4-BE49-F238E27FC236}">
                <a16:creationId xmlns:a16="http://schemas.microsoft.com/office/drawing/2014/main" id="{6B313419-80B2-71CD-5B35-B335D28FF70C}"/>
              </a:ext>
            </a:extLst>
          </p:cNvPr>
          <p:cNvPicPr>
            <a:picLocks noChangeAspect="1"/>
          </p:cNvPicPr>
          <p:nvPr/>
        </p:nvPicPr>
        <p:blipFill>
          <a:blip r:embed="rId17">
            <a:duotone>
              <a:schemeClr val="accent3">
                <a:shade val="45000"/>
                <a:satMod val="135000"/>
              </a:schemeClr>
              <a:prstClr val="white"/>
            </a:duotone>
          </a:blip>
          <a:stretch>
            <a:fillRect/>
          </a:stretch>
        </p:blipFill>
        <p:spPr>
          <a:xfrm>
            <a:off x="3397904" y="2741576"/>
            <a:ext cx="256032" cy="256032"/>
          </a:xfrm>
          <a:prstGeom prst="rect">
            <a:avLst/>
          </a:prstGeom>
        </p:spPr>
      </p:pic>
      <p:pic>
        <p:nvPicPr>
          <p:cNvPr id="504" name="Picture 503" descr="Icon&#10;&#10;Description automatically generated">
            <a:extLst>
              <a:ext uri="{FF2B5EF4-FFF2-40B4-BE49-F238E27FC236}">
                <a16:creationId xmlns:a16="http://schemas.microsoft.com/office/drawing/2014/main" id="{EAA1084A-711B-030B-2CF8-ABCFEEEA232B}"/>
              </a:ext>
            </a:extLst>
          </p:cNvPr>
          <p:cNvPicPr>
            <a:picLocks noChangeAspect="1"/>
          </p:cNvPicPr>
          <p:nvPr/>
        </p:nvPicPr>
        <p:blipFill>
          <a:blip r:embed="rId18">
            <a:duotone>
              <a:schemeClr val="accent3">
                <a:shade val="45000"/>
                <a:satMod val="135000"/>
              </a:schemeClr>
              <a:prstClr val="white"/>
            </a:duotone>
          </a:blip>
          <a:stretch>
            <a:fillRect/>
          </a:stretch>
        </p:blipFill>
        <p:spPr>
          <a:xfrm>
            <a:off x="3672545" y="2741576"/>
            <a:ext cx="256032" cy="256032"/>
          </a:xfrm>
          <a:prstGeom prst="rect">
            <a:avLst/>
          </a:prstGeom>
        </p:spPr>
      </p:pic>
      <p:pic>
        <p:nvPicPr>
          <p:cNvPr id="505" name="Picture 504" descr="Icon&#10;&#10;Description automatically generated">
            <a:extLst>
              <a:ext uri="{FF2B5EF4-FFF2-40B4-BE49-F238E27FC236}">
                <a16:creationId xmlns:a16="http://schemas.microsoft.com/office/drawing/2014/main" id="{FB0A90CE-8EB2-B215-C559-8C2174150541}"/>
              </a:ext>
            </a:extLst>
          </p:cNvPr>
          <p:cNvPicPr>
            <a:picLocks noChangeAspect="1"/>
          </p:cNvPicPr>
          <p:nvPr/>
        </p:nvPicPr>
        <p:blipFill>
          <a:blip r:embed="rId15">
            <a:duotone>
              <a:schemeClr val="accent3">
                <a:shade val="45000"/>
                <a:satMod val="135000"/>
              </a:schemeClr>
              <a:prstClr val="white"/>
            </a:duotone>
          </a:blip>
          <a:stretch>
            <a:fillRect/>
          </a:stretch>
        </p:blipFill>
        <p:spPr>
          <a:xfrm>
            <a:off x="2849429" y="3420554"/>
            <a:ext cx="256032" cy="256032"/>
          </a:xfrm>
          <a:prstGeom prst="rect">
            <a:avLst/>
          </a:prstGeom>
        </p:spPr>
      </p:pic>
      <p:pic>
        <p:nvPicPr>
          <p:cNvPr id="506" name="Picture 505" descr="Icon&#10;&#10;Description automatically generated">
            <a:extLst>
              <a:ext uri="{FF2B5EF4-FFF2-40B4-BE49-F238E27FC236}">
                <a16:creationId xmlns:a16="http://schemas.microsoft.com/office/drawing/2014/main" id="{64691F86-223E-BEBF-4EEA-C9DC4B5929A2}"/>
              </a:ext>
            </a:extLst>
          </p:cNvPr>
          <p:cNvPicPr>
            <a:picLocks noChangeAspect="1"/>
          </p:cNvPicPr>
          <p:nvPr/>
        </p:nvPicPr>
        <p:blipFill>
          <a:blip r:embed="rId16">
            <a:duotone>
              <a:schemeClr val="accent3">
                <a:shade val="45000"/>
                <a:satMod val="135000"/>
              </a:schemeClr>
              <a:prstClr val="white"/>
            </a:duotone>
          </a:blip>
          <a:stretch>
            <a:fillRect/>
          </a:stretch>
        </p:blipFill>
        <p:spPr>
          <a:xfrm>
            <a:off x="3124071" y="3420554"/>
            <a:ext cx="256032" cy="256032"/>
          </a:xfrm>
          <a:prstGeom prst="rect">
            <a:avLst/>
          </a:prstGeom>
        </p:spPr>
      </p:pic>
      <p:pic>
        <p:nvPicPr>
          <p:cNvPr id="507" name="Picture 506" descr="Icon&#10;&#10;Description automatically generated">
            <a:extLst>
              <a:ext uri="{FF2B5EF4-FFF2-40B4-BE49-F238E27FC236}">
                <a16:creationId xmlns:a16="http://schemas.microsoft.com/office/drawing/2014/main" id="{D14F0378-BEC1-867C-F963-AC31BD40028F}"/>
              </a:ext>
            </a:extLst>
          </p:cNvPr>
          <p:cNvPicPr>
            <a:picLocks noChangeAspect="1"/>
          </p:cNvPicPr>
          <p:nvPr/>
        </p:nvPicPr>
        <p:blipFill>
          <a:blip r:embed="rId17">
            <a:duotone>
              <a:schemeClr val="accent3">
                <a:shade val="45000"/>
                <a:satMod val="135000"/>
              </a:schemeClr>
              <a:prstClr val="white"/>
            </a:duotone>
          </a:blip>
          <a:stretch>
            <a:fillRect/>
          </a:stretch>
        </p:blipFill>
        <p:spPr>
          <a:xfrm>
            <a:off x="3398713" y="3420554"/>
            <a:ext cx="256032" cy="256032"/>
          </a:xfrm>
          <a:prstGeom prst="rect">
            <a:avLst/>
          </a:prstGeom>
        </p:spPr>
      </p:pic>
      <p:pic>
        <p:nvPicPr>
          <p:cNvPr id="508" name="Picture 507" descr="Icon&#10;&#10;Description automatically generated">
            <a:extLst>
              <a:ext uri="{FF2B5EF4-FFF2-40B4-BE49-F238E27FC236}">
                <a16:creationId xmlns:a16="http://schemas.microsoft.com/office/drawing/2014/main" id="{E13C4207-D6D0-2A4A-569B-328B55AEBECE}"/>
              </a:ext>
            </a:extLst>
          </p:cNvPr>
          <p:cNvPicPr>
            <a:picLocks noChangeAspect="1"/>
          </p:cNvPicPr>
          <p:nvPr/>
        </p:nvPicPr>
        <p:blipFill>
          <a:blip r:embed="rId18">
            <a:duotone>
              <a:schemeClr val="accent3">
                <a:shade val="45000"/>
                <a:satMod val="135000"/>
              </a:schemeClr>
              <a:prstClr val="white"/>
            </a:duotone>
          </a:blip>
          <a:stretch>
            <a:fillRect/>
          </a:stretch>
        </p:blipFill>
        <p:spPr>
          <a:xfrm>
            <a:off x="3673354" y="3420554"/>
            <a:ext cx="256032" cy="256032"/>
          </a:xfrm>
          <a:prstGeom prst="rect">
            <a:avLst/>
          </a:prstGeom>
        </p:spPr>
      </p:pic>
      <p:pic>
        <p:nvPicPr>
          <p:cNvPr id="509" name="Picture 508" descr="Icon&#10;&#10;Description automatically generated">
            <a:extLst>
              <a:ext uri="{FF2B5EF4-FFF2-40B4-BE49-F238E27FC236}">
                <a16:creationId xmlns:a16="http://schemas.microsoft.com/office/drawing/2014/main" id="{F73E37A9-2C8B-6B56-343A-8D4CD430D30F}"/>
              </a:ext>
            </a:extLst>
          </p:cNvPr>
          <p:cNvPicPr>
            <a:picLocks noChangeAspect="1"/>
          </p:cNvPicPr>
          <p:nvPr/>
        </p:nvPicPr>
        <p:blipFill>
          <a:blip r:embed="rId15">
            <a:duotone>
              <a:schemeClr val="accent3">
                <a:shade val="45000"/>
                <a:satMod val="135000"/>
              </a:schemeClr>
              <a:prstClr val="white"/>
            </a:duotone>
          </a:blip>
          <a:stretch>
            <a:fillRect/>
          </a:stretch>
        </p:blipFill>
        <p:spPr>
          <a:xfrm>
            <a:off x="2861297" y="4096425"/>
            <a:ext cx="256032" cy="256032"/>
          </a:xfrm>
          <a:prstGeom prst="rect">
            <a:avLst/>
          </a:prstGeom>
        </p:spPr>
      </p:pic>
      <p:pic>
        <p:nvPicPr>
          <p:cNvPr id="510" name="Picture 509" descr="Icon&#10;&#10;Description automatically generated">
            <a:extLst>
              <a:ext uri="{FF2B5EF4-FFF2-40B4-BE49-F238E27FC236}">
                <a16:creationId xmlns:a16="http://schemas.microsoft.com/office/drawing/2014/main" id="{BBBE6A05-3F2E-476F-2FEC-5A87067AB808}"/>
              </a:ext>
            </a:extLst>
          </p:cNvPr>
          <p:cNvPicPr>
            <a:picLocks noChangeAspect="1"/>
          </p:cNvPicPr>
          <p:nvPr/>
        </p:nvPicPr>
        <p:blipFill>
          <a:blip r:embed="rId16">
            <a:duotone>
              <a:schemeClr val="accent3">
                <a:shade val="45000"/>
                <a:satMod val="135000"/>
              </a:schemeClr>
              <a:prstClr val="white"/>
            </a:duotone>
          </a:blip>
          <a:stretch>
            <a:fillRect/>
          </a:stretch>
        </p:blipFill>
        <p:spPr>
          <a:xfrm>
            <a:off x="3135939" y="4096425"/>
            <a:ext cx="256032" cy="256032"/>
          </a:xfrm>
          <a:prstGeom prst="rect">
            <a:avLst/>
          </a:prstGeom>
        </p:spPr>
      </p:pic>
      <p:pic>
        <p:nvPicPr>
          <p:cNvPr id="511" name="Picture 510" descr="Icon&#10;&#10;Description automatically generated">
            <a:extLst>
              <a:ext uri="{FF2B5EF4-FFF2-40B4-BE49-F238E27FC236}">
                <a16:creationId xmlns:a16="http://schemas.microsoft.com/office/drawing/2014/main" id="{44592373-ED6F-B430-9C4E-EB69FFA42A74}"/>
              </a:ext>
            </a:extLst>
          </p:cNvPr>
          <p:cNvPicPr>
            <a:picLocks noChangeAspect="1"/>
          </p:cNvPicPr>
          <p:nvPr/>
        </p:nvPicPr>
        <p:blipFill>
          <a:blip r:embed="rId17">
            <a:duotone>
              <a:schemeClr val="accent3">
                <a:shade val="45000"/>
                <a:satMod val="135000"/>
              </a:schemeClr>
              <a:prstClr val="white"/>
            </a:duotone>
          </a:blip>
          <a:stretch>
            <a:fillRect/>
          </a:stretch>
        </p:blipFill>
        <p:spPr>
          <a:xfrm>
            <a:off x="3410581" y="4096425"/>
            <a:ext cx="256032" cy="256032"/>
          </a:xfrm>
          <a:prstGeom prst="rect">
            <a:avLst/>
          </a:prstGeom>
        </p:spPr>
      </p:pic>
      <p:pic>
        <p:nvPicPr>
          <p:cNvPr id="512" name="Picture 511" descr="Icon&#10;&#10;Description automatically generated">
            <a:extLst>
              <a:ext uri="{FF2B5EF4-FFF2-40B4-BE49-F238E27FC236}">
                <a16:creationId xmlns:a16="http://schemas.microsoft.com/office/drawing/2014/main" id="{B7203F9B-B5AA-897B-CD8B-537D54EB5CA2}"/>
              </a:ext>
            </a:extLst>
          </p:cNvPr>
          <p:cNvPicPr>
            <a:picLocks noChangeAspect="1"/>
          </p:cNvPicPr>
          <p:nvPr/>
        </p:nvPicPr>
        <p:blipFill>
          <a:blip r:embed="rId18">
            <a:duotone>
              <a:schemeClr val="accent3">
                <a:shade val="45000"/>
                <a:satMod val="135000"/>
              </a:schemeClr>
              <a:prstClr val="white"/>
            </a:duotone>
          </a:blip>
          <a:stretch>
            <a:fillRect/>
          </a:stretch>
        </p:blipFill>
        <p:spPr>
          <a:xfrm>
            <a:off x="3685222" y="4096425"/>
            <a:ext cx="256032" cy="256032"/>
          </a:xfrm>
          <a:prstGeom prst="rect">
            <a:avLst/>
          </a:prstGeom>
        </p:spPr>
      </p:pic>
      <p:pic>
        <p:nvPicPr>
          <p:cNvPr id="513" name="Picture 512" descr="Icon&#10;&#10;Description automatically generated">
            <a:extLst>
              <a:ext uri="{FF2B5EF4-FFF2-40B4-BE49-F238E27FC236}">
                <a16:creationId xmlns:a16="http://schemas.microsoft.com/office/drawing/2014/main" id="{19C96419-7D9D-F9F8-F2EA-E87E8A7AE23A}"/>
              </a:ext>
            </a:extLst>
          </p:cNvPr>
          <p:cNvPicPr>
            <a:picLocks noChangeAspect="1"/>
          </p:cNvPicPr>
          <p:nvPr/>
        </p:nvPicPr>
        <p:blipFill>
          <a:blip r:embed="rId15">
            <a:duotone>
              <a:schemeClr val="accent3">
                <a:shade val="45000"/>
                <a:satMod val="135000"/>
              </a:schemeClr>
              <a:prstClr val="white"/>
            </a:duotone>
          </a:blip>
          <a:stretch>
            <a:fillRect/>
          </a:stretch>
        </p:blipFill>
        <p:spPr>
          <a:xfrm>
            <a:off x="2856407" y="4783626"/>
            <a:ext cx="256032" cy="256032"/>
          </a:xfrm>
          <a:prstGeom prst="rect">
            <a:avLst/>
          </a:prstGeom>
        </p:spPr>
      </p:pic>
      <p:pic>
        <p:nvPicPr>
          <p:cNvPr id="514" name="Picture 513" descr="Icon&#10;&#10;Description automatically generated">
            <a:extLst>
              <a:ext uri="{FF2B5EF4-FFF2-40B4-BE49-F238E27FC236}">
                <a16:creationId xmlns:a16="http://schemas.microsoft.com/office/drawing/2014/main" id="{7F2A0041-B8C2-51C5-3CD4-7981B17F6A0B}"/>
              </a:ext>
            </a:extLst>
          </p:cNvPr>
          <p:cNvPicPr>
            <a:picLocks noChangeAspect="1"/>
          </p:cNvPicPr>
          <p:nvPr/>
        </p:nvPicPr>
        <p:blipFill>
          <a:blip r:embed="rId16">
            <a:duotone>
              <a:schemeClr val="accent3">
                <a:shade val="45000"/>
                <a:satMod val="135000"/>
              </a:schemeClr>
              <a:prstClr val="white"/>
            </a:duotone>
          </a:blip>
          <a:stretch>
            <a:fillRect/>
          </a:stretch>
        </p:blipFill>
        <p:spPr>
          <a:xfrm>
            <a:off x="3131049" y="4783626"/>
            <a:ext cx="256032" cy="256032"/>
          </a:xfrm>
          <a:prstGeom prst="rect">
            <a:avLst/>
          </a:prstGeom>
        </p:spPr>
      </p:pic>
      <p:pic>
        <p:nvPicPr>
          <p:cNvPr id="515" name="Picture 514" descr="Icon&#10;&#10;Description automatically generated">
            <a:extLst>
              <a:ext uri="{FF2B5EF4-FFF2-40B4-BE49-F238E27FC236}">
                <a16:creationId xmlns:a16="http://schemas.microsoft.com/office/drawing/2014/main" id="{E7546A0B-7702-E730-4FF9-2569A704EA20}"/>
              </a:ext>
            </a:extLst>
          </p:cNvPr>
          <p:cNvPicPr>
            <a:picLocks noChangeAspect="1"/>
          </p:cNvPicPr>
          <p:nvPr/>
        </p:nvPicPr>
        <p:blipFill>
          <a:blip r:embed="rId17">
            <a:duotone>
              <a:schemeClr val="accent3">
                <a:shade val="45000"/>
                <a:satMod val="135000"/>
              </a:schemeClr>
              <a:prstClr val="white"/>
            </a:duotone>
          </a:blip>
          <a:stretch>
            <a:fillRect/>
          </a:stretch>
        </p:blipFill>
        <p:spPr>
          <a:xfrm>
            <a:off x="3405691" y="4783626"/>
            <a:ext cx="256032" cy="256032"/>
          </a:xfrm>
          <a:prstGeom prst="rect">
            <a:avLst/>
          </a:prstGeom>
        </p:spPr>
      </p:pic>
      <p:pic>
        <p:nvPicPr>
          <p:cNvPr id="516" name="Picture 515" descr="Icon&#10;&#10;Description automatically generated">
            <a:extLst>
              <a:ext uri="{FF2B5EF4-FFF2-40B4-BE49-F238E27FC236}">
                <a16:creationId xmlns:a16="http://schemas.microsoft.com/office/drawing/2014/main" id="{684C9E58-0C47-EA76-D22C-C1F047C98598}"/>
              </a:ext>
            </a:extLst>
          </p:cNvPr>
          <p:cNvPicPr>
            <a:picLocks noChangeAspect="1"/>
          </p:cNvPicPr>
          <p:nvPr/>
        </p:nvPicPr>
        <p:blipFill>
          <a:blip r:embed="rId18">
            <a:duotone>
              <a:schemeClr val="accent3">
                <a:shade val="45000"/>
                <a:satMod val="135000"/>
              </a:schemeClr>
              <a:prstClr val="white"/>
            </a:duotone>
          </a:blip>
          <a:stretch>
            <a:fillRect/>
          </a:stretch>
        </p:blipFill>
        <p:spPr>
          <a:xfrm>
            <a:off x="3680332" y="4783626"/>
            <a:ext cx="256032" cy="256032"/>
          </a:xfrm>
          <a:prstGeom prst="rect">
            <a:avLst/>
          </a:prstGeom>
        </p:spPr>
      </p:pic>
      <p:pic>
        <p:nvPicPr>
          <p:cNvPr id="517" name="Picture 516" descr="Icon&#10;&#10;Description automatically generated">
            <a:extLst>
              <a:ext uri="{FF2B5EF4-FFF2-40B4-BE49-F238E27FC236}">
                <a16:creationId xmlns:a16="http://schemas.microsoft.com/office/drawing/2014/main" id="{86CF4676-31E7-28B4-6301-2F0A062E2E2B}"/>
              </a:ext>
            </a:extLst>
          </p:cNvPr>
          <p:cNvPicPr>
            <a:picLocks noChangeAspect="1"/>
          </p:cNvPicPr>
          <p:nvPr/>
        </p:nvPicPr>
        <p:blipFill>
          <a:blip r:embed="rId15">
            <a:duotone>
              <a:schemeClr val="accent3">
                <a:shade val="45000"/>
                <a:satMod val="135000"/>
              </a:schemeClr>
              <a:prstClr val="white"/>
            </a:duotone>
          </a:blip>
          <a:stretch>
            <a:fillRect/>
          </a:stretch>
        </p:blipFill>
        <p:spPr>
          <a:xfrm>
            <a:off x="2856407" y="5464960"/>
            <a:ext cx="256032" cy="256032"/>
          </a:xfrm>
          <a:prstGeom prst="rect">
            <a:avLst/>
          </a:prstGeom>
        </p:spPr>
      </p:pic>
      <p:pic>
        <p:nvPicPr>
          <p:cNvPr id="518" name="Picture 517" descr="Icon&#10;&#10;Description automatically generated">
            <a:extLst>
              <a:ext uri="{FF2B5EF4-FFF2-40B4-BE49-F238E27FC236}">
                <a16:creationId xmlns:a16="http://schemas.microsoft.com/office/drawing/2014/main" id="{F2049500-6265-3598-9951-DCAC2859ACE4}"/>
              </a:ext>
            </a:extLst>
          </p:cNvPr>
          <p:cNvPicPr>
            <a:picLocks noChangeAspect="1"/>
          </p:cNvPicPr>
          <p:nvPr/>
        </p:nvPicPr>
        <p:blipFill>
          <a:blip r:embed="rId16">
            <a:duotone>
              <a:schemeClr val="accent3">
                <a:shade val="45000"/>
                <a:satMod val="135000"/>
              </a:schemeClr>
              <a:prstClr val="white"/>
            </a:duotone>
          </a:blip>
          <a:stretch>
            <a:fillRect/>
          </a:stretch>
        </p:blipFill>
        <p:spPr>
          <a:xfrm>
            <a:off x="3131049" y="5464960"/>
            <a:ext cx="256032" cy="256032"/>
          </a:xfrm>
          <a:prstGeom prst="rect">
            <a:avLst/>
          </a:prstGeom>
        </p:spPr>
      </p:pic>
      <p:pic>
        <p:nvPicPr>
          <p:cNvPr id="519" name="Picture 518" descr="Icon&#10;&#10;Description automatically generated">
            <a:extLst>
              <a:ext uri="{FF2B5EF4-FFF2-40B4-BE49-F238E27FC236}">
                <a16:creationId xmlns:a16="http://schemas.microsoft.com/office/drawing/2014/main" id="{74B83D37-CDFA-7ABD-028F-7A3D51C63CEF}"/>
              </a:ext>
            </a:extLst>
          </p:cNvPr>
          <p:cNvPicPr>
            <a:picLocks noChangeAspect="1"/>
          </p:cNvPicPr>
          <p:nvPr/>
        </p:nvPicPr>
        <p:blipFill>
          <a:blip r:embed="rId17">
            <a:duotone>
              <a:schemeClr val="accent3">
                <a:shade val="45000"/>
                <a:satMod val="135000"/>
              </a:schemeClr>
              <a:prstClr val="white"/>
            </a:duotone>
          </a:blip>
          <a:stretch>
            <a:fillRect/>
          </a:stretch>
        </p:blipFill>
        <p:spPr>
          <a:xfrm>
            <a:off x="3405691" y="5464960"/>
            <a:ext cx="256032" cy="256032"/>
          </a:xfrm>
          <a:prstGeom prst="rect">
            <a:avLst/>
          </a:prstGeom>
        </p:spPr>
      </p:pic>
      <p:pic>
        <p:nvPicPr>
          <p:cNvPr id="520" name="Picture 519" descr="Icon&#10;&#10;Description automatically generated">
            <a:extLst>
              <a:ext uri="{FF2B5EF4-FFF2-40B4-BE49-F238E27FC236}">
                <a16:creationId xmlns:a16="http://schemas.microsoft.com/office/drawing/2014/main" id="{72E260FD-79C1-479F-0FF8-385BC37046FC}"/>
              </a:ext>
            </a:extLst>
          </p:cNvPr>
          <p:cNvPicPr>
            <a:picLocks noChangeAspect="1"/>
          </p:cNvPicPr>
          <p:nvPr/>
        </p:nvPicPr>
        <p:blipFill>
          <a:blip r:embed="rId18">
            <a:duotone>
              <a:schemeClr val="accent3">
                <a:shade val="45000"/>
                <a:satMod val="135000"/>
              </a:schemeClr>
              <a:prstClr val="white"/>
            </a:duotone>
          </a:blip>
          <a:stretch>
            <a:fillRect/>
          </a:stretch>
        </p:blipFill>
        <p:spPr>
          <a:xfrm>
            <a:off x="3680332" y="5464960"/>
            <a:ext cx="256032" cy="256032"/>
          </a:xfrm>
          <a:prstGeom prst="rect">
            <a:avLst/>
          </a:prstGeom>
        </p:spPr>
      </p:pic>
      <p:grpSp>
        <p:nvGrpSpPr>
          <p:cNvPr id="521" name="Group 520">
            <a:extLst>
              <a:ext uri="{FF2B5EF4-FFF2-40B4-BE49-F238E27FC236}">
                <a16:creationId xmlns:a16="http://schemas.microsoft.com/office/drawing/2014/main" id="{7CD50622-3FA5-4D1B-77E7-C868B4190A3C}"/>
              </a:ext>
            </a:extLst>
          </p:cNvPr>
          <p:cNvGrpSpPr/>
          <p:nvPr/>
        </p:nvGrpSpPr>
        <p:grpSpPr>
          <a:xfrm>
            <a:off x="4127251" y="1369513"/>
            <a:ext cx="1097280" cy="274320"/>
            <a:chOff x="2843974" y="1366323"/>
            <a:chExt cx="1097280" cy="274320"/>
          </a:xfrm>
        </p:grpSpPr>
        <p:pic>
          <p:nvPicPr>
            <p:cNvPr id="522" name="Picture 521" descr="Icon&#10;&#10;Description automatically generated">
              <a:extLst>
                <a:ext uri="{FF2B5EF4-FFF2-40B4-BE49-F238E27FC236}">
                  <a16:creationId xmlns:a16="http://schemas.microsoft.com/office/drawing/2014/main" id="{58A40564-3ADB-F321-2113-180C43EF54FA}"/>
                </a:ext>
              </a:extLst>
            </p:cNvPr>
            <p:cNvPicPr>
              <a:picLocks noChangeAspect="1"/>
            </p:cNvPicPr>
            <p:nvPr/>
          </p:nvPicPr>
          <p:blipFill>
            <a:blip r:embed="rId3"/>
            <a:stretch>
              <a:fillRect/>
            </a:stretch>
          </p:blipFill>
          <p:spPr>
            <a:xfrm>
              <a:off x="2843974" y="1366323"/>
              <a:ext cx="274320" cy="274320"/>
            </a:xfrm>
            <a:prstGeom prst="rect">
              <a:avLst/>
            </a:prstGeom>
          </p:spPr>
        </p:pic>
        <p:pic>
          <p:nvPicPr>
            <p:cNvPr id="523" name="Picture 522" descr="A picture containing text, sign, outdoor, clipart&#10;&#10;Description automatically generated">
              <a:extLst>
                <a:ext uri="{FF2B5EF4-FFF2-40B4-BE49-F238E27FC236}">
                  <a16:creationId xmlns:a16="http://schemas.microsoft.com/office/drawing/2014/main" id="{EDB1B784-A092-6E02-7F59-5C105EE67D96}"/>
                </a:ext>
              </a:extLst>
            </p:cNvPr>
            <p:cNvPicPr>
              <a:picLocks noChangeAspect="1"/>
            </p:cNvPicPr>
            <p:nvPr/>
          </p:nvPicPr>
          <p:blipFill>
            <a:blip r:embed="rId9"/>
            <a:stretch>
              <a:fillRect/>
            </a:stretch>
          </p:blipFill>
          <p:spPr>
            <a:xfrm>
              <a:off x="3118294" y="1366323"/>
              <a:ext cx="274320" cy="274320"/>
            </a:xfrm>
            <a:prstGeom prst="rect">
              <a:avLst/>
            </a:prstGeom>
          </p:spPr>
        </p:pic>
        <p:pic>
          <p:nvPicPr>
            <p:cNvPr id="524" name="Picture 523" descr="Icon&#10;&#10;Description automatically generated">
              <a:extLst>
                <a:ext uri="{FF2B5EF4-FFF2-40B4-BE49-F238E27FC236}">
                  <a16:creationId xmlns:a16="http://schemas.microsoft.com/office/drawing/2014/main" id="{65487BC2-EE0D-46B4-18CE-474534B2FAF8}"/>
                </a:ext>
              </a:extLst>
            </p:cNvPr>
            <p:cNvPicPr>
              <a:picLocks noChangeAspect="1"/>
            </p:cNvPicPr>
            <p:nvPr/>
          </p:nvPicPr>
          <p:blipFill>
            <a:blip r:embed="rId6"/>
            <a:stretch>
              <a:fillRect/>
            </a:stretch>
          </p:blipFill>
          <p:spPr>
            <a:xfrm>
              <a:off x="3392614" y="1366323"/>
              <a:ext cx="274320" cy="274320"/>
            </a:xfrm>
            <a:prstGeom prst="rect">
              <a:avLst/>
            </a:prstGeom>
          </p:spPr>
        </p:pic>
        <p:pic>
          <p:nvPicPr>
            <p:cNvPr id="525" name="Picture 524" descr="Icon&#10;&#10;Description automatically generated">
              <a:extLst>
                <a:ext uri="{FF2B5EF4-FFF2-40B4-BE49-F238E27FC236}">
                  <a16:creationId xmlns:a16="http://schemas.microsoft.com/office/drawing/2014/main" id="{7B7B35CC-F7EA-CF6C-FC2A-87FF24549535}"/>
                </a:ext>
              </a:extLst>
            </p:cNvPr>
            <p:cNvPicPr>
              <a:picLocks noChangeAspect="1"/>
            </p:cNvPicPr>
            <p:nvPr/>
          </p:nvPicPr>
          <p:blipFill>
            <a:blip r:embed="rId12"/>
            <a:stretch>
              <a:fillRect/>
            </a:stretch>
          </p:blipFill>
          <p:spPr>
            <a:xfrm>
              <a:off x="3666934" y="1366323"/>
              <a:ext cx="274320" cy="274320"/>
            </a:xfrm>
            <a:prstGeom prst="rect">
              <a:avLst/>
            </a:prstGeom>
          </p:spPr>
        </p:pic>
      </p:grpSp>
      <p:grpSp>
        <p:nvGrpSpPr>
          <p:cNvPr id="526" name="Group 525">
            <a:extLst>
              <a:ext uri="{FF2B5EF4-FFF2-40B4-BE49-F238E27FC236}">
                <a16:creationId xmlns:a16="http://schemas.microsoft.com/office/drawing/2014/main" id="{FEAD2A0B-252E-D7CA-0AC9-0946F133F3F9}"/>
              </a:ext>
            </a:extLst>
          </p:cNvPr>
          <p:cNvGrpSpPr/>
          <p:nvPr/>
        </p:nvGrpSpPr>
        <p:grpSpPr>
          <a:xfrm>
            <a:off x="4127251" y="2050294"/>
            <a:ext cx="1097280" cy="274320"/>
            <a:chOff x="2843974" y="2047104"/>
            <a:chExt cx="1097280" cy="274320"/>
          </a:xfrm>
        </p:grpSpPr>
        <p:pic>
          <p:nvPicPr>
            <p:cNvPr id="527" name="Picture 526" descr="Icon&#10;&#10;Description automatically generated">
              <a:extLst>
                <a:ext uri="{FF2B5EF4-FFF2-40B4-BE49-F238E27FC236}">
                  <a16:creationId xmlns:a16="http://schemas.microsoft.com/office/drawing/2014/main" id="{A87BF157-E3F2-D92B-714D-964F6DB7C7EB}"/>
                </a:ext>
              </a:extLst>
            </p:cNvPr>
            <p:cNvPicPr>
              <a:picLocks noChangeAspect="1"/>
            </p:cNvPicPr>
            <p:nvPr/>
          </p:nvPicPr>
          <p:blipFill>
            <a:blip r:embed="rId3"/>
            <a:stretch>
              <a:fillRect/>
            </a:stretch>
          </p:blipFill>
          <p:spPr>
            <a:xfrm>
              <a:off x="2843974" y="2047104"/>
              <a:ext cx="274320" cy="274320"/>
            </a:xfrm>
            <a:prstGeom prst="rect">
              <a:avLst/>
            </a:prstGeom>
          </p:spPr>
        </p:pic>
        <p:pic>
          <p:nvPicPr>
            <p:cNvPr id="528" name="Picture 527" descr="A picture containing text, sign, outdoor, clipart&#10;&#10;Description automatically generated">
              <a:extLst>
                <a:ext uri="{FF2B5EF4-FFF2-40B4-BE49-F238E27FC236}">
                  <a16:creationId xmlns:a16="http://schemas.microsoft.com/office/drawing/2014/main" id="{86D101D6-9A82-E50B-E365-AF283230E1E8}"/>
                </a:ext>
              </a:extLst>
            </p:cNvPr>
            <p:cNvPicPr>
              <a:picLocks noChangeAspect="1"/>
            </p:cNvPicPr>
            <p:nvPr/>
          </p:nvPicPr>
          <p:blipFill>
            <a:blip r:embed="rId9"/>
            <a:stretch>
              <a:fillRect/>
            </a:stretch>
          </p:blipFill>
          <p:spPr>
            <a:xfrm>
              <a:off x="3118294" y="2047104"/>
              <a:ext cx="274320" cy="274320"/>
            </a:xfrm>
            <a:prstGeom prst="rect">
              <a:avLst/>
            </a:prstGeom>
          </p:spPr>
        </p:pic>
        <p:pic>
          <p:nvPicPr>
            <p:cNvPr id="529" name="Picture 528" descr="Icon&#10;&#10;Description automatically generated">
              <a:extLst>
                <a:ext uri="{FF2B5EF4-FFF2-40B4-BE49-F238E27FC236}">
                  <a16:creationId xmlns:a16="http://schemas.microsoft.com/office/drawing/2014/main" id="{14887440-8A42-0F8E-EE44-0A138C543747}"/>
                </a:ext>
              </a:extLst>
            </p:cNvPr>
            <p:cNvPicPr>
              <a:picLocks noChangeAspect="1"/>
            </p:cNvPicPr>
            <p:nvPr/>
          </p:nvPicPr>
          <p:blipFill>
            <a:blip r:embed="rId6"/>
            <a:stretch>
              <a:fillRect/>
            </a:stretch>
          </p:blipFill>
          <p:spPr>
            <a:xfrm>
              <a:off x="3392614" y="2047104"/>
              <a:ext cx="274320" cy="274320"/>
            </a:xfrm>
            <a:prstGeom prst="rect">
              <a:avLst/>
            </a:prstGeom>
          </p:spPr>
        </p:pic>
        <p:pic>
          <p:nvPicPr>
            <p:cNvPr id="530" name="Picture 529" descr="Icon&#10;&#10;Description automatically generated">
              <a:extLst>
                <a:ext uri="{FF2B5EF4-FFF2-40B4-BE49-F238E27FC236}">
                  <a16:creationId xmlns:a16="http://schemas.microsoft.com/office/drawing/2014/main" id="{0C0553FC-E061-E48B-1D62-9F25D70F0129}"/>
                </a:ext>
              </a:extLst>
            </p:cNvPr>
            <p:cNvPicPr>
              <a:picLocks noChangeAspect="1"/>
            </p:cNvPicPr>
            <p:nvPr/>
          </p:nvPicPr>
          <p:blipFill>
            <a:blip r:embed="rId12"/>
            <a:stretch>
              <a:fillRect/>
            </a:stretch>
          </p:blipFill>
          <p:spPr>
            <a:xfrm>
              <a:off x="3666934" y="2047104"/>
              <a:ext cx="274320" cy="274320"/>
            </a:xfrm>
            <a:prstGeom prst="rect">
              <a:avLst/>
            </a:prstGeom>
          </p:spPr>
        </p:pic>
      </p:grpSp>
      <p:grpSp>
        <p:nvGrpSpPr>
          <p:cNvPr id="531" name="Group 530">
            <a:extLst>
              <a:ext uri="{FF2B5EF4-FFF2-40B4-BE49-F238E27FC236}">
                <a16:creationId xmlns:a16="http://schemas.microsoft.com/office/drawing/2014/main" id="{8ECE341D-0832-0056-45C0-B82475AFE51F}"/>
              </a:ext>
            </a:extLst>
          </p:cNvPr>
          <p:cNvGrpSpPr/>
          <p:nvPr/>
        </p:nvGrpSpPr>
        <p:grpSpPr>
          <a:xfrm>
            <a:off x="4127251" y="2731075"/>
            <a:ext cx="1097280" cy="274320"/>
            <a:chOff x="2843974" y="2727885"/>
            <a:chExt cx="1097280" cy="274320"/>
          </a:xfrm>
        </p:grpSpPr>
        <p:pic>
          <p:nvPicPr>
            <p:cNvPr id="532" name="Picture 531" descr="Icon&#10;&#10;Description automatically generated">
              <a:extLst>
                <a:ext uri="{FF2B5EF4-FFF2-40B4-BE49-F238E27FC236}">
                  <a16:creationId xmlns:a16="http://schemas.microsoft.com/office/drawing/2014/main" id="{7FD84F29-DA96-1B27-2986-B45E0CA2FCC5}"/>
                </a:ext>
              </a:extLst>
            </p:cNvPr>
            <p:cNvPicPr>
              <a:picLocks noChangeAspect="1"/>
            </p:cNvPicPr>
            <p:nvPr/>
          </p:nvPicPr>
          <p:blipFill>
            <a:blip r:embed="rId3"/>
            <a:stretch>
              <a:fillRect/>
            </a:stretch>
          </p:blipFill>
          <p:spPr>
            <a:xfrm>
              <a:off x="2843974" y="2727885"/>
              <a:ext cx="274320" cy="274320"/>
            </a:xfrm>
            <a:prstGeom prst="rect">
              <a:avLst/>
            </a:prstGeom>
          </p:spPr>
        </p:pic>
        <p:pic>
          <p:nvPicPr>
            <p:cNvPr id="533" name="Picture 532" descr="A picture containing text, sign, outdoor, clipart&#10;&#10;Description automatically generated">
              <a:extLst>
                <a:ext uri="{FF2B5EF4-FFF2-40B4-BE49-F238E27FC236}">
                  <a16:creationId xmlns:a16="http://schemas.microsoft.com/office/drawing/2014/main" id="{C3B2459E-8EEA-12CA-3074-81DE2E058048}"/>
                </a:ext>
              </a:extLst>
            </p:cNvPr>
            <p:cNvPicPr>
              <a:picLocks noChangeAspect="1"/>
            </p:cNvPicPr>
            <p:nvPr/>
          </p:nvPicPr>
          <p:blipFill>
            <a:blip r:embed="rId9"/>
            <a:stretch>
              <a:fillRect/>
            </a:stretch>
          </p:blipFill>
          <p:spPr>
            <a:xfrm>
              <a:off x="3118294" y="2727885"/>
              <a:ext cx="274320" cy="274320"/>
            </a:xfrm>
            <a:prstGeom prst="rect">
              <a:avLst/>
            </a:prstGeom>
          </p:spPr>
        </p:pic>
        <p:pic>
          <p:nvPicPr>
            <p:cNvPr id="534" name="Picture 533" descr="Icon&#10;&#10;Description automatically generated">
              <a:extLst>
                <a:ext uri="{FF2B5EF4-FFF2-40B4-BE49-F238E27FC236}">
                  <a16:creationId xmlns:a16="http://schemas.microsoft.com/office/drawing/2014/main" id="{8F702E98-791D-6A0C-93DE-1CEA72844FB5}"/>
                </a:ext>
              </a:extLst>
            </p:cNvPr>
            <p:cNvPicPr>
              <a:picLocks noChangeAspect="1"/>
            </p:cNvPicPr>
            <p:nvPr/>
          </p:nvPicPr>
          <p:blipFill>
            <a:blip r:embed="rId6"/>
            <a:stretch>
              <a:fillRect/>
            </a:stretch>
          </p:blipFill>
          <p:spPr>
            <a:xfrm>
              <a:off x="3392614" y="2727885"/>
              <a:ext cx="274320" cy="274320"/>
            </a:xfrm>
            <a:prstGeom prst="rect">
              <a:avLst/>
            </a:prstGeom>
          </p:spPr>
        </p:pic>
        <p:pic>
          <p:nvPicPr>
            <p:cNvPr id="535" name="Picture 534" descr="Icon&#10;&#10;Description automatically generated">
              <a:extLst>
                <a:ext uri="{FF2B5EF4-FFF2-40B4-BE49-F238E27FC236}">
                  <a16:creationId xmlns:a16="http://schemas.microsoft.com/office/drawing/2014/main" id="{C94A7011-4424-3C20-10CD-8682B4226A7E}"/>
                </a:ext>
              </a:extLst>
            </p:cNvPr>
            <p:cNvPicPr>
              <a:picLocks noChangeAspect="1"/>
            </p:cNvPicPr>
            <p:nvPr/>
          </p:nvPicPr>
          <p:blipFill>
            <a:blip r:embed="rId12"/>
            <a:stretch>
              <a:fillRect/>
            </a:stretch>
          </p:blipFill>
          <p:spPr>
            <a:xfrm>
              <a:off x="3666934" y="2727885"/>
              <a:ext cx="274320" cy="274320"/>
            </a:xfrm>
            <a:prstGeom prst="rect">
              <a:avLst/>
            </a:prstGeom>
          </p:spPr>
        </p:pic>
      </p:grpSp>
      <p:grpSp>
        <p:nvGrpSpPr>
          <p:cNvPr id="536" name="Group 535">
            <a:extLst>
              <a:ext uri="{FF2B5EF4-FFF2-40B4-BE49-F238E27FC236}">
                <a16:creationId xmlns:a16="http://schemas.microsoft.com/office/drawing/2014/main" id="{CEDA8EA0-1158-DC4C-18DC-A03C1414ACE9}"/>
              </a:ext>
            </a:extLst>
          </p:cNvPr>
          <p:cNvGrpSpPr/>
          <p:nvPr/>
        </p:nvGrpSpPr>
        <p:grpSpPr>
          <a:xfrm>
            <a:off x="4127251" y="3411856"/>
            <a:ext cx="1097280" cy="274382"/>
            <a:chOff x="2843974" y="3408666"/>
            <a:chExt cx="1097280" cy="274382"/>
          </a:xfrm>
        </p:grpSpPr>
        <p:pic>
          <p:nvPicPr>
            <p:cNvPr id="537" name="Picture 536" descr="Icon&#10;&#10;Description automatically generated">
              <a:extLst>
                <a:ext uri="{FF2B5EF4-FFF2-40B4-BE49-F238E27FC236}">
                  <a16:creationId xmlns:a16="http://schemas.microsoft.com/office/drawing/2014/main" id="{AA08D11E-AB6F-14DC-0CB6-CCE12BF38C35}"/>
                </a:ext>
              </a:extLst>
            </p:cNvPr>
            <p:cNvPicPr>
              <a:picLocks noChangeAspect="1"/>
            </p:cNvPicPr>
            <p:nvPr/>
          </p:nvPicPr>
          <p:blipFill>
            <a:blip r:embed="rId3"/>
            <a:stretch>
              <a:fillRect/>
            </a:stretch>
          </p:blipFill>
          <p:spPr>
            <a:xfrm>
              <a:off x="2843974" y="3408666"/>
              <a:ext cx="274320" cy="274320"/>
            </a:xfrm>
            <a:prstGeom prst="rect">
              <a:avLst/>
            </a:prstGeom>
          </p:spPr>
        </p:pic>
        <p:pic>
          <p:nvPicPr>
            <p:cNvPr id="538" name="Picture 537" descr="A picture containing text, sign, outdoor, clipart&#10;&#10;Description automatically generated">
              <a:extLst>
                <a:ext uri="{FF2B5EF4-FFF2-40B4-BE49-F238E27FC236}">
                  <a16:creationId xmlns:a16="http://schemas.microsoft.com/office/drawing/2014/main" id="{5BBE4326-2F5E-30B7-BD13-8240AFF77F3B}"/>
                </a:ext>
              </a:extLst>
            </p:cNvPr>
            <p:cNvPicPr>
              <a:picLocks noChangeAspect="1"/>
            </p:cNvPicPr>
            <p:nvPr/>
          </p:nvPicPr>
          <p:blipFill>
            <a:blip r:embed="rId9"/>
            <a:stretch>
              <a:fillRect/>
            </a:stretch>
          </p:blipFill>
          <p:spPr>
            <a:xfrm>
              <a:off x="3118294" y="3408666"/>
              <a:ext cx="274320" cy="274320"/>
            </a:xfrm>
            <a:prstGeom prst="rect">
              <a:avLst/>
            </a:prstGeom>
          </p:spPr>
        </p:pic>
        <p:pic>
          <p:nvPicPr>
            <p:cNvPr id="539" name="Picture 538" descr="Icon&#10;&#10;Description automatically generated">
              <a:extLst>
                <a:ext uri="{FF2B5EF4-FFF2-40B4-BE49-F238E27FC236}">
                  <a16:creationId xmlns:a16="http://schemas.microsoft.com/office/drawing/2014/main" id="{5162953F-4098-5005-E559-B3B5590BC7D9}"/>
                </a:ext>
              </a:extLst>
            </p:cNvPr>
            <p:cNvPicPr>
              <a:picLocks noChangeAspect="1"/>
            </p:cNvPicPr>
            <p:nvPr/>
          </p:nvPicPr>
          <p:blipFill>
            <a:blip r:embed="rId6"/>
            <a:stretch>
              <a:fillRect/>
            </a:stretch>
          </p:blipFill>
          <p:spPr>
            <a:xfrm>
              <a:off x="3392614" y="3408728"/>
              <a:ext cx="274320" cy="274320"/>
            </a:xfrm>
            <a:prstGeom prst="rect">
              <a:avLst/>
            </a:prstGeom>
          </p:spPr>
        </p:pic>
        <p:pic>
          <p:nvPicPr>
            <p:cNvPr id="540" name="Picture 539" descr="Icon&#10;&#10;Description automatically generated">
              <a:extLst>
                <a:ext uri="{FF2B5EF4-FFF2-40B4-BE49-F238E27FC236}">
                  <a16:creationId xmlns:a16="http://schemas.microsoft.com/office/drawing/2014/main" id="{D35A704E-0D45-744D-7961-DFA56CF1737C}"/>
                </a:ext>
              </a:extLst>
            </p:cNvPr>
            <p:cNvPicPr>
              <a:picLocks noChangeAspect="1"/>
            </p:cNvPicPr>
            <p:nvPr/>
          </p:nvPicPr>
          <p:blipFill>
            <a:blip r:embed="rId12"/>
            <a:stretch>
              <a:fillRect/>
            </a:stretch>
          </p:blipFill>
          <p:spPr>
            <a:xfrm>
              <a:off x="3666934" y="3408728"/>
              <a:ext cx="274320" cy="274320"/>
            </a:xfrm>
            <a:prstGeom prst="rect">
              <a:avLst/>
            </a:prstGeom>
          </p:spPr>
        </p:pic>
      </p:grpSp>
      <p:grpSp>
        <p:nvGrpSpPr>
          <p:cNvPr id="541" name="Group 540">
            <a:extLst>
              <a:ext uri="{FF2B5EF4-FFF2-40B4-BE49-F238E27FC236}">
                <a16:creationId xmlns:a16="http://schemas.microsoft.com/office/drawing/2014/main" id="{A2078543-E884-DA19-C8E2-3E5E34E85A5E}"/>
              </a:ext>
            </a:extLst>
          </p:cNvPr>
          <p:cNvGrpSpPr/>
          <p:nvPr/>
        </p:nvGrpSpPr>
        <p:grpSpPr>
          <a:xfrm>
            <a:off x="4127251" y="4092637"/>
            <a:ext cx="1097280" cy="274320"/>
            <a:chOff x="2843974" y="4089447"/>
            <a:chExt cx="1097280" cy="274320"/>
          </a:xfrm>
        </p:grpSpPr>
        <p:pic>
          <p:nvPicPr>
            <p:cNvPr id="542" name="Picture 541" descr="Icon&#10;&#10;Description automatically generated">
              <a:extLst>
                <a:ext uri="{FF2B5EF4-FFF2-40B4-BE49-F238E27FC236}">
                  <a16:creationId xmlns:a16="http://schemas.microsoft.com/office/drawing/2014/main" id="{1AA3FA9A-551F-A80E-2295-AF9F09853A60}"/>
                </a:ext>
              </a:extLst>
            </p:cNvPr>
            <p:cNvPicPr>
              <a:picLocks noChangeAspect="1"/>
            </p:cNvPicPr>
            <p:nvPr/>
          </p:nvPicPr>
          <p:blipFill>
            <a:blip r:embed="rId3"/>
            <a:stretch>
              <a:fillRect/>
            </a:stretch>
          </p:blipFill>
          <p:spPr>
            <a:xfrm>
              <a:off x="2843974" y="4089447"/>
              <a:ext cx="274320" cy="274320"/>
            </a:xfrm>
            <a:prstGeom prst="rect">
              <a:avLst/>
            </a:prstGeom>
          </p:spPr>
        </p:pic>
        <p:pic>
          <p:nvPicPr>
            <p:cNvPr id="543" name="Picture 542" descr="A picture containing text, sign, outdoor, clipart&#10;&#10;Description automatically generated">
              <a:extLst>
                <a:ext uri="{FF2B5EF4-FFF2-40B4-BE49-F238E27FC236}">
                  <a16:creationId xmlns:a16="http://schemas.microsoft.com/office/drawing/2014/main" id="{7651C5F3-3B98-8081-0B2B-13C51044BE4B}"/>
                </a:ext>
              </a:extLst>
            </p:cNvPr>
            <p:cNvPicPr>
              <a:picLocks noChangeAspect="1"/>
            </p:cNvPicPr>
            <p:nvPr/>
          </p:nvPicPr>
          <p:blipFill>
            <a:blip r:embed="rId9"/>
            <a:stretch>
              <a:fillRect/>
            </a:stretch>
          </p:blipFill>
          <p:spPr>
            <a:xfrm>
              <a:off x="3118294" y="4089447"/>
              <a:ext cx="274320" cy="274320"/>
            </a:xfrm>
            <a:prstGeom prst="rect">
              <a:avLst/>
            </a:prstGeom>
          </p:spPr>
        </p:pic>
        <p:pic>
          <p:nvPicPr>
            <p:cNvPr id="544" name="Picture 543" descr="Icon&#10;&#10;Description automatically generated">
              <a:extLst>
                <a:ext uri="{FF2B5EF4-FFF2-40B4-BE49-F238E27FC236}">
                  <a16:creationId xmlns:a16="http://schemas.microsoft.com/office/drawing/2014/main" id="{7DF205DA-EEB3-72B2-9CCE-E27F9E169B3D}"/>
                </a:ext>
              </a:extLst>
            </p:cNvPr>
            <p:cNvPicPr>
              <a:picLocks noChangeAspect="1"/>
            </p:cNvPicPr>
            <p:nvPr/>
          </p:nvPicPr>
          <p:blipFill>
            <a:blip r:embed="rId6"/>
            <a:stretch>
              <a:fillRect/>
            </a:stretch>
          </p:blipFill>
          <p:spPr>
            <a:xfrm>
              <a:off x="3392614" y="4089447"/>
              <a:ext cx="274320" cy="274320"/>
            </a:xfrm>
            <a:prstGeom prst="rect">
              <a:avLst/>
            </a:prstGeom>
          </p:spPr>
        </p:pic>
        <p:pic>
          <p:nvPicPr>
            <p:cNvPr id="545" name="Picture 544" descr="Icon&#10;&#10;Description automatically generated">
              <a:extLst>
                <a:ext uri="{FF2B5EF4-FFF2-40B4-BE49-F238E27FC236}">
                  <a16:creationId xmlns:a16="http://schemas.microsoft.com/office/drawing/2014/main" id="{86651497-9F29-725F-9D9B-440F2600470E}"/>
                </a:ext>
              </a:extLst>
            </p:cNvPr>
            <p:cNvPicPr>
              <a:picLocks noChangeAspect="1"/>
            </p:cNvPicPr>
            <p:nvPr/>
          </p:nvPicPr>
          <p:blipFill>
            <a:blip r:embed="rId12"/>
            <a:stretch>
              <a:fillRect/>
            </a:stretch>
          </p:blipFill>
          <p:spPr>
            <a:xfrm>
              <a:off x="3666934" y="4089447"/>
              <a:ext cx="274320" cy="274320"/>
            </a:xfrm>
            <a:prstGeom prst="rect">
              <a:avLst/>
            </a:prstGeom>
          </p:spPr>
        </p:pic>
      </p:grpSp>
      <p:grpSp>
        <p:nvGrpSpPr>
          <p:cNvPr id="546" name="Group 545">
            <a:extLst>
              <a:ext uri="{FF2B5EF4-FFF2-40B4-BE49-F238E27FC236}">
                <a16:creationId xmlns:a16="http://schemas.microsoft.com/office/drawing/2014/main" id="{BE437903-2F75-3315-CD3E-2B3D18432A5F}"/>
              </a:ext>
            </a:extLst>
          </p:cNvPr>
          <p:cNvGrpSpPr/>
          <p:nvPr/>
        </p:nvGrpSpPr>
        <p:grpSpPr>
          <a:xfrm>
            <a:off x="4127251" y="4773418"/>
            <a:ext cx="1097280" cy="274320"/>
            <a:chOff x="2843974" y="4770228"/>
            <a:chExt cx="1097280" cy="274320"/>
          </a:xfrm>
        </p:grpSpPr>
        <p:pic>
          <p:nvPicPr>
            <p:cNvPr id="547" name="Picture 546" descr="Icon&#10;&#10;Description automatically generated">
              <a:extLst>
                <a:ext uri="{FF2B5EF4-FFF2-40B4-BE49-F238E27FC236}">
                  <a16:creationId xmlns:a16="http://schemas.microsoft.com/office/drawing/2014/main" id="{1EAC17CC-CF02-7302-6AE9-FCD29A8AD678}"/>
                </a:ext>
              </a:extLst>
            </p:cNvPr>
            <p:cNvPicPr>
              <a:picLocks noChangeAspect="1"/>
            </p:cNvPicPr>
            <p:nvPr/>
          </p:nvPicPr>
          <p:blipFill>
            <a:blip r:embed="rId3"/>
            <a:stretch>
              <a:fillRect/>
            </a:stretch>
          </p:blipFill>
          <p:spPr>
            <a:xfrm>
              <a:off x="2843974" y="4770228"/>
              <a:ext cx="274320" cy="274320"/>
            </a:xfrm>
            <a:prstGeom prst="rect">
              <a:avLst/>
            </a:prstGeom>
          </p:spPr>
        </p:pic>
        <p:pic>
          <p:nvPicPr>
            <p:cNvPr id="548" name="Picture 547" descr="A picture containing text, sign, outdoor, clipart&#10;&#10;Description automatically generated">
              <a:extLst>
                <a:ext uri="{FF2B5EF4-FFF2-40B4-BE49-F238E27FC236}">
                  <a16:creationId xmlns:a16="http://schemas.microsoft.com/office/drawing/2014/main" id="{8ED97D53-07DE-FFD8-23F1-926C5CD27D84}"/>
                </a:ext>
              </a:extLst>
            </p:cNvPr>
            <p:cNvPicPr>
              <a:picLocks noChangeAspect="1"/>
            </p:cNvPicPr>
            <p:nvPr/>
          </p:nvPicPr>
          <p:blipFill>
            <a:blip r:embed="rId9"/>
            <a:stretch>
              <a:fillRect/>
            </a:stretch>
          </p:blipFill>
          <p:spPr>
            <a:xfrm>
              <a:off x="3118294" y="4770228"/>
              <a:ext cx="274320" cy="274320"/>
            </a:xfrm>
            <a:prstGeom prst="rect">
              <a:avLst/>
            </a:prstGeom>
          </p:spPr>
        </p:pic>
        <p:pic>
          <p:nvPicPr>
            <p:cNvPr id="549" name="Picture 548" descr="Icon&#10;&#10;Description automatically generated">
              <a:extLst>
                <a:ext uri="{FF2B5EF4-FFF2-40B4-BE49-F238E27FC236}">
                  <a16:creationId xmlns:a16="http://schemas.microsoft.com/office/drawing/2014/main" id="{298B49EC-FA38-CE64-228B-E45C26DB14B7}"/>
                </a:ext>
              </a:extLst>
            </p:cNvPr>
            <p:cNvPicPr>
              <a:picLocks noChangeAspect="1"/>
            </p:cNvPicPr>
            <p:nvPr/>
          </p:nvPicPr>
          <p:blipFill>
            <a:blip r:embed="rId6"/>
            <a:stretch>
              <a:fillRect/>
            </a:stretch>
          </p:blipFill>
          <p:spPr>
            <a:xfrm>
              <a:off x="3392614" y="4770228"/>
              <a:ext cx="274320" cy="274320"/>
            </a:xfrm>
            <a:prstGeom prst="rect">
              <a:avLst/>
            </a:prstGeom>
          </p:spPr>
        </p:pic>
        <p:pic>
          <p:nvPicPr>
            <p:cNvPr id="550" name="Picture 549" descr="Icon&#10;&#10;Description automatically generated">
              <a:extLst>
                <a:ext uri="{FF2B5EF4-FFF2-40B4-BE49-F238E27FC236}">
                  <a16:creationId xmlns:a16="http://schemas.microsoft.com/office/drawing/2014/main" id="{201C11DD-955A-798C-7F47-F33899E65608}"/>
                </a:ext>
              </a:extLst>
            </p:cNvPr>
            <p:cNvPicPr>
              <a:picLocks noChangeAspect="1"/>
            </p:cNvPicPr>
            <p:nvPr/>
          </p:nvPicPr>
          <p:blipFill>
            <a:blip r:embed="rId12"/>
            <a:stretch>
              <a:fillRect/>
            </a:stretch>
          </p:blipFill>
          <p:spPr>
            <a:xfrm>
              <a:off x="3666934" y="4770228"/>
              <a:ext cx="274320" cy="274320"/>
            </a:xfrm>
            <a:prstGeom prst="rect">
              <a:avLst/>
            </a:prstGeom>
          </p:spPr>
        </p:pic>
      </p:grpSp>
      <p:grpSp>
        <p:nvGrpSpPr>
          <p:cNvPr id="551" name="Group 550">
            <a:extLst>
              <a:ext uri="{FF2B5EF4-FFF2-40B4-BE49-F238E27FC236}">
                <a16:creationId xmlns:a16="http://schemas.microsoft.com/office/drawing/2014/main" id="{16B07C9D-B0B5-F364-04FB-0712DE119289}"/>
              </a:ext>
            </a:extLst>
          </p:cNvPr>
          <p:cNvGrpSpPr/>
          <p:nvPr/>
        </p:nvGrpSpPr>
        <p:grpSpPr>
          <a:xfrm>
            <a:off x="4127251" y="5454199"/>
            <a:ext cx="1097280" cy="274320"/>
            <a:chOff x="2843974" y="5451009"/>
            <a:chExt cx="1097280" cy="274320"/>
          </a:xfrm>
        </p:grpSpPr>
        <p:pic>
          <p:nvPicPr>
            <p:cNvPr id="552" name="Picture 551" descr="Icon&#10;&#10;Description automatically generated">
              <a:extLst>
                <a:ext uri="{FF2B5EF4-FFF2-40B4-BE49-F238E27FC236}">
                  <a16:creationId xmlns:a16="http://schemas.microsoft.com/office/drawing/2014/main" id="{668A5D6E-A96B-C961-A5F9-D0F0E57297C8}"/>
                </a:ext>
              </a:extLst>
            </p:cNvPr>
            <p:cNvPicPr>
              <a:picLocks noChangeAspect="1"/>
            </p:cNvPicPr>
            <p:nvPr/>
          </p:nvPicPr>
          <p:blipFill>
            <a:blip r:embed="rId3"/>
            <a:stretch>
              <a:fillRect/>
            </a:stretch>
          </p:blipFill>
          <p:spPr>
            <a:xfrm>
              <a:off x="2843974" y="5451009"/>
              <a:ext cx="274320" cy="274320"/>
            </a:xfrm>
            <a:prstGeom prst="rect">
              <a:avLst/>
            </a:prstGeom>
          </p:spPr>
        </p:pic>
        <p:pic>
          <p:nvPicPr>
            <p:cNvPr id="553" name="Picture 552" descr="A picture containing text, sign, outdoor, clipart&#10;&#10;Description automatically generated">
              <a:extLst>
                <a:ext uri="{FF2B5EF4-FFF2-40B4-BE49-F238E27FC236}">
                  <a16:creationId xmlns:a16="http://schemas.microsoft.com/office/drawing/2014/main" id="{5385574A-F164-9688-39FF-6A249300A6B0}"/>
                </a:ext>
              </a:extLst>
            </p:cNvPr>
            <p:cNvPicPr>
              <a:picLocks noChangeAspect="1"/>
            </p:cNvPicPr>
            <p:nvPr/>
          </p:nvPicPr>
          <p:blipFill>
            <a:blip r:embed="rId9"/>
            <a:stretch>
              <a:fillRect/>
            </a:stretch>
          </p:blipFill>
          <p:spPr>
            <a:xfrm>
              <a:off x="3118294" y="5451009"/>
              <a:ext cx="274320" cy="274320"/>
            </a:xfrm>
            <a:prstGeom prst="rect">
              <a:avLst/>
            </a:prstGeom>
          </p:spPr>
        </p:pic>
        <p:pic>
          <p:nvPicPr>
            <p:cNvPr id="554" name="Picture 553" descr="Icon&#10;&#10;Description automatically generated">
              <a:extLst>
                <a:ext uri="{FF2B5EF4-FFF2-40B4-BE49-F238E27FC236}">
                  <a16:creationId xmlns:a16="http://schemas.microsoft.com/office/drawing/2014/main" id="{95E9C0B9-A81A-3384-1235-75DEDE334D13}"/>
                </a:ext>
              </a:extLst>
            </p:cNvPr>
            <p:cNvPicPr>
              <a:picLocks noChangeAspect="1"/>
            </p:cNvPicPr>
            <p:nvPr/>
          </p:nvPicPr>
          <p:blipFill>
            <a:blip r:embed="rId6"/>
            <a:stretch>
              <a:fillRect/>
            </a:stretch>
          </p:blipFill>
          <p:spPr>
            <a:xfrm>
              <a:off x="3392614" y="5451009"/>
              <a:ext cx="274320" cy="274320"/>
            </a:xfrm>
            <a:prstGeom prst="rect">
              <a:avLst/>
            </a:prstGeom>
          </p:spPr>
        </p:pic>
        <p:pic>
          <p:nvPicPr>
            <p:cNvPr id="555" name="Picture 554" descr="Icon&#10;&#10;Description automatically generated">
              <a:extLst>
                <a:ext uri="{FF2B5EF4-FFF2-40B4-BE49-F238E27FC236}">
                  <a16:creationId xmlns:a16="http://schemas.microsoft.com/office/drawing/2014/main" id="{50A1CA27-D53A-D8AE-C11B-45B23CB3A677}"/>
                </a:ext>
              </a:extLst>
            </p:cNvPr>
            <p:cNvPicPr>
              <a:picLocks noChangeAspect="1"/>
            </p:cNvPicPr>
            <p:nvPr/>
          </p:nvPicPr>
          <p:blipFill>
            <a:blip r:embed="rId12"/>
            <a:stretch>
              <a:fillRect/>
            </a:stretch>
          </p:blipFill>
          <p:spPr>
            <a:xfrm>
              <a:off x="3666934" y="5451009"/>
              <a:ext cx="274320" cy="274320"/>
            </a:xfrm>
            <a:prstGeom prst="rect">
              <a:avLst/>
            </a:prstGeom>
          </p:spPr>
        </p:pic>
      </p:grpSp>
      <p:pic>
        <p:nvPicPr>
          <p:cNvPr id="556" name="Picture 555" descr="Icon&#10;&#10;Description automatically generated">
            <a:extLst>
              <a:ext uri="{FF2B5EF4-FFF2-40B4-BE49-F238E27FC236}">
                <a16:creationId xmlns:a16="http://schemas.microsoft.com/office/drawing/2014/main" id="{D54F1F10-FDE5-2051-53E0-D30DFD6FD564}"/>
              </a:ext>
            </a:extLst>
          </p:cNvPr>
          <p:cNvPicPr>
            <a:picLocks noChangeAspect="1"/>
          </p:cNvPicPr>
          <p:nvPr/>
        </p:nvPicPr>
        <p:blipFill>
          <a:blip r:embed="rId15">
            <a:duotone>
              <a:schemeClr val="accent3">
                <a:shade val="45000"/>
                <a:satMod val="135000"/>
              </a:schemeClr>
              <a:prstClr val="white"/>
            </a:duotone>
          </a:blip>
          <a:stretch>
            <a:fillRect/>
          </a:stretch>
        </p:blipFill>
        <p:spPr>
          <a:xfrm>
            <a:off x="4136395" y="1374341"/>
            <a:ext cx="256032" cy="256032"/>
          </a:xfrm>
          <a:prstGeom prst="rect">
            <a:avLst/>
          </a:prstGeom>
        </p:spPr>
      </p:pic>
      <p:pic>
        <p:nvPicPr>
          <p:cNvPr id="557" name="Picture 556" descr="Icon&#10;&#10;Description automatically generated">
            <a:extLst>
              <a:ext uri="{FF2B5EF4-FFF2-40B4-BE49-F238E27FC236}">
                <a16:creationId xmlns:a16="http://schemas.microsoft.com/office/drawing/2014/main" id="{18EBF016-4F2C-69A4-1139-856816B25965}"/>
              </a:ext>
            </a:extLst>
          </p:cNvPr>
          <p:cNvPicPr>
            <a:picLocks noChangeAspect="1"/>
          </p:cNvPicPr>
          <p:nvPr/>
        </p:nvPicPr>
        <p:blipFill>
          <a:blip r:embed="rId16">
            <a:duotone>
              <a:schemeClr val="accent3">
                <a:shade val="45000"/>
                <a:satMod val="135000"/>
              </a:schemeClr>
              <a:prstClr val="white"/>
            </a:duotone>
          </a:blip>
          <a:stretch>
            <a:fillRect/>
          </a:stretch>
        </p:blipFill>
        <p:spPr>
          <a:xfrm>
            <a:off x="4411037" y="1374341"/>
            <a:ext cx="256032" cy="256032"/>
          </a:xfrm>
          <a:prstGeom prst="rect">
            <a:avLst/>
          </a:prstGeom>
        </p:spPr>
      </p:pic>
      <p:pic>
        <p:nvPicPr>
          <p:cNvPr id="558" name="Picture 557" descr="Icon&#10;&#10;Description automatically generated">
            <a:extLst>
              <a:ext uri="{FF2B5EF4-FFF2-40B4-BE49-F238E27FC236}">
                <a16:creationId xmlns:a16="http://schemas.microsoft.com/office/drawing/2014/main" id="{EE88C9F0-9607-502F-27BA-5A2E4A4E48C9}"/>
              </a:ext>
            </a:extLst>
          </p:cNvPr>
          <p:cNvPicPr>
            <a:picLocks noChangeAspect="1"/>
          </p:cNvPicPr>
          <p:nvPr/>
        </p:nvPicPr>
        <p:blipFill>
          <a:blip r:embed="rId17">
            <a:duotone>
              <a:schemeClr val="accent3">
                <a:shade val="45000"/>
                <a:satMod val="135000"/>
              </a:schemeClr>
              <a:prstClr val="white"/>
            </a:duotone>
          </a:blip>
          <a:stretch>
            <a:fillRect/>
          </a:stretch>
        </p:blipFill>
        <p:spPr>
          <a:xfrm>
            <a:off x="4685679" y="1374341"/>
            <a:ext cx="256032" cy="256032"/>
          </a:xfrm>
          <a:prstGeom prst="rect">
            <a:avLst/>
          </a:prstGeom>
        </p:spPr>
      </p:pic>
      <p:pic>
        <p:nvPicPr>
          <p:cNvPr id="559" name="Picture 558" descr="Icon&#10;&#10;Description automatically generated">
            <a:extLst>
              <a:ext uri="{FF2B5EF4-FFF2-40B4-BE49-F238E27FC236}">
                <a16:creationId xmlns:a16="http://schemas.microsoft.com/office/drawing/2014/main" id="{572B98C0-AE71-1A00-61C2-6594D893B902}"/>
              </a:ext>
            </a:extLst>
          </p:cNvPr>
          <p:cNvPicPr>
            <a:picLocks noChangeAspect="1"/>
          </p:cNvPicPr>
          <p:nvPr/>
        </p:nvPicPr>
        <p:blipFill>
          <a:blip r:embed="rId18">
            <a:duotone>
              <a:schemeClr val="accent3">
                <a:shade val="45000"/>
                <a:satMod val="135000"/>
              </a:schemeClr>
              <a:prstClr val="white"/>
            </a:duotone>
          </a:blip>
          <a:stretch>
            <a:fillRect/>
          </a:stretch>
        </p:blipFill>
        <p:spPr>
          <a:xfrm>
            <a:off x="4960320" y="1374341"/>
            <a:ext cx="256032" cy="256032"/>
          </a:xfrm>
          <a:prstGeom prst="rect">
            <a:avLst/>
          </a:prstGeom>
        </p:spPr>
      </p:pic>
      <p:pic>
        <p:nvPicPr>
          <p:cNvPr id="560" name="Picture 559" descr="Icon&#10;&#10;Description automatically generated">
            <a:extLst>
              <a:ext uri="{FF2B5EF4-FFF2-40B4-BE49-F238E27FC236}">
                <a16:creationId xmlns:a16="http://schemas.microsoft.com/office/drawing/2014/main" id="{EE9EE8BE-7650-7230-CC93-4DDEB861EFD4}"/>
              </a:ext>
            </a:extLst>
          </p:cNvPr>
          <p:cNvPicPr>
            <a:picLocks noChangeAspect="1"/>
          </p:cNvPicPr>
          <p:nvPr/>
        </p:nvPicPr>
        <p:blipFill>
          <a:blip r:embed="rId15">
            <a:duotone>
              <a:schemeClr val="accent3">
                <a:shade val="45000"/>
                <a:satMod val="135000"/>
              </a:schemeClr>
              <a:prstClr val="white"/>
            </a:duotone>
          </a:blip>
          <a:stretch>
            <a:fillRect/>
          </a:stretch>
        </p:blipFill>
        <p:spPr>
          <a:xfrm>
            <a:off x="4132706" y="2063432"/>
            <a:ext cx="256032" cy="256032"/>
          </a:xfrm>
          <a:prstGeom prst="rect">
            <a:avLst/>
          </a:prstGeom>
        </p:spPr>
      </p:pic>
      <p:pic>
        <p:nvPicPr>
          <p:cNvPr id="561" name="Picture 560" descr="Icon&#10;&#10;Description automatically generated">
            <a:extLst>
              <a:ext uri="{FF2B5EF4-FFF2-40B4-BE49-F238E27FC236}">
                <a16:creationId xmlns:a16="http://schemas.microsoft.com/office/drawing/2014/main" id="{4E35D4A0-B2E8-1976-1E9F-DDF7DA4C244F}"/>
              </a:ext>
            </a:extLst>
          </p:cNvPr>
          <p:cNvPicPr>
            <a:picLocks noChangeAspect="1"/>
          </p:cNvPicPr>
          <p:nvPr/>
        </p:nvPicPr>
        <p:blipFill>
          <a:blip r:embed="rId16">
            <a:duotone>
              <a:schemeClr val="accent3">
                <a:shade val="45000"/>
                <a:satMod val="135000"/>
              </a:schemeClr>
              <a:prstClr val="white"/>
            </a:duotone>
          </a:blip>
          <a:stretch>
            <a:fillRect/>
          </a:stretch>
        </p:blipFill>
        <p:spPr>
          <a:xfrm>
            <a:off x="4407348" y="2063432"/>
            <a:ext cx="256032" cy="256032"/>
          </a:xfrm>
          <a:prstGeom prst="rect">
            <a:avLst/>
          </a:prstGeom>
        </p:spPr>
      </p:pic>
      <p:pic>
        <p:nvPicPr>
          <p:cNvPr id="562" name="Picture 561" descr="Icon&#10;&#10;Description automatically generated">
            <a:extLst>
              <a:ext uri="{FF2B5EF4-FFF2-40B4-BE49-F238E27FC236}">
                <a16:creationId xmlns:a16="http://schemas.microsoft.com/office/drawing/2014/main" id="{99C2739A-C352-C285-D795-ABA9FF13EE29}"/>
              </a:ext>
            </a:extLst>
          </p:cNvPr>
          <p:cNvPicPr>
            <a:picLocks noChangeAspect="1"/>
          </p:cNvPicPr>
          <p:nvPr/>
        </p:nvPicPr>
        <p:blipFill>
          <a:blip r:embed="rId17">
            <a:duotone>
              <a:schemeClr val="accent3">
                <a:shade val="45000"/>
                <a:satMod val="135000"/>
              </a:schemeClr>
              <a:prstClr val="white"/>
            </a:duotone>
          </a:blip>
          <a:stretch>
            <a:fillRect/>
          </a:stretch>
        </p:blipFill>
        <p:spPr>
          <a:xfrm>
            <a:off x="4681990" y="2063432"/>
            <a:ext cx="256032" cy="256032"/>
          </a:xfrm>
          <a:prstGeom prst="rect">
            <a:avLst/>
          </a:prstGeom>
        </p:spPr>
      </p:pic>
      <p:pic>
        <p:nvPicPr>
          <p:cNvPr id="563" name="Picture 562" descr="Icon&#10;&#10;Description automatically generated">
            <a:extLst>
              <a:ext uri="{FF2B5EF4-FFF2-40B4-BE49-F238E27FC236}">
                <a16:creationId xmlns:a16="http://schemas.microsoft.com/office/drawing/2014/main" id="{5A80F857-B0D5-07C6-D455-0ADD43C9E781}"/>
              </a:ext>
            </a:extLst>
          </p:cNvPr>
          <p:cNvPicPr>
            <a:picLocks noChangeAspect="1"/>
          </p:cNvPicPr>
          <p:nvPr/>
        </p:nvPicPr>
        <p:blipFill>
          <a:blip r:embed="rId18">
            <a:duotone>
              <a:schemeClr val="accent3">
                <a:shade val="45000"/>
                <a:satMod val="135000"/>
              </a:schemeClr>
              <a:prstClr val="white"/>
            </a:duotone>
          </a:blip>
          <a:stretch>
            <a:fillRect/>
          </a:stretch>
        </p:blipFill>
        <p:spPr>
          <a:xfrm>
            <a:off x="4956631" y="2063432"/>
            <a:ext cx="256032" cy="256032"/>
          </a:xfrm>
          <a:prstGeom prst="rect">
            <a:avLst/>
          </a:prstGeom>
        </p:spPr>
      </p:pic>
      <p:pic>
        <p:nvPicPr>
          <p:cNvPr id="564" name="Picture 563" descr="Icon&#10;&#10;Description automatically generated">
            <a:extLst>
              <a:ext uri="{FF2B5EF4-FFF2-40B4-BE49-F238E27FC236}">
                <a16:creationId xmlns:a16="http://schemas.microsoft.com/office/drawing/2014/main" id="{A5E74A28-D327-E673-080A-C0E10CCF4CF6}"/>
              </a:ext>
            </a:extLst>
          </p:cNvPr>
          <p:cNvPicPr>
            <a:picLocks noChangeAspect="1"/>
          </p:cNvPicPr>
          <p:nvPr/>
        </p:nvPicPr>
        <p:blipFill>
          <a:blip r:embed="rId15">
            <a:duotone>
              <a:schemeClr val="accent3">
                <a:shade val="45000"/>
                <a:satMod val="135000"/>
              </a:schemeClr>
              <a:prstClr val="white"/>
            </a:duotone>
          </a:blip>
          <a:stretch>
            <a:fillRect/>
          </a:stretch>
        </p:blipFill>
        <p:spPr>
          <a:xfrm>
            <a:off x="4131897" y="2744766"/>
            <a:ext cx="256032" cy="256032"/>
          </a:xfrm>
          <a:prstGeom prst="rect">
            <a:avLst/>
          </a:prstGeom>
        </p:spPr>
      </p:pic>
      <p:pic>
        <p:nvPicPr>
          <p:cNvPr id="565" name="Picture 564" descr="Icon&#10;&#10;Description automatically generated">
            <a:extLst>
              <a:ext uri="{FF2B5EF4-FFF2-40B4-BE49-F238E27FC236}">
                <a16:creationId xmlns:a16="http://schemas.microsoft.com/office/drawing/2014/main" id="{0F83FFD4-5B16-CC41-D16B-C6A4BF8F67D2}"/>
              </a:ext>
            </a:extLst>
          </p:cNvPr>
          <p:cNvPicPr>
            <a:picLocks noChangeAspect="1"/>
          </p:cNvPicPr>
          <p:nvPr/>
        </p:nvPicPr>
        <p:blipFill>
          <a:blip r:embed="rId16">
            <a:duotone>
              <a:schemeClr val="accent3">
                <a:shade val="45000"/>
                <a:satMod val="135000"/>
              </a:schemeClr>
              <a:prstClr val="white"/>
            </a:duotone>
          </a:blip>
          <a:stretch>
            <a:fillRect/>
          </a:stretch>
        </p:blipFill>
        <p:spPr>
          <a:xfrm>
            <a:off x="4406539" y="2744766"/>
            <a:ext cx="256032" cy="256032"/>
          </a:xfrm>
          <a:prstGeom prst="rect">
            <a:avLst/>
          </a:prstGeom>
        </p:spPr>
      </p:pic>
      <p:pic>
        <p:nvPicPr>
          <p:cNvPr id="566" name="Picture 565" descr="Icon&#10;&#10;Description automatically generated">
            <a:extLst>
              <a:ext uri="{FF2B5EF4-FFF2-40B4-BE49-F238E27FC236}">
                <a16:creationId xmlns:a16="http://schemas.microsoft.com/office/drawing/2014/main" id="{6BA45601-8E63-6DE4-3C3F-89DA82377A5C}"/>
              </a:ext>
            </a:extLst>
          </p:cNvPr>
          <p:cNvPicPr>
            <a:picLocks noChangeAspect="1"/>
          </p:cNvPicPr>
          <p:nvPr/>
        </p:nvPicPr>
        <p:blipFill>
          <a:blip r:embed="rId17">
            <a:duotone>
              <a:schemeClr val="accent3">
                <a:shade val="45000"/>
                <a:satMod val="135000"/>
              </a:schemeClr>
              <a:prstClr val="white"/>
            </a:duotone>
          </a:blip>
          <a:stretch>
            <a:fillRect/>
          </a:stretch>
        </p:blipFill>
        <p:spPr>
          <a:xfrm>
            <a:off x="4681181" y="2744766"/>
            <a:ext cx="256032" cy="256032"/>
          </a:xfrm>
          <a:prstGeom prst="rect">
            <a:avLst/>
          </a:prstGeom>
        </p:spPr>
      </p:pic>
      <p:pic>
        <p:nvPicPr>
          <p:cNvPr id="567" name="Picture 566" descr="Icon&#10;&#10;Description automatically generated">
            <a:extLst>
              <a:ext uri="{FF2B5EF4-FFF2-40B4-BE49-F238E27FC236}">
                <a16:creationId xmlns:a16="http://schemas.microsoft.com/office/drawing/2014/main" id="{5329A541-9CB9-AC93-FA3B-DB024DF61BB1}"/>
              </a:ext>
            </a:extLst>
          </p:cNvPr>
          <p:cNvPicPr>
            <a:picLocks noChangeAspect="1"/>
          </p:cNvPicPr>
          <p:nvPr/>
        </p:nvPicPr>
        <p:blipFill>
          <a:blip r:embed="rId18">
            <a:duotone>
              <a:schemeClr val="accent3">
                <a:shade val="45000"/>
                <a:satMod val="135000"/>
              </a:schemeClr>
              <a:prstClr val="white"/>
            </a:duotone>
          </a:blip>
          <a:stretch>
            <a:fillRect/>
          </a:stretch>
        </p:blipFill>
        <p:spPr>
          <a:xfrm>
            <a:off x="4955822" y="2744766"/>
            <a:ext cx="256032" cy="256032"/>
          </a:xfrm>
          <a:prstGeom prst="rect">
            <a:avLst/>
          </a:prstGeom>
        </p:spPr>
      </p:pic>
      <p:pic>
        <p:nvPicPr>
          <p:cNvPr id="568" name="Picture 567" descr="Icon&#10;&#10;Description automatically generated">
            <a:extLst>
              <a:ext uri="{FF2B5EF4-FFF2-40B4-BE49-F238E27FC236}">
                <a16:creationId xmlns:a16="http://schemas.microsoft.com/office/drawing/2014/main" id="{87B0F76A-8665-1C72-E39C-48B947C2C9F0}"/>
              </a:ext>
            </a:extLst>
          </p:cNvPr>
          <p:cNvPicPr>
            <a:picLocks noChangeAspect="1"/>
          </p:cNvPicPr>
          <p:nvPr/>
        </p:nvPicPr>
        <p:blipFill>
          <a:blip r:embed="rId15">
            <a:duotone>
              <a:schemeClr val="accent3">
                <a:shade val="45000"/>
                <a:satMod val="135000"/>
              </a:schemeClr>
              <a:prstClr val="white"/>
            </a:duotone>
          </a:blip>
          <a:stretch>
            <a:fillRect/>
          </a:stretch>
        </p:blipFill>
        <p:spPr>
          <a:xfrm>
            <a:off x="4132706" y="3423744"/>
            <a:ext cx="256032" cy="256032"/>
          </a:xfrm>
          <a:prstGeom prst="rect">
            <a:avLst/>
          </a:prstGeom>
        </p:spPr>
      </p:pic>
      <p:pic>
        <p:nvPicPr>
          <p:cNvPr id="569" name="Picture 568" descr="Icon&#10;&#10;Description automatically generated">
            <a:extLst>
              <a:ext uri="{FF2B5EF4-FFF2-40B4-BE49-F238E27FC236}">
                <a16:creationId xmlns:a16="http://schemas.microsoft.com/office/drawing/2014/main" id="{0B65BD63-1C9D-E734-817F-B49C22D72F73}"/>
              </a:ext>
            </a:extLst>
          </p:cNvPr>
          <p:cNvPicPr>
            <a:picLocks noChangeAspect="1"/>
          </p:cNvPicPr>
          <p:nvPr/>
        </p:nvPicPr>
        <p:blipFill>
          <a:blip r:embed="rId16">
            <a:duotone>
              <a:schemeClr val="accent3">
                <a:shade val="45000"/>
                <a:satMod val="135000"/>
              </a:schemeClr>
              <a:prstClr val="white"/>
            </a:duotone>
          </a:blip>
          <a:stretch>
            <a:fillRect/>
          </a:stretch>
        </p:blipFill>
        <p:spPr>
          <a:xfrm>
            <a:off x="4407348" y="3423744"/>
            <a:ext cx="256032" cy="256032"/>
          </a:xfrm>
          <a:prstGeom prst="rect">
            <a:avLst/>
          </a:prstGeom>
        </p:spPr>
      </p:pic>
      <p:pic>
        <p:nvPicPr>
          <p:cNvPr id="570" name="Picture 569" descr="Icon&#10;&#10;Description automatically generated">
            <a:extLst>
              <a:ext uri="{FF2B5EF4-FFF2-40B4-BE49-F238E27FC236}">
                <a16:creationId xmlns:a16="http://schemas.microsoft.com/office/drawing/2014/main" id="{78AB32E7-7164-E3C1-3F5F-15144CB34D84}"/>
              </a:ext>
            </a:extLst>
          </p:cNvPr>
          <p:cNvPicPr>
            <a:picLocks noChangeAspect="1"/>
          </p:cNvPicPr>
          <p:nvPr/>
        </p:nvPicPr>
        <p:blipFill>
          <a:blip r:embed="rId17">
            <a:duotone>
              <a:schemeClr val="accent3">
                <a:shade val="45000"/>
                <a:satMod val="135000"/>
              </a:schemeClr>
              <a:prstClr val="white"/>
            </a:duotone>
          </a:blip>
          <a:stretch>
            <a:fillRect/>
          </a:stretch>
        </p:blipFill>
        <p:spPr>
          <a:xfrm>
            <a:off x="4681990" y="3423744"/>
            <a:ext cx="256032" cy="256032"/>
          </a:xfrm>
          <a:prstGeom prst="rect">
            <a:avLst/>
          </a:prstGeom>
        </p:spPr>
      </p:pic>
      <p:pic>
        <p:nvPicPr>
          <p:cNvPr id="571" name="Picture 570" descr="Icon&#10;&#10;Description automatically generated">
            <a:extLst>
              <a:ext uri="{FF2B5EF4-FFF2-40B4-BE49-F238E27FC236}">
                <a16:creationId xmlns:a16="http://schemas.microsoft.com/office/drawing/2014/main" id="{5CE8C409-2AB9-4614-FC8B-3F5032F99939}"/>
              </a:ext>
            </a:extLst>
          </p:cNvPr>
          <p:cNvPicPr>
            <a:picLocks noChangeAspect="1"/>
          </p:cNvPicPr>
          <p:nvPr/>
        </p:nvPicPr>
        <p:blipFill>
          <a:blip r:embed="rId18">
            <a:duotone>
              <a:schemeClr val="accent3">
                <a:shade val="45000"/>
                <a:satMod val="135000"/>
              </a:schemeClr>
              <a:prstClr val="white"/>
            </a:duotone>
          </a:blip>
          <a:stretch>
            <a:fillRect/>
          </a:stretch>
        </p:blipFill>
        <p:spPr>
          <a:xfrm>
            <a:off x="4956631" y="3423744"/>
            <a:ext cx="256032" cy="256032"/>
          </a:xfrm>
          <a:prstGeom prst="rect">
            <a:avLst/>
          </a:prstGeom>
        </p:spPr>
      </p:pic>
      <p:pic>
        <p:nvPicPr>
          <p:cNvPr id="572" name="Picture 571" descr="Icon&#10;&#10;Description automatically generated">
            <a:extLst>
              <a:ext uri="{FF2B5EF4-FFF2-40B4-BE49-F238E27FC236}">
                <a16:creationId xmlns:a16="http://schemas.microsoft.com/office/drawing/2014/main" id="{C0E443F6-E16F-C25E-0A9D-E8F7C63D88F4}"/>
              </a:ext>
            </a:extLst>
          </p:cNvPr>
          <p:cNvPicPr>
            <a:picLocks noChangeAspect="1"/>
          </p:cNvPicPr>
          <p:nvPr/>
        </p:nvPicPr>
        <p:blipFill>
          <a:blip r:embed="rId15">
            <a:duotone>
              <a:schemeClr val="accent3">
                <a:shade val="45000"/>
                <a:satMod val="135000"/>
              </a:schemeClr>
              <a:prstClr val="white"/>
            </a:duotone>
          </a:blip>
          <a:stretch>
            <a:fillRect/>
          </a:stretch>
        </p:blipFill>
        <p:spPr>
          <a:xfrm>
            <a:off x="4144574" y="4099615"/>
            <a:ext cx="256032" cy="256032"/>
          </a:xfrm>
          <a:prstGeom prst="rect">
            <a:avLst/>
          </a:prstGeom>
        </p:spPr>
      </p:pic>
      <p:pic>
        <p:nvPicPr>
          <p:cNvPr id="573" name="Picture 572" descr="Icon&#10;&#10;Description automatically generated">
            <a:extLst>
              <a:ext uri="{FF2B5EF4-FFF2-40B4-BE49-F238E27FC236}">
                <a16:creationId xmlns:a16="http://schemas.microsoft.com/office/drawing/2014/main" id="{A629FCF6-F644-4435-92DC-CF9FFA487508}"/>
              </a:ext>
            </a:extLst>
          </p:cNvPr>
          <p:cNvPicPr>
            <a:picLocks noChangeAspect="1"/>
          </p:cNvPicPr>
          <p:nvPr/>
        </p:nvPicPr>
        <p:blipFill>
          <a:blip r:embed="rId16">
            <a:duotone>
              <a:schemeClr val="accent3">
                <a:shade val="45000"/>
                <a:satMod val="135000"/>
              </a:schemeClr>
              <a:prstClr val="white"/>
            </a:duotone>
          </a:blip>
          <a:stretch>
            <a:fillRect/>
          </a:stretch>
        </p:blipFill>
        <p:spPr>
          <a:xfrm>
            <a:off x="4419216" y="4099615"/>
            <a:ext cx="256032" cy="256032"/>
          </a:xfrm>
          <a:prstGeom prst="rect">
            <a:avLst/>
          </a:prstGeom>
        </p:spPr>
      </p:pic>
      <p:pic>
        <p:nvPicPr>
          <p:cNvPr id="574" name="Picture 573" descr="Icon&#10;&#10;Description automatically generated">
            <a:extLst>
              <a:ext uri="{FF2B5EF4-FFF2-40B4-BE49-F238E27FC236}">
                <a16:creationId xmlns:a16="http://schemas.microsoft.com/office/drawing/2014/main" id="{AABBA5C7-FAF0-F4C5-90A8-8666E3B49A92}"/>
              </a:ext>
            </a:extLst>
          </p:cNvPr>
          <p:cNvPicPr>
            <a:picLocks noChangeAspect="1"/>
          </p:cNvPicPr>
          <p:nvPr/>
        </p:nvPicPr>
        <p:blipFill>
          <a:blip r:embed="rId17">
            <a:duotone>
              <a:schemeClr val="accent3">
                <a:shade val="45000"/>
                <a:satMod val="135000"/>
              </a:schemeClr>
              <a:prstClr val="white"/>
            </a:duotone>
          </a:blip>
          <a:stretch>
            <a:fillRect/>
          </a:stretch>
        </p:blipFill>
        <p:spPr>
          <a:xfrm>
            <a:off x="4693858" y="4099615"/>
            <a:ext cx="256032" cy="256032"/>
          </a:xfrm>
          <a:prstGeom prst="rect">
            <a:avLst/>
          </a:prstGeom>
        </p:spPr>
      </p:pic>
      <p:pic>
        <p:nvPicPr>
          <p:cNvPr id="575" name="Picture 574" descr="Icon&#10;&#10;Description automatically generated">
            <a:extLst>
              <a:ext uri="{FF2B5EF4-FFF2-40B4-BE49-F238E27FC236}">
                <a16:creationId xmlns:a16="http://schemas.microsoft.com/office/drawing/2014/main" id="{881345A1-7C22-D253-6351-DCA8A8A9DF2B}"/>
              </a:ext>
            </a:extLst>
          </p:cNvPr>
          <p:cNvPicPr>
            <a:picLocks noChangeAspect="1"/>
          </p:cNvPicPr>
          <p:nvPr/>
        </p:nvPicPr>
        <p:blipFill>
          <a:blip r:embed="rId18">
            <a:duotone>
              <a:schemeClr val="accent3">
                <a:shade val="45000"/>
                <a:satMod val="135000"/>
              </a:schemeClr>
              <a:prstClr val="white"/>
            </a:duotone>
          </a:blip>
          <a:stretch>
            <a:fillRect/>
          </a:stretch>
        </p:blipFill>
        <p:spPr>
          <a:xfrm>
            <a:off x="4968499" y="4099615"/>
            <a:ext cx="256032" cy="256032"/>
          </a:xfrm>
          <a:prstGeom prst="rect">
            <a:avLst/>
          </a:prstGeom>
        </p:spPr>
      </p:pic>
      <p:pic>
        <p:nvPicPr>
          <p:cNvPr id="576" name="Picture 575" descr="Icon&#10;&#10;Description automatically generated">
            <a:extLst>
              <a:ext uri="{FF2B5EF4-FFF2-40B4-BE49-F238E27FC236}">
                <a16:creationId xmlns:a16="http://schemas.microsoft.com/office/drawing/2014/main" id="{02E14AD8-AC34-B030-C26B-2BF043921269}"/>
              </a:ext>
            </a:extLst>
          </p:cNvPr>
          <p:cNvPicPr>
            <a:picLocks noChangeAspect="1"/>
          </p:cNvPicPr>
          <p:nvPr/>
        </p:nvPicPr>
        <p:blipFill>
          <a:blip r:embed="rId15">
            <a:duotone>
              <a:schemeClr val="accent3">
                <a:shade val="45000"/>
                <a:satMod val="135000"/>
              </a:schemeClr>
              <a:prstClr val="white"/>
            </a:duotone>
          </a:blip>
          <a:stretch>
            <a:fillRect/>
          </a:stretch>
        </p:blipFill>
        <p:spPr>
          <a:xfrm>
            <a:off x="4139684" y="4786816"/>
            <a:ext cx="256032" cy="256032"/>
          </a:xfrm>
          <a:prstGeom prst="rect">
            <a:avLst/>
          </a:prstGeom>
        </p:spPr>
      </p:pic>
      <p:pic>
        <p:nvPicPr>
          <p:cNvPr id="577" name="Picture 576" descr="Icon&#10;&#10;Description automatically generated">
            <a:extLst>
              <a:ext uri="{FF2B5EF4-FFF2-40B4-BE49-F238E27FC236}">
                <a16:creationId xmlns:a16="http://schemas.microsoft.com/office/drawing/2014/main" id="{9582040F-F2BB-480A-94C4-F0DC03793F6A}"/>
              </a:ext>
            </a:extLst>
          </p:cNvPr>
          <p:cNvPicPr>
            <a:picLocks noChangeAspect="1"/>
          </p:cNvPicPr>
          <p:nvPr/>
        </p:nvPicPr>
        <p:blipFill>
          <a:blip r:embed="rId16">
            <a:duotone>
              <a:schemeClr val="accent3">
                <a:shade val="45000"/>
                <a:satMod val="135000"/>
              </a:schemeClr>
              <a:prstClr val="white"/>
            </a:duotone>
          </a:blip>
          <a:stretch>
            <a:fillRect/>
          </a:stretch>
        </p:blipFill>
        <p:spPr>
          <a:xfrm>
            <a:off x="4414326" y="4786816"/>
            <a:ext cx="256032" cy="256032"/>
          </a:xfrm>
          <a:prstGeom prst="rect">
            <a:avLst/>
          </a:prstGeom>
        </p:spPr>
      </p:pic>
      <p:pic>
        <p:nvPicPr>
          <p:cNvPr id="578" name="Picture 577" descr="Icon&#10;&#10;Description automatically generated">
            <a:extLst>
              <a:ext uri="{FF2B5EF4-FFF2-40B4-BE49-F238E27FC236}">
                <a16:creationId xmlns:a16="http://schemas.microsoft.com/office/drawing/2014/main" id="{7D9B187E-C0F1-8204-E63E-35C5BECA9E57}"/>
              </a:ext>
            </a:extLst>
          </p:cNvPr>
          <p:cNvPicPr>
            <a:picLocks noChangeAspect="1"/>
          </p:cNvPicPr>
          <p:nvPr/>
        </p:nvPicPr>
        <p:blipFill>
          <a:blip r:embed="rId17">
            <a:duotone>
              <a:schemeClr val="accent3">
                <a:shade val="45000"/>
                <a:satMod val="135000"/>
              </a:schemeClr>
              <a:prstClr val="white"/>
            </a:duotone>
          </a:blip>
          <a:stretch>
            <a:fillRect/>
          </a:stretch>
        </p:blipFill>
        <p:spPr>
          <a:xfrm>
            <a:off x="4688968" y="4786816"/>
            <a:ext cx="256032" cy="256032"/>
          </a:xfrm>
          <a:prstGeom prst="rect">
            <a:avLst/>
          </a:prstGeom>
        </p:spPr>
      </p:pic>
      <p:pic>
        <p:nvPicPr>
          <p:cNvPr id="579" name="Picture 578" descr="Icon&#10;&#10;Description automatically generated">
            <a:extLst>
              <a:ext uri="{FF2B5EF4-FFF2-40B4-BE49-F238E27FC236}">
                <a16:creationId xmlns:a16="http://schemas.microsoft.com/office/drawing/2014/main" id="{1CE965C4-001D-57F6-49C5-63AC40E5FC67}"/>
              </a:ext>
            </a:extLst>
          </p:cNvPr>
          <p:cNvPicPr>
            <a:picLocks noChangeAspect="1"/>
          </p:cNvPicPr>
          <p:nvPr/>
        </p:nvPicPr>
        <p:blipFill>
          <a:blip r:embed="rId18">
            <a:duotone>
              <a:schemeClr val="accent3">
                <a:shade val="45000"/>
                <a:satMod val="135000"/>
              </a:schemeClr>
              <a:prstClr val="white"/>
            </a:duotone>
          </a:blip>
          <a:stretch>
            <a:fillRect/>
          </a:stretch>
        </p:blipFill>
        <p:spPr>
          <a:xfrm>
            <a:off x="4963609" y="4786816"/>
            <a:ext cx="256032" cy="256032"/>
          </a:xfrm>
          <a:prstGeom prst="rect">
            <a:avLst/>
          </a:prstGeom>
        </p:spPr>
      </p:pic>
      <p:pic>
        <p:nvPicPr>
          <p:cNvPr id="580" name="Picture 579" descr="Icon&#10;&#10;Description automatically generated">
            <a:extLst>
              <a:ext uri="{FF2B5EF4-FFF2-40B4-BE49-F238E27FC236}">
                <a16:creationId xmlns:a16="http://schemas.microsoft.com/office/drawing/2014/main" id="{E1ABA90B-4BAD-8427-B9A5-94CC879C3D4B}"/>
              </a:ext>
            </a:extLst>
          </p:cNvPr>
          <p:cNvPicPr>
            <a:picLocks noChangeAspect="1"/>
          </p:cNvPicPr>
          <p:nvPr/>
        </p:nvPicPr>
        <p:blipFill>
          <a:blip r:embed="rId15">
            <a:duotone>
              <a:schemeClr val="accent3">
                <a:shade val="45000"/>
                <a:satMod val="135000"/>
              </a:schemeClr>
              <a:prstClr val="white"/>
            </a:duotone>
          </a:blip>
          <a:stretch>
            <a:fillRect/>
          </a:stretch>
        </p:blipFill>
        <p:spPr>
          <a:xfrm>
            <a:off x="4139684" y="5468150"/>
            <a:ext cx="256032" cy="256032"/>
          </a:xfrm>
          <a:prstGeom prst="rect">
            <a:avLst/>
          </a:prstGeom>
        </p:spPr>
      </p:pic>
      <p:pic>
        <p:nvPicPr>
          <p:cNvPr id="581" name="Picture 580" descr="Icon&#10;&#10;Description automatically generated">
            <a:extLst>
              <a:ext uri="{FF2B5EF4-FFF2-40B4-BE49-F238E27FC236}">
                <a16:creationId xmlns:a16="http://schemas.microsoft.com/office/drawing/2014/main" id="{FF6785F3-6E84-1CBB-3877-EE3C9127A981}"/>
              </a:ext>
            </a:extLst>
          </p:cNvPr>
          <p:cNvPicPr>
            <a:picLocks noChangeAspect="1"/>
          </p:cNvPicPr>
          <p:nvPr/>
        </p:nvPicPr>
        <p:blipFill>
          <a:blip r:embed="rId16">
            <a:duotone>
              <a:schemeClr val="accent3">
                <a:shade val="45000"/>
                <a:satMod val="135000"/>
              </a:schemeClr>
              <a:prstClr val="white"/>
            </a:duotone>
          </a:blip>
          <a:stretch>
            <a:fillRect/>
          </a:stretch>
        </p:blipFill>
        <p:spPr>
          <a:xfrm>
            <a:off x="4414326" y="5468150"/>
            <a:ext cx="256032" cy="256032"/>
          </a:xfrm>
          <a:prstGeom prst="rect">
            <a:avLst/>
          </a:prstGeom>
        </p:spPr>
      </p:pic>
      <p:pic>
        <p:nvPicPr>
          <p:cNvPr id="582" name="Picture 581" descr="Icon&#10;&#10;Description automatically generated">
            <a:extLst>
              <a:ext uri="{FF2B5EF4-FFF2-40B4-BE49-F238E27FC236}">
                <a16:creationId xmlns:a16="http://schemas.microsoft.com/office/drawing/2014/main" id="{16D97400-36B6-6A46-691C-24CB1AC1B42C}"/>
              </a:ext>
            </a:extLst>
          </p:cNvPr>
          <p:cNvPicPr>
            <a:picLocks noChangeAspect="1"/>
          </p:cNvPicPr>
          <p:nvPr/>
        </p:nvPicPr>
        <p:blipFill>
          <a:blip r:embed="rId17">
            <a:duotone>
              <a:schemeClr val="accent3">
                <a:shade val="45000"/>
                <a:satMod val="135000"/>
              </a:schemeClr>
              <a:prstClr val="white"/>
            </a:duotone>
          </a:blip>
          <a:stretch>
            <a:fillRect/>
          </a:stretch>
        </p:blipFill>
        <p:spPr>
          <a:xfrm>
            <a:off x="4688968" y="5468150"/>
            <a:ext cx="256032" cy="256032"/>
          </a:xfrm>
          <a:prstGeom prst="rect">
            <a:avLst/>
          </a:prstGeom>
        </p:spPr>
      </p:pic>
      <p:pic>
        <p:nvPicPr>
          <p:cNvPr id="583" name="Picture 582" descr="Icon&#10;&#10;Description automatically generated">
            <a:extLst>
              <a:ext uri="{FF2B5EF4-FFF2-40B4-BE49-F238E27FC236}">
                <a16:creationId xmlns:a16="http://schemas.microsoft.com/office/drawing/2014/main" id="{F2292494-26A9-CF7A-E20B-45720C3A52DA}"/>
              </a:ext>
            </a:extLst>
          </p:cNvPr>
          <p:cNvPicPr>
            <a:picLocks noChangeAspect="1"/>
          </p:cNvPicPr>
          <p:nvPr/>
        </p:nvPicPr>
        <p:blipFill>
          <a:blip r:embed="rId18">
            <a:duotone>
              <a:schemeClr val="accent3">
                <a:shade val="45000"/>
                <a:satMod val="135000"/>
              </a:schemeClr>
              <a:prstClr val="white"/>
            </a:duotone>
          </a:blip>
          <a:stretch>
            <a:fillRect/>
          </a:stretch>
        </p:blipFill>
        <p:spPr>
          <a:xfrm>
            <a:off x="4963609" y="5468150"/>
            <a:ext cx="256032" cy="256032"/>
          </a:xfrm>
          <a:prstGeom prst="rect">
            <a:avLst/>
          </a:prstGeom>
        </p:spPr>
      </p:pic>
      <p:grpSp>
        <p:nvGrpSpPr>
          <p:cNvPr id="584" name="Group 583">
            <a:extLst>
              <a:ext uri="{FF2B5EF4-FFF2-40B4-BE49-F238E27FC236}">
                <a16:creationId xmlns:a16="http://schemas.microsoft.com/office/drawing/2014/main" id="{D73ADDD8-896D-B0C5-F8AE-C4FAC02895ED}"/>
              </a:ext>
            </a:extLst>
          </p:cNvPr>
          <p:cNvGrpSpPr/>
          <p:nvPr/>
        </p:nvGrpSpPr>
        <p:grpSpPr>
          <a:xfrm>
            <a:off x="5430508" y="1363489"/>
            <a:ext cx="1097280" cy="274320"/>
            <a:chOff x="2843974" y="1366323"/>
            <a:chExt cx="1097280" cy="274320"/>
          </a:xfrm>
        </p:grpSpPr>
        <p:pic>
          <p:nvPicPr>
            <p:cNvPr id="585" name="Picture 584" descr="Icon&#10;&#10;Description automatically generated">
              <a:extLst>
                <a:ext uri="{FF2B5EF4-FFF2-40B4-BE49-F238E27FC236}">
                  <a16:creationId xmlns:a16="http://schemas.microsoft.com/office/drawing/2014/main" id="{EED8536C-9A85-9205-1B4D-9CD96279DAC6}"/>
                </a:ext>
              </a:extLst>
            </p:cNvPr>
            <p:cNvPicPr>
              <a:picLocks noChangeAspect="1"/>
            </p:cNvPicPr>
            <p:nvPr/>
          </p:nvPicPr>
          <p:blipFill>
            <a:blip r:embed="rId3"/>
            <a:stretch>
              <a:fillRect/>
            </a:stretch>
          </p:blipFill>
          <p:spPr>
            <a:xfrm>
              <a:off x="2843974" y="1366323"/>
              <a:ext cx="274320" cy="274320"/>
            </a:xfrm>
            <a:prstGeom prst="rect">
              <a:avLst/>
            </a:prstGeom>
          </p:spPr>
        </p:pic>
        <p:pic>
          <p:nvPicPr>
            <p:cNvPr id="586" name="Picture 585" descr="A picture containing text, sign, outdoor, clipart&#10;&#10;Description automatically generated">
              <a:extLst>
                <a:ext uri="{FF2B5EF4-FFF2-40B4-BE49-F238E27FC236}">
                  <a16:creationId xmlns:a16="http://schemas.microsoft.com/office/drawing/2014/main" id="{1C599A1A-8812-D392-2700-3A9AC70655BE}"/>
                </a:ext>
              </a:extLst>
            </p:cNvPr>
            <p:cNvPicPr>
              <a:picLocks noChangeAspect="1"/>
            </p:cNvPicPr>
            <p:nvPr/>
          </p:nvPicPr>
          <p:blipFill>
            <a:blip r:embed="rId9"/>
            <a:stretch>
              <a:fillRect/>
            </a:stretch>
          </p:blipFill>
          <p:spPr>
            <a:xfrm>
              <a:off x="3118294" y="1366323"/>
              <a:ext cx="274320" cy="274320"/>
            </a:xfrm>
            <a:prstGeom prst="rect">
              <a:avLst/>
            </a:prstGeom>
          </p:spPr>
        </p:pic>
        <p:pic>
          <p:nvPicPr>
            <p:cNvPr id="587" name="Picture 586" descr="Icon&#10;&#10;Description automatically generated">
              <a:extLst>
                <a:ext uri="{FF2B5EF4-FFF2-40B4-BE49-F238E27FC236}">
                  <a16:creationId xmlns:a16="http://schemas.microsoft.com/office/drawing/2014/main" id="{179B8298-219A-910D-8967-BF40831C6AC8}"/>
                </a:ext>
              </a:extLst>
            </p:cNvPr>
            <p:cNvPicPr>
              <a:picLocks noChangeAspect="1"/>
            </p:cNvPicPr>
            <p:nvPr/>
          </p:nvPicPr>
          <p:blipFill>
            <a:blip r:embed="rId6"/>
            <a:stretch>
              <a:fillRect/>
            </a:stretch>
          </p:blipFill>
          <p:spPr>
            <a:xfrm>
              <a:off x="3392614" y="1366323"/>
              <a:ext cx="274320" cy="274320"/>
            </a:xfrm>
            <a:prstGeom prst="rect">
              <a:avLst/>
            </a:prstGeom>
          </p:spPr>
        </p:pic>
        <p:pic>
          <p:nvPicPr>
            <p:cNvPr id="588" name="Picture 587" descr="Icon&#10;&#10;Description automatically generated">
              <a:extLst>
                <a:ext uri="{FF2B5EF4-FFF2-40B4-BE49-F238E27FC236}">
                  <a16:creationId xmlns:a16="http://schemas.microsoft.com/office/drawing/2014/main" id="{CDD40B04-B15E-ED30-ABE0-10E294E976DB}"/>
                </a:ext>
              </a:extLst>
            </p:cNvPr>
            <p:cNvPicPr>
              <a:picLocks noChangeAspect="1"/>
            </p:cNvPicPr>
            <p:nvPr/>
          </p:nvPicPr>
          <p:blipFill>
            <a:blip r:embed="rId12"/>
            <a:stretch>
              <a:fillRect/>
            </a:stretch>
          </p:blipFill>
          <p:spPr>
            <a:xfrm>
              <a:off x="3666934" y="1366323"/>
              <a:ext cx="274320" cy="274320"/>
            </a:xfrm>
            <a:prstGeom prst="rect">
              <a:avLst/>
            </a:prstGeom>
          </p:spPr>
        </p:pic>
      </p:grpSp>
      <p:grpSp>
        <p:nvGrpSpPr>
          <p:cNvPr id="589" name="Group 588">
            <a:extLst>
              <a:ext uri="{FF2B5EF4-FFF2-40B4-BE49-F238E27FC236}">
                <a16:creationId xmlns:a16="http://schemas.microsoft.com/office/drawing/2014/main" id="{754ECB6B-BEE1-3E81-959F-833515922156}"/>
              </a:ext>
            </a:extLst>
          </p:cNvPr>
          <p:cNvGrpSpPr/>
          <p:nvPr/>
        </p:nvGrpSpPr>
        <p:grpSpPr>
          <a:xfrm>
            <a:off x="5430508" y="2044270"/>
            <a:ext cx="1097280" cy="274320"/>
            <a:chOff x="2843974" y="2047104"/>
            <a:chExt cx="1097280" cy="274320"/>
          </a:xfrm>
        </p:grpSpPr>
        <p:pic>
          <p:nvPicPr>
            <p:cNvPr id="590" name="Picture 589" descr="Icon&#10;&#10;Description automatically generated">
              <a:extLst>
                <a:ext uri="{FF2B5EF4-FFF2-40B4-BE49-F238E27FC236}">
                  <a16:creationId xmlns:a16="http://schemas.microsoft.com/office/drawing/2014/main" id="{BC258474-455B-07E4-75E4-38533197E2A5}"/>
                </a:ext>
              </a:extLst>
            </p:cNvPr>
            <p:cNvPicPr>
              <a:picLocks noChangeAspect="1"/>
            </p:cNvPicPr>
            <p:nvPr/>
          </p:nvPicPr>
          <p:blipFill>
            <a:blip r:embed="rId3"/>
            <a:stretch>
              <a:fillRect/>
            </a:stretch>
          </p:blipFill>
          <p:spPr>
            <a:xfrm>
              <a:off x="2843974" y="2047104"/>
              <a:ext cx="274320" cy="274320"/>
            </a:xfrm>
            <a:prstGeom prst="rect">
              <a:avLst/>
            </a:prstGeom>
          </p:spPr>
        </p:pic>
        <p:pic>
          <p:nvPicPr>
            <p:cNvPr id="591" name="Picture 590" descr="A picture containing text, sign, outdoor, clipart&#10;&#10;Description automatically generated">
              <a:extLst>
                <a:ext uri="{FF2B5EF4-FFF2-40B4-BE49-F238E27FC236}">
                  <a16:creationId xmlns:a16="http://schemas.microsoft.com/office/drawing/2014/main" id="{9B85120D-FF7B-F158-8E73-993D90302239}"/>
                </a:ext>
              </a:extLst>
            </p:cNvPr>
            <p:cNvPicPr>
              <a:picLocks noChangeAspect="1"/>
            </p:cNvPicPr>
            <p:nvPr/>
          </p:nvPicPr>
          <p:blipFill>
            <a:blip r:embed="rId9"/>
            <a:stretch>
              <a:fillRect/>
            </a:stretch>
          </p:blipFill>
          <p:spPr>
            <a:xfrm>
              <a:off x="3118294" y="2047104"/>
              <a:ext cx="274320" cy="274320"/>
            </a:xfrm>
            <a:prstGeom prst="rect">
              <a:avLst/>
            </a:prstGeom>
          </p:spPr>
        </p:pic>
        <p:pic>
          <p:nvPicPr>
            <p:cNvPr id="592" name="Picture 591" descr="Icon&#10;&#10;Description automatically generated">
              <a:extLst>
                <a:ext uri="{FF2B5EF4-FFF2-40B4-BE49-F238E27FC236}">
                  <a16:creationId xmlns:a16="http://schemas.microsoft.com/office/drawing/2014/main" id="{DBB97220-403A-3377-B117-F3CC5C2BC08E}"/>
                </a:ext>
              </a:extLst>
            </p:cNvPr>
            <p:cNvPicPr>
              <a:picLocks noChangeAspect="1"/>
            </p:cNvPicPr>
            <p:nvPr/>
          </p:nvPicPr>
          <p:blipFill>
            <a:blip r:embed="rId6"/>
            <a:stretch>
              <a:fillRect/>
            </a:stretch>
          </p:blipFill>
          <p:spPr>
            <a:xfrm>
              <a:off x="3392614" y="2047104"/>
              <a:ext cx="274320" cy="274320"/>
            </a:xfrm>
            <a:prstGeom prst="rect">
              <a:avLst/>
            </a:prstGeom>
          </p:spPr>
        </p:pic>
        <p:pic>
          <p:nvPicPr>
            <p:cNvPr id="593" name="Picture 592" descr="Icon&#10;&#10;Description automatically generated">
              <a:extLst>
                <a:ext uri="{FF2B5EF4-FFF2-40B4-BE49-F238E27FC236}">
                  <a16:creationId xmlns:a16="http://schemas.microsoft.com/office/drawing/2014/main" id="{34468209-08C8-0354-0B84-EAA5A2C9D31C}"/>
                </a:ext>
              </a:extLst>
            </p:cNvPr>
            <p:cNvPicPr>
              <a:picLocks noChangeAspect="1"/>
            </p:cNvPicPr>
            <p:nvPr/>
          </p:nvPicPr>
          <p:blipFill>
            <a:blip r:embed="rId12"/>
            <a:stretch>
              <a:fillRect/>
            </a:stretch>
          </p:blipFill>
          <p:spPr>
            <a:xfrm>
              <a:off x="3666934" y="2047104"/>
              <a:ext cx="274320" cy="274320"/>
            </a:xfrm>
            <a:prstGeom prst="rect">
              <a:avLst/>
            </a:prstGeom>
          </p:spPr>
        </p:pic>
      </p:grpSp>
      <p:grpSp>
        <p:nvGrpSpPr>
          <p:cNvPr id="594" name="Group 593">
            <a:extLst>
              <a:ext uri="{FF2B5EF4-FFF2-40B4-BE49-F238E27FC236}">
                <a16:creationId xmlns:a16="http://schemas.microsoft.com/office/drawing/2014/main" id="{F0D7EB21-3C6E-C53C-D821-C9A802467681}"/>
              </a:ext>
            </a:extLst>
          </p:cNvPr>
          <p:cNvGrpSpPr/>
          <p:nvPr/>
        </p:nvGrpSpPr>
        <p:grpSpPr>
          <a:xfrm>
            <a:off x="5430508" y="2725051"/>
            <a:ext cx="1097280" cy="274320"/>
            <a:chOff x="2843974" y="2727885"/>
            <a:chExt cx="1097280" cy="274320"/>
          </a:xfrm>
        </p:grpSpPr>
        <p:pic>
          <p:nvPicPr>
            <p:cNvPr id="595" name="Picture 594" descr="Icon&#10;&#10;Description automatically generated">
              <a:extLst>
                <a:ext uri="{FF2B5EF4-FFF2-40B4-BE49-F238E27FC236}">
                  <a16:creationId xmlns:a16="http://schemas.microsoft.com/office/drawing/2014/main" id="{70E2CD87-7EED-AB5A-2C43-6DDF1766F94B}"/>
                </a:ext>
              </a:extLst>
            </p:cNvPr>
            <p:cNvPicPr>
              <a:picLocks noChangeAspect="1"/>
            </p:cNvPicPr>
            <p:nvPr/>
          </p:nvPicPr>
          <p:blipFill>
            <a:blip r:embed="rId3"/>
            <a:stretch>
              <a:fillRect/>
            </a:stretch>
          </p:blipFill>
          <p:spPr>
            <a:xfrm>
              <a:off x="2843974" y="2727885"/>
              <a:ext cx="274320" cy="274320"/>
            </a:xfrm>
            <a:prstGeom prst="rect">
              <a:avLst/>
            </a:prstGeom>
          </p:spPr>
        </p:pic>
        <p:pic>
          <p:nvPicPr>
            <p:cNvPr id="596" name="Picture 595" descr="A picture containing text, sign, outdoor, clipart&#10;&#10;Description automatically generated">
              <a:extLst>
                <a:ext uri="{FF2B5EF4-FFF2-40B4-BE49-F238E27FC236}">
                  <a16:creationId xmlns:a16="http://schemas.microsoft.com/office/drawing/2014/main" id="{E7D7AE85-931F-003C-89DA-70DD565DC287}"/>
                </a:ext>
              </a:extLst>
            </p:cNvPr>
            <p:cNvPicPr>
              <a:picLocks noChangeAspect="1"/>
            </p:cNvPicPr>
            <p:nvPr/>
          </p:nvPicPr>
          <p:blipFill>
            <a:blip r:embed="rId9"/>
            <a:stretch>
              <a:fillRect/>
            </a:stretch>
          </p:blipFill>
          <p:spPr>
            <a:xfrm>
              <a:off x="3118294" y="2727885"/>
              <a:ext cx="274320" cy="274320"/>
            </a:xfrm>
            <a:prstGeom prst="rect">
              <a:avLst/>
            </a:prstGeom>
          </p:spPr>
        </p:pic>
        <p:pic>
          <p:nvPicPr>
            <p:cNvPr id="597" name="Picture 596" descr="Icon&#10;&#10;Description automatically generated">
              <a:extLst>
                <a:ext uri="{FF2B5EF4-FFF2-40B4-BE49-F238E27FC236}">
                  <a16:creationId xmlns:a16="http://schemas.microsoft.com/office/drawing/2014/main" id="{A88E487E-2333-CE1E-9D64-C9286B75A7D0}"/>
                </a:ext>
              </a:extLst>
            </p:cNvPr>
            <p:cNvPicPr>
              <a:picLocks noChangeAspect="1"/>
            </p:cNvPicPr>
            <p:nvPr/>
          </p:nvPicPr>
          <p:blipFill>
            <a:blip r:embed="rId6"/>
            <a:stretch>
              <a:fillRect/>
            </a:stretch>
          </p:blipFill>
          <p:spPr>
            <a:xfrm>
              <a:off x="3392614" y="2727885"/>
              <a:ext cx="274320" cy="274320"/>
            </a:xfrm>
            <a:prstGeom prst="rect">
              <a:avLst/>
            </a:prstGeom>
          </p:spPr>
        </p:pic>
        <p:pic>
          <p:nvPicPr>
            <p:cNvPr id="598" name="Picture 597" descr="Icon&#10;&#10;Description automatically generated">
              <a:extLst>
                <a:ext uri="{FF2B5EF4-FFF2-40B4-BE49-F238E27FC236}">
                  <a16:creationId xmlns:a16="http://schemas.microsoft.com/office/drawing/2014/main" id="{2EF7FF20-8325-52BA-521E-CE7CE160A2A8}"/>
                </a:ext>
              </a:extLst>
            </p:cNvPr>
            <p:cNvPicPr>
              <a:picLocks noChangeAspect="1"/>
            </p:cNvPicPr>
            <p:nvPr/>
          </p:nvPicPr>
          <p:blipFill>
            <a:blip r:embed="rId12"/>
            <a:stretch>
              <a:fillRect/>
            </a:stretch>
          </p:blipFill>
          <p:spPr>
            <a:xfrm>
              <a:off x="3666934" y="2727885"/>
              <a:ext cx="274320" cy="274320"/>
            </a:xfrm>
            <a:prstGeom prst="rect">
              <a:avLst/>
            </a:prstGeom>
          </p:spPr>
        </p:pic>
      </p:grpSp>
      <p:grpSp>
        <p:nvGrpSpPr>
          <p:cNvPr id="599" name="Group 598">
            <a:extLst>
              <a:ext uri="{FF2B5EF4-FFF2-40B4-BE49-F238E27FC236}">
                <a16:creationId xmlns:a16="http://schemas.microsoft.com/office/drawing/2014/main" id="{BE856611-108C-7586-BEB1-CDDBAFAD59E3}"/>
              </a:ext>
            </a:extLst>
          </p:cNvPr>
          <p:cNvGrpSpPr/>
          <p:nvPr/>
        </p:nvGrpSpPr>
        <p:grpSpPr>
          <a:xfrm>
            <a:off x="5430508" y="3405832"/>
            <a:ext cx="1097280" cy="274382"/>
            <a:chOff x="2843974" y="3408666"/>
            <a:chExt cx="1097280" cy="274382"/>
          </a:xfrm>
        </p:grpSpPr>
        <p:pic>
          <p:nvPicPr>
            <p:cNvPr id="600" name="Picture 599" descr="Icon&#10;&#10;Description automatically generated">
              <a:extLst>
                <a:ext uri="{FF2B5EF4-FFF2-40B4-BE49-F238E27FC236}">
                  <a16:creationId xmlns:a16="http://schemas.microsoft.com/office/drawing/2014/main" id="{23668166-38F8-4A77-A585-40413A1540BB}"/>
                </a:ext>
              </a:extLst>
            </p:cNvPr>
            <p:cNvPicPr>
              <a:picLocks noChangeAspect="1"/>
            </p:cNvPicPr>
            <p:nvPr/>
          </p:nvPicPr>
          <p:blipFill>
            <a:blip r:embed="rId3"/>
            <a:stretch>
              <a:fillRect/>
            </a:stretch>
          </p:blipFill>
          <p:spPr>
            <a:xfrm>
              <a:off x="2843974" y="3408666"/>
              <a:ext cx="274320" cy="274320"/>
            </a:xfrm>
            <a:prstGeom prst="rect">
              <a:avLst/>
            </a:prstGeom>
          </p:spPr>
        </p:pic>
        <p:pic>
          <p:nvPicPr>
            <p:cNvPr id="601" name="Picture 600" descr="A picture containing text, sign, outdoor, clipart&#10;&#10;Description automatically generated">
              <a:extLst>
                <a:ext uri="{FF2B5EF4-FFF2-40B4-BE49-F238E27FC236}">
                  <a16:creationId xmlns:a16="http://schemas.microsoft.com/office/drawing/2014/main" id="{DF4943DB-1B2F-0106-241C-AF56CEA0C576}"/>
                </a:ext>
              </a:extLst>
            </p:cNvPr>
            <p:cNvPicPr>
              <a:picLocks noChangeAspect="1"/>
            </p:cNvPicPr>
            <p:nvPr/>
          </p:nvPicPr>
          <p:blipFill>
            <a:blip r:embed="rId9"/>
            <a:stretch>
              <a:fillRect/>
            </a:stretch>
          </p:blipFill>
          <p:spPr>
            <a:xfrm>
              <a:off x="3118294" y="3408666"/>
              <a:ext cx="274320" cy="274320"/>
            </a:xfrm>
            <a:prstGeom prst="rect">
              <a:avLst/>
            </a:prstGeom>
          </p:spPr>
        </p:pic>
        <p:pic>
          <p:nvPicPr>
            <p:cNvPr id="602" name="Picture 601" descr="Icon&#10;&#10;Description automatically generated">
              <a:extLst>
                <a:ext uri="{FF2B5EF4-FFF2-40B4-BE49-F238E27FC236}">
                  <a16:creationId xmlns:a16="http://schemas.microsoft.com/office/drawing/2014/main" id="{8904BAC0-6461-E6ED-DE50-775F309C9025}"/>
                </a:ext>
              </a:extLst>
            </p:cNvPr>
            <p:cNvPicPr>
              <a:picLocks noChangeAspect="1"/>
            </p:cNvPicPr>
            <p:nvPr/>
          </p:nvPicPr>
          <p:blipFill>
            <a:blip r:embed="rId6"/>
            <a:stretch>
              <a:fillRect/>
            </a:stretch>
          </p:blipFill>
          <p:spPr>
            <a:xfrm>
              <a:off x="3392614" y="3408728"/>
              <a:ext cx="274320" cy="274320"/>
            </a:xfrm>
            <a:prstGeom prst="rect">
              <a:avLst/>
            </a:prstGeom>
          </p:spPr>
        </p:pic>
        <p:pic>
          <p:nvPicPr>
            <p:cNvPr id="603" name="Picture 602" descr="Icon&#10;&#10;Description automatically generated">
              <a:extLst>
                <a:ext uri="{FF2B5EF4-FFF2-40B4-BE49-F238E27FC236}">
                  <a16:creationId xmlns:a16="http://schemas.microsoft.com/office/drawing/2014/main" id="{670EF57A-840B-67F5-53BB-4A5936C1523D}"/>
                </a:ext>
              </a:extLst>
            </p:cNvPr>
            <p:cNvPicPr>
              <a:picLocks noChangeAspect="1"/>
            </p:cNvPicPr>
            <p:nvPr/>
          </p:nvPicPr>
          <p:blipFill>
            <a:blip r:embed="rId12"/>
            <a:stretch>
              <a:fillRect/>
            </a:stretch>
          </p:blipFill>
          <p:spPr>
            <a:xfrm>
              <a:off x="3666934" y="3408728"/>
              <a:ext cx="274320" cy="274320"/>
            </a:xfrm>
            <a:prstGeom prst="rect">
              <a:avLst/>
            </a:prstGeom>
          </p:spPr>
        </p:pic>
      </p:grpSp>
      <p:grpSp>
        <p:nvGrpSpPr>
          <p:cNvPr id="604" name="Group 603">
            <a:extLst>
              <a:ext uri="{FF2B5EF4-FFF2-40B4-BE49-F238E27FC236}">
                <a16:creationId xmlns:a16="http://schemas.microsoft.com/office/drawing/2014/main" id="{E33A8094-7EE6-DD92-B58C-EB82385D3D2F}"/>
              </a:ext>
            </a:extLst>
          </p:cNvPr>
          <p:cNvGrpSpPr/>
          <p:nvPr/>
        </p:nvGrpSpPr>
        <p:grpSpPr>
          <a:xfrm>
            <a:off x="5430508" y="4086613"/>
            <a:ext cx="1097280" cy="274320"/>
            <a:chOff x="2843974" y="4089447"/>
            <a:chExt cx="1097280" cy="274320"/>
          </a:xfrm>
        </p:grpSpPr>
        <p:pic>
          <p:nvPicPr>
            <p:cNvPr id="605" name="Picture 604" descr="Icon&#10;&#10;Description automatically generated">
              <a:extLst>
                <a:ext uri="{FF2B5EF4-FFF2-40B4-BE49-F238E27FC236}">
                  <a16:creationId xmlns:a16="http://schemas.microsoft.com/office/drawing/2014/main" id="{A7D09A46-BC16-679D-2098-C9201AB8299D}"/>
                </a:ext>
              </a:extLst>
            </p:cNvPr>
            <p:cNvPicPr>
              <a:picLocks noChangeAspect="1"/>
            </p:cNvPicPr>
            <p:nvPr/>
          </p:nvPicPr>
          <p:blipFill>
            <a:blip r:embed="rId3"/>
            <a:stretch>
              <a:fillRect/>
            </a:stretch>
          </p:blipFill>
          <p:spPr>
            <a:xfrm>
              <a:off x="2843974" y="4089447"/>
              <a:ext cx="274320" cy="274320"/>
            </a:xfrm>
            <a:prstGeom prst="rect">
              <a:avLst/>
            </a:prstGeom>
          </p:spPr>
        </p:pic>
        <p:pic>
          <p:nvPicPr>
            <p:cNvPr id="606" name="Picture 605" descr="A picture containing text, sign, outdoor, clipart&#10;&#10;Description automatically generated">
              <a:extLst>
                <a:ext uri="{FF2B5EF4-FFF2-40B4-BE49-F238E27FC236}">
                  <a16:creationId xmlns:a16="http://schemas.microsoft.com/office/drawing/2014/main" id="{75BD3028-9BFD-7963-30A2-2B0FF5DC450A}"/>
                </a:ext>
              </a:extLst>
            </p:cNvPr>
            <p:cNvPicPr>
              <a:picLocks noChangeAspect="1"/>
            </p:cNvPicPr>
            <p:nvPr/>
          </p:nvPicPr>
          <p:blipFill>
            <a:blip r:embed="rId9"/>
            <a:stretch>
              <a:fillRect/>
            </a:stretch>
          </p:blipFill>
          <p:spPr>
            <a:xfrm>
              <a:off x="3118294" y="4089447"/>
              <a:ext cx="274320" cy="274320"/>
            </a:xfrm>
            <a:prstGeom prst="rect">
              <a:avLst/>
            </a:prstGeom>
          </p:spPr>
        </p:pic>
        <p:pic>
          <p:nvPicPr>
            <p:cNvPr id="607" name="Picture 606" descr="Icon&#10;&#10;Description automatically generated">
              <a:extLst>
                <a:ext uri="{FF2B5EF4-FFF2-40B4-BE49-F238E27FC236}">
                  <a16:creationId xmlns:a16="http://schemas.microsoft.com/office/drawing/2014/main" id="{DCC01DDE-BE62-A060-7545-573E6520720A}"/>
                </a:ext>
              </a:extLst>
            </p:cNvPr>
            <p:cNvPicPr>
              <a:picLocks noChangeAspect="1"/>
            </p:cNvPicPr>
            <p:nvPr/>
          </p:nvPicPr>
          <p:blipFill>
            <a:blip r:embed="rId6"/>
            <a:stretch>
              <a:fillRect/>
            </a:stretch>
          </p:blipFill>
          <p:spPr>
            <a:xfrm>
              <a:off x="3392614" y="4089447"/>
              <a:ext cx="274320" cy="274320"/>
            </a:xfrm>
            <a:prstGeom prst="rect">
              <a:avLst/>
            </a:prstGeom>
          </p:spPr>
        </p:pic>
        <p:pic>
          <p:nvPicPr>
            <p:cNvPr id="608" name="Picture 607" descr="Icon&#10;&#10;Description automatically generated">
              <a:extLst>
                <a:ext uri="{FF2B5EF4-FFF2-40B4-BE49-F238E27FC236}">
                  <a16:creationId xmlns:a16="http://schemas.microsoft.com/office/drawing/2014/main" id="{A98FA48D-2425-A8DD-B954-7C799B9A6AA4}"/>
                </a:ext>
              </a:extLst>
            </p:cNvPr>
            <p:cNvPicPr>
              <a:picLocks noChangeAspect="1"/>
            </p:cNvPicPr>
            <p:nvPr/>
          </p:nvPicPr>
          <p:blipFill>
            <a:blip r:embed="rId12"/>
            <a:stretch>
              <a:fillRect/>
            </a:stretch>
          </p:blipFill>
          <p:spPr>
            <a:xfrm>
              <a:off x="3666934" y="4089447"/>
              <a:ext cx="274320" cy="274320"/>
            </a:xfrm>
            <a:prstGeom prst="rect">
              <a:avLst/>
            </a:prstGeom>
          </p:spPr>
        </p:pic>
      </p:grpSp>
      <p:grpSp>
        <p:nvGrpSpPr>
          <p:cNvPr id="609" name="Group 608">
            <a:extLst>
              <a:ext uri="{FF2B5EF4-FFF2-40B4-BE49-F238E27FC236}">
                <a16:creationId xmlns:a16="http://schemas.microsoft.com/office/drawing/2014/main" id="{20C9D0BC-5607-E326-975E-9F20A41581A6}"/>
              </a:ext>
            </a:extLst>
          </p:cNvPr>
          <p:cNvGrpSpPr/>
          <p:nvPr/>
        </p:nvGrpSpPr>
        <p:grpSpPr>
          <a:xfrm>
            <a:off x="5430508" y="4767394"/>
            <a:ext cx="1097280" cy="274320"/>
            <a:chOff x="2843974" y="4770228"/>
            <a:chExt cx="1097280" cy="274320"/>
          </a:xfrm>
        </p:grpSpPr>
        <p:pic>
          <p:nvPicPr>
            <p:cNvPr id="610" name="Picture 609" descr="Icon&#10;&#10;Description automatically generated">
              <a:extLst>
                <a:ext uri="{FF2B5EF4-FFF2-40B4-BE49-F238E27FC236}">
                  <a16:creationId xmlns:a16="http://schemas.microsoft.com/office/drawing/2014/main" id="{00B86665-5F79-D86F-A656-95BFBBF5AB19}"/>
                </a:ext>
              </a:extLst>
            </p:cNvPr>
            <p:cNvPicPr>
              <a:picLocks noChangeAspect="1"/>
            </p:cNvPicPr>
            <p:nvPr/>
          </p:nvPicPr>
          <p:blipFill>
            <a:blip r:embed="rId3"/>
            <a:stretch>
              <a:fillRect/>
            </a:stretch>
          </p:blipFill>
          <p:spPr>
            <a:xfrm>
              <a:off x="2843974" y="4770228"/>
              <a:ext cx="274320" cy="274320"/>
            </a:xfrm>
            <a:prstGeom prst="rect">
              <a:avLst/>
            </a:prstGeom>
          </p:spPr>
        </p:pic>
        <p:pic>
          <p:nvPicPr>
            <p:cNvPr id="611" name="Picture 610" descr="A picture containing text, sign, outdoor, clipart&#10;&#10;Description automatically generated">
              <a:extLst>
                <a:ext uri="{FF2B5EF4-FFF2-40B4-BE49-F238E27FC236}">
                  <a16:creationId xmlns:a16="http://schemas.microsoft.com/office/drawing/2014/main" id="{7A394151-9168-69AB-44FF-03BC7D75AB20}"/>
                </a:ext>
              </a:extLst>
            </p:cNvPr>
            <p:cNvPicPr>
              <a:picLocks noChangeAspect="1"/>
            </p:cNvPicPr>
            <p:nvPr/>
          </p:nvPicPr>
          <p:blipFill>
            <a:blip r:embed="rId9"/>
            <a:stretch>
              <a:fillRect/>
            </a:stretch>
          </p:blipFill>
          <p:spPr>
            <a:xfrm>
              <a:off x="3118294" y="4770228"/>
              <a:ext cx="274320" cy="274320"/>
            </a:xfrm>
            <a:prstGeom prst="rect">
              <a:avLst/>
            </a:prstGeom>
          </p:spPr>
        </p:pic>
        <p:pic>
          <p:nvPicPr>
            <p:cNvPr id="612" name="Picture 611" descr="Icon&#10;&#10;Description automatically generated">
              <a:extLst>
                <a:ext uri="{FF2B5EF4-FFF2-40B4-BE49-F238E27FC236}">
                  <a16:creationId xmlns:a16="http://schemas.microsoft.com/office/drawing/2014/main" id="{05F33698-8CC5-5ABC-85B2-79623570A0E5}"/>
                </a:ext>
              </a:extLst>
            </p:cNvPr>
            <p:cNvPicPr>
              <a:picLocks noChangeAspect="1"/>
            </p:cNvPicPr>
            <p:nvPr/>
          </p:nvPicPr>
          <p:blipFill>
            <a:blip r:embed="rId6"/>
            <a:stretch>
              <a:fillRect/>
            </a:stretch>
          </p:blipFill>
          <p:spPr>
            <a:xfrm>
              <a:off x="3392614" y="4770228"/>
              <a:ext cx="274320" cy="274320"/>
            </a:xfrm>
            <a:prstGeom prst="rect">
              <a:avLst/>
            </a:prstGeom>
          </p:spPr>
        </p:pic>
        <p:pic>
          <p:nvPicPr>
            <p:cNvPr id="613" name="Picture 612" descr="Icon&#10;&#10;Description automatically generated">
              <a:extLst>
                <a:ext uri="{FF2B5EF4-FFF2-40B4-BE49-F238E27FC236}">
                  <a16:creationId xmlns:a16="http://schemas.microsoft.com/office/drawing/2014/main" id="{0FAC87BD-F2F6-40BF-49CC-8388AF96CA5C}"/>
                </a:ext>
              </a:extLst>
            </p:cNvPr>
            <p:cNvPicPr>
              <a:picLocks noChangeAspect="1"/>
            </p:cNvPicPr>
            <p:nvPr/>
          </p:nvPicPr>
          <p:blipFill>
            <a:blip r:embed="rId12"/>
            <a:stretch>
              <a:fillRect/>
            </a:stretch>
          </p:blipFill>
          <p:spPr>
            <a:xfrm>
              <a:off x="3666934" y="4770228"/>
              <a:ext cx="274320" cy="274320"/>
            </a:xfrm>
            <a:prstGeom prst="rect">
              <a:avLst/>
            </a:prstGeom>
          </p:spPr>
        </p:pic>
      </p:grpSp>
      <p:grpSp>
        <p:nvGrpSpPr>
          <p:cNvPr id="614" name="Group 613">
            <a:extLst>
              <a:ext uri="{FF2B5EF4-FFF2-40B4-BE49-F238E27FC236}">
                <a16:creationId xmlns:a16="http://schemas.microsoft.com/office/drawing/2014/main" id="{BB6F3C1E-371F-759E-7836-91A3F13F1143}"/>
              </a:ext>
            </a:extLst>
          </p:cNvPr>
          <p:cNvGrpSpPr/>
          <p:nvPr/>
        </p:nvGrpSpPr>
        <p:grpSpPr>
          <a:xfrm>
            <a:off x="5430508" y="5448175"/>
            <a:ext cx="1097280" cy="274320"/>
            <a:chOff x="2843974" y="5451009"/>
            <a:chExt cx="1097280" cy="274320"/>
          </a:xfrm>
        </p:grpSpPr>
        <p:pic>
          <p:nvPicPr>
            <p:cNvPr id="615" name="Picture 614" descr="Icon&#10;&#10;Description automatically generated">
              <a:extLst>
                <a:ext uri="{FF2B5EF4-FFF2-40B4-BE49-F238E27FC236}">
                  <a16:creationId xmlns:a16="http://schemas.microsoft.com/office/drawing/2014/main" id="{E2895217-94D8-12BC-BA4F-05719C1C2CC4}"/>
                </a:ext>
              </a:extLst>
            </p:cNvPr>
            <p:cNvPicPr>
              <a:picLocks noChangeAspect="1"/>
            </p:cNvPicPr>
            <p:nvPr/>
          </p:nvPicPr>
          <p:blipFill>
            <a:blip r:embed="rId3"/>
            <a:stretch>
              <a:fillRect/>
            </a:stretch>
          </p:blipFill>
          <p:spPr>
            <a:xfrm>
              <a:off x="2843974" y="5451009"/>
              <a:ext cx="274320" cy="274320"/>
            </a:xfrm>
            <a:prstGeom prst="rect">
              <a:avLst/>
            </a:prstGeom>
          </p:spPr>
        </p:pic>
        <p:pic>
          <p:nvPicPr>
            <p:cNvPr id="616" name="Picture 615" descr="A picture containing text, sign, outdoor, clipart&#10;&#10;Description automatically generated">
              <a:extLst>
                <a:ext uri="{FF2B5EF4-FFF2-40B4-BE49-F238E27FC236}">
                  <a16:creationId xmlns:a16="http://schemas.microsoft.com/office/drawing/2014/main" id="{B6EF6AD3-0B11-030D-0627-01647CF94909}"/>
                </a:ext>
              </a:extLst>
            </p:cNvPr>
            <p:cNvPicPr>
              <a:picLocks noChangeAspect="1"/>
            </p:cNvPicPr>
            <p:nvPr/>
          </p:nvPicPr>
          <p:blipFill>
            <a:blip r:embed="rId9"/>
            <a:stretch>
              <a:fillRect/>
            </a:stretch>
          </p:blipFill>
          <p:spPr>
            <a:xfrm>
              <a:off x="3118294" y="5451009"/>
              <a:ext cx="274320" cy="274320"/>
            </a:xfrm>
            <a:prstGeom prst="rect">
              <a:avLst/>
            </a:prstGeom>
          </p:spPr>
        </p:pic>
        <p:pic>
          <p:nvPicPr>
            <p:cNvPr id="617" name="Picture 616" descr="Icon&#10;&#10;Description automatically generated">
              <a:extLst>
                <a:ext uri="{FF2B5EF4-FFF2-40B4-BE49-F238E27FC236}">
                  <a16:creationId xmlns:a16="http://schemas.microsoft.com/office/drawing/2014/main" id="{570C579A-2C29-3759-219F-677468E0D8E3}"/>
                </a:ext>
              </a:extLst>
            </p:cNvPr>
            <p:cNvPicPr>
              <a:picLocks noChangeAspect="1"/>
            </p:cNvPicPr>
            <p:nvPr/>
          </p:nvPicPr>
          <p:blipFill>
            <a:blip r:embed="rId6"/>
            <a:stretch>
              <a:fillRect/>
            </a:stretch>
          </p:blipFill>
          <p:spPr>
            <a:xfrm>
              <a:off x="3392614" y="5451009"/>
              <a:ext cx="274320" cy="274320"/>
            </a:xfrm>
            <a:prstGeom prst="rect">
              <a:avLst/>
            </a:prstGeom>
          </p:spPr>
        </p:pic>
        <p:pic>
          <p:nvPicPr>
            <p:cNvPr id="618" name="Picture 617" descr="Icon&#10;&#10;Description automatically generated">
              <a:extLst>
                <a:ext uri="{FF2B5EF4-FFF2-40B4-BE49-F238E27FC236}">
                  <a16:creationId xmlns:a16="http://schemas.microsoft.com/office/drawing/2014/main" id="{5C7DABDF-B4AD-FC78-C8B9-4228DE969850}"/>
                </a:ext>
              </a:extLst>
            </p:cNvPr>
            <p:cNvPicPr>
              <a:picLocks noChangeAspect="1"/>
            </p:cNvPicPr>
            <p:nvPr/>
          </p:nvPicPr>
          <p:blipFill>
            <a:blip r:embed="rId12"/>
            <a:stretch>
              <a:fillRect/>
            </a:stretch>
          </p:blipFill>
          <p:spPr>
            <a:xfrm>
              <a:off x="3666934" y="5451009"/>
              <a:ext cx="274320" cy="274320"/>
            </a:xfrm>
            <a:prstGeom prst="rect">
              <a:avLst/>
            </a:prstGeom>
          </p:spPr>
        </p:pic>
      </p:grpSp>
      <p:pic>
        <p:nvPicPr>
          <p:cNvPr id="619" name="Picture 618" descr="Icon&#10;&#10;Description automatically generated">
            <a:extLst>
              <a:ext uri="{FF2B5EF4-FFF2-40B4-BE49-F238E27FC236}">
                <a16:creationId xmlns:a16="http://schemas.microsoft.com/office/drawing/2014/main" id="{46111015-81A7-B3F1-C9E7-AB33903E849E}"/>
              </a:ext>
            </a:extLst>
          </p:cNvPr>
          <p:cNvPicPr>
            <a:picLocks noChangeAspect="1"/>
          </p:cNvPicPr>
          <p:nvPr/>
        </p:nvPicPr>
        <p:blipFill>
          <a:blip r:embed="rId15">
            <a:duotone>
              <a:schemeClr val="accent3">
                <a:shade val="45000"/>
                <a:satMod val="135000"/>
              </a:schemeClr>
              <a:prstClr val="white"/>
            </a:duotone>
          </a:blip>
          <a:stretch>
            <a:fillRect/>
          </a:stretch>
        </p:blipFill>
        <p:spPr>
          <a:xfrm>
            <a:off x="5439652" y="1368317"/>
            <a:ext cx="256032" cy="256032"/>
          </a:xfrm>
          <a:prstGeom prst="rect">
            <a:avLst/>
          </a:prstGeom>
        </p:spPr>
      </p:pic>
      <p:pic>
        <p:nvPicPr>
          <p:cNvPr id="620" name="Picture 619" descr="Icon&#10;&#10;Description automatically generated">
            <a:extLst>
              <a:ext uri="{FF2B5EF4-FFF2-40B4-BE49-F238E27FC236}">
                <a16:creationId xmlns:a16="http://schemas.microsoft.com/office/drawing/2014/main" id="{C4373CAE-06D6-40AE-E387-20882716C5CA}"/>
              </a:ext>
            </a:extLst>
          </p:cNvPr>
          <p:cNvPicPr>
            <a:picLocks noChangeAspect="1"/>
          </p:cNvPicPr>
          <p:nvPr/>
        </p:nvPicPr>
        <p:blipFill>
          <a:blip r:embed="rId16">
            <a:duotone>
              <a:schemeClr val="accent3">
                <a:shade val="45000"/>
                <a:satMod val="135000"/>
              </a:schemeClr>
              <a:prstClr val="white"/>
            </a:duotone>
          </a:blip>
          <a:stretch>
            <a:fillRect/>
          </a:stretch>
        </p:blipFill>
        <p:spPr>
          <a:xfrm>
            <a:off x="5714294" y="1368317"/>
            <a:ext cx="256032" cy="256032"/>
          </a:xfrm>
          <a:prstGeom prst="rect">
            <a:avLst/>
          </a:prstGeom>
        </p:spPr>
      </p:pic>
      <p:pic>
        <p:nvPicPr>
          <p:cNvPr id="621" name="Picture 620" descr="Icon&#10;&#10;Description automatically generated">
            <a:extLst>
              <a:ext uri="{FF2B5EF4-FFF2-40B4-BE49-F238E27FC236}">
                <a16:creationId xmlns:a16="http://schemas.microsoft.com/office/drawing/2014/main" id="{8F313433-0246-3B7D-2C4C-1FE2A5711B00}"/>
              </a:ext>
            </a:extLst>
          </p:cNvPr>
          <p:cNvPicPr>
            <a:picLocks noChangeAspect="1"/>
          </p:cNvPicPr>
          <p:nvPr/>
        </p:nvPicPr>
        <p:blipFill>
          <a:blip r:embed="rId17">
            <a:duotone>
              <a:schemeClr val="accent3">
                <a:shade val="45000"/>
                <a:satMod val="135000"/>
              </a:schemeClr>
              <a:prstClr val="white"/>
            </a:duotone>
          </a:blip>
          <a:stretch>
            <a:fillRect/>
          </a:stretch>
        </p:blipFill>
        <p:spPr>
          <a:xfrm>
            <a:off x="5988936" y="1368317"/>
            <a:ext cx="256032" cy="256032"/>
          </a:xfrm>
          <a:prstGeom prst="rect">
            <a:avLst/>
          </a:prstGeom>
        </p:spPr>
      </p:pic>
      <p:pic>
        <p:nvPicPr>
          <p:cNvPr id="622" name="Picture 621" descr="Icon&#10;&#10;Description automatically generated">
            <a:extLst>
              <a:ext uri="{FF2B5EF4-FFF2-40B4-BE49-F238E27FC236}">
                <a16:creationId xmlns:a16="http://schemas.microsoft.com/office/drawing/2014/main" id="{92E77680-0F65-C352-CBA8-77326380D17F}"/>
              </a:ext>
            </a:extLst>
          </p:cNvPr>
          <p:cNvPicPr>
            <a:picLocks noChangeAspect="1"/>
          </p:cNvPicPr>
          <p:nvPr/>
        </p:nvPicPr>
        <p:blipFill>
          <a:blip r:embed="rId18">
            <a:duotone>
              <a:schemeClr val="accent3">
                <a:shade val="45000"/>
                <a:satMod val="135000"/>
              </a:schemeClr>
              <a:prstClr val="white"/>
            </a:duotone>
          </a:blip>
          <a:stretch>
            <a:fillRect/>
          </a:stretch>
        </p:blipFill>
        <p:spPr>
          <a:xfrm>
            <a:off x="6263577" y="1368317"/>
            <a:ext cx="256032" cy="256032"/>
          </a:xfrm>
          <a:prstGeom prst="rect">
            <a:avLst/>
          </a:prstGeom>
        </p:spPr>
      </p:pic>
      <p:pic>
        <p:nvPicPr>
          <p:cNvPr id="623" name="Picture 622" descr="Icon&#10;&#10;Description automatically generated">
            <a:extLst>
              <a:ext uri="{FF2B5EF4-FFF2-40B4-BE49-F238E27FC236}">
                <a16:creationId xmlns:a16="http://schemas.microsoft.com/office/drawing/2014/main" id="{C69D63C9-9A9A-8FE3-F7CB-EAAC8D2FA515}"/>
              </a:ext>
            </a:extLst>
          </p:cNvPr>
          <p:cNvPicPr>
            <a:picLocks noChangeAspect="1"/>
          </p:cNvPicPr>
          <p:nvPr/>
        </p:nvPicPr>
        <p:blipFill>
          <a:blip r:embed="rId15">
            <a:duotone>
              <a:schemeClr val="accent3">
                <a:shade val="45000"/>
                <a:satMod val="135000"/>
              </a:schemeClr>
              <a:prstClr val="white"/>
            </a:duotone>
          </a:blip>
          <a:stretch>
            <a:fillRect/>
          </a:stretch>
        </p:blipFill>
        <p:spPr>
          <a:xfrm>
            <a:off x="5435963" y="2057408"/>
            <a:ext cx="256032" cy="256032"/>
          </a:xfrm>
          <a:prstGeom prst="rect">
            <a:avLst/>
          </a:prstGeom>
        </p:spPr>
      </p:pic>
      <p:pic>
        <p:nvPicPr>
          <p:cNvPr id="624" name="Picture 623" descr="Icon&#10;&#10;Description automatically generated">
            <a:extLst>
              <a:ext uri="{FF2B5EF4-FFF2-40B4-BE49-F238E27FC236}">
                <a16:creationId xmlns:a16="http://schemas.microsoft.com/office/drawing/2014/main" id="{0F5CAB9F-4D17-FC56-21D0-38DF4B3B57E4}"/>
              </a:ext>
            </a:extLst>
          </p:cNvPr>
          <p:cNvPicPr>
            <a:picLocks noChangeAspect="1"/>
          </p:cNvPicPr>
          <p:nvPr/>
        </p:nvPicPr>
        <p:blipFill>
          <a:blip r:embed="rId16">
            <a:duotone>
              <a:schemeClr val="accent3">
                <a:shade val="45000"/>
                <a:satMod val="135000"/>
              </a:schemeClr>
              <a:prstClr val="white"/>
            </a:duotone>
          </a:blip>
          <a:stretch>
            <a:fillRect/>
          </a:stretch>
        </p:blipFill>
        <p:spPr>
          <a:xfrm>
            <a:off x="5710605" y="2057408"/>
            <a:ext cx="256032" cy="256032"/>
          </a:xfrm>
          <a:prstGeom prst="rect">
            <a:avLst/>
          </a:prstGeom>
        </p:spPr>
      </p:pic>
      <p:pic>
        <p:nvPicPr>
          <p:cNvPr id="625" name="Picture 624" descr="Icon&#10;&#10;Description automatically generated">
            <a:extLst>
              <a:ext uri="{FF2B5EF4-FFF2-40B4-BE49-F238E27FC236}">
                <a16:creationId xmlns:a16="http://schemas.microsoft.com/office/drawing/2014/main" id="{D986CBC3-FA50-E83E-2B1B-72FA38FD5FDC}"/>
              </a:ext>
            </a:extLst>
          </p:cNvPr>
          <p:cNvPicPr>
            <a:picLocks noChangeAspect="1"/>
          </p:cNvPicPr>
          <p:nvPr/>
        </p:nvPicPr>
        <p:blipFill>
          <a:blip r:embed="rId17">
            <a:duotone>
              <a:schemeClr val="accent3">
                <a:shade val="45000"/>
                <a:satMod val="135000"/>
              </a:schemeClr>
              <a:prstClr val="white"/>
            </a:duotone>
          </a:blip>
          <a:stretch>
            <a:fillRect/>
          </a:stretch>
        </p:blipFill>
        <p:spPr>
          <a:xfrm>
            <a:off x="5985247" y="2057408"/>
            <a:ext cx="256032" cy="256032"/>
          </a:xfrm>
          <a:prstGeom prst="rect">
            <a:avLst/>
          </a:prstGeom>
        </p:spPr>
      </p:pic>
      <p:pic>
        <p:nvPicPr>
          <p:cNvPr id="626" name="Picture 625" descr="Icon&#10;&#10;Description automatically generated">
            <a:extLst>
              <a:ext uri="{FF2B5EF4-FFF2-40B4-BE49-F238E27FC236}">
                <a16:creationId xmlns:a16="http://schemas.microsoft.com/office/drawing/2014/main" id="{69A51975-B56D-8025-3158-CFEE15C3D577}"/>
              </a:ext>
            </a:extLst>
          </p:cNvPr>
          <p:cNvPicPr>
            <a:picLocks noChangeAspect="1"/>
          </p:cNvPicPr>
          <p:nvPr/>
        </p:nvPicPr>
        <p:blipFill>
          <a:blip r:embed="rId18">
            <a:duotone>
              <a:schemeClr val="accent3">
                <a:shade val="45000"/>
                <a:satMod val="135000"/>
              </a:schemeClr>
              <a:prstClr val="white"/>
            </a:duotone>
          </a:blip>
          <a:stretch>
            <a:fillRect/>
          </a:stretch>
        </p:blipFill>
        <p:spPr>
          <a:xfrm>
            <a:off x="6259888" y="2057408"/>
            <a:ext cx="256032" cy="256032"/>
          </a:xfrm>
          <a:prstGeom prst="rect">
            <a:avLst/>
          </a:prstGeom>
        </p:spPr>
      </p:pic>
      <p:pic>
        <p:nvPicPr>
          <p:cNvPr id="627" name="Picture 626" descr="Icon&#10;&#10;Description automatically generated">
            <a:extLst>
              <a:ext uri="{FF2B5EF4-FFF2-40B4-BE49-F238E27FC236}">
                <a16:creationId xmlns:a16="http://schemas.microsoft.com/office/drawing/2014/main" id="{AC333A2E-7F16-AD34-2998-10ED701D057A}"/>
              </a:ext>
            </a:extLst>
          </p:cNvPr>
          <p:cNvPicPr>
            <a:picLocks noChangeAspect="1"/>
          </p:cNvPicPr>
          <p:nvPr/>
        </p:nvPicPr>
        <p:blipFill>
          <a:blip r:embed="rId15">
            <a:duotone>
              <a:schemeClr val="accent3">
                <a:shade val="45000"/>
                <a:satMod val="135000"/>
              </a:schemeClr>
              <a:prstClr val="white"/>
            </a:duotone>
          </a:blip>
          <a:stretch>
            <a:fillRect/>
          </a:stretch>
        </p:blipFill>
        <p:spPr>
          <a:xfrm>
            <a:off x="5435154" y="2738742"/>
            <a:ext cx="256032" cy="256032"/>
          </a:xfrm>
          <a:prstGeom prst="rect">
            <a:avLst/>
          </a:prstGeom>
        </p:spPr>
      </p:pic>
      <p:pic>
        <p:nvPicPr>
          <p:cNvPr id="628" name="Picture 627" descr="Icon&#10;&#10;Description automatically generated">
            <a:extLst>
              <a:ext uri="{FF2B5EF4-FFF2-40B4-BE49-F238E27FC236}">
                <a16:creationId xmlns:a16="http://schemas.microsoft.com/office/drawing/2014/main" id="{41C1BE75-C8E3-DCF1-82D3-4CBF59940795}"/>
              </a:ext>
            </a:extLst>
          </p:cNvPr>
          <p:cNvPicPr>
            <a:picLocks noChangeAspect="1"/>
          </p:cNvPicPr>
          <p:nvPr/>
        </p:nvPicPr>
        <p:blipFill>
          <a:blip r:embed="rId16">
            <a:duotone>
              <a:schemeClr val="accent3">
                <a:shade val="45000"/>
                <a:satMod val="135000"/>
              </a:schemeClr>
              <a:prstClr val="white"/>
            </a:duotone>
          </a:blip>
          <a:stretch>
            <a:fillRect/>
          </a:stretch>
        </p:blipFill>
        <p:spPr>
          <a:xfrm>
            <a:off x="5709796" y="2738742"/>
            <a:ext cx="256032" cy="256032"/>
          </a:xfrm>
          <a:prstGeom prst="rect">
            <a:avLst/>
          </a:prstGeom>
        </p:spPr>
      </p:pic>
      <p:pic>
        <p:nvPicPr>
          <p:cNvPr id="629" name="Picture 628" descr="Icon&#10;&#10;Description automatically generated">
            <a:extLst>
              <a:ext uri="{FF2B5EF4-FFF2-40B4-BE49-F238E27FC236}">
                <a16:creationId xmlns:a16="http://schemas.microsoft.com/office/drawing/2014/main" id="{353A40D5-EB24-1758-191F-28894B889FE5}"/>
              </a:ext>
            </a:extLst>
          </p:cNvPr>
          <p:cNvPicPr>
            <a:picLocks noChangeAspect="1"/>
          </p:cNvPicPr>
          <p:nvPr/>
        </p:nvPicPr>
        <p:blipFill>
          <a:blip r:embed="rId17">
            <a:duotone>
              <a:schemeClr val="accent3">
                <a:shade val="45000"/>
                <a:satMod val="135000"/>
              </a:schemeClr>
              <a:prstClr val="white"/>
            </a:duotone>
          </a:blip>
          <a:stretch>
            <a:fillRect/>
          </a:stretch>
        </p:blipFill>
        <p:spPr>
          <a:xfrm>
            <a:off x="5984438" y="2738742"/>
            <a:ext cx="256032" cy="256032"/>
          </a:xfrm>
          <a:prstGeom prst="rect">
            <a:avLst/>
          </a:prstGeom>
        </p:spPr>
      </p:pic>
      <p:pic>
        <p:nvPicPr>
          <p:cNvPr id="630" name="Picture 629" descr="Icon&#10;&#10;Description automatically generated">
            <a:extLst>
              <a:ext uri="{FF2B5EF4-FFF2-40B4-BE49-F238E27FC236}">
                <a16:creationId xmlns:a16="http://schemas.microsoft.com/office/drawing/2014/main" id="{0474DD50-A0D3-F7B9-0638-8BC12A228867}"/>
              </a:ext>
            </a:extLst>
          </p:cNvPr>
          <p:cNvPicPr>
            <a:picLocks noChangeAspect="1"/>
          </p:cNvPicPr>
          <p:nvPr/>
        </p:nvPicPr>
        <p:blipFill>
          <a:blip r:embed="rId18">
            <a:duotone>
              <a:schemeClr val="accent3">
                <a:shade val="45000"/>
                <a:satMod val="135000"/>
              </a:schemeClr>
              <a:prstClr val="white"/>
            </a:duotone>
          </a:blip>
          <a:stretch>
            <a:fillRect/>
          </a:stretch>
        </p:blipFill>
        <p:spPr>
          <a:xfrm>
            <a:off x="6259079" y="2738742"/>
            <a:ext cx="256032" cy="256032"/>
          </a:xfrm>
          <a:prstGeom prst="rect">
            <a:avLst/>
          </a:prstGeom>
        </p:spPr>
      </p:pic>
      <p:pic>
        <p:nvPicPr>
          <p:cNvPr id="631" name="Picture 630" descr="Icon&#10;&#10;Description automatically generated">
            <a:extLst>
              <a:ext uri="{FF2B5EF4-FFF2-40B4-BE49-F238E27FC236}">
                <a16:creationId xmlns:a16="http://schemas.microsoft.com/office/drawing/2014/main" id="{34E031E1-42E6-8A5E-CC17-2FE5A9C7898A}"/>
              </a:ext>
            </a:extLst>
          </p:cNvPr>
          <p:cNvPicPr>
            <a:picLocks noChangeAspect="1"/>
          </p:cNvPicPr>
          <p:nvPr/>
        </p:nvPicPr>
        <p:blipFill>
          <a:blip r:embed="rId15">
            <a:duotone>
              <a:schemeClr val="accent3">
                <a:shade val="45000"/>
                <a:satMod val="135000"/>
              </a:schemeClr>
              <a:prstClr val="white"/>
            </a:duotone>
          </a:blip>
          <a:stretch>
            <a:fillRect/>
          </a:stretch>
        </p:blipFill>
        <p:spPr>
          <a:xfrm>
            <a:off x="5435963" y="3417720"/>
            <a:ext cx="256032" cy="256032"/>
          </a:xfrm>
          <a:prstGeom prst="rect">
            <a:avLst/>
          </a:prstGeom>
        </p:spPr>
      </p:pic>
      <p:pic>
        <p:nvPicPr>
          <p:cNvPr id="632" name="Picture 631" descr="Icon&#10;&#10;Description automatically generated">
            <a:extLst>
              <a:ext uri="{FF2B5EF4-FFF2-40B4-BE49-F238E27FC236}">
                <a16:creationId xmlns:a16="http://schemas.microsoft.com/office/drawing/2014/main" id="{697F4A2F-F019-B2FE-CC24-1BC62704BDB5}"/>
              </a:ext>
            </a:extLst>
          </p:cNvPr>
          <p:cNvPicPr>
            <a:picLocks noChangeAspect="1"/>
          </p:cNvPicPr>
          <p:nvPr/>
        </p:nvPicPr>
        <p:blipFill>
          <a:blip r:embed="rId16">
            <a:duotone>
              <a:schemeClr val="accent3">
                <a:shade val="45000"/>
                <a:satMod val="135000"/>
              </a:schemeClr>
              <a:prstClr val="white"/>
            </a:duotone>
          </a:blip>
          <a:stretch>
            <a:fillRect/>
          </a:stretch>
        </p:blipFill>
        <p:spPr>
          <a:xfrm>
            <a:off x="5710605" y="3417720"/>
            <a:ext cx="256032" cy="256032"/>
          </a:xfrm>
          <a:prstGeom prst="rect">
            <a:avLst/>
          </a:prstGeom>
        </p:spPr>
      </p:pic>
      <p:pic>
        <p:nvPicPr>
          <p:cNvPr id="633" name="Picture 632" descr="Icon&#10;&#10;Description automatically generated">
            <a:extLst>
              <a:ext uri="{FF2B5EF4-FFF2-40B4-BE49-F238E27FC236}">
                <a16:creationId xmlns:a16="http://schemas.microsoft.com/office/drawing/2014/main" id="{BB1A9EA5-FF92-B372-5802-8942056A0AF6}"/>
              </a:ext>
            </a:extLst>
          </p:cNvPr>
          <p:cNvPicPr>
            <a:picLocks noChangeAspect="1"/>
          </p:cNvPicPr>
          <p:nvPr/>
        </p:nvPicPr>
        <p:blipFill>
          <a:blip r:embed="rId17">
            <a:duotone>
              <a:schemeClr val="accent3">
                <a:shade val="45000"/>
                <a:satMod val="135000"/>
              </a:schemeClr>
              <a:prstClr val="white"/>
            </a:duotone>
          </a:blip>
          <a:stretch>
            <a:fillRect/>
          </a:stretch>
        </p:blipFill>
        <p:spPr>
          <a:xfrm>
            <a:off x="5985247" y="3417720"/>
            <a:ext cx="256032" cy="256032"/>
          </a:xfrm>
          <a:prstGeom prst="rect">
            <a:avLst/>
          </a:prstGeom>
        </p:spPr>
      </p:pic>
      <p:pic>
        <p:nvPicPr>
          <p:cNvPr id="634" name="Picture 633" descr="Icon&#10;&#10;Description automatically generated">
            <a:extLst>
              <a:ext uri="{FF2B5EF4-FFF2-40B4-BE49-F238E27FC236}">
                <a16:creationId xmlns:a16="http://schemas.microsoft.com/office/drawing/2014/main" id="{27EA3DF2-C4FE-987A-8BB6-B5F25C7F46B5}"/>
              </a:ext>
            </a:extLst>
          </p:cNvPr>
          <p:cNvPicPr>
            <a:picLocks noChangeAspect="1"/>
          </p:cNvPicPr>
          <p:nvPr/>
        </p:nvPicPr>
        <p:blipFill>
          <a:blip r:embed="rId18">
            <a:duotone>
              <a:schemeClr val="accent3">
                <a:shade val="45000"/>
                <a:satMod val="135000"/>
              </a:schemeClr>
              <a:prstClr val="white"/>
            </a:duotone>
          </a:blip>
          <a:stretch>
            <a:fillRect/>
          </a:stretch>
        </p:blipFill>
        <p:spPr>
          <a:xfrm>
            <a:off x="6259888" y="3417720"/>
            <a:ext cx="256032" cy="256032"/>
          </a:xfrm>
          <a:prstGeom prst="rect">
            <a:avLst/>
          </a:prstGeom>
        </p:spPr>
      </p:pic>
      <p:pic>
        <p:nvPicPr>
          <p:cNvPr id="635" name="Picture 634" descr="Icon&#10;&#10;Description automatically generated">
            <a:extLst>
              <a:ext uri="{FF2B5EF4-FFF2-40B4-BE49-F238E27FC236}">
                <a16:creationId xmlns:a16="http://schemas.microsoft.com/office/drawing/2014/main" id="{D46974CC-E723-6CD6-6D05-FB5A4FD2D2FD}"/>
              </a:ext>
            </a:extLst>
          </p:cNvPr>
          <p:cNvPicPr>
            <a:picLocks noChangeAspect="1"/>
          </p:cNvPicPr>
          <p:nvPr/>
        </p:nvPicPr>
        <p:blipFill>
          <a:blip r:embed="rId15">
            <a:duotone>
              <a:schemeClr val="accent3">
                <a:shade val="45000"/>
                <a:satMod val="135000"/>
              </a:schemeClr>
              <a:prstClr val="white"/>
            </a:duotone>
          </a:blip>
          <a:stretch>
            <a:fillRect/>
          </a:stretch>
        </p:blipFill>
        <p:spPr>
          <a:xfrm>
            <a:off x="5447831" y="4093591"/>
            <a:ext cx="256032" cy="256032"/>
          </a:xfrm>
          <a:prstGeom prst="rect">
            <a:avLst/>
          </a:prstGeom>
        </p:spPr>
      </p:pic>
      <p:pic>
        <p:nvPicPr>
          <p:cNvPr id="636" name="Picture 635" descr="Icon&#10;&#10;Description automatically generated">
            <a:extLst>
              <a:ext uri="{FF2B5EF4-FFF2-40B4-BE49-F238E27FC236}">
                <a16:creationId xmlns:a16="http://schemas.microsoft.com/office/drawing/2014/main" id="{E6231F9E-7360-41C7-A442-53DBB76A330D}"/>
              </a:ext>
            </a:extLst>
          </p:cNvPr>
          <p:cNvPicPr>
            <a:picLocks noChangeAspect="1"/>
          </p:cNvPicPr>
          <p:nvPr/>
        </p:nvPicPr>
        <p:blipFill>
          <a:blip r:embed="rId16">
            <a:duotone>
              <a:schemeClr val="accent3">
                <a:shade val="45000"/>
                <a:satMod val="135000"/>
              </a:schemeClr>
              <a:prstClr val="white"/>
            </a:duotone>
          </a:blip>
          <a:stretch>
            <a:fillRect/>
          </a:stretch>
        </p:blipFill>
        <p:spPr>
          <a:xfrm>
            <a:off x="5722473" y="4093591"/>
            <a:ext cx="256032" cy="256032"/>
          </a:xfrm>
          <a:prstGeom prst="rect">
            <a:avLst/>
          </a:prstGeom>
        </p:spPr>
      </p:pic>
      <p:pic>
        <p:nvPicPr>
          <p:cNvPr id="637" name="Picture 636" descr="Icon&#10;&#10;Description automatically generated">
            <a:extLst>
              <a:ext uri="{FF2B5EF4-FFF2-40B4-BE49-F238E27FC236}">
                <a16:creationId xmlns:a16="http://schemas.microsoft.com/office/drawing/2014/main" id="{C98AF51B-A5D6-8D4D-ED06-0686F65967A1}"/>
              </a:ext>
            </a:extLst>
          </p:cNvPr>
          <p:cNvPicPr>
            <a:picLocks noChangeAspect="1"/>
          </p:cNvPicPr>
          <p:nvPr/>
        </p:nvPicPr>
        <p:blipFill>
          <a:blip r:embed="rId17">
            <a:duotone>
              <a:schemeClr val="accent3">
                <a:shade val="45000"/>
                <a:satMod val="135000"/>
              </a:schemeClr>
              <a:prstClr val="white"/>
            </a:duotone>
          </a:blip>
          <a:stretch>
            <a:fillRect/>
          </a:stretch>
        </p:blipFill>
        <p:spPr>
          <a:xfrm>
            <a:off x="5997115" y="4093591"/>
            <a:ext cx="256032" cy="256032"/>
          </a:xfrm>
          <a:prstGeom prst="rect">
            <a:avLst/>
          </a:prstGeom>
        </p:spPr>
      </p:pic>
      <p:pic>
        <p:nvPicPr>
          <p:cNvPr id="638" name="Picture 637" descr="Icon&#10;&#10;Description automatically generated">
            <a:extLst>
              <a:ext uri="{FF2B5EF4-FFF2-40B4-BE49-F238E27FC236}">
                <a16:creationId xmlns:a16="http://schemas.microsoft.com/office/drawing/2014/main" id="{7BEACFA2-B9B4-E1B8-BD75-67DECF3921B3}"/>
              </a:ext>
            </a:extLst>
          </p:cNvPr>
          <p:cNvPicPr>
            <a:picLocks noChangeAspect="1"/>
          </p:cNvPicPr>
          <p:nvPr/>
        </p:nvPicPr>
        <p:blipFill>
          <a:blip r:embed="rId18">
            <a:duotone>
              <a:schemeClr val="accent3">
                <a:shade val="45000"/>
                <a:satMod val="135000"/>
              </a:schemeClr>
              <a:prstClr val="white"/>
            </a:duotone>
          </a:blip>
          <a:stretch>
            <a:fillRect/>
          </a:stretch>
        </p:blipFill>
        <p:spPr>
          <a:xfrm>
            <a:off x="6271756" y="4093591"/>
            <a:ext cx="256032" cy="256032"/>
          </a:xfrm>
          <a:prstGeom prst="rect">
            <a:avLst/>
          </a:prstGeom>
        </p:spPr>
      </p:pic>
      <p:pic>
        <p:nvPicPr>
          <p:cNvPr id="639" name="Picture 638" descr="Icon&#10;&#10;Description automatically generated">
            <a:extLst>
              <a:ext uri="{FF2B5EF4-FFF2-40B4-BE49-F238E27FC236}">
                <a16:creationId xmlns:a16="http://schemas.microsoft.com/office/drawing/2014/main" id="{28B20FF1-0381-0EF0-D4CC-706203687C81}"/>
              </a:ext>
            </a:extLst>
          </p:cNvPr>
          <p:cNvPicPr>
            <a:picLocks noChangeAspect="1"/>
          </p:cNvPicPr>
          <p:nvPr/>
        </p:nvPicPr>
        <p:blipFill>
          <a:blip r:embed="rId15">
            <a:duotone>
              <a:schemeClr val="accent3">
                <a:shade val="45000"/>
                <a:satMod val="135000"/>
              </a:schemeClr>
              <a:prstClr val="white"/>
            </a:duotone>
          </a:blip>
          <a:stretch>
            <a:fillRect/>
          </a:stretch>
        </p:blipFill>
        <p:spPr>
          <a:xfrm>
            <a:off x="5442941" y="4780792"/>
            <a:ext cx="256032" cy="256032"/>
          </a:xfrm>
          <a:prstGeom prst="rect">
            <a:avLst/>
          </a:prstGeom>
        </p:spPr>
      </p:pic>
      <p:pic>
        <p:nvPicPr>
          <p:cNvPr id="640" name="Picture 639" descr="Icon&#10;&#10;Description automatically generated">
            <a:extLst>
              <a:ext uri="{FF2B5EF4-FFF2-40B4-BE49-F238E27FC236}">
                <a16:creationId xmlns:a16="http://schemas.microsoft.com/office/drawing/2014/main" id="{EA38A9A3-12C7-D997-AEFA-EB1482DD3DCD}"/>
              </a:ext>
            </a:extLst>
          </p:cNvPr>
          <p:cNvPicPr>
            <a:picLocks noChangeAspect="1"/>
          </p:cNvPicPr>
          <p:nvPr/>
        </p:nvPicPr>
        <p:blipFill>
          <a:blip r:embed="rId16">
            <a:duotone>
              <a:schemeClr val="accent3">
                <a:shade val="45000"/>
                <a:satMod val="135000"/>
              </a:schemeClr>
              <a:prstClr val="white"/>
            </a:duotone>
          </a:blip>
          <a:stretch>
            <a:fillRect/>
          </a:stretch>
        </p:blipFill>
        <p:spPr>
          <a:xfrm>
            <a:off x="5717583" y="4780792"/>
            <a:ext cx="256032" cy="256032"/>
          </a:xfrm>
          <a:prstGeom prst="rect">
            <a:avLst/>
          </a:prstGeom>
        </p:spPr>
      </p:pic>
      <p:pic>
        <p:nvPicPr>
          <p:cNvPr id="641" name="Picture 640" descr="Icon&#10;&#10;Description automatically generated">
            <a:extLst>
              <a:ext uri="{FF2B5EF4-FFF2-40B4-BE49-F238E27FC236}">
                <a16:creationId xmlns:a16="http://schemas.microsoft.com/office/drawing/2014/main" id="{261AD4B0-7B6A-E4BE-8BD3-D0891F4E4E7E}"/>
              </a:ext>
            </a:extLst>
          </p:cNvPr>
          <p:cNvPicPr>
            <a:picLocks noChangeAspect="1"/>
          </p:cNvPicPr>
          <p:nvPr/>
        </p:nvPicPr>
        <p:blipFill>
          <a:blip r:embed="rId17">
            <a:duotone>
              <a:schemeClr val="accent3">
                <a:shade val="45000"/>
                <a:satMod val="135000"/>
              </a:schemeClr>
              <a:prstClr val="white"/>
            </a:duotone>
          </a:blip>
          <a:stretch>
            <a:fillRect/>
          </a:stretch>
        </p:blipFill>
        <p:spPr>
          <a:xfrm>
            <a:off x="5992225" y="4780792"/>
            <a:ext cx="256032" cy="256032"/>
          </a:xfrm>
          <a:prstGeom prst="rect">
            <a:avLst/>
          </a:prstGeom>
        </p:spPr>
      </p:pic>
      <p:pic>
        <p:nvPicPr>
          <p:cNvPr id="642" name="Picture 641" descr="Icon&#10;&#10;Description automatically generated">
            <a:extLst>
              <a:ext uri="{FF2B5EF4-FFF2-40B4-BE49-F238E27FC236}">
                <a16:creationId xmlns:a16="http://schemas.microsoft.com/office/drawing/2014/main" id="{23E0445D-F192-B981-B71F-A5B8D8817BBE}"/>
              </a:ext>
            </a:extLst>
          </p:cNvPr>
          <p:cNvPicPr>
            <a:picLocks noChangeAspect="1"/>
          </p:cNvPicPr>
          <p:nvPr/>
        </p:nvPicPr>
        <p:blipFill>
          <a:blip r:embed="rId18">
            <a:duotone>
              <a:schemeClr val="accent3">
                <a:shade val="45000"/>
                <a:satMod val="135000"/>
              </a:schemeClr>
              <a:prstClr val="white"/>
            </a:duotone>
          </a:blip>
          <a:stretch>
            <a:fillRect/>
          </a:stretch>
        </p:blipFill>
        <p:spPr>
          <a:xfrm>
            <a:off x="6266866" y="4780792"/>
            <a:ext cx="256032" cy="256032"/>
          </a:xfrm>
          <a:prstGeom prst="rect">
            <a:avLst/>
          </a:prstGeom>
        </p:spPr>
      </p:pic>
      <p:pic>
        <p:nvPicPr>
          <p:cNvPr id="643" name="Picture 642" descr="Icon&#10;&#10;Description automatically generated">
            <a:extLst>
              <a:ext uri="{FF2B5EF4-FFF2-40B4-BE49-F238E27FC236}">
                <a16:creationId xmlns:a16="http://schemas.microsoft.com/office/drawing/2014/main" id="{2BAC41CA-FD45-3F81-4005-7B7DD840C9B2}"/>
              </a:ext>
            </a:extLst>
          </p:cNvPr>
          <p:cNvPicPr>
            <a:picLocks noChangeAspect="1"/>
          </p:cNvPicPr>
          <p:nvPr/>
        </p:nvPicPr>
        <p:blipFill>
          <a:blip r:embed="rId15">
            <a:duotone>
              <a:schemeClr val="accent3">
                <a:shade val="45000"/>
                <a:satMod val="135000"/>
              </a:schemeClr>
              <a:prstClr val="white"/>
            </a:duotone>
          </a:blip>
          <a:stretch>
            <a:fillRect/>
          </a:stretch>
        </p:blipFill>
        <p:spPr>
          <a:xfrm>
            <a:off x="5442941" y="5462126"/>
            <a:ext cx="256032" cy="256032"/>
          </a:xfrm>
          <a:prstGeom prst="rect">
            <a:avLst/>
          </a:prstGeom>
        </p:spPr>
      </p:pic>
      <p:pic>
        <p:nvPicPr>
          <p:cNvPr id="644" name="Picture 643" descr="Icon&#10;&#10;Description automatically generated">
            <a:extLst>
              <a:ext uri="{FF2B5EF4-FFF2-40B4-BE49-F238E27FC236}">
                <a16:creationId xmlns:a16="http://schemas.microsoft.com/office/drawing/2014/main" id="{F7D1D26C-BCA1-15E6-4D53-CFB68E4A64E2}"/>
              </a:ext>
            </a:extLst>
          </p:cNvPr>
          <p:cNvPicPr>
            <a:picLocks noChangeAspect="1"/>
          </p:cNvPicPr>
          <p:nvPr/>
        </p:nvPicPr>
        <p:blipFill>
          <a:blip r:embed="rId16">
            <a:duotone>
              <a:schemeClr val="accent3">
                <a:shade val="45000"/>
                <a:satMod val="135000"/>
              </a:schemeClr>
              <a:prstClr val="white"/>
            </a:duotone>
          </a:blip>
          <a:stretch>
            <a:fillRect/>
          </a:stretch>
        </p:blipFill>
        <p:spPr>
          <a:xfrm>
            <a:off x="5717583" y="5462126"/>
            <a:ext cx="256032" cy="256032"/>
          </a:xfrm>
          <a:prstGeom prst="rect">
            <a:avLst/>
          </a:prstGeom>
        </p:spPr>
      </p:pic>
      <p:pic>
        <p:nvPicPr>
          <p:cNvPr id="645" name="Picture 644" descr="Icon&#10;&#10;Description automatically generated">
            <a:extLst>
              <a:ext uri="{FF2B5EF4-FFF2-40B4-BE49-F238E27FC236}">
                <a16:creationId xmlns:a16="http://schemas.microsoft.com/office/drawing/2014/main" id="{24845823-4AE2-10C6-532B-1AB1880A9167}"/>
              </a:ext>
            </a:extLst>
          </p:cNvPr>
          <p:cNvPicPr>
            <a:picLocks noChangeAspect="1"/>
          </p:cNvPicPr>
          <p:nvPr/>
        </p:nvPicPr>
        <p:blipFill>
          <a:blip r:embed="rId17">
            <a:duotone>
              <a:schemeClr val="accent3">
                <a:shade val="45000"/>
                <a:satMod val="135000"/>
              </a:schemeClr>
              <a:prstClr val="white"/>
            </a:duotone>
          </a:blip>
          <a:stretch>
            <a:fillRect/>
          </a:stretch>
        </p:blipFill>
        <p:spPr>
          <a:xfrm>
            <a:off x="5992225" y="5462126"/>
            <a:ext cx="256032" cy="256032"/>
          </a:xfrm>
          <a:prstGeom prst="rect">
            <a:avLst/>
          </a:prstGeom>
        </p:spPr>
      </p:pic>
      <p:pic>
        <p:nvPicPr>
          <p:cNvPr id="646" name="Picture 645" descr="Icon&#10;&#10;Description automatically generated">
            <a:extLst>
              <a:ext uri="{FF2B5EF4-FFF2-40B4-BE49-F238E27FC236}">
                <a16:creationId xmlns:a16="http://schemas.microsoft.com/office/drawing/2014/main" id="{EF6549B6-D6A7-3303-C568-35B121DF4E7D}"/>
              </a:ext>
            </a:extLst>
          </p:cNvPr>
          <p:cNvPicPr>
            <a:picLocks noChangeAspect="1"/>
          </p:cNvPicPr>
          <p:nvPr/>
        </p:nvPicPr>
        <p:blipFill>
          <a:blip r:embed="rId18">
            <a:duotone>
              <a:schemeClr val="accent3">
                <a:shade val="45000"/>
                <a:satMod val="135000"/>
              </a:schemeClr>
              <a:prstClr val="white"/>
            </a:duotone>
          </a:blip>
          <a:stretch>
            <a:fillRect/>
          </a:stretch>
        </p:blipFill>
        <p:spPr>
          <a:xfrm>
            <a:off x="6266866" y="5462126"/>
            <a:ext cx="256032" cy="256032"/>
          </a:xfrm>
          <a:prstGeom prst="rect">
            <a:avLst/>
          </a:prstGeom>
        </p:spPr>
      </p:pic>
      <p:grpSp>
        <p:nvGrpSpPr>
          <p:cNvPr id="647" name="Group 646">
            <a:extLst>
              <a:ext uri="{FF2B5EF4-FFF2-40B4-BE49-F238E27FC236}">
                <a16:creationId xmlns:a16="http://schemas.microsoft.com/office/drawing/2014/main" id="{4B757FA3-1080-2EF1-8C51-CCF9FEB087FB}"/>
              </a:ext>
            </a:extLst>
          </p:cNvPr>
          <p:cNvGrpSpPr/>
          <p:nvPr/>
        </p:nvGrpSpPr>
        <p:grpSpPr>
          <a:xfrm>
            <a:off x="6713785" y="1366679"/>
            <a:ext cx="1097280" cy="274320"/>
            <a:chOff x="2843974" y="1366323"/>
            <a:chExt cx="1097280" cy="274320"/>
          </a:xfrm>
        </p:grpSpPr>
        <p:pic>
          <p:nvPicPr>
            <p:cNvPr id="648" name="Picture 647" descr="Icon&#10;&#10;Description automatically generated">
              <a:extLst>
                <a:ext uri="{FF2B5EF4-FFF2-40B4-BE49-F238E27FC236}">
                  <a16:creationId xmlns:a16="http://schemas.microsoft.com/office/drawing/2014/main" id="{F6D2D202-16E0-6733-1504-542C75F2DC1B}"/>
                </a:ext>
              </a:extLst>
            </p:cNvPr>
            <p:cNvPicPr>
              <a:picLocks noChangeAspect="1"/>
            </p:cNvPicPr>
            <p:nvPr/>
          </p:nvPicPr>
          <p:blipFill>
            <a:blip r:embed="rId3"/>
            <a:stretch>
              <a:fillRect/>
            </a:stretch>
          </p:blipFill>
          <p:spPr>
            <a:xfrm>
              <a:off x="2843974" y="1366323"/>
              <a:ext cx="274320" cy="274320"/>
            </a:xfrm>
            <a:prstGeom prst="rect">
              <a:avLst/>
            </a:prstGeom>
          </p:spPr>
        </p:pic>
        <p:pic>
          <p:nvPicPr>
            <p:cNvPr id="649" name="Picture 648" descr="A picture containing text, sign, outdoor, clipart&#10;&#10;Description automatically generated">
              <a:extLst>
                <a:ext uri="{FF2B5EF4-FFF2-40B4-BE49-F238E27FC236}">
                  <a16:creationId xmlns:a16="http://schemas.microsoft.com/office/drawing/2014/main" id="{6713887E-C2F0-797C-4860-742FCB54E0DF}"/>
                </a:ext>
              </a:extLst>
            </p:cNvPr>
            <p:cNvPicPr>
              <a:picLocks noChangeAspect="1"/>
            </p:cNvPicPr>
            <p:nvPr/>
          </p:nvPicPr>
          <p:blipFill>
            <a:blip r:embed="rId9"/>
            <a:stretch>
              <a:fillRect/>
            </a:stretch>
          </p:blipFill>
          <p:spPr>
            <a:xfrm>
              <a:off x="3118294" y="1366323"/>
              <a:ext cx="274320" cy="274320"/>
            </a:xfrm>
            <a:prstGeom prst="rect">
              <a:avLst/>
            </a:prstGeom>
          </p:spPr>
        </p:pic>
        <p:pic>
          <p:nvPicPr>
            <p:cNvPr id="650" name="Picture 649" descr="Icon&#10;&#10;Description automatically generated">
              <a:extLst>
                <a:ext uri="{FF2B5EF4-FFF2-40B4-BE49-F238E27FC236}">
                  <a16:creationId xmlns:a16="http://schemas.microsoft.com/office/drawing/2014/main" id="{06DFD7F8-E5BF-913A-0775-C61EBEC61845}"/>
                </a:ext>
              </a:extLst>
            </p:cNvPr>
            <p:cNvPicPr>
              <a:picLocks noChangeAspect="1"/>
            </p:cNvPicPr>
            <p:nvPr/>
          </p:nvPicPr>
          <p:blipFill>
            <a:blip r:embed="rId6"/>
            <a:stretch>
              <a:fillRect/>
            </a:stretch>
          </p:blipFill>
          <p:spPr>
            <a:xfrm>
              <a:off x="3392614" y="1366323"/>
              <a:ext cx="274320" cy="274320"/>
            </a:xfrm>
            <a:prstGeom prst="rect">
              <a:avLst/>
            </a:prstGeom>
          </p:spPr>
        </p:pic>
        <p:pic>
          <p:nvPicPr>
            <p:cNvPr id="651" name="Picture 650" descr="Icon&#10;&#10;Description automatically generated">
              <a:extLst>
                <a:ext uri="{FF2B5EF4-FFF2-40B4-BE49-F238E27FC236}">
                  <a16:creationId xmlns:a16="http://schemas.microsoft.com/office/drawing/2014/main" id="{E4A64CF8-10E4-D7A5-9CB6-C68663095B02}"/>
                </a:ext>
              </a:extLst>
            </p:cNvPr>
            <p:cNvPicPr>
              <a:picLocks noChangeAspect="1"/>
            </p:cNvPicPr>
            <p:nvPr/>
          </p:nvPicPr>
          <p:blipFill>
            <a:blip r:embed="rId12"/>
            <a:stretch>
              <a:fillRect/>
            </a:stretch>
          </p:blipFill>
          <p:spPr>
            <a:xfrm>
              <a:off x="3666934" y="1366323"/>
              <a:ext cx="274320" cy="274320"/>
            </a:xfrm>
            <a:prstGeom prst="rect">
              <a:avLst/>
            </a:prstGeom>
          </p:spPr>
        </p:pic>
      </p:grpSp>
      <p:grpSp>
        <p:nvGrpSpPr>
          <p:cNvPr id="652" name="Group 651">
            <a:extLst>
              <a:ext uri="{FF2B5EF4-FFF2-40B4-BE49-F238E27FC236}">
                <a16:creationId xmlns:a16="http://schemas.microsoft.com/office/drawing/2014/main" id="{3CE12247-30F7-2743-FBAC-AFAF305ED84E}"/>
              </a:ext>
            </a:extLst>
          </p:cNvPr>
          <p:cNvGrpSpPr/>
          <p:nvPr/>
        </p:nvGrpSpPr>
        <p:grpSpPr>
          <a:xfrm>
            <a:off x="6713785" y="2047460"/>
            <a:ext cx="1097280" cy="274320"/>
            <a:chOff x="2843974" y="2047104"/>
            <a:chExt cx="1097280" cy="274320"/>
          </a:xfrm>
        </p:grpSpPr>
        <p:pic>
          <p:nvPicPr>
            <p:cNvPr id="653" name="Picture 652" descr="Icon&#10;&#10;Description automatically generated">
              <a:extLst>
                <a:ext uri="{FF2B5EF4-FFF2-40B4-BE49-F238E27FC236}">
                  <a16:creationId xmlns:a16="http://schemas.microsoft.com/office/drawing/2014/main" id="{D50C97C5-8D0A-0FFE-90BD-F12F68F5CD56}"/>
                </a:ext>
              </a:extLst>
            </p:cNvPr>
            <p:cNvPicPr>
              <a:picLocks noChangeAspect="1"/>
            </p:cNvPicPr>
            <p:nvPr/>
          </p:nvPicPr>
          <p:blipFill>
            <a:blip r:embed="rId3"/>
            <a:stretch>
              <a:fillRect/>
            </a:stretch>
          </p:blipFill>
          <p:spPr>
            <a:xfrm>
              <a:off x="2843974" y="2047104"/>
              <a:ext cx="274320" cy="274320"/>
            </a:xfrm>
            <a:prstGeom prst="rect">
              <a:avLst/>
            </a:prstGeom>
          </p:spPr>
        </p:pic>
        <p:pic>
          <p:nvPicPr>
            <p:cNvPr id="654" name="Picture 653" descr="A picture containing text, sign, outdoor, clipart&#10;&#10;Description automatically generated">
              <a:extLst>
                <a:ext uri="{FF2B5EF4-FFF2-40B4-BE49-F238E27FC236}">
                  <a16:creationId xmlns:a16="http://schemas.microsoft.com/office/drawing/2014/main" id="{565FDA3C-8A6D-E60A-9791-982BB8E9C9ED}"/>
                </a:ext>
              </a:extLst>
            </p:cNvPr>
            <p:cNvPicPr>
              <a:picLocks noChangeAspect="1"/>
            </p:cNvPicPr>
            <p:nvPr/>
          </p:nvPicPr>
          <p:blipFill>
            <a:blip r:embed="rId9"/>
            <a:stretch>
              <a:fillRect/>
            </a:stretch>
          </p:blipFill>
          <p:spPr>
            <a:xfrm>
              <a:off x="3118294" y="2047104"/>
              <a:ext cx="274320" cy="274320"/>
            </a:xfrm>
            <a:prstGeom prst="rect">
              <a:avLst/>
            </a:prstGeom>
          </p:spPr>
        </p:pic>
        <p:pic>
          <p:nvPicPr>
            <p:cNvPr id="655" name="Picture 654" descr="Icon&#10;&#10;Description automatically generated">
              <a:extLst>
                <a:ext uri="{FF2B5EF4-FFF2-40B4-BE49-F238E27FC236}">
                  <a16:creationId xmlns:a16="http://schemas.microsoft.com/office/drawing/2014/main" id="{AB435681-EACC-EBA3-FB06-BC5AB7D82267}"/>
                </a:ext>
              </a:extLst>
            </p:cNvPr>
            <p:cNvPicPr>
              <a:picLocks noChangeAspect="1"/>
            </p:cNvPicPr>
            <p:nvPr/>
          </p:nvPicPr>
          <p:blipFill>
            <a:blip r:embed="rId6"/>
            <a:stretch>
              <a:fillRect/>
            </a:stretch>
          </p:blipFill>
          <p:spPr>
            <a:xfrm>
              <a:off x="3392614" y="2047104"/>
              <a:ext cx="274320" cy="274320"/>
            </a:xfrm>
            <a:prstGeom prst="rect">
              <a:avLst/>
            </a:prstGeom>
          </p:spPr>
        </p:pic>
        <p:pic>
          <p:nvPicPr>
            <p:cNvPr id="656" name="Picture 655" descr="Icon&#10;&#10;Description automatically generated">
              <a:extLst>
                <a:ext uri="{FF2B5EF4-FFF2-40B4-BE49-F238E27FC236}">
                  <a16:creationId xmlns:a16="http://schemas.microsoft.com/office/drawing/2014/main" id="{74CD4727-5D36-5077-8CD6-490F59A7158B}"/>
                </a:ext>
              </a:extLst>
            </p:cNvPr>
            <p:cNvPicPr>
              <a:picLocks noChangeAspect="1"/>
            </p:cNvPicPr>
            <p:nvPr/>
          </p:nvPicPr>
          <p:blipFill>
            <a:blip r:embed="rId12"/>
            <a:stretch>
              <a:fillRect/>
            </a:stretch>
          </p:blipFill>
          <p:spPr>
            <a:xfrm>
              <a:off x="3666934" y="2047104"/>
              <a:ext cx="274320" cy="274320"/>
            </a:xfrm>
            <a:prstGeom prst="rect">
              <a:avLst/>
            </a:prstGeom>
          </p:spPr>
        </p:pic>
      </p:grpSp>
      <p:grpSp>
        <p:nvGrpSpPr>
          <p:cNvPr id="657" name="Group 656">
            <a:extLst>
              <a:ext uri="{FF2B5EF4-FFF2-40B4-BE49-F238E27FC236}">
                <a16:creationId xmlns:a16="http://schemas.microsoft.com/office/drawing/2014/main" id="{32A62884-4861-3DE4-91E6-362A96426803}"/>
              </a:ext>
            </a:extLst>
          </p:cNvPr>
          <p:cNvGrpSpPr/>
          <p:nvPr/>
        </p:nvGrpSpPr>
        <p:grpSpPr>
          <a:xfrm>
            <a:off x="6713785" y="2728241"/>
            <a:ext cx="1097280" cy="274320"/>
            <a:chOff x="2843974" y="2727885"/>
            <a:chExt cx="1097280" cy="274320"/>
          </a:xfrm>
        </p:grpSpPr>
        <p:pic>
          <p:nvPicPr>
            <p:cNvPr id="658" name="Picture 657" descr="Icon&#10;&#10;Description automatically generated">
              <a:extLst>
                <a:ext uri="{FF2B5EF4-FFF2-40B4-BE49-F238E27FC236}">
                  <a16:creationId xmlns:a16="http://schemas.microsoft.com/office/drawing/2014/main" id="{F98E764E-E7E8-72E1-74C3-191B35E20598}"/>
                </a:ext>
              </a:extLst>
            </p:cNvPr>
            <p:cNvPicPr>
              <a:picLocks noChangeAspect="1"/>
            </p:cNvPicPr>
            <p:nvPr/>
          </p:nvPicPr>
          <p:blipFill>
            <a:blip r:embed="rId3"/>
            <a:stretch>
              <a:fillRect/>
            </a:stretch>
          </p:blipFill>
          <p:spPr>
            <a:xfrm>
              <a:off x="2843974" y="2727885"/>
              <a:ext cx="274320" cy="274320"/>
            </a:xfrm>
            <a:prstGeom prst="rect">
              <a:avLst/>
            </a:prstGeom>
          </p:spPr>
        </p:pic>
        <p:pic>
          <p:nvPicPr>
            <p:cNvPr id="659" name="Picture 658" descr="A picture containing text, sign, outdoor, clipart&#10;&#10;Description automatically generated">
              <a:extLst>
                <a:ext uri="{FF2B5EF4-FFF2-40B4-BE49-F238E27FC236}">
                  <a16:creationId xmlns:a16="http://schemas.microsoft.com/office/drawing/2014/main" id="{90788D8A-3D77-3F6C-5A68-88BC97B72C7C}"/>
                </a:ext>
              </a:extLst>
            </p:cNvPr>
            <p:cNvPicPr>
              <a:picLocks noChangeAspect="1"/>
            </p:cNvPicPr>
            <p:nvPr/>
          </p:nvPicPr>
          <p:blipFill>
            <a:blip r:embed="rId9"/>
            <a:stretch>
              <a:fillRect/>
            </a:stretch>
          </p:blipFill>
          <p:spPr>
            <a:xfrm>
              <a:off x="3118294" y="2727885"/>
              <a:ext cx="274320" cy="274320"/>
            </a:xfrm>
            <a:prstGeom prst="rect">
              <a:avLst/>
            </a:prstGeom>
          </p:spPr>
        </p:pic>
        <p:pic>
          <p:nvPicPr>
            <p:cNvPr id="660" name="Picture 659" descr="Icon&#10;&#10;Description automatically generated">
              <a:extLst>
                <a:ext uri="{FF2B5EF4-FFF2-40B4-BE49-F238E27FC236}">
                  <a16:creationId xmlns:a16="http://schemas.microsoft.com/office/drawing/2014/main" id="{771B9D7D-2A69-236C-B017-0C4544937B56}"/>
                </a:ext>
              </a:extLst>
            </p:cNvPr>
            <p:cNvPicPr>
              <a:picLocks noChangeAspect="1"/>
            </p:cNvPicPr>
            <p:nvPr/>
          </p:nvPicPr>
          <p:blipFill>
            <a:blip r:embed="rId6"/>
            <a:stretch>
              <a:fillRect/>
            </a:stretch>
          </p:blipFill>
          <p:spPr>
            <a:xfrm>
              <a:off x="3392614" y="2727885"/>
              <a:ext cx="274320" cy="274320"/>
            </a:xfrm>
            <a:prstGeom prst="rect">
              <a:avLst/>
            </a:prstGeom>
          </p:spPr>
        </p:pic>
        <p:pic>
          <p:nvPicPr>
            <p:cNvPr id="661" name="Picture 660" descr="Icon&#10;&#10;Description automatically generated">
              <a:extLst>
                <a:ext uri="{FF2B5EF4-FFF2-40B4-BE49-F238E27FC236}">
                  <a16:creationId xmlns:a16="http://schemas.microsoft.com/office/drawing/2014/main" id="{9BE2C0EC-A7B4-03CC-6FFD-F1A5B791AA71}"/>
                </a:ext>
              </a:extLst>
            </p:cNvPr>
            <p:cNvPicPr>
              <a:picLocks noChangeAspect="1"/>
            </p:cNvPicPr>
            <p:nvPr/>
          </p:nvPicPr>
          <p:blipFill>
            <a:blip r:embed="rId12"/>
            <a:stretch>
              <a:fillRect/>
            </a:stretch>
          </p:blipFill>
          <p:spPr>
            <a:xfrm>
              <a:off x="3666934" y="2727885"/>
              <a:ext cx="274320" cy="274320"/>
            </a:xfrm>
            <a:prstGeom prst="rect">
              <a:avLst/>
            </a:prstGeom>
          </p:spPr>
        </p:pic>
      </p:grpSp>
      <p:grpSp>
        <p:nvGrpSpPr>
          <p:cNvPr id="662" name="Group 661">
            <a:extLst>
              <a:ext uri="{FF2B5EF4-FFF2-40B4-BE49-F238E27FC236}">
                <a16:creationId xmlns:a16="http://schemas.microsoft.com/office/drawing/2014/main" id="{54F30BC5-82F4-9055-59A3-829143638AD7}"/>
              </a:ext>
            </a:extLst>
          </p:cNvPr>
          <p:cNvGrpSpPr/>
          <p:nvPr/>
        </p:nvGrpSpPr>
        <p:grpSpPr>
          <a:xfrm>
            <a:off x="6713785" y="3409022"/>
            <a:ext cx="1097280" cy="274382"/>
            <a:chOff x="2843974" y="3408666"/>
            <a:chExt cx="1097280" cy="274382"/>
          </a:xfrm>
        </p:grpSpPr>
        <p:pic>
          <p:nvPicPr>
            <p:cNvPr id="663" name="Picture 662" descr="Icon&#10;&#10;Description automatically generated">
              <a:extLst>
                <a:ext uri="{FF2B5EF4-FFF2-40B4-BE49-F238E27FC236}">
                  <a16:creationId xmlns:a16="http://schemas.microsoft.com/office/drawing/2014/main" id="{A7E19BF0-C2D1-1E91-E17B-09F708CF5B0E}"/>
                </a:ext>
              </a:extLst>
            </p:cNvPr>
            <p:cNvPicPr>
              <a:picLocks noChangeAspect="1"/>
            </p:cNvPicPr>
            <p:nvPr/>
          </p:nvPicPr>
          <p:blipFill>
            <a:blip r:embed="rId3"/>
            <a:stretch>
              <a:fillRect/>
            </a:stretch>
          </p:blipFill>
          <p:spPr>
            <a:xfrm>
              <a:off x="2843974" y="3408666"/>
              <a:ext cx="274320" cy="274320"/>
            </a:xfrm>
            <a:prstGeom prst="rect">
              <a:avLst/>
            </a:prstGeom>
          </p:spPr>
        </p:pic>
        <p:pic>
          <p:nvPicPr>
            <p:cNvPr id="664" name="Picture 663" descr="A picture containing text, sign, outdoor, clipart&#10;&#10;Description automatically generated">
              <a:extLst>
                <a:ext uri="{FF2B5EF4-FFF2-40B4-BE49-F238E27FC236}">
                  <a16:creationId xmlns:a16="http://schemas.microsoft.com/office/drawing/2014/main" id="{8AFB2D4F-0B25-945F-EF05-CE019F0F128B}"/>
                </a:ext>
              </a:extLst>
            </p:cNvPr>
            <p:cNvPicPr>
              <a:picLocks noChangeAspect="1"/>
            </p:cNvPicPr>
            <p:nvPr/>
          </p:nvPicPr>
          <p:blipFill>
            <a:blip r:embed="rId9"/>
            <a:stretch>
              <a:fillRect/>
            </a:stretch>
          </p:blipFill>
          <p:spPr>
            <a:xfrm>
              <a:off x="3118294" y="3408666"/>
              <a:ext cx="274320" cy="274320"/>
            </a:xfrm>
            <a:prstGeom prst="rect">
              <a:avLst/>
            </a:prstGeom>
          </p:spPr>
        </p:pic>
        <p:pic>
          <p:nvPicPr>
            <p:cNvPr id="665" name="Picture 664" descr="Icon&#10;&#10;Description automatically generated">
              <a:extLst>
                <a:ext uri="{FF2B5EF4-FFF2-40B4-BE49-F238E27FC236}">
                  <a16:creationId xmlns:a16="http://schemas.microsoft.com/office/drawing/2014/main" id="{E1D27B3B-42AB-F9FD-918C-EACC97F186F0}"/>
                </a:ext>
              </a:extLst>
            </p:cNvPr>
            <p:cNvPicPr>
              <a:picLocks noChangeAspect="1"/>
            </p:cNvPicPr>
            <p:nvPr/>
          </p:nvPicPr>
          <p:blipFill>
            <a:blip r:embed="rId6"/>
            <a:stretch>
              <a:fillRect/>
            </a:stretch>
          </p:blipFill>
          <p:spPr>
            <a:xfrm>
              <a:off x="3392614" y="3408728"/>
              <a:ext cx="274320" cy="274320"/>
            </a:xfrm>
            <a:prstGeom prst="rect">
              <a:avLst/>
            </a:prstGeom>
          </p:spPr>
        </p:pic>
        <p:pic>
          <p:nvPicPr>
            <p:cNvPr id="666" name="Picture 665" descr="Icon&#10;&#10;Description automatically generated">
              <a:extLst>
                <a:ext uri="{FF2B5EF4-FFF2-40B4-BE49-F238E27FC236}">
                  <a16:creationId xmlns:a16="http://schemas.microsoft.com/office/drawing/2014/main" id="{7D8D2035-6092-9C36-C314-42D93F9294F0}"/>
                </a:ext>
              </a:extLst>
            </p:cNvPr>
            <p:cNvPicPr>
              <a:picLocks noChangeAspect="1"/>
            </p:cNvPicPr>
            <p:nvPr/>
          </p:nvPicPr>
          <p:blipFill>
            <a:blip r:embed="rId12"/>
            <a:stretch>
              <a:fillRect/>
            </a:stretch>
          </p:blipFill>
          <p:spPr>
            <a:xfrm>
              <a:off x="3666934" y="3408728"/>
              <a:ext cx="274320" cy="274320"/>
            </a:xfrm>
            <a:prstGeom prst="rect">
              <a:avLst/>
            </a:prstGeom>
          </p:spPr>
        </p:pic>
      </p:grpSp>
      <p:grpSp>
        <p:nvGrpSpPr>
          <p:cNvPr id="667" name="Group 666">
            <a:extLst>
              <a:ext uri="{FF2B5EF4-FFF2-40B4-BE49-F238E27FC236}">
                <a16:creationId xmlns:a16="http://schemas.microsoft.com/office/drawing/2014/main" id="{87E50238-0346-063E-8ED8-418F02B6257F}"/>
              </a:ext>
            </a:extLst>
          </p:cNvPr>
          <p:cNvGrpSpPr/>
          <p:nvPr/>
        </p:nvGrpSpPr>
        <p:grpSpPr>
          <a:xfrm>
            <a:off x="6713785" y="4089803"/>
            <a:ext cx="1097280" cy="274320"/>
            <a:chOff x="2843974" y="4089447"/>
            <a:chExt cx="1097280" cy="274320"/>
          </a:xfrm>
        </p:grpSpPr>
        <p:pic>
          <p:nvPicPr>
            <p:cNvPr id="668" name="Picture 667" descr="Icon&#10;&#10;Description automatically generated">
              <a:extLst>
                <a:ext uri="{FF2B5EF4-FFF2-40B4-BE49-F238E27FC236}">
                  <a16:creationId xmlns:a16="http://schemas.microsoft.com/office/drawing/2014/main" id="{E007E1ED-7623-377A-EEFB-759638EF4A59}"/>
                </a:ext>
              </a:extLst>
            </p:cNvPr>
            <p:cNvPicPr>
              <a:picLocks noChangeAspect="1"/>
            </p:cNvPicPr>
            <p:nvPr/>
          </p:nvPicPr>
          <p:blipFill>
            <a:blip r:embed="rId3"/>
            <a:stretch>
              <a:fillRect/>
            </a:stretch>
          </p:blipFill>
          <p:spPr>
            <a:xfrm>
              <a:off x="2843974" y="4089447"/>
              <a:ext cx="274320" cy="274320"/>
            </a:xfrm>
            <a:prstGeom prst="rect">
              <a:avLst/>
            </a:prstGeom>
          </p:spPr>
        </p:pic>
        <p:pic>
          <p:nvPicPr>
            <p:cNvPr id="669" name="Picture 668" descr="A picture containing text, sign, outdoor, clipart&#10;&#10;Description automatically generated">
              <a:extLst>
                <a:ext uri="{FF2B5EF4-FFF2-40B4-BE49-F238E27FC236}">
                  <a16:creationId xmlns:a16="http://schemas.microsoft.com/office/drawing/2014/main" id="{75FAAA25-BD0E-44FB-54B7-3E8F3812FBE9}"/>
                </a:ext>
              </a:extLst>
            </p:cNvPr>
            <p:cNvPicPr>
              <a:picLocks noChangeAspect="1"/>
            </p:cNvPicPr>
            <p:nvPr/>
          </p:nvPicPr>
          <p:blipFill>
            <a:blip r:embed="rId9"/>
            <a:stretch>
              <a:fillRect/>
            </a:stretch>
          </p:blipFill>
          <p:spPr>
            <a:xfrm>
              <a:off x="3118294" y="4089447"/>
              <a:ext cx="274320" cy="274320"/>
            </a:xfrm>
            <a:prstGeom prst="rect">
              <a:avLst/>
            </a:prstGeom>
          </p:spPr>
        </p:pic>
        <p:pic>
          <p:nvPicPr>
            <p:cNvPr id="670" name="Picture 669" descr="Icon&#10;&#10;Description automatically generated">
              <a:extLst>
                <a:ext uri="{FF2B5EF4-FFF2-40B4-BE49-F238E27FC236}">
                  <a16:creationId xmlns:a16="http://schemas.microsoft.com/office/drawing/2014/main" id="{1DB2A1CA-1578-AB49-6AD6-43F09627A644}"/>
                </a:ext>
              </a:extLst>
            </p:cNvPr>
            <p:cNvPicPr>
              <a:picLocks noChangeAspect="1"/>
            </p:cNvPicPr>
            <p:nvPr/>
          </p:nvPicPr>
          <p:blipFill>
            <a:blip r:embed="rId6"/>
            <a:stretch>
              <a:fillRect/>
            </a:stretch>
          </p:blipFill>
          <p:spPr>
            <a:xfrm>
              <a:off x="3392614" y="4089447"/>
              <a:ext cx="274320" cy="274320"/>
            </a:xfrm>
            <a:prstGeom prst="rect">
              <a:avLst/>
            </a:prstGeom>
          </p:spPr>
        </p:pic>
        <p:pic>
          <p:nvPicPr>
            <p:cNvPr id="671" name="Picture 670" descr="Icon&#10;&#10;Description automatically generated">
              <a:extLst>
                <a:ext uri="{FF2B5EF4-FFF2-40B4-BE49-F238E27FC236}">
                  <a16:creationId xmlns:a16="http://schemas.microsoft.com/office/drawing/2014/main" id="{B5F8C191-69D6-BE1F-926A-93185D5743FD}"/>
                </a:ext>
              </a:extLst>
            </p:cNvPr>
            <p:cNvPicPr>
              <a:picLocks noChangeAspect="1"/>
            </p:cNvPicPr>
            <p:nvPr/>
          </p:nvPicPr>
          <p:blipFill>
            <a:blip r:embed="rId12"/>
            <a:stretch>
              <a:fillRect/>
            </a:stretch>
          </p:blipFill>
          <p:spPr>
            <a:xfrm>
              <a:off x="3666934" y="4089447"/>
              <a:ext cx="274320" cy="274320"/>
            </a:xfrm>
            <a:prstGeom prst="rect">
              <a:avLst/>
            </a:prstGeom>
          </p:spPr>
        </p:pic>
      </p:grpSp>
      <p:grpSp>
        <p:nvGrpSpPr>
          <p:cNvPr id="672" name="Group 671">
            <a:extLst>
              <a:ext uri="{FF2B5EF4-FFF2-40B4-BE49-F238E27FC236}">
                <a16:creationId xmlns:a16="http://schemas.microsoft.com/office/drawing/2014/main" id="{322008F8-7E58-8563-D868-40762170ABAD}"/>
              </a:ext>
            </a:extLst>
          </p:cNvPr>
          <p:cNvGrpSpPr/>
          <p:nvPr/>
        </p:nvGrpSpPr>
        <p:grpSpPr>
          <a:xfrm>
            <a:off x="6713785" y="4770584"/>
            <a:ext cx="1097280" cy="274320"/>
            <a:chOff x="2843974" y="4770228"/>
            <a:chExt cx="1097280" cy="274320"/>
          </a:xfrm>
        </p:grpSpPr>
        <p:pic>
          <p:nvPicPr>
            <p:cNvPr id="673" name="Picture 672" descr="Icon&#10;&#10;Description automatically generated">
              <a:extLst>
                <a:ext uri="{FF2B5EF4-FFF2-40B4-BE49-F238E27FC236}">
                  <a16:creationId xmlns:a16="http://schemas.microsoft.com/office/drawing/2014/main" id="{B25C5279-1B18-7768-C6EA-066D9951377C}"/>
                </a:ext>
              </a:extLst>
            </p:cNvPr>
            <p:cNvPicPr>
              <a:picLocks noChangeAspect="1"/>
            </p:cNvPicPr>
            <p:nvPr/>
          </p:nvPicPr>
          <p:blipFill>
            <a:blip r:embed="rId3"/>
            <a:stretch>
              <a:fillRect/>
            </a:stretch>
          </p:blipFill>
          <p:spPr>
            <a:xfrm>
              <a:off x="2843974" y="4770228"/>
              <a:ext cx="274320" cy="274320"/>
            </a:xfrm>
            <a:prstGeom prst="rect">
              <a:avLst/>
            </a:prstGeom>
          </p:spPr>
        </p:pic>
        <p:pic>
          <p:nvPicPr>
            <p:cNvPr id="674" name="Picture 673" descr="A picture containing text, sign, outdoor, clipart&#10;&#10;Description automatically generated">
              <a:extLst>
                <a:ext uri="{FF2B5EF4-FFF2-40B4-BE49-F238E27FC236}">
                  <a16:creationId xmlns:a16="http://schemas.microsoft.com/office/drawing/2014/main" id="{979194F3-7E63-6B7E-E42B-4994361CBCF5}"/>
                </a:ext>
              </a:extLst>
            </p:cNvPr>
            <p:cNvPicPr>
              <a:picLocks noChangeAspect="1"/>
            </p:cNvPicPr>
            <p:nvPr/>
          </p:nvPicPr>
          <p:blipFill>
            <a:blip r:embed="rId9"/>
            <a:stretch>
              <a:fillRect/>
            </a:stretch>
          </p:blipFill>
          <p:spPr>
            <a:xfrm>
              <a:off x="3118294" y="4770228"/>
              <a:ext cx="274320" cy="274320"/>
            </a:xfrm>
            <a:prstGeom prst="rect">
              <a:avLst/>
            </a:prstGeom>
          </p:spPr>
        </p:pic>
        <p:pic>
          <p:nvPicPr>
            <p:cNvPr id="675" name="Picture 674" descr="Icon&#10;&#10;Description automatically generated">
              <a:extLst>
                <a:ext uri="{FF2B5EF4-FFF2-40B4-BE49-F238E27FC236}">
                  <a16:creationId xmlns:a16="http://schemas.microsoft.com/office/drawing/2014/main" id="{5ED5F122-2733-EABE-F060-731DFAE93762}"/>
                </a:ext>
              </a:extLst>
            </p:cNvPr>
            <p:cNvPicPr>
              <a:picLocks noChangeAspect="1"/>
            </p:cNvPicPr>
            <p:nvPr/>
          </p:nvPicPr>
          <p:blipFill>
            <a:blip r:embed="rId6"/>
            <a:stretch>
              <a:fillRect/>
            </a:stretch>
          </p:blipFill>
          <p:spPr>
            <a:xfrm>
              <a:off x="3392614" y="4770228"/>
              <a:ext cx="274320" cy="274320"/>
            </a:xfrm>
            <a:prstGeom prst="rect">
              <a:avLst/>
            </a:prstGeom>
          </p:spPr>
        </p:pic>
        <p:pic>
          <p:nvPicPr>
            <p:cNvPr id="676" name="Picture 675" descr="Icon&#10;&#10;Description automatically generated">
              <a:extLst>
                <a:ext uri="{FF2B5EF4-FFF2-40B4-BE49-F238E27FC236}">
                  <a16:creationId xmlns:a16="http://schemas.microsoft.com/office/drawing/2014/main" id="{E40B73B4-53A5-C5FC-C3B1-D419D058459E}"/>
                </a:ext>
              </a:extLst>
            </p:cNvPr>
            <p:cNvPicPr>
              <a:picLocks noChangeAspect="1"/>
            </p:cNvPicPr>
            <p:nvPr/>
          </p:nvPicPr>
          <p:blipFill>
            <a:blip r:embed="rId12"/>
            <a:stretch>
              <a:fillRect/>
            </a:stretch>
          </p:blipFill>
          <p:spPr>
            <a:xfrm>
              <a:off x="3666934" y="4770228"/>
              <a:ext cx="274320" cy="274320"/>
            </a:xfrm>
            <a:prstGeom prst="rect">
              <a:avLst/>
            </a:prstGeom>
          </p:spPr>
        </p:pic>
      </p:grpSp>
      <p:grpSp>
        <p:nvGrpSpPr>
          <p:cNvPr id="677" name="Group 676">
            <a:extLst>
              <a:ext uri="{FF2B5EF4-FFF2-40B4-BE49-F238E27FC236}">
                <a16:creationId xmlns:a16="http://schemas.microsoft.com/office/drawing/2014/main" id="{1E22660F-78A1-DBC1-BEB7-6B045234E9A9}"/>
              </a:ext>
            </a:extLst>
          </p:cNvPr>
          <p:cNvGrpSpPr/>
          <p:nvPr/>
        </p:nvGrpSpPr>
        <p:grpSpPr>
          <a:xfrm>
            <a:off x="6713785" y="5451365"/>
            <a:ext cx="1097280" cy="274320"/>
            <a:chOff x="2843974" y="5451009"/>
            <a:chExt cx="1097280" cy="274320"/>
          </a:xfrm>
        </p:grpSpPr>
        <p:pic>
          <p:nvPicPr>
            <p:cNvPr id="678" name="Picture 677" descr="Icon&#10;&#10;Description automatically generated">
              <a:extLst>
                <a:ext uri="{FF2B5EF4-FFF2-40B4-BE49-F238E27FC236}">
                  <a16:creationId xmlns:a16="http://schemas.microsoft.com/office/drawing/2014/main" id="{1D57BD95-B7FA-916D-9874-CDC59A50F699}"/>
                </a:ext>
              </a:extLst>
            </p:cNvPr>
            <p:cNvPicPr>
              <a:picLocks noChangeAspect="1"/>
            </p:cNvPicPr>
            <p:nvPr/>
          </p:nvPicPr>
          <p:blipFill>
            <a:blip r:embed="rId3"/>
            <a:stretch>
              <a:fillRect/>
            </a:stretch>
          </p:blipFill>
          <p:spPr>
            <a:xfrm>
              <a:off x="2843974" y="5451009"/>
              <a:ext cx="274320" cy="274320"/>
            </a:xfrm>
            <a:prstGeom prst="rect">
              <a:avLst/>
            </a:prstGeom>
          </p:spPr>
        </p:pic>
        <p:pic>
          <p:nvPicPr>
            <p:cNvPr id="679" name="Picture 678" descr="A picture containing text, sign, outdoor, clipart&#10;&#10;Description automatically generated">
              <a:extLst>
                <a:ext uri="{FF2B5EF4-FFF2-40B4-BE49-F238E27FC236}">
                  <a16:creationId xmlns:a16="http://schemas.microsoft.com/office/drawing/2014/main" id="{E3C18B0B-65FD-1252-2D91-8910D247B957}"/>
                </a:ext>
              </a:extLst>
            </p:cNvPr>
            <p:cNvPicPr>
              <a:picLocks noChangeAspect="1"/>
            </p:cNvPicPr>
            <p:nvPr/>
          </p:nvPicPr>
          <p:blipFill>
            <a:blip r:embed="rId9"/>
            <a:stretch>
              <a:fillRect/>
            </a:stretch>
          </p:blipFill>
          <p:spPr>
            <a:xfrm>
              <a:off x="3118294" y="5451009"/>
              <a:ext cx="274320" cy="274320"/>
            </a:xfrm>
            <a:prstGeom prst="rect">
              <a:avLst/>
            </a:prstGeom>
          </p:spPr>
        </p:pic>
        <p:pic>
          <p:nvPicPr>
            <p:cNvPr id="680" name="Picture 679" descr="Icon&#10;&#10;Description automatically generated">
              <a:extLst>
                <a:ext uri="{FF2B5EF4-FFF2-40B4-BE49-F238E27FC236}">
                  <a16:creationId xmlns:a16="http://schemas.microsoft.com/office/drawing/2014/main" id="{CE28C162-3517-F9F5-BF74-3E3A14CFA2BD}"/>
                </a:ext>
              </a:extLst>
            </p:cNvPr>
            <p:cNvPicPr>
              <a:picLocks noChangeAspect="1"/>
            </p:cNvPicPr>
            <p:nvPr/>
          </p:nvPicPr>
          <p:blipFill>
            <a:blip r:embed="rId6"/>
            <a:stretch>
              <a:fillRect/>
            </a:stretch>
          </p:blipFill>
          <p:spPr>
            <a:xfrm>
              <a:off x="3392614" y="5451009"/>
              <a:ext cx="274320" cy="274320"/>
            </a:xfrm>
            <a:prstGeom prst="rect">
              <a:avLst/>
            </a:prstGeom>
          </p:spPr>
        </p:pic>
        <p:pic>
          <p:nvPicPr>
            <p:cNvPr id="681" name="Picture 680" descr="Icon&#10;&#10;Description automatically generated">
              <a:extLst>
                <a:ext uri="{FF2B5EF4-FFF2-40B4-BE49-F238E27FC236}">
                  <a16:creationId xmlns:a16="http://schemas.microsoft.com/office/drawing/2014/main" id="{7024FB6D-FE2A-7157-9E79-1C148976EF14}"/>
                </a:ext>
              </a:extLst>
            </p:cNvPr>
            <p:cNvPicPr>
              <a:picLocks noChangeAspect="1"/>
            </p:cNvPicPr>
            <p:nvPr/>
          </p:nvPicPr>
          <p:blipFill>
            <a:blip r:embed="rId12"/>
            <a:stretch>
              <a:fillRect/>
            </a:stretch>
          </p:blipFill>
          <p:spPr>
            <a:xfrm>
              <a:off x="3666934" y="5451009"/>
              <a:ext cx="274320" cy="274320"/>
            </a:xfrm>
            <a:prstGeom prst="rect">
              <a:avLst/>
            </a:prstGeom>
          </p:spPr>
        </p:pic>
      </p:grpSp>
      <p:pic>
        <p:nvPicPr>
          <p:cNvPr id="682" name="Picture 681" descr="Icon&#10;&#10;Description automatically generated">
            <a:extLst>
              <a:ext uri="{FF2B5EF4-FFF2-40B4-BE49-F238E27FC236}">
                <a16:creationId xmlns:a16="http://schemas.microsoft.com/office/drawing/2014/main" id="{A878DD11-EE72-1303-4E23-806548D7BFCC}"/>
              </a:ext>
            </a:extLst>
          </p:cNvPr>
          <p:cNvPicPr>
            <a:picLocks noChangeAspect="1"/>
          </p:cNvPicPr>
          <p:nvPr/>
        </p:nvPicPr>
        <p:blipFill>
          <a:blip r:embed="rId15">
            <a:duotone>
              <a:schemeClr val="accent3">
                <a:shade val="45000"/>
                <a:satMod val="135000"/>
              </a:schemeClr>
              <a:prstClr val="white"/>
            </a:duotone>
          </a:blip>
          <a:stretch>
            <a:fillRect/>
          </a:stretch>
        </p:blipFill>
        <p:spPr>
          <a:xfrm>
            <a:off x="6722929" y="1371507"/>
            <a:ext cx="256032" cy="256032"/>
          </a:xfrm>
          <a:prstGeom prst="rect">
            <a:avLst/>
          </a:prstGeom>
        </p:spPr>
      </p:pic>
      <p:pic>
        <p:nvPicPr>
          <p:cNvPr id="683" name="Picture 682" descr="Icon&#10;&#10;Description automatically generated">
            <a:extLst>
              <a:ext uri="{FF2B5EF4-FFF2-40B4-BE49-F238E27FC236}">
                <a16:creationId xmlns:a16="http://schemas.microsoft.com/office/drawing/2014/main" id="{0E9C3160-2F50-4B10-9DE0-FAD18353B384}"/>
              </a:ext>
            </a:extLst>
          </p:cNvPr>
          <p:cNvPicPr>
            <a:picLocks noChangeAspect="1"/>
          </p:cNvPicPr>
          <p:nvPr/>
        </p:nvPicPr>
        <p:blipFill>
          <a:blip r:embed="rId16">
            <a:duotone>
              <a:schemeClr val="accent3">
                <a:shade val="45000"/>
                <a:satMod val="135000"/>
              </a:schemeClr>
              <a:prstClr val="white"/>
            </a:duotone>
          </a:blip>
          <a:stretch>
            <a:fillRect/>
          </a:stretch>
        </p:blipFill>
        <p:spPr>
          <a:xfrm>
            <a:off x="6997571" y="1371507"/>
            <a:ext cx="256032" cy="256032"/>
          </a:xfrm>
          <a:prstGeom prst="rect">
            <a:avLst/>
          </a:prstGeom>
        </p:spPr>
      </p:pic>
      <p:pic>
        <p:nvPicPr>
          <p:cNvPr id="684" name="Picture 683" descr="Icon&#10;&#10;Description automatically generated">
            <a:extLst>
              <a:ext uri="{FF2B5EF4-FFF2-40B4-BE49-F238E27FC236}">
                <a16:creationId xmlns:a16="http://schemas.microsoft.com/office/drawing/2014/main" id="{2186C9C0-8562-5F96-6A05-411B3433F0AA}"/>
              </a:ext>
            </a:extLst>
          </p:cNvPr>
          <p:cNvPicPr>
            <a:picLocks noChangeAspect="1"/>
          </p:cNvPicPr>
          <p:nvPr/>
        </p:nvPicPr>
        <p:blipFill>
          <a:blip r:embed="rId17">
            <a:duotone>
              <a:schemeClr val="accent3">
                <a:shade val="45000"/>
                <a:satMod val="135000"/>
              </a:schemeClr>
              <a:prstClr val="white"/>
            </a:duotone>
          </a:blip>
          <a:stretch>
            <a:fillRect/>
          </a:stretch>
        </p:blipFill>
        <p:spPr>
          <a:xfrm>
            <a:off x="7272213" y="1371507"/>
            <a:ext cx="256032" cy="256032"/>
          </a:xfrm>
          <a:prstGeom prst="rect">
            <a:avLst/>
          </a:prstGeom>
        </p:spPr>
      </p:pic>
      <p:pic>
        <p:nvPicPr>
          <p:cNvPr id="685" name="Picture 684" descr="Icon&#10;&#10;Description automatically generated">
            <a:extLst>
              <a:ext uri="{FF2B5EF4-FFF2-40B4-BE49-F238E27FC236}">
                <a16:creationId xmlns:a16="http://schemas.microsoft.com/office/drawing/2014/main" id="{06032F35-F035-BCA2-4AAF-C6A5FD890C0E}"/>
              </a:ext>
            </a:extLst>
          </p:cNvPr>
          <p:cNvPicPr>
            <a:picLocks noChangeAspect="1"/>
          </p:cNvPicPr>
          <p:nvPr/>
        </p:nvPicPr>
        <p:blipFill>
          <a:blip r:embed="rId18">
            <a:duotone>
              <a:schemeClr val="accent3">
                <a:shade val="45000"/>
                <a:satMod val="135000"/>
              </a:schemeClr>
              <a:prstClr val="white"/>
            </a:duotone>
          </a:blip>
          <a:stretch>
            <a:fillRect/>
          </a:stretch>
        </p:blipFill>
        <p:spPr>
          <a:xfrm>
            <a:off x="7546854" y="1371507"/>
            <a:ext cx="256032" cy="256032"/>
          </a:xfrm>
          <a:prstGeom prst="rect">
            <a:avLst/>
          </a:prstGeom>
        </p:spPr>
      </p:pic>
      <p:pic>
        <p:nvPicPr>
          <p:cNvPr id="686" name="Picture 685" descr="Icon&#10;&#10;Description automatically generated">
            <a:extLst>
              <a:ext uri="{FF2B5EF4-FFF2-40B4-BE49-F238E27FC236}">
                <a16:creationId xmlns:a16="http://schemas.microsoft.com/office/drawing/2014/main" id="{1B24F810-ECB5-20C7-F987-09ACAF3CA582}"/>
              </a:ext>
            </a:extLst>
          </p:cNvPr>
          <p:cNvPicPr>
            <a:picLocks noChangeAspect="1"/>
          </p:cNvPicPr>
          <p:nvPr/>
        </p:nvPicPr>
        <p:blipFill>
          <a:blip r:embed="rId15">
            <a:duotone>
              <a:schemeClr val="accent3">
                <a:shade val="45000"/>
                <a:satMod val="135000"/>
              </a:schemeClr>
              <a:prstClr val="white"/>
            </a:duotone>
          </a:blip>
          <a:stretch>
            <a:fillRect/>
          </a:stretch>
        </p:blipFill>
        <p:spPr>
          <a:xfrm>
            <a:off x="6719240" y="2060598"/>
            <a:ext cx="256032" cy="256032"/>
          </a:xfrm>
          <a:prstGeom prst="rect">
            <a:avLst/>
          </a:prstGeom>
        </p:spPr>
      </p:pic>
      <p:pic>
        <p:nvPicPr>
          <p:cNvPr id="687" name="Picture 686" descr="Icon&#10;&#10;Description automatically generated">
            <a:extLst>
              <a:ext uri="{FF2B5EF4-FFF2-40B4-BE49-F238E27FC236}">
                <a16:creationId xmlns:a16="http://schemas.microsoft.com/office/drawing/2014/main" id="{EFBF3851-B0DE-F5FF-01CA-F4332AA8FD17}"/>
              </a:ext>
            </a:extLst>
          </p:cNvPr>
          <p:cNvPicPr>
            <a:picLocks noChangeAspect="1"/>
          </p:cNvPicPr>
          <p:nvPr/>
        </p:nvPicPr>
        <p:blipFill>
          <a:blip r:embed="rId16">
            <a:duotone>
              <a:schemeClr val="accent3">
                <a:shade val="45000"/>
                <a:satMod val="135000"/>
              </a:schemeClr>
              <a:prstClr val="white"/>
            </a:duotone>
          </a:blip>
          <a:stretch>
            <a:fillRect/>
          </a:stretch>
        </p:blipFill>
        <p:spPr>
          <a:xfrm>
            <a:off x="6993882" y="2060598"/>
            <a:ext cx="256032" cy="256032"/>
          </a:xfrm>
          <a:prstGeom prst="rect">
            <a:avLst/>
          </a:prstGeom>
        </p:spPr>
      </p:pic>
      <p:pic>
        <p:nvPicPr>
          <p:cNvPr id="688" name="Picture 687" descr="Icon&#10;&#10;Description automatically generated">
            <a:extLst>
              <a:ext uri="{FF2B5EF4-FFF2-40B4-BE49-F238E27FC236}">
                <a16:creationId xmlns:a16="http://schemas.microsoft.com/office/drawing/2014/main" id="{88C81C5D-79F5-1DA6-9096-2250C3466E56}"/>
              </a:ext>
            </a:extLst>
          </p:cNvPr>
          <p:cNvPicPr>
            <a:picLocks noChangeAspect="1"/>
          </p:cNvPicPr>
          <p:nvPr/>
        </p:nvPicPr>
        <p:blipFill>
          <a:blip r:embed="rId17">
            <a:duotone>
              <a:schemeClr val="accent3">
                <a:shade val="45000"/>
                <a:satMod val="135000"/>
              </a:schemeClr>
              <a:prstClr val="white"/>
            </a:duotone>
          </a:blip>
          <a:stretch>
            <a:fillRect/>
          </a:stretch>
        </p:blipFill>
        <p:spPr>
          <a:xfrm>
            <a:off x="7268524" y="2060598"/>
            <a:ext cx="256032" cy="256032"/>
          </a:xfrm>
          <a:prstGeom prst="rect">
            <a:avLst/>
          </a:prstGeom>
        </p:spPr>
      </p:pic>
      <p:pic>
        <p:nvPicPr>
          <p:cNvPr id="689" name="Picture 688" descr="Icon&#10;&#10;Description automatically generated">
            <a:extLst>
              <a:ext uri="{FF2B5EF4-FFF2-40B4-BE49-F238E27FC236}">
                <a16:creationId xmlns:a16="http://schemas.microsoft.com/office/drawing/2014/main" id="{22DE44A2-323F-25DB-3A05-DBEC059A2DC2}"/>
              </a:ext>
            </a:extLst>
          </p:cNvPr>
          <p:cNvPicPr>
            <a:picLocks noChangeAspect="1"/>
          </p:cNvPicPr>
          <p:nvPr/>
        </p:nvPicPr>
        <p:blipFill>
          <a:blip r:embed="rId18">
            <a:duotone>
              <a:schemeClr val="accent3">
                <a:shade val="45000"/>
                <a:satMod val="135000"/>
              </a:schemeClr>
              <a:prstClr val="white"/>
            </a:duotone>
          </a:blip>
          <a:stretch>
            <a:fillRect/>
          </a:stretch>
        </p:blipFill>
        <p:spPr>
          <a:xfrm>
            <a:off x="7543165" y="2060598"/>
            <a:ext cx="256032" cy="256032"/>
          </a:xfrm>
          <a:prstGeom prst="rect">
            <a:avLst/>
          </a:prstGeom>
        </p:spPr>
      </p:pic>
      <p:pic>
        <p:nvPicPr>
          <p:cNvPr id="690" name="Picture 689" descr="Icon&#10;&#10;Description automatically generated">
            <a:extLst>
              <a:ext uri="{FF2B5EF4-FFF2-40B4-BE49-F238E27FC236}">
                <a16:creationId xmlns:a16="http://schemas.microsoft.com/office/drawing/2014/main" id="{1C6F5EF8-593C-1AF2-2817-E479A1F9D136}"/>
              </a:ext>
            </a:extLst>
          </p:cNvPr>
          <p:cNvPicPr>
            <a:picLocks noChangeAspect="1"/>
          </p:cNvPicPr>
          <p:nvPr/>
        </p:nvPicPr>
        <p:blipFill>
          <a:blip r:embed="rId15">
            <a:duotone>
              <a:schemeClr val="accent3">
                <a:shade val="45000"/>
                <a:satMod val="135000"/>
              </a:schemeClr>
              <a:prstClr val="white"/>
            </a:duotone>
          </a:blip>
          <a:stretch>
            <a:fillRect/>
          </a:stretch>
        </p:blipFill>
        <p:spPr>
          <a:xfrm>
            <a:off x="6718431" y="2741932"/>
            <a:ext cx="256032" cy="256032"/>
          </a:xfrm>
          <a:prstGeom prst="rect">
            <a:avLst/>
          </a:prstGeom>
        </p:spPr>
      </p:pic>
      <p:pic>
        <p:nvPicPr>
          <p:cNvPr id="691" name="Picture 690" descr="Icon&#10;&#10;Description automatically generated">
            <a:extLst>
              <a:ext uri="{FF2B5EF4-FFF2-40B4-BE49-F238E27FC236}">
                <a16:creationId xmlns:a16="http://schemas.microsoft.com/office/drawing/2014/main" id="{046A4F3B-AFF6-7685-E952-F3C23DC506F6}"/>
              </a:ext>
            </a:extLst>
          </p:cNvPr>
          <p:cNvPicPr>
            <a:picLocks noChangeAspect="1"/>
          </p:cNvPicPr>
          <p:nvPr/>
        </p:nvPicPr>
        <p:blipFill>
          <a:blip r:embed="rId16">
            <a:duotone>
              <a:schemeClr val="accent3">
                <a:shade val="45000"/>
                <a:satMod val="135000"/>
              </a:schemeClr>
              <a:prstClr val="white"/>
            </a:duotone>
          </a:blip>
          <a:stretch>
            <a:fillRect/>
          </a:stretch>
        </p:blipFill>
        <p:spPr>
          <a:xfrm>
            <a:off x="6993073" y="2741932"/>
            <a:ext cx="256032" cy="256032"/>
          </a:xfrm>
          <a:prstGeom prst="rect">
            <a:avLst/>
          </a:prstGeom>
        </p:spPr>
      </p:pic>
      <p:pic>
        <p:nvPicPr>
          <p:cNvPr id="692" name="Picture 691" descr="Icon&#10;&#10;Description automatically generated">
            <a:extLst>
              <a:ext uri="{FF2B5EF4-FFF2-40B4-BE49-F238E27FC236}">
                <a16:creationId xmlns:a16="http://schemas.microsoft.com/office/drawing/2014/main" id="{44D9D152-3583-0983-15EF-385DAD1DA5D3}"/>
              </a:ext>
            </a:extLst>
          </p:cNvPr>
          <p:cNvPicPr>
            <a:picLocks noChangeAspect="1"/>
          </p:cNvPicPr>
          <p:nvPr/>
        </p:nvPicPr>
        <p:blipFill>
          <a:blip r:embed="rId17">
            <a:duotone>
              <a:schemeClr val="accent3">
                <a:shade val="45000"/>
                <a:satMod val="135000"/>
              </a:schemeClr>
              <a:prstClr val="white"/>
            </a:duotone>
          </a:blip>
          <a:stretch>
            <a:fillRect/>
          </a:stretch>
        </p:blipFill>
        <p:spPr>
          <a:xfrm>
            <a:off x="7267715" y="2741932"/>
            <a:ext cx="256032" cy="256032"/>
          </a:xfrm>
          <a:prstGeom prst="rect">
            <a:avLst/>
          </a:prstGeom>
        </p:spPr>
      </p:pic>
      <p:pic>
        <p:nvPicPr>
          <p:cNvPr id="693" name="Picture 692" descr="Icon&#10;&#10;Description automatically generated">
            <a:extLst>
              <a:ext uri="{FF2B5EF4-FFF2-40B4-BE49-F238E27FC236}">
                <a16:creationId xmlns:a16="http://schemas.microsoft.com/office/drawing/2014/main" id="{2BA5A781-8CE9-2126-3D9C-9414F568CEF3}"/>
              </a:ext>
            </a:extLst>
          </p:cNvPr>
          <p:cNvPicPr>
            <a:picLocks noChangeAspect="1"/>
          </p:cNvPicPr>
          <p:nvPr/>
        </p:nvPicPr>
        <p:blipFill>
          <a:blip r:embed="rId18">
            <a:duotone>
              <a:schemeClr val="accent3">
                <a:shade val="45000"/>
                <a:satMod val="135000"/>
              </a:schemeClr>
              <a:prstClr val="white"/>
            </a:duotone>
          </a:blip>
          <a:stretch>
            <a:fillRect/>
          </a:stretch>
        </p:blipFill>
        <p:spPr>
          <a:xfrm>
            <a:off x="7542356" y="2741932"/>
            <a:ext cx="256032" cy="256032"/>
          </a:xfrm>
          <a:prstGeom prst="rect">
            <a:avLst/>
          </a:prstGeom>
        </p:spPr>
      </p:pic>
      <p:pic>
        <p:nvPicPr>
          <p:cNvPr id="694" name="Picture 693" descr="Icon&#10;&#10;Description automatically generated">
            <a:extLst>
              <a:ext uri="{FF2B5EF4-FFF2-40B4-BE49-F238E27FC236}">
                <a16:creationId xmlns:a16="http://schemas.microsoft.com/office/drawing/2014/main" id="{9B21BABD-D356-ED80-DA84-5A8FFA457904}"/>
              </a:ext>
            </a:extLst>
          </p:cNvPr>
          <p:cNvPicPr>
            <a:picLocks noChangeAspect="1"/>
          </p:cNvPicPr>
          <p:nvPr/>
        </p:nvPicPr>
        <p:blipFill>
          <a:blip r:embed="rId15">
            <a:duotone>
              <a:schemeClr val="accent3">
                <a:shade val="45000"/>
                <a:satMod val="135000"/>
              </a:schemeClr>
              <a:prstClr val="white"/>
            </a:duotone>
          </a:blip>
          <a:stretch>
            <a:fillRect/>
          </a:stretch>
        </p:blipFill>
        <p:spPr>
          <a:xfrm>
            <a:off x="6719240" y="3420910"/>
            <a:ext cx="256032" cy="256032"/>
          </a:xfrm>
          <a:prstGeom prst="rect">
            <a:avLst/>
          </a:prstGeom>
        </p:spPr>
      </p:pic>
      <p:pic>
        <p:nvPicPr>
          <p:cNvPr id="695" name="Picture 694" descr="Icon&#10;&#10;Description automatically generated">
            <a:extLst>
              <a:ext uri="{FF2B5EF4-FFF2-40B4-BE49-F238E27FC236}">
                <a16:creationId xmlns:a16="http://schemas.microsoft.com/office/drawing/2014/main" id="{E80EBF7D-B9A8-4311-B02A-246B3B41007B}"/>
              </a:ext>
            </a:extLst>
          </p:cNvPr>
          <p:cNvPicPr>
            <a:picLocks noChangeAspect="1"/>
          </p:cNvPicPr>
          <p:nvPr/>
        </p:nvPicPr>
        <p:blipFill>
          <a:blip r:embed="rId16">
            <a:duotone>
              <a:schemeClr val="accent3">
                <a:shade val="45000"/>
                <a:satMod val="135000"/>
              </a:schemeClr>
              <a:prstClr val="white"/>
            </a:duotone>
          </a:blip>
          <a:stretch>
            <a:fillRect/>
          </a:stretch>
        </p:blipFill>
        <p:spPr>
          <a:xfrm>
            <a:off x="6993882" y="3420910"/>
            <a:ext cx="256032" cy="256032"/>
          </a:xfrm>
          <a:prstGeom prst="rect">
            <a:avLst/>
          </a:prstGeom>
        </p:spPr>
      </p:pic>
      <p:pic>
        <p:nvPicPr>
          <p:cNvPr id="696" name="Picture 695" descr="Icon&#10;&#10;Description automatically generated">
            <a:extLst>
              <a:ext uri="{FF2B5EF4-FFF2-40B4-BE49-F238E27FC236}">
                <a16:creationId xmlns:a16="http://schemas.microsoft.com/office/drawing/2014/main" id="{D4CD238F-2041-7B0B-497A-9C5D2DDD1BBE}"/>
              </a:ext>
            </a:extLst>
          </p:cNvPr>
          <p:cNvPicPr>
            <a:picLocks noChangeAspect="1"/>
          </p:cNvPicPr>
          <p:nvPr/>
        </p:nvPicPr>
        <p:blipFill>
          <a:blip r:embed="rId17">
            <a:duotone>
              <a:schemeClr val="accent3">
                <a:shade val="45000"/>
                <a:satMod val="135000"/>
              </a:schemeClr>
              <a:prstClr val="white"/>
            </a:duotone>
          </a:blip>
          <a:stretch>
            <a:fillRect/>
          </a:stretch>
        </p:blipFill>
        <p:spPr>
          <a:xfrm>
            <a:off x="7268524" y="3420910"/>
            <a:ext cx="256032" cy="256032"/>
          </a:xfrm>
          <a:prstGeom prst="rect">
            <a:avLst/>
          </a:prstGeom>
        </p:spPr>
      </p:pic>
      <p:pic>
        <p:nvPicPr>
          <p:cNvPr id="697" name="Picture 696" descr="Icon&#10;&#10;Description automatically generated">
            <a:extLst>
              <a:ext uri="{FF2B5EF4-FFF2-40B4-BE49-F238E27FC236}">
                <a16:creationId xmlns:a16="http://schemas.microsoft.com/office/drawing/2014/main" id="{E8D3924B-1751-F680-ECB6-4501BD05ADBE}"/>
              </a:ext>
            </a:extLst>
          </p:cNvPr>
          <p:cNvPicPr>
            <a:picLocks noChangeAspect="1"/>
          </p:cNvPicPr>
          <p:nvPr/>
        </p:nvPicPr>
        <p:blipFill>
          <a:blip r:embed="rId18">
            <a:duotone>
              <a:schemeClr val="accent3">
                <a:shade val="45000"/>
                <a:satMod val="135000"/>
              </a:schemeClr>
              <a:prstClr val="white"/>
            </a:duotone>
          </a:blip>
          <a:stretch>
            <a:fillRect/>
          </a:stretch>
        </p:blipFill>
        <p:spPr>
          <a:xfrm>
            <a:off x="7543165" y="3420910"/>
            <a:ext cx="256032" cy="256032"/>
          </a:xfrm>
          <a:prstGeom prst="rect">
            <a:avLst/>
          </a:prstGeom>
        </p:spPr>
      </p:pic>
      <p:pic>
        <p:nvPicPr>
          <p:cNvPr id="698" name="Picture 697" descr="Icon&#10;&#10;Description automatically generated">
            <a:extLst>
              <a:ext uri="{FF2B5EF4-FFF2-40B4-BE49-F238E27FC236}">
                <a16:creationId xmlns:a16="http://schemas.microsoft.com/office/drawing/2014/main" id="{933B7260-F0FE-C286-427D-11CCFBAAF7BC}"/>
              </a:ext>
            </a:extLst>
          </p:cNvPr>
          <p:cNvPicPr>
            <a:picLocks noChangeAspect="1"/>
          </p:cNvPicPr>
          <p:nvPr/>
        </p:nvPicPr>
        <p:blipFill>
          <a:blip r:embed="rId15">
            <a:duotone>
              <a:schemeClr val="accent3">
                <a:shade val="45000"/>
                <a:satMod val="135000"/>
              </a:schemeClr>
              <a:prstClr val="white"/>
            </a:duotone>
          </a:blip>
          <a:stretch>
            <a:fillRect/>
          </a:stretch>
        </p:blipFill>
        <p:spPr>
          <a:xfrm>
            <a:off x="6731108" y="4096781"/>
            <a:ext cx="256032" cy="256032"/>
          </a:xfrm>
          <a:prstGeom prst="rect">
            <a:avLst/>
          </a:prstGeom>
        </p:spPr>
      </p:pic>
      <p:pic>
        <p:nvPicPr>
          <p:cNvPr id="699" name="Picture 698" descr="Icon&#10;&#10;Description automatically generated">
            <a:extLst>
              <a:ext uri="{FF2B5EF4-FFF2-40B4-BE49-F238E27FC236}">
                <a16:creationId xmlns:a16="http://schemas.microsoft.com/office/drawing/2014/main" id="{AAE286BD-F836-06FE-FF61-0922C88E7B37}"/>
              </a:ext>
            </a:extLst>
          </p:cNvPr>
          <p:cNvPicPr>
            <a:picLocks noChangeAspect="1"/>
          </p:cNvPicPr>
          <p:nvPr/>
        </p:nvPicPr>
        <p:blipFill>
          <a:blip r:embed="rId16">
            <a:duotone>
              <a:schemeClr val="accent3">
                <a:shade val="45000"/>
                <a:satMod val="135000"/>
              </a:schemeClr>
              <a:prstClr val="white"/>
            </a:duotone>
          </a:blip>
          <a:stretch>
            <a:fillRect/>
          </a:stretch>
        </p:blipFill>
        <p:spPr>
          <a:xfrm>
            <a:off x="7005750" y="4096781"/>
            <a:ext cx="256032" cy="256032"/>
          </a:xfrm>
          <a:prstGeom prst="rect">
            <a:avLst/>
          </a:prstGeom>
        </p:spPr>
      </p:pic>
      <p:pic>
        <p:nvPicPr>
          <p:cNvPr id="700" name="Picture 699" descr="Icon&#10;&#10;Description automatically generated">
            <a:extLst>
              <a:ext uri="{FF2B5EF4-FFF2-40B4-BE49-F238E27FC236}">
                <a16:creationId xmlns:a16="http://schemas.microsoft.com/office/drawing/2014/main" id="{C183F54C-5DBE-C085-AE23-4E5FD3B06B6E}"/>
              </a:ext>
            </a:extLst>
          </p:cNvPr>
          <p:cNvPicPr>
            <a:picLocks noChangeAspect="1"/>
          </p:cNvPicPr>
          <p:nvPr/>
        </p:nvPicPr>
        <p:blipFill>
          <a:blip r:embed="rId17">
            <a:duotone>
              <a:schemeClr val="accent3">
                <a:shade val="45000"/>
                <a:satMod val="135000"/>
              </a:schemeClr>
              <a:prstClr val="white"/>
            </a:duotone>
          </a:blip>
          <a:stretch>
            <a:fillRect/>
          </a:stretch>
        </p:blipFill>
        <p:spPr>
          <a:xfrm>
            <a:off x="7280392" y="4096781"/>
            <a:ext cx="256032" cy="256032"/>
          </a:xfrm>
          <a:prstGeom prst="rect">
            <a:avLst/>
          </a:prstGeom>
        </p:spPr>
      </p:pic>
      <p:pic>
        <p:nvPicPr>
          <p:cNvPr id="701" name="Picture 700" descr="Icon&#10;&#10;Description automatically generated">
            <a:extLst>
              <a:ext uri="{FF2B5EF4-FFF2-40B4-BE49-F238E27FC236}">
                <a16:creationId xmlns:a16="http://schemas.microsoft.com/office/drawing/2014/main" id="{FE34D14C-1DC4-24A6-0CCA-2C7F402998AB}"/>
              </a:ext>
            </a:extLst>
          </p:cNvPr>
          <p:cNvPicPr>
            <a:picLocks noChangeAspect="1"/>
          </p:cNvPicPr>
          <p:nvPr/>
        </p:nvPicPr>
        <p:blipFill>
          <a:blip r:embed="rId18">
            <a:duotone>
              <a:schemeClr val="accent3">
                <a:shade val="45000"/>
                <a:satMod val="135000"/>
              </a:schemeClr>
              <a:prstClr val="white"/>
            </a:duotone>
          </a:blip>
          <a:stretch>
            <a:fillRect/>
          </a:stretch>
        </p:blipFill>
        <p:spPr>
          <a:xfrm>
            <a:off x="7555033" y="4096781"/>
            <a:ext cx="256032" cy="256032"/>
          </a:xfrm>
          <a:prstGeom prst="rect">
            <a:avLst/>
          </a:prstGeom>
        </p:spPr>
      </p:pic>
      <p:pic>
        <p:nvPicPr>
          <p:cNvPr id="702" name="Picture 701" descr="Icon&#10;&#10;Description automatically generated">
            <a:extLst>
              <a:ext uri="{FF2B5EF4-FFF2-40B4-BE49-F238E27FC236}">
                <a16:creationId xmlns:a16="http://schemas.microsoft.com/office/drawing/2014/main" id="{333527CC-9BA8-A7F7-1930-7FB0904C8418}"/>
              </a:ext>
            </a:extLst>
          </p:cNvPr>
          <p:cNvPicPr>
            <a:picLocks noChangeAspect="1"/>
          </p:cNvPicPr>
          <p:nvPr/>
        </p:nvPicPr>
        <p:blipFill>
          <a:blip r:embed="rId15">
            <a:duotone>
              <a:schemeClr val="accent3">
                <a:shade val="45000"/>
                <a:satMod val="135000"/>
              </a:schemeClr>
              <a:prstClr val="white"/>
            </a:duotone>
          </a:blip>
          <a:stretch>
            <a:fillRect/>
          </a:stretch>
        </p:blipFill>
        <p:spPr>
          <a:xfrm>
            <a:off x="6726218" y="4783982"/>
            <a:ext cx="256032" cy="256032"/>
          </a:xfrm>
          <a:prstGeom prst="rect">
            <a:avLst/>
          </a:prstGeom>
        </p:spPr>
      </p:pic>
      <p:pic>
        <p:nvPicPr>
          <p:cNvPr id="703" name="Picture 702" descr="Icon&#10;&#10;Description automatically generated">
            <a:extLst>
              <a:ext uri="{FF2B5EF4-FFF2-40B4-BE49-F238E27FC236}">
                <a16:creationId xmlns:a16="http://schemas.microsoft.com/office/drawing/2014/main" id="{9CCF8585-E00E-FD27-7435-BDFDDE01A0FC}"/>
              </a:ext>
            </a:extLst>
          </p:cNvPr>
          <p:cNvPicPr>
            <a:picLocks noChangeAspect="1"/>
          </p:cNvPicPr>
          <p:nvPr/>
        </p:nvPicPr>
        <p:blipFill>
          <a:blip r:embed="rId16">
            <a:duotone>
              <a:schemeClr val="accent3">
                <a:shade val="45000"/>
                <a:satMod val="135000"/>
              </a:schemeClr>
              <a:prstClr val="white"/>
            </a:duotone>
          </a:blip>
          <a:stretch>
            <a:fillRect/>
          </a:stretch>
        </p:blipFill>
        <p:spPr>
          <a:xfrm>
            <a:off x="7000860" y="4783982"/>
            <a:ext cx="256032" cy="256032"/>
          </a:xfrm>
          <a:prstGeom prst="rect">
            <a:avLst/>
          </a:prstGeom>
        </p:spPr>
      </p:pic>
      <p:pic>
        <p:nvPicPr>
          <p:cNvPr id="704" name="Picture 703" descr="Icon&#10;&#10;Description automatically generated">
            <a:extLst>
              <a:ext uri="{FF2B5EF4-FFF2-40B4-BE49-F238E27FC236}">
                <a16:creationId xmlns:a16="http://schemas.microsoft.com/office/drawing/2014/main" id="{A8D75D12-5A6A-C5EC-F1DC-E6705AD4DE6E}"/>
              </a:ext>
            </a:extLst>
          </p:cNvPr>
          <p:cNvPicPr>
            <a:picLocks noChangeAspect="1"/>
          </p:cNvPicPr>
          <p:nvPr/>
        </p:nvPicPr>
        <p:blipFill>
          <a:blip r:embed="rId17">
            <a:duotone>
              <a:schemeClr val="accent3">
                <a:shade val="45000"/>
                <a:satMod val="135000"/>
              </a:schemeClr>
              <a:prstClr val="white"/>
            </a:duotone>
          </a:blip>
          <a:stretch>
            <a:fillRect/>
          </a:stretch>
        </p:blipFill>
        <p:spPr>
          <a:xfrm>
            <a:off x="7275502" y="4783982"/>
            <a:ext cx="256032" cy="256032"/>
          </a:xfrm>
          <a:prstGeom prst="rect">
            <a:avLst/>
          </a:prstGeom>
        </p:spPr>
      </p:pic>
      <p:pic>
        <p:nvPicPr>
          <p:cNvPr id="705" name="Picture 704" descr="Icon&#10;&#10;Description automatically generated">
            <a:extLst>
              <a:ext uri="{FF2B5EF4-FFF2-40B4-BE49-F238E27FC236}">
                <a16:creationId xmlns:a16="http://schemas.microsoft.com/office/drawing/2014/main" id="{FDE11925-6ECD-FED7-22AE-E7D44EDAA49A}"/>
              </a:ext>
            </a:extLst>
          </p:cNvPr>
          <p:cNvPicPr>
            <a:picLocks noChangeAspect="1"/>
          </p:cNvPicPr>
          <p:nvPr/>
        </p:nvPicPr>
        <p:blipFill>
          <a:blip r:embed="rId18">
            <a:duotone>
              <a:schemeClr val="accent3">
                <a:shade val="45000"/>
                <a:satMod val="135000"/>
              </a:schemeClr>
              <a:prstClr val="white"/>
            </a:duotone>
          </a:blip>
          <a:stretch>
            <a:fillRect/>
          </a:stretch>
        </p:blipFill>
        <p:spPr>
          <a:xfrm>
            <a:off x="7550143" y="4783982"/>
            <a:ext cx="256032" cy="256032"/>
          </a:xfrm>
          <a:prstGeom prst="rect">
            <a:avLst/>
          </a:prstGeom>
        </p:spPr>
      </p:pic>
      <p:pic>
        <p:nvPicPr>
          <p:cNvPr id="706" name="Picture 705" descr="Icon&#10;&#10;Description automatically generated">
            <a:extLst>
              <a:ext uri="{FF2B5EF4-FFF2-40B4-BE49-F238E27FC236}">
                <a16:creationId xmlns:a16="http://schemas.microsoft.com/office/drawing/2014/main" id="{A48DE2EC-B0AC-2D90-BFBD-9ECA322BA0A5}"/>
              </a:ext>
            </a:extLst>
          </p:cNvPr>
          <p:cNvPicPr>
            <a:picLocks noChangeAspect="1"/>
          </p:cNvPicPr>
          <p:nvPr/>
        </p:nvPicPr>
        <p:blipFill>
          <a:blip r:embed="rId15">
            <a:duotone>
              <a:schemeClr val="accent3">
                <a:shade val="45000"/>
                <a:satMod val="135000"/>
              </a:schemeClr>
              <a:prstClr val="white"/>
            </a:duotone>
          </a:blip>
          <a:stretch>
            <a:fillRect/>
          </a:stretch>
        </p:blipFill>
        <p:spPr>
          <a:xfrm>
            <a:off x="6726218" y="5465316"/>
            <a:ext cx="256032" cy="256032"/>
          </a:xfrm>
          <a:prstGeom prst="rect">
            <a:avLst/>
          </a:prstGeom>
        </p:spPr>
      </p:pic>
      <p:pic>
        <p:nvPicPr>
          <p:cNvPr id="707" name="Picture 706" descr="Icon&#10;&#10;Description automatically generated">
            <a:extLst>
              <a:ext uri="{FF2B5EF4-FFF2-40B4-BE49-F238E27FC236}">
                <a16:creationId xmlns:a16="http://schemas.microsoft.com/office/drawing/2014/main" id="{BD273499-6B61-DC98-5C17-1A758A1C159A}"/>
              </a:ext>
            </a:extLst>
          </p:cNvPr>
          <p:cNvPicPr>
            <a:picLocks noChangeAspect="1"/>
          </p:cNvPicPr>
          <p:nvPr/>
        </p:nvPicPr>
        <p:blipFill>
          <a:blip r:embed="rId16">
            <a:duotone>
              <a:schemeClr val="accent3">
                <a:shade val="45000"/>
                <a:satMod val="135000"/>
              </a:schemeClr>
              <a:prstClr val="white"/>
            </a:duotone>
          </a:blip>
          <a:stretch>
            <a:fillRect/>
          </a:stretch>
        </p:blipFill>
        <p:spPr>
          <a:xfrm>
            <a:off x="7000860" y="5465316"/>
            <a:ext cx="256032" cy="256032"/>
          </a:xfrm>
          <a:prstGeom prst="rect">
            <a:avLst/>
          </a:prstGeom>
        </p:spPr>
      </p:pic>
      <p:pic>
        <p:nvPicPr>
          <p:cNvPr id="708" name="Picture 707" descr="Icon&#10;&#10;Description automatically generated">
            <a:extLst>
              <a:ext uri="{FF2B5EF4-FFF2-40B4-BE49-F238E27FC236}">
                <a16:creationId xmlns:a16="http://schemas.microsoft.com/office/drawing/2014/main" id="{9157B34D-CF04-8A6A-9DA4-1656A8295B22}"/>
              </a:ext>
            </a:extLst>
          </p:cNvPr>
          <p:cNvPicPr>
            <a:picLocks noChangeAspect="1"/>
          </p:cNvPicPr>
          <p:nvPr/>
        </p:nvPicPr>
        <p:blipFill>
          <a:blip r:embed="rId17">
            <a:duotone>
              <a:schemeClr val="accent3">
                <a:shade val="45000"/>
                <a:satMod val="135000"/>
              </a:schemeClr>
              <a:prstClr val="white"/>
            </a:duotone>
          </a:blip>
          <a:stretch>
            <a:fillRect/>
          </a:stretch>
        </p:blipFill>
        <p:spPr>
          <a:xfrm>
            <a:off x="7275502" y="5465316"/>
            <a:ext cx="256032" cy="256032"/>
          </a:xfrm>
          <a:prstGeom prst="rect">
            <a:avLst/>
          </a:prstGeom>
        </p:spPr>
      </p:pic>
      <p:pic>
        <p:nvPicPr>
          <p:cNvPr id="709" name="Picture 708" descr="Icon&#10;&#10;Description automatically generated">
            <a:extLst>
              <a:ext uri="{FF2B5EF4-FFF2-40B4-BE49-F238E27FC236}">
                <a16:creationId xmlns:a16="http://schemas.microsoft.com/office/drawing/2014/main" id="{EE8F47E8-F302-745E-AFF6-0F0FA151B029}"/>
              </a:ext>
            </a:extLst>
          </p:cNvPr>
          <p:cNvPicPr>
            <a:picLocks noChangeAspect="1"/>
          </p:cNvPicPr>
          <p:nvPr/>
        </p:nvPicPr>
        <p:blipFill>
          <a:blip r:embed="rId18">
            <a:duotone>
              <a:schemeClr val="accent3">
                <a:shade val="45000"/>
                <a:satMod val="135000"/>
              </a:schemeClr>
              <a:prstClr val="white"/>
            </a:duotone>
          </a:blip>
          <a:stretch>
            <a:fillRect/>
          </a:stretch>
        </p:blipFill>
        <p:spPr>
          <a:xfrm>
            <a:off x="7550143" y="5465316"/>
            <a:ext cx="256032" cy="256032"/>
          </a:xfrm>
          <a:prstGeom prst="rect">
            <a:avLst/>
          </a:prstGeom>
        </p:spPr>
      </p:pic>
      <p:grpSp>
        <p:nvGrpSpPr>
          <p:cNvPr id="710" name="Group 709">
            <a:extLst>
              <a:ext uri="{FF2B5EF4-FFF2-40B4-BE49-F238E27FC236}">
                <a16:creationId xmlns:a16="http://schemas.microsoft.com/office/drawing/2014/main" id="{612E54BB-8147-DDE7-0AD1-C563E2F30B3A}"/>
              </a:ext>
            </a:extLst>
          </p:cNvPr>
          <p:cNvGrpSpPr/>
          <p:nvPr/>
        </p:nvGrpSpPr>
        <p:grpSpPr>
          <a:xfrm>
            <a:off x="8025626" y="1373759"/>
            <a:ext cx="1097280" cy="274320"/>
            <a:chOff x="2843974" y="1366323"/>
            <a:chExt cx="1097280" cy="274320"/>
          </a:xfrm>
        </p:grpSpPr>
        <p:pic>
          <p:nvPicPr>
            <p:cNvPr id="711" name="Picture 710" descr="Icon&#10;&#10;Description automatically generated">
              <a:extLst>
                <a:ext uri="{FF2B5EF4-FFF2-40B4-BE49-F238E27FC236}">
                  <a16:creationId xmlns:a16="http://schemas.microsoft.com/office/drawing/2014/main" id="{28CA8175-8A1A-9A89-FF35-96C2ECF5F286}"/>
                </a:ext>
              </a:extLst>
            </p:cNvPr>
            <p:cNvPicPr>
              <a:picLocks noChangeAspect="1"/>
            </p:cNvPicPr>
            <p:nvPr/>
          </p:nvPicPr>
          <p:blipFill>
            <a:blip r:embed="rId3"/>
            <a:stretch>
              <a:fillRect/>
            </a:stretch>
          </p:blipFill>
          <p:spPr>
            <a:xfrm>
              <a:off x="2843974" y="1366323"/>
              <a:ext cx="274320" cy="274320"/>
            </a:xfrm>
            <a:prstGeom prst="rect">
              <a:avLst/>
            </a:prstGeom>
          </p:spPr>
        </p:pic>
        <p:pic>
          <p:nvPicPr>
            <p:cNvPr id="712" name="Picture 711" descr="A picture containing text, sign, outdoor, clipart&#10;&#10;Description automatically generated">
              <a:extLst>
                <a:ext uri="{FF2B5EF4-FFF2-40B4-BE49-F238E27FC236}">
                  <a16:creationId xmlns:a16="http://schemas.microsoft.com/office/drawing/2014/main" id="{6AECAB95-AF10-F547-4A43-0D942379099F}"/>
                </a:ext>
              </a:extLst>
            </p:cNvPr>
            <p:cNvPicPr>
              <a:picLocks noChangeAspect="1"/>
            </p:cNvPicPr>
            <p:nvPr/>
          </p:nvPicPr>
          <p:blipFill>
            <a:blip r:embed="rId9"/>
            <a:stretch>
              <a:fillRect/>
            </a:stretch>
          </p:blipFill>
          <p:spPr>
            <a:xfrm>
              <a:off x="3118294" y="1366323"/>
              <a:ext cx="274320" cy="274320"/>
            </a:xfrm>
            <a:prstGeom prst="rect">
              <a:avLst/>
            </a:prstGeom>
          </p:spPr>
        </p:pic>
        <p:pic>
          <p:nvPicPr>
            <p:cNvPr id="713" name="Picture 712" descr="Icon&#10;&#10;Description automatically generated">
              <a:extLst>
                <a:ext uri="{FF2B5EF4-FFF2-40B4-BE49-F238E27FC236}">
                  <a16:creationId xmlns:a16="http://schemas.microsoft.com/office/drawing/2014/main" id="{5E4C01C4-29F7-D4CB-AEF3-5558F0F72BFB}"/>
                </a:ext>
              </a:extLst>
            </p:cNvPr>
            <p:cNvPicPr>
              <a:picLocks noChangeAspect="1"/>
            </p:cNvPicPr>
            <p:nvPr/>
          </p:nvPicPr>
          <p:blipFill>
            <a:blip r:embed="rId6"/>
            <a:stretch>
              <a:fillRect/>
            </a:stretch>
          </p:blipFill>
          <p:spPr>
            <a:xfrm>
              <a:off x="3392614" y="1366323"/>
              <a:ext cx="274320" cy="274320"/>
            </a:xfrm>
            <a:prstGeom prst="rect">
              <a:avLst/>
            </a:prstGeom>
          </p:spPr>
        </p:pic>
        <p:pic>
          <p:nvPicPr>
            <p:cNvPr id="714" name="Picture 713" descr="Icon&#10;&#10;Description automatically generated">
              <a:extLst>
                <a:ext uri="{FF2B5EF4-FFF2-40B4-BE49-F238E27FC236}">
                  <a16:creationId xmlns:a16="http://schemas.microsoft.com/office/drawing/2014/main" id="{6CD1A678-B3D9-2761-780C-CE8027E447C2}"/>
                </a:ext>
              </a:extLst>
            </p:cNvPr>
            <p:cNvPicPr>
              <a:picLocks noChangeAspect="1"/>
            </p:cNvPicPr>
            <p:nvPr/>
          </p:nvPicPr>
          <p:blipFill>
            <a:blip r:embed="rId12"/>
            <a:stretch>
              <a:fillRect/>
            </a:stretch>
          </p:blipFill>
          <p:spPr>
            <a:xfrm>
              <a:off x="3666934" y="1366323"/>
              <a:ext cx="274320" cy="274320"/>
            </a:xfrm>
            <a:prstGeom prst="rect">
              <a:avLst/>
            </a:prstGeom>
          </p:spPr>
        </p:pic>
      </p:grpSp>
      <p:grpSp>
        <p:nvGrpSpPr>
          <p:cNvPr id="715" name="Group 714">
            <a:extLst>
              <a:ext uri="{FF2B5EF4-FFF2-40B4-BE49-F238E27FC236}">
                <a16:creationId xmlns:a16="http://schemas.microsoft.com/office/drawing/2014/main" id="{1DE2CC8B-66FF-27A7-0632-1DCC88CD3670}"/>
              </a:ext>
            </a:extLst>
          </p:cNvPr>
          <p:cNvGrpSpPr/>
          <p:nvPr/>
        </p:nvGrpSpPr>
        <p:grpSpPr>
          <a:xfrm>
            <a:off x="8025626" y="2054540"/>
            <a:ext cx="1097280" cy="274320"/>
            <a:chOff x="2843974" y="2047104"/>
            <a:chExt cx="1097280" cy="274320"/>
          </a:xfrm>
        </p:grpSpPr>
        <p:pic>
          <p:nvPicPr>
            <p:cNvPr id="716" name="Picture 715" descr="Icon&#10;&#10;Description automatically generated">
              <a:extLst>
                <a:ext uri="{FF2B5EF4-FFF2-40B4-BE49-F238E27FC236}">
                  <a16:creationId xmlns:a16="http://schemas.microsoft.com/office/drawing/2014/main" id="{0F4AD149-49A6-C14A-4456-25061D395A35}"/>
                </a:ext>
              </a:extLst>
            </p:cNvPr>
            <p:cNvPicPr>
              <a:picLocks noChangeAspect="1"/>
            </p:cNvPicPr>
            <p:nvPr/>
          </p:nvPicPr>
          <p:blipFill>
            <a:blip r:embed="rId3"/>
            <a:stretch>
              <a:fillRect/>
            </a:stretch>
          </p:blipFill>
          <p:spPr>
            <a:xfrm>
              <a:off x="2843974" y="2047104"/>
              <a:ext cx="274320" cy="274320"/>
            </a:xfrm>
            <a:prstGeom prst="rect">
              <a:avLst/>
            </a:prstGeom>
          </p:spPr>
        </p:pic>
        <p:pic>
          <p:nvPicPr>
            <p:cNvPr id="717" name="Picture 716" descr="A picture containing text, sign, outdoor, clipart&#10;&#10;Description automatically generated">
              <a:extLst>
                <a:ext uri="{FF2B5EF4-FFF2-40B4-BE49-F238E27FC236}">
                  <a16:creationId xmlns:a16="http://schemas.microsoft.com/office/drawing/2014/main" id="{4FF78F7D-E5F1-B584-F6CB-70BE44BD903C}"/>
                </a:ext>
              </a:extLst>
            </p:cNvPr>
            <p:cNvPicPr>
              <a:picLocks noChangeAspect="1"/>
            </p:cNvPicPr>
            <p:nvPr/>
          </p:nvPicPr>
          <p:blipFill>
            <a:blip r:embed="rId9"/>
            <a:stretch>
              <a:fillRect/>
            </a:stretch>
          </p:blipFill>
          <p:spPr>
            <a:xfrm>
              <a:off x="3118294" y="2047104"/>
              <a:ext cx="274320" cy="274320"/>
            </a:xfrm>
            <a:prstGeom prst="rect">
              <a:avLst/>
            </a:prstGeom>
          </p:spPr>
        </p:pic>
        <p:pic>
          <p:nvPicPr>
            <p:cNvPr id="718" name="Picture 717" descr="Icon&#10;&#10;Description automatically generated">
              <a:extLst>
                <a:ext uri="{FF2B5EF4-FFF2-40B4-BE49-F238E27FC236}">
                  <a16:creationId xmlns:a16="http://schemas.microsoft.com/office/drawing/2014/main" id="{0390961F-9044-906C-26BC-0676CCD69CB5}"/>
                </a:ext>
              </a:extLst>
            </p:cNvPr>
            <p:cNvPicPr>
              <a:picLocks noChangeAspect="1"/>
            </p:cNvPicPr>
            <p:nvPr/>
          </p:nvPicPr>
          <p:blipFill>
            <a:blip r:embed="rId6"/>
            <a:stretch>
              <a:fillRect/>
            </a:stretch>
          </p:blipFill>
          <p:spPr>
            <a:xfrm>
              <a:off x="3392614" y="2047104"/>
              <a:ext cx="274320" cy="274320"/>
            </a:xfrm>
            <a:prstGeom prst="rect">
              <a:avLst/>
            </a:prstGeom>
          </p:spPr>
        </p:pic>
        <p:pic>
          <p:nvPicPr>
            <p:cNvPr id="719" name="Picture 718" descr="Icon&#10;&#10;Description automatically generated">
              <a:extLst>
                <a:ext uri="{FF2B5EF4-FFF2-40B4-BE49-F238E27FC236}">
                  <a16:creationId xmlns:a16="http://schemas.microsoft.com/office/drawing/2014/main" id="{A826D3D8-592B-05DE-AAB9-5922BE2EEC81}"/>
                </a:ext>
              </a:extLst>
            </p:cNvPr>
            <p:cNvPicPr>
              <a:picLocks noChangeAspect="1"/>
            </p:cNvPicPr>
            <p:nvPr/>
          </p:nvPicPr>
          <p:blipFill>
            <a:blip r:embed="rId12"/>
            <a:stretch>
              <a:fillRect/>
            </a:stretch>
          </p:blipFill>
          <p:spPr>
            <a:xfrm>
              <a:off x="3666934" y="2047104"/>
              <a:ext cx="274320" cy="274320"/>
            </a:xfrm>
            <a:prstGeom prst="rect">
              <a:avLst/>
            </a:prstGeom>
          </p:spPr>
        </p:pic>
      </p:grpSp>
      <p:grpSp>
        <p:nvGrpSpPr>
          <p:cNvPr id="720" name="Group 719">
            <a:extLst>
              <a:ext uri="{FF2B5EF4-FFF2-40B4-BE49-F238E27FC236}">
                <a16:creationId xmlns:a16="http://schemas.microsoft.com/office/drawing/2014/main" id="{509E363E-689C-93C6-06B7-9CF944F73F92}"/>
              </a:ext>
            </a:extLst>
          </p:cNvPr>
          <p:cNvGrpSpPr/>
          <p:nvPr/>
        </p:nvGrpSpPr>
        <p:grpSpPr>
          <a:xfrm>
            <a:off x="8025626" y="2735321"/>
            <a:ext cx="1097280" cy="274320"/>
            <a:chOff x="2843974" y="2727885"/>
            <a:chExt cx="1097280" cy="274320"/>
          </a:xfrm>
        </p:grpSpPr>
        <p:pic>
          <p:nvPicPr>
            <p:cNvPr id="721" name="Picture 720" descr="Icon&#10;&#10;Description automatically generated">
              <a:extLst>
                <a:ext uri="{FF2B5EF4-FFF2-40B4-BE49-F238E27FC236}">
                  <a16:creationId xmlns:a16="http://schemas.microsoft.com/office/drawing/2014/main" id="{630D64A5-B234-CA77-1692-7D661507807A}"/>
                </a:ext>
              </a:extLst>
            </p:cNvPr>
            <p:cNvPicPr>
              <a:picLocks noChangeAspect="1"/>
            </p:cNvPicPr>
            <p:nvPr/>
          </p:nvPicPr>
          <p:blipFill>
            <a:blip r:embed="rId3"/>
            <a:stretch>
              <a:fillRect/>
            </a:stretch>
          </p:blipFill>
          <p:spPr>
            <a:xfrm>
              <a:off x="2843974" y="2727885"/>
              <a:ext cx="274320" cy="274320"/>
            </a:xfrm>
            <a:prstGeom prst="rect">
              <a:avLst/>
            </a:prstGeom>
          </p:spPr>
        </p:pic>
        <p:pic>
          <p:nvPicPr>
            <p:cNvPr id="722" name="Picture 721" descr="A picture containing text, sign, outdoor, clipart&#10;&#10;Description automatically generated">
              <a:extLst>
                <a:ext uri="{FF2B5EF4-FFF2-40B4-BE49-F238E27FC236}">
                  <a16:creationId xmlns:a16="http://schemas.microsoft.com/office/drawing/2014/main" id="{A3C8371F-FD7A-F85D-D06A-572FCF713D66}"/>
                </a:ext>
              </a:extLst>
            </p:cNvPr>
            <p:cNvPicPr>
              <a:picLocks noChangeAspect="1"/>
            </p:cNvPicPr>
            <p:nvPr/>
          </p:nvPicPr>
          <p:blipFill>
            <a:blip r:embed="rId9"/>
            <a:stretch>
              <a:fillRect/>
            </a:stretch>
          </p:blipFill>
          <p:spPr>
            <a:xfrm>
              <a:off x="3118294" y="2727885"/>
              <a:ext cx="274320" cy="274320"/>
            </a:xfrm>
            <a:prstGeom prst="rect">
              <a:avLst/>
            </a:prstGeom>
          </p:spPr>
        </p:pic>
        <p:pic>
          <p:nvPicPr>
            <p:cNvPr id="723" name="Picture 722" descr="Icon&#10;&#10;Description automatically generated">
              <a:extLst>
                <a:ext uri="{FF2B5EF4-FFF2-40B4-BE49-F238E27FC236}">
                  <a16:creationId xmlns:a16="http://schemas.microsoft.com/office/drawing/2014/main" id="{48311EB6-A3B9-1D01-3CC8-6FBE4EBA5584}"/>
                </a:ext>
              </a:extLst>
            </p:cNvPr>
            <p:cNvPicPr>
              <a:picLocks noChangeAspect="1"/>
            </p:cNvPicPr>
            <p:nvPr/>
          </p:nvPicPr>
          <p:blipFill>
            <a:blip r:embed="rId6"/>
            <a:stretch>
              <a:fillRect/>
            </a:stretch>
          </p:blipFill>
          <p:spPr>
            <a:xfrm>
              <a:off x="3392614" y="2727885"/>
              <a:ext cx="274320" cy="274320"/>
            </a:xfrm>
            <a:prstGeom prst="rect">
              <a:avLst/>
            </a:prstGeom>
          </p:spPr>
        </p:pic>
        <p:pic>
          <p:nvPicPr>
            <p:cNvPr id="724" name="Picture 723" descr="Icon&#10;&#10;Description automatically generated">
              <a:extLst>
                <a:ext uri="{FF2B5EF4-FFF2-40B4-BE49-F238E27FC236}">
                  <a16:creationId xmlns:a16="http://schemas.microsoft.com/office/drawing/2014/main" id="{E5725945-766F-E596-B861-BD7318407E67}"/>
                </a:ext>
              </a:extLst>
            </p:cNvPr>
            <p:cNvPicPr>
              <a:picLocks noChangeAspect="1"/>
            </p:cNvPicPr>
            <p:nvPr/>
          </p:nvPicPr>
          <p:blipFill>
            <a:blip r:embed="rId12"/>
            <a:stretch>
              <a:fillRect/>
            </a:stretch>
          </p:blipFill>
          <p:spPr>
            <a:xfrm>
              <a:off x="3666934" y="2727885"/>
              <a:ext cx="274320" cy="274320"/>
            </a:xfrm>
            <a:prstGeom prst="rect">
              <a:avLst/>
            </a:prstGeom>
          </p:spPr>
        </p:pic>
      </p:grpSp>
      <p:grpSp>
        <p:nvGrpSpPr>
          <p:cNvPr id="725" name="Group 724">
            <a:extLst>
              <a:ext uri="{FF2B5EF4-FFF2-40B4-BE49-F238E27FC236}">
                <a16:creationId xmlns:a16="http://schemas.microsoft.com/office/drawing/2014/main" id="{CF3619E4-98CA-6A68-9968-5F9915F51BD0}"/>
              </a:ext>
            </a:extLst>
          </p:cNvPr>
          <p:cNvGrpSpPr/>
          <p:nvPr/>
        </p:nvGrpSpPr>
        <p:grpSpPr>
          <a:xfrm>
            <a:off x="8025626" y="3416102"/>
            <a:ext cx="1097280" cy="274382"/>
            <a:chOff x="2843974" y="3408666"/>
            <a:chExt cx="1097280" cy="274382"/>
          </a:xfrm>
        </p:grpSpPr>
        <p:pic>
          <p:nvPicPr>
            <p:cNvPr id="726" name="Picture 725" descr="Icon&#10;&#10;Description automatically generated">
              <a:extLst>
                <a:ext uri="{FF2B5EF4-FFF2-40B4-BE49-F238E27FC236}">
                  <a16:creationId xmlns:a16="http://schemas.microsoft.com/office/drawing/2014/main" id="{568659E5-C273-AE1F-6C92-723E43B7410B}"/>
                </a:ext>
              </a:extLst>
            </p:cNvPr>
            <p:cNvPicPr>
              <a:picLocks noChangeAspect="1"/>
            </p:cNvPicPr>
            <p:nvPr/>
          </p:nvPicPr>
          <p:blipFill>
            <a:blip r:embed="rId3"/>
            <a:stretch>
              <a:fillRect/>
            </a:stretch>
          </p:blipFill>
          <p:spPr>
            <a:xfrm>
              <a:off x="2843974" y="3408666"/>
              <a:ext cx="274320" cy="274320"/>
            </a:xfrm>
            <a:prstGeom prst="rect">
              <a:avLst/>
            </a:prstGeom>
          </p:spPr>
        </p:pic>
        <p:pic>
          <p:nvPicPr>
            <p:cNvPr id="727" name="Picture 726" descr="A picture containing text, sign, outdoor, clipart&#10;&#10;Description automatically generated">
              <a:extLst>
                <a:ext uri="{FF2B5EF4-FFF2-40B4-BE49-F238E27FC236}">
                  <a16:creationId xmlns:a16="http://schemas.microsoft.com/office/drawing/2014/main" id="{A9FDCA1E-8CC3-9C11-D85D-2408F2F32E21}"/>
                </a:ext>
              </a:extLst>
            </p:cNvPr>
            <p:cNvPicPr>
              <a:picLocks noChangeAspect="1"/>
            </p:cNvPicPr>
            <p:nvPr/>
          </p:nvPicPr>
          <p:blipFill>
            <a:blip r:embed="rId9"/>
            <a:stretch>
              <a:fillRect/>
            </a:stretch>
          </p:blipFill>
          <p:spPr>
            <a:xfrm>
              <a:off x="3118294" y="3408666"/>
              <a:ext cx="274320" cy="274320"/>
            </a:xfrm>
            <a:prstGeom prst="rect">
              <a:avLst/>
            </a:prstGeom>
          </p:spPr>
        </p:pic>
        <p:pic>
          <p:nvPicPr>
            <p:cNvPr id="728" name="Picture 727" descr="Icon&#10;&#10;Description automatically generated">
              <a:extLst>
                <a:ext uri="{FF2B5EF4-FFF2-40B4-BE49-F238E27FC236}">
                  <a16:creationId xmlns:a16="http://schemas.microsoft.com/office/drawing/2014/main" id="{0437D2BC-A198-2F53-DA7C-19942B4BD6D2}"/>
                </a:ext>
              </a:extLst>
            </p:cNvPr>
            <p:cNvPicPr>
              <a:picLocks noChangeAspect="1"/>
            </p:cNvPicPr>
            <p:nvPr/>
          </p:nvPicPr>
          <p:blipFill>
            <a:blip r:embed="rId6"/>
            <a:stretch>
              <a:fillRect/>
            </a:stretch>
          </p:blipFill>
          <p:spPr>
            <a:xfrm>
              <a:off x="3392614" y="3408728"/>
              <a:ext cx="274320" cy="274320"/>
            </a:xfrm>
            <a:prstGeom prst="rect">
              <a:avLst/>
            </a:prstGeom>
          </p:spPr>
        </p:pic>
        <p:pic>
          <p:nvPicPr>
            <p:cNvPr id="729" name="Picture 728" descr="Icon&#10;&#10;Description automatically generated">
              <a:extLst>
                <a:ext uri="{FF2B5EF4-FFF2-40B4-BE49-F238E27FC236}">
                  <a16:creationId xmlns:a16="http://schemas.microsoft.com/office/drawing/2014/main" id="{8A36D0F2-6019-8EAE-CDE9-74E0BBA8DD5C}"/>
                </a:ext>
              </a:extLst>
            </p:cNvPr>
            <p:cNvPicPr>
              <a:picLocks noChangeAspect="1"/>
            </p:cNvPicPr>
            <p:nvPr/>
          </p:nvPicPr>
          <p:blipFill>
            <a:blip r:embed="rId12"/>
            <a:stretch>
              <a:fillRect/>
            </a:stretch>
          </p:blipFill>
          <p:spPr>
            <a:xfrm>
              <a:off x="3666934" y="3408728"/>
              <a:ext cx="274320" cy="274320"/>
            </a:xfrm>
            <a:prstGeom prst="rect">
              <a:avLst/>
            </a:prstGeom>
          </p:spPr>
        </p:pic>
      </p:grpSp>
      <p:grpSp>
        <p:nvGrpSpPr>
          <p:cNvPr id="730" name="Group 729">
            <a:extLst>
              <a:ext uri="{FF2B5EF4-FFF2-40B4-BE49-F238E27FC236}">
                <a16:creationId xmlns:a16="http://schemas.microsoft.com/office/drawing/2014/main" id="{38C02AE6-E265-0DD6-8936-63792A14D0E4}"/>
              </a:ext>
            </a:extLst>
          </p:cNvPr>
          <p:cNvGrpSpPr/>
          <p:nvPr/>
        </p:nvGrpSpPr>
        <p:grpSpPr>
          <a:xfrm>
            <a:off x="8025626" y="4096883"/>
            <a:ext cx="1097280" cy="274320"/>
            <a:chOff x="2843974" y="4089447"/>
            <a:chExt cx="1097280" cy="274320"/>
          </a:xfrm>
        </p:grpSpPr>
        <p:pic>
          <p:nvPicPr>
            <p:cNvPr id="731" name="Picture 730" descr="Icon&#10;&#10;Description automatically generated">
              <a:extLst>
                <a:ext uri="{FF2B5EF4-FFF2-40B4-BE49-F238E27FC236}">
                  <a16:creationId xmlns:a16="http://schemas.microsoft.com/office/drawing/2014/main" id="{CBD7C0CB-BD5D-9460-5458-C6C553AD8831}"/>
                </a:ext>
              </a:extLst>
            </p:cNvPr>
            <p:cNvPicPr>
              <a:picLocks noChangeAspect="1"/>
            </p:cNvPicPr>
            <p:nvPr/>
          </p:nvPicPr>
          <p:blipFill>
            <a:blip r:embed="rId3"/>
            <a:stretch>
              <a:fillRect/>
            </a:stretch>
          </p:blipFill>
          <p:spPr>
            <a:xfrm>
              <a:off x="2843974" y="4089447"/>
              <a:ext cx="274320" cy="274320"/>
            </a:xfrm>
            <a:prstGeom prst="rect">
              <a:avLst/>
            </a:prstGeom>
          </p:spPr>
        </p:pic>
        <p:pic>
          <p:nvPicPr>
            <p:cNvPr id="732" name="Picture 731" descr="A picture containing text, sign, outdoor, clipart&#10;&#10;Description automatically generated">
              <a:extLst>
                <a:ext uri="{FF2B5EF4-FFF2-40B4-BE49-F238E27FC236}">
                  <a16:creationId xmlns:a16="http://schemas.microsoft.com/office/drawing/2014/main" id="{048B3799-48FF-99DC-81BF-65B7C8B1659E}"/>
                </a:ext>
              </a:extLst>
            </p:cNvPr>
            <p:cNvPicPr>
              <a:picLocks noChangeAspect="1"/>
            </p:cNvPicPr>
            <p:nvPr/>
          </p:nvPicPr>
          <p:blipFill>
            <a:blip r:embed="rId9"/>
            <a:stretch>
              <a:fillRect/>
            </a:stretch>
          </p:blipFill>
          <p:spPr>
            <a:xfrm>
              <a:off x="3118294" y="4089447"/>
              <a:ext cx="274320" cy="274320"/>
            </a:xfrm>
            <a:prstGeom prst="rect">
              <a:avLst/>
            </a:prstGeom>
          </p:spPr>
        </p:pic>
        <p:pic>
          <p:nvPicPr>
            <p:cNvPr id="733" name="Picture 732" descr="Icon&#10;&#10;Description automatically generated">
              <a:extLst>
                <a:ext uri="{FF2B5EF4-FFF2-40B4-BE49-F238E27FC236}">
                  <a16:creationId xmlns:a16="http://schemas.microsoft.com/office/drawing/2014/main" id="{94F8E1F0-94A9-1E7E-9266-CE0095B374A2}"/>
                </a:ext>
              </a:extLst>
            </p:cNvPr>
            <p:cNvPicPr>
              <a:picLocks noChangeAspect="1"/>
            </p:cNvPicPr>
            <p:nvPr/>
          </p:nvPicPr>
          <p:blipFill>
            <a:blip r:embed="rId6"/>
            <a:stretch>
              <a:fillRect/>
            </a:stretch>
          </p:blipFill>
          <p:spPr>
            <a:xfrm>
              <a:off x="3392614" y="4089447"/>
              <a:ext cx="274320" cy="274320"/>
            </a:xfrm>
            <a:prstGeom prst="rect">
              <a:avLst/>
            </a:prstGeom>
          </p:spPr>
        </p:pic>
        <p:pic>
          <p:nvPicPr>
            <p:cNvPr id="734" name="Picture 733" descr="Icon&#10;&#10;Description automatically generated">
              <a:extLst>
                <a:ext uri="{FF2B5EF4-FFF2-40B4-BE49-F238E27FC236}">
                  <a16:creationId xmlns:a16="http://schemas.microsoft.com/office/drawing/2014/main" id="{36ED86E8-04DC-8646-920A-7A60887B97E9}"/>
                </a:ext>
              </a:extLst>
            </p:cNvPr>
            <p:cNvPicPr>
              <a:picLocks noChangeAspect="1"/>
            </p:cNvPicPr>
            <p:nvPr/>
          </p:nvPicPr>
          <p:blipFill>
            <a:blip r:embed="rId12"/>
            <a:stretch>
              <a:fillRect/>
            </a:stretch>
          </p:blipFill>
          <p:spPr>
            <a:xfrm>
              <a:off x="3666934" y="4089447"/>
              <a:ext cx="274320" cy="274320"/>
            </a:xfrm>
            <a:prstGeom prst="rect">
              <a:avLst/>
            </a:prstGeom>
          </p:spPr>
        </p:pic>
      </p:grpSp>
      <p:grpSp>
        <p:nvGrpSpPr>
          <p:cNvPr id="735" name="Group 734">
            <a:extLst>
              <a:ext uri="{FF2B5EF4-FFF2-40B4-BE49-F238E27FC236}">
                <a16:creationId xmlns:a16="http://schemas.microsoft.com/office/drawing/2014/main" id="{C4C0644A-9D99-3D63-4540-A37B913AEECC}"/>
              </a:ext>
            </a:extLst>
          </p:cNvPr>
          <p:cNvGrpSpPr/>
          <p:nvPr/>
        </p:nvGrpSpPr>
        <p:grpSpPr>
          <a:xfrm>
            <a:off x="8025626" y="4777664"/>
            <a:ext cx="1097280" cy="274320"/>
            <a:chOff x="2843974" y="4770228"/>
            <a:chExt cx="1097280" cy="274320"/>
          </a:xfrm>
        </p:grpSpPr>
        <p:pic>
          <p:nvPicPr>
            <p:cNvPr id="736" name="Picture 735" descr="Icon&#10;&#10;Description automatically generated">
              <a:extLst>
                <a:ext uri="{FF2B5EF4-FFF2-40B4-BE49-F238E27FC236}">
                  <a16:creationId xmlns:a16="http://schemas.microsoft.com/office/drawing/2014/main" id="{A137CAE7-2244-8E5E-2F34-84F1EE813B28}"/>
                </a:ext>
              </a:extLst>
            </p:cNvPr>
            <p:cNvPicPr>
              <a:picLocks noChangeAspect="1"/>
            </p:cNvPicPr>
            <p:nvPr/>
          </p:nvPicPr>
          <p:blipFill>
            <a:blip r:embed="rId3"/>
            <a:stretch>
              <a:fillRect/>
            </a:stretch>
          </p:blipFill>
          <p:spPr>
            <a:xfrm>
              <a:off x="2843974" y="4770228"/>
              <a:ext cx="274320" cy="274320"/>
            </a:xfrm>
            <a:prstGeom prst="rect">
              <a:avLst/>
            </a:prstGeom>
          </p:spPr>
        </p:pic>
        <p:pic>
          <p:nvPicPr>
            <p:cNvPr id="737" name="Picture 736" descr="A picture containing text, sign, outdoor, clipart&#10;&#10;Description automatically generated">
              <a:extLst>
                <a:ext uri="{FF2B5EF4-FFF2-40B4-BE49-F238E27FC236}">
                  <a16:creationId xmlns:a16="http://schemas.microsoft.com/office/drawing/2014/main" id="{CA6157C2-4C3C-59C6-5FDB-6EB59D587184}"/>
                </a:ext>
              </a:extLst>
            </p:cNvPr>
            <p:cNvPicPr>
              <a:picLocks noChangeAspect="1"/>
            </p:cNvPicPr>
            <p:nvPr/>
          </p:nvPicPr>
          <p:blipFill>
            <a:blip r:embed="rId9"/>
            <a:stretch>
              <a:fillRect/>
            </a:stretch>
          </p:blipFill>
          <p:spPr>
            <a:xfrm>
              <a:off x="3118294" y="4770228"/>
              <a:ext cx="274320" cy="274320"/>
            </a:xfrm>
            <a:prstGeom prst="rect">
              <a:avLst/>
            </a:prstGeom>
          </p:spPr>
        </p:pic>
        <p:pic>
          <p:nvPicPr>
            <p:cNvPr id="738" name="Picture 737" descr="Icon&#10;&#10;Description automatically generated">
              <a:extLst>
                <a:ext uri="{FF2B5EF4-FFF2-40B4-BE49-F238E27FC236}">
                  <a16:creationId xmlns:a16="http://schemas.microsoft.com/office/drawing/2014/main" id="{39A1FBF4-71E6-F1E7-147A-BBEDDAF5C6AD}"/>
                </a:ext>
              </a:extLst>
            </p:cNvPr>
            <p:cNvPicPr>
              <a:picLocks noChangeAspect="1"/>
            </p:cNvPicPr>
            <p:nvPr/>
          </p:nvPicPr>
          <p:blipFill>
            <a:blip r:embed="rId6"/>
            <a:stretch>
              <a:fillRect/>
            </a:stretch>
          </p:blipFill>
          <p:spPr>
            <a:xfrm>
              <a:off x="3392614" y="4770228"/>
              <a:ext cx="274320" cy="274320"/>
            </a:xfrm>
            <a:prstGeom prst="rect">
              <a:avLst/>
            </a:prstGeom>
          </p:spPr>
        </p:pic>
        <p:pic>
          <p:nvPicPr>
            <p:cNvPr id="739" name="Picture 738" descr="Icon&#10;&#10;Description automatically generated">
              <a:extLst>
                <a:ext uri="{FF2B5EF4-FFF2-40B4-BE49-F238E27FC236}">
                  <a16:creationId xmlns:a16="http://schemas.microsoft.com/office/drawing/2014/main" id="{DD769FD5-93D5-B7C9-2BA0-D92F5C25523C}"/>
                </a:ext>
              </a:extLst>
            </p:cNvPr>
            <p:cNvPicPr>
              <a:picLocks noChangeAspect="1"/>
            </p:cNvPicPr>
            <p:nvPr/>
          </p:nvPicPr>
          <p:blipFill>
            <a:blip r:embed="rId12"/>
            <a:stretch>
              <a:fillRect/>
            </a:stretch>
          </p:blipFill>
          <p:spPr>
            <a:xfrm>
              <a:off x="3666934" y="4770228"/>
              <a:ext cx="274320" cy="274320"/>
            </a:xfrm>
            <a:prstGeom prst="rect">
              <a:avLst/>
            </a:prstGeom>
          </p:spPr>
        </p:pic>
      </p:grpSp>
      <p:grpSp>
        <p:nvGrpSpPr>
          <p:cNvPr id="740" name="Group 739">
            <a:extLst>
              <a:ext uri="{FF2B5EF4-FFF2-40B4-BE49-F238E27FC236}">
                <a16:creationId xmlns:a16="http://schemas.microsoft.com/office/drawing/2014/main" id="{AC3669FE-A36D-32FD-C6A9-2FA12E12D212}"/>
              </a:ext>
            </a:extLst>
          </p:cNvPr>
          <p:cNvGrpSpPr/>
          <p:nvPr/>
        </p:nvGrpSpPr>
        <p:grpSpPr>
          <a:xfrm>
            <a:off x="8025626" y="5458445"/>
            <a:ext cx="1097280" cy="274320"/>
            <a:chOff x="2843974" y="5451009"/>
            <a:chExt cx="1097280" cy="274320"/>
          </a:xfrm>
        </p:grpSpPr>
        <p:pic>
          <p:nvPicPr>
            <p:cNvPr id="741" name="Picture 740" descr="Icon&#10;&#10;Description automatically generated">
              <a:extLst>
                <a:ext uri="{FF2B5EF4-FFF2-40B4-BE49-F238E27FC236}">
                  <a16:creationId xmlns:a16="http://schemas.microsoft.com/office/drawing/2014/main" id="{D3914849-1DA2-36C8-E7B4-8492C5AE31A1}"/>
                </a:ext>
              </a:extLst>
            </p:cNvPr>
            <p:cNvPicPr>
              <a:picLocks noChangeAspect="1"/>
            </p:cNvPicPr>
            <p:nvPr/>
          </p:nvPicPr>
          <p:blipFill>
            <a:blip r:embed="rId3"/>
            <a:stretch>
              <a:fillRect/>
            </a:stretch>
          </p:blipFill>
          <p:spPr>
            <a:xfrm>
              <a:off x="2843974" y="5451009"/>
              <a:ext cx="274320" cy="274320"/>
            </a:xfrm>
            <a:prstGeom prst="rect">
              <a:avLst/>
            </a:prstGeom>
          </p:spPr>
        </p:pic>
        <p:pic>
          <p:nvPicPr>
            <p:cNvPr id="742" name="Picture 741" descr="A picture containing text, sign, outdoor, clipart&#10;&#10;Description automatically generated">
              <a:extLst>
                <a:ext uri="{FF2B5EF4-FFF2-40B4-BE49-F238E27FC236}">
                  <a16:creationId xmlns:a16="http://schemas.microsoft.com/office/drawing/2014/main" id="{F0E3AE31-F195-3550-7498-1C7E2EA29E1A}"/>
                </a:ext>
              </a:extLst>
            </p:cNvPr>
            <p:cNvPicPr>
              <a:picLocks noChangeAspect="1"/>
            </p:cNvPicPr>
            <p:nvPr/>
          </p:nvPicPr>
          <p:blipFill>
            <a:blip r:embed="rId9"/>
            <a:stretch>
              <a:fillRect/>
            </a:stretch>
          </p:blipFill>
          <p:spPr>
            <a:xfrm>
              <a:off x="3118294" y="5451009"/>
              <a:ext cx="274320" cy="274320"/>
            </a:xfrm>
            <a:prstGeom prst="rect">
              <a:avLst/>
            </a:prstGeom>
          </p:spPr>
        </p:pic>
        <p:pic>
          <p:nvPicPr>
            <p:cNvPr id="743" name="Picture 742" descr="Icon&#10;&#10;Description automatically generated">
              <a:extLst>
                <a:ext uri="{FF2B5EF4-FFF2-40B4-BE49-F238E27FC236}">
                  <a16:creationId xmlns:a16="http://schemas.microsoft.com/office/drawing/2014/main" id="{EFB9E9CF-BA86-FC71-1290-0E3CFCED1653}"/>
                </a:ext>
              </a:extLst>
            </p:cNvPr>
            <p:cNvPicPr>
              <a:picLocks noChangeAspect="1"/>
            </p:cNvPicPr>
            <p:nvPr/>
          </p:nvPicPr>
          <p:blipFill>
            <a:blip r:embed="rId6"/>
            <a:stretch>
              <a:fillRect/>
            </a:stretch>
          </p:blipFill>
          <p:spPr>
            <a:xfrm>
              <a:off x="3392614" y="5451009"/>
              <a:ext cx="274320" cy="274320"/>
            </a:xfrm>
            <a:prstGeom prst="rect">
              <a:avLst/>
            </a:prstGeom>
          </p:spPr>
        </p:pic>
        <p:pic>
          <p:nvPicPr>
            <p:cNvPr id="744" name="Picture 743" descr="Icon&#10;&#10;Description automatically generated">
              <a:extLst>
                <a:ext uri="{FF2B5EF4-FFF2-40B4-BE49-F238E27FC236}">
                  <a16:creationId xmlns:a16="http://schemas.microsoft.com/office/drawing/2014/main" id="{FB7F9787-1766-1EA0-270F-338C58274974}"/>
                </a:ext>
              </a:extLst>
            </p:cNvPr>
            <p:cNvPicPr>
              <a:picLocks noChangeAspect="1"/>
            </p:cNvPicPr>
            <p:nvPr/>
          </p:nvPicPr>
          <p:blipFill>
            <a:blip r:embed="rId12"/>
            <a:stretch>
              <a:fillRect/>
            </a:stretch>
          </p:blipFill>
          <p:spPr>
            <a:xfrm>
              <a:off x="3666934" y="5451009"/>
              <a:ext cx="274320" cy="274320"/>
            </a:xfrm>
            <a:prstGeom prst="rect">
              <a:avLst/>
            </a:prstGeom>
          </p:spPr>
        </p:pic>
      </p:grpSp>
      <p:pic>
        <p:nvPicPr>
          <p:cNvPr id="745" name="Picture 744" descr="Icon&#10;&#10;Description automatically generated">
            <a:extLst>
              <a:ext uri="{FF2B5EF4-FFF2-40B4-BE49-F238E27FC236}">
                <a16:creationId xmlns:a16="http://schemas.microsoft.com/office/drawing/2014/main" id="{F9CCB8C4-8075-07EE-C421-C44C21E61765}"/>
              </a:ext>
            </a:extLst>
          </p:cNvPr>
          <p:cNvPicPr>
            <a:picLocks noChangeAspect="1"/>
          </p:cNvPicPr>
          <p:nvPr/>
        </p:nvPicPr>
        <p:blipFill>
          <a:blip r:embed="rId15">
            <a:duotone>
              <a:schemeClr val="accent3">
                <a:shade val="45000"/>
                <a:satMod val="135000"/>
              </a:schemeClr>
              <a:prstClr val="white"/>
            </a:duotone>
          </a:blip>
          <a:stretch>
            <a:fillRect/>
          </a:stretch>
        </p:blipFill>
        <p:spPr>
          <a:xfrm>
            <a:off x="8034770" y="1378587"/>
            <a:ext cx="256032" cy="256032"/>
          </a:xfrm>
          <a:prstGeom prst="rect">
            <a:avLst/>
          </a:prstGeom>
        </p:spPr>
      </p:pic>
      <p:pic>
        <p:nvPicPr>
          <p:cNvPr id="746" name="Picture 745" descr="Icon&#10;&#10;Description automatically generated">
            <a:extLst>
              <a:ext uri="{FF2B5EF4-FFF2-40B4-BE49-F238E27FC236}">
                <a16:creationId xmlns:a16="http://schemas.microsoft.com/office/drawing/2014/main" id="{F11ADB8A-843E-3A47-0640-D25D2CB5D52B}"/>
              </a:ext>
            </a:extLst>
          </p:cNvPr>
          <p:cNvPicPr>
            <a:picLocks noChangeAspect="1"/>
          </p:cNvPicPr>
          <p:nvPr/>
        </p:nvPicPr>
        <p:blipFill>
          <a:blip r:embed="rId16">
            <a:duotone>
              <a:schemeClr val="accent3">
                <a:shade val="45000"/>
                <a:satMod val="135000"/>
              </a:schemeClr>
              <a:prstClr val="white"/>
            </a:duotone>
          </a:blip>
          <a:stretch>
            <a:fillRect/>
          </a:stretch>
        </p:blipFill>
        <p:spPr>
          <a:xfrm>
            <a:off x="8309412" y="1378587"/>
            <a:ext cx="256032" cy="256032"/>
          </a:xfrm>
          <a:prstGeom prst="rect">
            <a:avLst/>
          </a:prstGeom>
        </p:spPr>
      </p:pic>
      <p:pic>
        <p:nvPicPr>
          <p:cNvPr id="747" name="Picture 746" descr="Icon&#10;&#10;Description automatically generated">
            <a:extLst>
              <a:ext uri="{FF2B5EF4-FFF2-40B4-BE49-F238E27FC236}">
                <a16:creationId xmlns:a16="http://schemas.microsoft.com/office/drawing/2014/main" id="{5B342212-4BF6-5C1E-E6AD-08F65807DCCB}"/>
              </a:ext>
            </a:extLst>
          </p:cNvPr>
          <p:cNvPicPr>
            <a:picLocks noChangeAspect="1"/>
          </p:cNvPicPr>
          <p:nvPr/>
        </p:nvPicPr>
        <p:blipFill>
          <a:blip r:embed="rId17">
            <a:duotone>
              <a:schemeClr val="accent3">
                <a:shade val="45000"/>
                <a:satMod val="135000"/>
              </a:schemeClr>
              <a:prstClr val="white"/>
            </a:duotone>
          </a:blip>
          <a:stretch>
            <a:fillRect/>
          </a:stretch>
        </p:blipFill>
        <p:spPr>
          <a:xfrm>
            <a:off x="8584054" y="1378587"/>
            <a:ext cx="256032" cy="256032"/>
          </a:xfrm>
          <a:prstGeom prst="rect">
            <a:avLst/>
          </a:prstGeom>
        </p:spPr>
      </p:pic>
      <p:pic>
        <p:nvPicPr>
          <p:cNvPr id="748" name="Picture 747" descr="Icon&#10;&#10;Description automatically generated">
            <a:extLst>
              <a:ext uri="{FF2B5EF4-FFF2-40B4-BE49-F238E27FC236}">
                <a16:creationId xmlns:a16="http://schemas.microsoft.com/office/drawing/2014/main" id="{CC53372F-3CDB-621F-00B2-F92E28EC2BE0}"/>
              </a:ext>
            </a:extLst>
          </p:cNvPr>
          <p:cNvPicPr>
            <a:picLocks noChangeAspect="1"/>
          </p:cNvPicPr>
          <p:nvPr/>
        </p:nvPicPr>
        <p:blipFill>
          <a:blip r:embed="rId18">
            <a:duotone>
              <a:schemeClr val="accent3">
                <a:shade val="45000"/>
                <a:satMod val="135000"/>
              </a:schemeClr>
              <a:prstClr val="white"/>
            </a:duotone>
          </a:blip>
          <a:stretch>
            <a:fillRect/>
          </a:stretch>
        </p:blipFill>
        <p:spPr>
          <a:xfrm>
            <a:off x="8858695" y="1378587"/>
            <a:ext cx="256032" cy="256032"/>
          </a:xfrm>
          <a:prstGeom prst="rect">
            <a:avLst/>
          </a:prstGeom>
        </p:spPr>
      </p:pic>
      <p:pic>
        <p:nvPicPr>
          <p:cNvPr id="749" name="Picture 748" descr="Icon&#10;&#10;Description automatically generated">
            <a:extLst>
              <a:ext uri="{FF2B5EF4-FFF2-40B4-BE49-F238E27FC236}">
                <a16:creationId xmlns:a16="http://schemas.microsoft.com/office/drawing/2014/main" id="{991C9E5C-5400-9D01-C0E5-3F5C235EDB4A}"/>
              </a:ext>
            </a:extLst>
          </p:cNvPr>
          <p:cNvPicPr>
            <a:picLocks noChangeAspect="1"/>
          </p:cNvPicPr>
          <p:nvPr/>
        </p:nvPicPr>
        <p:blipFill>
          <a:blip r:embed="rId15">
            <a:duotone>
              <a:schemeClr val="accent3">
                <a:shade val="45000"/>
                <a:satMod val="135000"/>
              </a:schemeClr>
              <a:prstClr val="white"/>
            </a:duotone>
          </a:blip>
          <a:stretch>
            <a:fillRect/>
          </a:stretch>
        </p:blipFill>
        <p:spPr>
          <a:xfrm>
            <a:off x="8031081" y="2067678"/>
            <a:ext cx="256032" cy="256032"/>
          </a:xfrm>
          <a:prstGeom prst="rect">
            <a:avLst/>
          </a:prstGeom>
        </p:spPr>
      </p:pic>
      <p:pic>
        <p:nvPicPr>
          <p:cNvPr id="750" name="Picture 749" descr="Icon&#10;&#10;Description automatically generated">
            <a:extLst>
              <a:ext uri="{FF2B5EF4-FFF2-40B4-BE49-F238E27FC236}">
                <a16:creationId xmlns:a16="http://schemas.microsoft.com/office/drawing/2014/main" id="{BA94468A-D7FA-1028-6592-3C7EF45F241C}"/>
              </a:ext>
            </a:extLst>
          </p:cNvPr>
          <p:cNvPicPr>
            <a:picLocks noChangeAspect="1"/>
          </p:cNvPicPr>
          <p:nvPr/>
        </p:nvPicPr>
        <p:blipFill>
          <a:blip r:embed="rId16">
            <a:duotone>
              <a:schemeClr val="accent3">
                <a:shade val="45000"/>
                <a:satMod val="135000"/>
              </a:schemeClr>
              <a:prstClr val="white"/>
            </a:duotone>
          </a:blip>
          <a:stretch>
            <a:fillRect/>
          </a:stretch>
        </p:blipFill>
        <p:spPr>
          <a:xfrm>
            <a:off x="8305723" y="2067678"/>
            <a:ext cx="256032" cy="256032"/>
          </a:xfrm>
          <a:prstGeom prst="rect">
            <a:avLst/>
          </a:prstGeom>
        </p:spPr>
      </p:pic>
      <p:pic>
        <p:nvPicPr>
          <p:cNvPr id="751" name="Picture 750" descr="Icon&#10;&#10;Description automatically generated">
            <a:extLst>
              <a:ext uri="{FF2B5EF4-FFF2-40B4-BE49-F238E27FC236}">
                <a16:creationId xmlns:a16="http://schemas.microsoft.com/office/drawing/2014/main" id="{BA5BF1DE-8B33-CF42-5B7A-2614DC9FD46D}"/>
              </a:ext>
            </a:extLst>
          </p:cNvPr>
          <p:cNvPicPr>
            <a:picLocks noChangeAspect="1"/>
          </p:cNvPicPr>
          <p:nvPr/>
        </p:nvPicPr>
        <p:blipFill>
          <a:blip r:embed="rId17">
            <a:duotone>
              <a:schemeClr val="accent3">
                <a:shade val="45000"/>
                <a:satMod val="135000"/>
              </a:schemeClr>
              <a:prstClr val="white"/>
            </a:duotone>
          </a:blip>
          <a:stretch>
            <a:fillRect/>
          </a:stretch>
        </p:blipFill>
        <p:spPr>
          <a:xfrm>
            <a:off x="8580365" y="2067678"/>
            <a:ext cx="256032" cy="256032"/>
          </a:xfrm>
          <a:prstGeom prst="rect">
            <a:avLst/>
          </a:prstGeom>
        </p:spPr>
      </p:pic>
      <p:pic>
        <p:nvPicPr>
          <p:cNvPr id="752" name="Picture 751" descr="Icon&#10;&#10;Description automatically generated">
            <a:extLst>
              <a:ext uri="{FF2B5EF4-FFF2-40B4-BE49-F238E27FC236}">
                <a16:creationId xmlns:a16="http://schemas.microsoft.com/office/drawing/2014/main" id="{2D8DBDBA-4418-6C24-1634-6DA8E1C1FAF8}"/>
              </a:ext>
            </a:extLst>
          </p:cNvPr>
          <p:cNvPicPr>
            <a:picLocks noChangeAspect="1"/>
          </p:cNvPicPr>
          <p:nvPr/>
        </p:nvPicPr>
        <p:blipFill>
          <a:blip r:embed="rId18">
            <a:duotone>
              <a:schemeClr val="accent3">
                <a:shade val="45000"/>
                <a:satMod val="135000"/>
              </a:schemeClr>
              <a:prstClr val="white"/>
            </a:duotone>
          </a:blip>
          <a:stretch>
            <a:fillRect/>
          </a:stretch>
        </p:blipFill>
        <p:spPr>
          <a:xfrm>
            <a:off x="8855006" y="2067678"/>
            <a:ext cx="256032" cy="256032"/>
          </a:xfrm>
          <a:prstGeom prst="rect">
            <a:avLst/>
          </a:prstGeom>
        </p:spPr>
      </p:pic>
      <p:pic>
        <p:nvPicPr>
          <p:cNvPr id="753" name="Picture 752" descr="Icon&#10;&#10;Description automatically generated">
            <a:extLst>
              <a:ext uri="{FF2B5EF4-FFF2-40B4-BE49-F238E27FC236}">
                <a16:creationId xmlns:a16="http://schemas.microsoft.com/office/drawing/2014/main" id="{CB91F67A-7FDA-5E24-79E7-1BB0C3022648}"/>
              </a:ext>
            </a:extLst>
          </p:cNvPr>
          <p:cNvPicPr>
            <a:picLocks noChangeAspect="1"/>
          </p:cNvPicPr>
          <p:nvPr/>
        </p:nvPicPr>
        <p:blipFill>
          <a:blip r:embed="rId15">
            <a:duotone>
              <a:schemeClr val="accent3">
                <a:shade val="45000"/>
                <a:satMod val="135000"/>
              </a:schemeClr>
              <a:prstClr val="white"/>
            </a:duotone>
          </a:blip>
          <a:stretch>
            <a:fillRect/>
          </a:stretch>
        </p:blipFill>
        <p:spPr>
          <a:xfrm>
            <a:off x="8030272" y="2749012"/>
            <a:ext cx="256032" cy="256032"/>
          </a:xfrm>
          <a:prstGeom prst="rect">
            <a:avLst/>
          </a:prstGeom>
        </p:spPr>
      </p:pic>
      <p:pic>
        <p:nvPicPr>
          <p:cNvPr id="754" name="Picture 753" descr="Icon&#10;&#10;Description automatically generated">
            <a:extLst>
              <a:ext uri="{FF2B5EF4-FFF2-40B4-BE49-F238E27FC236}">
                <a16:creationId xmlns:a16="http://schemas.microsoft.com/office/drawing/2014/main" id="{82BBB368-A54D-4046-01BE-17D1443E1092}"/>
              </a:ext>
            </a:extLst>
          </p:cNvPr>
          <p:cNvPicPr>
            <a:picLocks noChangeAspect="1"/>
          </p:cNvPicPr>
          <p:nvPr/>
        </p:nvPicPr>
        <p:blipFill>
          <a:blip r:embed="rId16">
            <a:duotone>
              <a:schemeClr val="accent3">
                <a:shade val="45000"/>
                <a:satMod val="135000"/>
              </a:schemeClr>
              <a:prstClr val="white"/>
            </a:duotone>
          </a:blip>
          <a:stretch>
            <a:fillRect/>
          </a:stretch>
        </p:blipFill>
        <p:spPr>
          <a:xfrm>
            <a:off x="8304914" y="2749012"/>
            <a:ext cx="256032" cy="256032"/>
          </a:xfrm>
          <a:prstGeom prst="rect">
            <a:avLst/>
          </a:prstGeom>
        </p:spPr>
      </p:pic>
      <p:pic>
        <p:nvPicPr>
          <p:cNvPr id="755" name="Picture 754" descr="Icon&#10;&#10;Description automatically generated">
            <a:extLst>
              <a:ext uri="{FF2B5EF4-FFF2-40B4-BE49-F238E27FC236}">
                <a16:creationId xmlns:a16="http://schemas.microsoft.com/office/drawing/2014/main" id="{2D3E78F8-C115-C09B-D4E4-220D8FE5AF55}"/>
              </a:ext>
            </a:extLst>
          </p:cNvPr>
          <p:cNvPicPr>
            <a:picLocks noChangeAspect="1"/>
          </p:cNvPicPr>
          <p:nvPr/>
        </p:nvPicPr>
        <p:blipFill>
          <a:blip r:embed="rId17">
            <a:duotone>
              <a:schemeClr val="accent3">
                <a:shade val="45000"/>
                <a:satMod val="135000"/>
              </a:schemeClr>
              <a:prstClr val="white"/>
            </a:duotone>
          </a:blip>
          <a:stretch>
            <a:fillRect/>
          </a:stretch>
        </p:blipFill>
        <p:spPr>
          <a:xfrm>
            <a:off x="8579556" y="2749012"/>
            <a:ext cx="256032" cy="256032"/>
          </a:xfrm>
          <a:prstGeom prst="rect">
            <a:avLst/>
          </a:prstGeom>
        </p:spPr>
      </p:pic>
      <p:pic>
        <p:nvPicPr>
          <p:cNvPr id="756" name="Picture 755" descr="Icon&#10;&#10;Description automatically generated">
            <a:extLst>
              <a:ext uri="{FF2B5EF4-FFF2-40B4-BE49-F238E27FC236}">
                <a16:creationId xmlns:a16="http://schemas.microsoft.com/office/drawing/2014/main" id="{5FEA7DD1-0AD6-38FA-0F1F-39BF846FD339}"/>
              </a:ext>
            </a:extLst>
          </p:cNvPr>
          <p:cNvPicPr>
            <a:picLocks noChangeAspect="1"/>
          </p:cNvPicPr>
          <p:nvPr/>
        </p:nvPicPr>
        <p:blipFill>
          <a:blip r:embed="rId18">
            <a:duotone>
              <a:schemeClr val="accent3">
                <a:shade val="45000"/>
                <a:satMod val="135000"/>
              </a:schemeClr>
              <a:prstClr val="white"/>
            </a:duotone>
          </a:blip>
          <a:stretch>
            <a:fillRect/>
          </a:stretch>
        </p:blipFill>
        <p:spPr>
          <a:xfrm>
            <a:off x="8854197" y="2749012"/>
            <a:ext cx="256032" cy="256032"/>
          </a:xfrm>
          <a:prstGeom prst="rect">
            <a:avLst/>
          </a:prstGeom>
        </p:spPr>
      </p:pic>
      <p:pic>
        <p:nvPicPr>
          <p:cNvPr id="757" name="Picture 756" descr="Icon&#10;&#10;Description automatically generated">
            <a:extLst>
              <a:ext uri="{FF2B5EF4-FFF2-40B4-BE49-F238E27FC236}">
                <a16:creationId xmlns:a16="http://schemas.microsoft.com/office/drawing/2014/main" id="{D928FF41-8788-EEE9-32A7-9F5B47E4212A}"/>
              </a:ext>
            </a:extLst>
          </p:cNvPr>
          <p:cNvPicPr>
            <a:picLocks noChangeAspect="1"/>
          </p:cNvPicPr>
          <p:nvPr/>
        </p:nvPicPr>
        <p:blipFill>
          <a:blip r:embed="rId15">
            <a:duotone>
              <a:schemeClr val="accent3">
                <a:shade val="45000"/>
                <a:satMod val="135000"/>
              </a:schemeClr>
              <a:prstClr val="white"/>
            </a:duotone>
          </a:blip>
          <a:stretch>
            <a:fillRect/>
          </a:stretch>
        </p:blipFill>
        <p:spPr>
          <a:xfrm>
            <a:off x="8031081" y="3427990"/>
            <a:ext cx="256032" cy="256032"/>
          </a:xfrm>
          <a:prstGeom prst="rect">
            <a:avLst/>
          </a:prstGeom>
        </p:spPr>
      </p:pic>
      <p:pic>
        <p:nvPicPr>
          <p:cNvPr id="758" name="Picture 757" descr="Icon&#10;&#10;Description automatically generated">
            <a:extLst>
              <a:ext uri="{FF2B5EF4-FFF2-40B4-BE49-F238E27FC236}">
                <a16:creationId xmlns:a16="http://schemas.microsoft.com/office/drawing/2014/main" id="{FA80BC3C-B42C-D634-D036-AF251B7548B2}"/>
              </a:ext>
            </a:extLst>
          </p:cNvPr>
          <p:cNvPicPr>
            <a:picLocks noChangeAspect="1"/>
          </p:cNvPicPr>
          <p:nvPr/>
        </p:nvPicPr>
        <p:blipFill>
          <a:blip r:embed="rId16">
            <a:duotone>
              <a:schemeClr val="accent3">
                <a:shade val="45000"/>
                <a:satMod val="135000"/>
              </a:schemeClr>
              <a:prstClr val="white"/>
            </a:duotone>
          </a:blip>
          <a:stretch>
            <a:fillRect/>
          </a:stretch>
        </p:blipFill>
        <p:spPr>
          <a:xfrm>
            <a:off x="8305723" y="3427990"/>
            <a:ext cx="256032" cy="256032"/>
          </a:xfrm>
          <a:prstGeom prst="rect">
            <a:avLst/>
          </a:prstGeom>
        </p:spPr>
      </p:pic>
      <p:pic>
        <p:nvPicPr>
          <p:cNvPr id="759" name="Picture 758" descr="Icon&#10;&#10;Description automatically generated">
            <a:extLst>
              <a:ext uri="{FF2B5EF4-FFF2-40B4-BE49-F238E27FC236}">
                <a16:creationId xmlns:a16="http://schemas.microsoft.com/office/drawing/2014/main" id="{B5D715EF-AAB9-179D-1844-D920AB2D5BF4}"/>
              </a:ext>
            </a:extLst>
          </p:cNvPr>
          <p:cNvPicPr>
            <a:picLocks noChangeAspect="1"/>
          </p:cNvPicPr>
          <p:nvPr/>
        </p:nvPicPr>
        <p:blipFill>
          <a:blip r:embed="rId17">
            <a:duotone>
              <a:schemeClr val="accent3">
                <a:shade val="45000"/>
                <a:satMod val="135000"/>
              </a:schemeClr>
              <a:prstClr val="white"/>
            </a:duotone>
          </a:blip>
          <a:stretch>
            <a:fillRect/>
          </a:stretch>
        </p:blipFill>
        <p:spPr>
          <a:xfrm>
            <a:off x="8580365" y="3427990"/>
            <a:ext cx="256032" cy="256032"/>
          </a:xfrm>
          <a:prstGeom prst="rect">
            <a:avLst/>
          </a:prstGeom>
        </p:spPr>
      </p:pic>
      <p:pic>
        <p:nvPicPr>
          <p:cNvPr id="760" name="Picture 759" descr="Icon&#10;&#10;Description automatically generated">
            <a:extLst>
              <a:ext uri="{FF2B5EF4-FFF2-40B4-BE49-F238E27FC236}">
                <a16:creationId xmlns:a16="http://schemas.microsoft.com/office/drawing/2014/main" id="{983E91D7-8C62-EC35-3DEE-3AB6C7E38533}"/>
              </a:ext>
            </a:extLst>
          </p:cNvPr>
          <p:cNvPicPr>
            <a:picLocks noChangeAspect="1"/>
          </p:cNvPicPr>
          <p:nvPr/>
        </p:nvPicPr>
        <p:blipFill>
          <a:blip r:embed="rId18">
            <a:duotone>
              <a:schemeClr val="accent3">
                <a:shade val="45000"/>
                <a:satMod val="135000"/>
              </a:schemeClr>
              <a:prstClr val="white"/>
            </a:duotone>
          </a:blip>
          <a:stretch>
            <a:fillRect/>
          </a:stretch>
        </p:blipFill>
        <p:spPr>
          <a:xfrm>
            <a:off x="8855006" y="3427990"/>
            <a:ext cx="256032" cy="256032"/>
          </a:xfrm>
          <a:prstGeom prst="rect">
            <a:avLst/>
          </a:prstGeom>
        </p:spPr>
      </p:pic>
      <p:pic>
        <p:nvPicPr>
          <p:cNvPr id="761" name="Picture 760" descr="Icon&#10;&#10;Description automatically generated">
            <a:extLst>
              <a:ext uri="{FF2B5EF4-FFF2-40B4-BE49-F238E27FC236}">
                <a16:creationId xmlns:a16="http://schemas.microsoft.com/office/drawing/2014/main" id="{42A95CCA-4825-47AD-D034-61C54B597CF9}"/>
              </a:ext>
            </a:extLst>
          </p:cNvPr>
          <p:cNvPicPr>
            <a:picLocks noChangeAspect="1"/>
          </p:cNvPicPr>
          <p:nvPr/>
        </p:nvPicPr>
        <p:blipFill>
          <a:blip r:embed="rId15">
            <a:duotone>
              <a:schemeClr val="accent3">
                <a:shade val="45000"/>
                <a:satMod val="135000"/>
              </a:schemeClr>
              <a:prstClr val="white"/>
            </a:duotone>
          </a:blip>
          <a:stretch>
            <a:fillRect/>
          </a:stretch>
        </p:blipFill>
        <p:spPr>
          <a:xfrm>
            <a:off x="8042949" y="4103861"/>
            <a:ext cx="256032" cy="256032"/>
          </a:xfrm>
          <a:prstGeom prst="rect">
            <a:avLst/>
          </a:prstGeom>
        </p:spPr>
      </p:pic>
      <p:pic>
        <p:nvPicPr>
          <p:cNvPr id="762" name="Picture 761" descr="Icon&#10;&#10;Description automatically generated">
            <a:extLst>
              <a:ext uri="{FF2B5EF4-FFF2-40B4-BE49-F238E27FC236}">
                <a16:creationId xmlns:a16="http://schemas.microsoft.com/office/drawing/2014/main" id="{566F8FFC-35F0-3BB3-6681-EBC5BCF31798}"/>
              </a:ext>
            </a:extLst>
          </p:cNvPr>
          <p:cNvPicPr>
            <a:picLocks noChangeAspect="1"/>
          </p:cNvPicPr>
          <p:nvPr/>
        </p:nvPicPr>
        <p:blipFill>
          <a:blip r:embed="rId16">
            <a:duotone>
              <a:schemeClr val="accent3">
                <a:shade val="45000"/>
                <a:satMod val="135000"/>
              </a:schemeClr>
              <a:prstClr val="white"/>
            </a:duotone>
          </a:blip>
          <a:stretch>
            <a:fillRect/>
          </a:stretch>
        </p:blipFill>
        <p:spPr>
          <a:xfrm>
            <a:off x="8317591" y="4103861"/>
            <a:ext cx="256032" cy="256032"/>
          </a:xfrm>
          <a:prstGeom prst="rect">
            <a:avLst/>
          </a:prstGeom>
        </p:spPr>
      </p:pic>
      <p:pic>
        <p:nvPicPr>
          <p:cNvPr id="763" name="Picture 762" descr="Icon&#10;&#10;Description automatically generated">
            <a:extLst>
              <a:ext uri="{FF2B5EF4-FFF2-40B4-BE49-F238E27FC236}">
                <a16:creationId xmlns:a16="http://schemas.microsoft.com/office/drawing/2014/main" id="{ECE12D1C-FC09-124A-35B1-9D8574B63E44}"/>
              </a:ext>
            </a:extLst>
          </p:cNvPr>
          <p:cNvPicPr>
            <a:picLocks noChangeAspect="1"/>
          </p:cNvPicPr>
          <p:nvPr/>
        </p:nvPicPr>
        <p:blipFill>
          <a:blip r:embed="rId17">
            <a:duotone>
              <a:schemeClr val="accent3">
                <a:shade val="45000"/>
                <a:satMod val="135000"/>
              </a:schemeClr>
              <a:prstClr val="white"/>
            </a:duotone>
          </a:blip>
          <a:stretch>
            <a:fillRect/>
          </a:stretch>
        </p:blipFill>
        <p:spPr>
          <a:xfrm>
            <a:off x="8592233" y="4103861"/>
            <a:ext cx="256032" cy="256032"/>
          </a:xfrm>
          <a:prstGeom prst="rect">
            <a:avLst/>
          </a:prstGeom>
        </p:spPr>
      </p:pic>
      <p:pic>
        <p:nvPicPr>
          <p:cNvPr id="764" name="Picture 763" descr="Icon&#10;&#10;Description automatically generated">
            <a:extLst>
              <a:ext uri="{FF2B5EF4-FFF2-40B4-BE49-F238E27FC236}">
                <a16:creationId xmlns:a16="http://schemas.microsoft.com/office/drawing/2014/main" id="{9D1202A7-5504-2AE4-B2F6-CDAC1466221E}"/>
              </a:ext>
            </a:extLst>
          </p:cNvPr>
          <p:cNvPicPr>
            <a:picLocks noChangeAspect="1"/>
          </p:cNvPicPr>
          <p:nvPr/>
        </p:nvPicPr>
        <p:blipFill>
          <a:blip r:embed="rId18">
            <a:duotone>
              <a:schemeClr val="accent3">
                <a:shade val="45000"/>
                <a:satMod val="135000"/>
              </a:schemeClr>
              <a:prstClr val="white"/>
            </a:duotone>
          </a:blip>
          <a:stretch>
            <a:fillRect/>
          </a:stretch>
        </p:blipFill>
        <p:spPr>
          <a:xfrm>
            <a:off x="8866874" y="4103861"/>
            <a:ext cx="256032" cy="256032"/>
          </a:xfrm>
          <a:prstGeom prst="rect">
            <a:avLst/>
          </a:prstGeom>
        </p:spPr>
      </p:pic>
      <p:pic>
        <p:nvPicPr>
          <p:cNvPr id="765" name="Picture 764" descr="Icon&#10;&#10;Description automatically generated">
            <a:extLst>
              <a:ext uri="{FF2B5EF4-FFF2-40B4-BE49-F238E27FC236}">
                <a16:creationId xmlns:a16="http://schemas.microsoft.com/office/drawing/2014/main" id="{05DACDE7-EF03-4B21-C8E9-4CD34795F2DE}"/>
              </a:ext>
            </a:extLst>
          </p:cNvPr>
          <p:cNvPicPr>
            <a:picLocks noChangeAspect="1"/>
          </p:cNvPicPr>
          <p:nvPr/>
        </p:nvPicPr>
        <p:blipFill>
          <a:blip r:embed="rId15">
            <a:duotone>
              <a:schemeClr val="accent3">
                <a:shade val="45000"/>
                <a:satMod val="135000"/>
              </a:schemeClr>
              <a:prstClr val="white"/>
            </a:duotone>
          </a:blip>
          <a:stretch>
            <a:fillRect/>
          </a:stretch>
        </p:blipFill>
        <p:spPr>
          <a:xfrm>
            <a:off x="8038059" y="4791062"/>
            <a:ext cx="256032" cy="256032"/>
          </a:xfrm>
          <a:prstGeom prst="rect">
            <a:avLst/>
          </a:prstGeom>
        </p:spPr>
      </p:pic>
      <p:pic>
        <p:nvPicPr>
          <p:cNvPr id="766" name="Picture 765" descr="Icon&#10;&#10;Description automatically generated">
            <a:extLst>
              <a:ext uri="{FF2B5EF4-FFF2-40B4-BE49-F238E27FC236}">
                <a16:creationId xmlns:a16="http://schemas.microsoft.com/office/drawing/2014/main" id="{C7801653-C2B3-CBD1-948D-92B9CBD393E2}"/>
              </a:ext>
            </a:extLst>
          </p:cNvPr>
          <p:cNvPicPr>
            <a:picLocks noChangeAspect="1"/>
          </p:cNvPicPr>
          <p:nvPr/>
        </p:nvPicPr>
        <p:blipFill>
          <a:blip r:embed="rId16">
            <a:duotone>
              <a:schemeClr val="accent3">
                <a:shade val="45000"/>
                <a:satMod val="135000"/>
              </a:schemeClr>
              <a:prstClr val="white"/>
            </a:duotone>
          </a:blip>
          <a:stretch>
            <a:fillRect/>
          </a:stretch>
        </p:blipFill>
        <p:spPr>
          <a:xfrm>
            <a:off x="8312701" y="4791062"/>
            <a:ext cx="256032" cy="256032"/>
          </a:xfrm>
          <a:prstGeom prst="rect">
            <a:avLst/>
          </a:prstGeom>
        </p:spPr>
      </p:pic>
      <p:pic>
        <p:nvPicPr>
          <p:cNvPr id="767" name="Picture 766" descr="Icon&#10;&#10;Description automatically generated">
            <a:extLst>
              <a:ext uri="{FF2B5EF4-FFF2-40B4-BE49-F238E27FC236}">
                <a16:creationId xmlns:a16="http://schemas.microsoft.com/office/drawing/2014/main" id="{943E6C77-A010-0539-4A58-3A9EBA9BF584}"/>
              </a:ext>
            </a:extLst>
          </p:cNvPr>
          <p:cNvPicPr>
            <a:picLocks noChangeAspect="1"/>
          </p:cNvPicPr>
          <p:nvPr/>
        </p:nvPicPr>
        <p:blipFill>
          <a:blip r:embed="rId17">
            <a:duotone>
              <a:schemeClr val="accent3">
                <a:shade val="45000"/>
                <a:satMod val="135000"/>
              </a:schemeClr>
              <a:prstClr val="white"/>
            </a:duotone>
          </a:blip>
          <a:stretch>
            <a:fillRect/>
          </a:stretch>
        </p:blipFill>
        <p:spPr>
          <a:xfrm>
            <a:off x="8587343" y="4791062"/>
            <a:ext cx="256032" cy="256032"/>
          </a:xfrm>
          <a:prstGeom prst="rect">
            <a:avLst/>
          </a:prstGeom>
        </p:spPr>
      </p:pic>
      <p:pic>
        <p:nvPicPr>
          <p:cNvPr id="768" name="Picture 767" descr="Icon&#10;&#10;Description automatically generated">
            <a:extLst>
              <a:ext uri="{FF2B5EF4-FFF2-40B4-BE49-F238E27FC236}">
                <a16:creationId xmlns:a16="http://schemas.microsoft.com/office/drawing/2014/main" id="{4ED5D5C0-9CD0-A081-B8CC-B9A0F5E9CE36}"/>
              </a:ext>
            </a:extLst>
          </p:cNvPr>
          <p:cNvPicPr>
            <a:picLocks noChangeAspect="1"/>
          </p:cNvPicPr>
          <p:nvPr/>
        </p:nvPicPr>
        <p:blipFill>
          <a:blip r:embed="rId18">
            <a:duotone>
              <a:schemeClr val="accent3">
                <a:shade val="45000"/>
                <a:satMod val="135000"/>
              </a:schemeClr>
              <a:prstClr val="white"/>
            </a:duotone>
          </a:blip>
          <a:stretch>
            <a:fillRect/>
          </a:stretch>
        </p:blipFill>
        <p:spPr>
          <a:xfrm>
            <a:off x="8861984" y="4791062"/>
            <a:ext cx="256032" cy="256032"/>
          </a:xfrm>
          <a:prstGeom prst="rect">
            <a:avLst/>
          </a:prstGeom>
        </p:spPr>
      </p:pic>
      <p:pic>
        <p:nvPicPr>
          <p:cNvPr id="769" name="Picture 768" descr="Icon&#10;&#10;Description automatically generated">
            <a:extLst>
              <a:ext uri="{FF2B5EF4-FFF2-40B4-BE49-F238E27FC236}">
                <a16:creationId xmlns:a16="http://schemas.microsoft.com/office/drawing/2014/main" id="{5C74A3B6-6459-741E-1AF7-B0C0379C5436}"/>
              </a:ext>
            </a:extLst>
          </p:cNvPr>
          <p:cNvPicPr>
            <a:picLocks noChangeAspect="1"/>
          </p:cNvPicPr>
          <p:nvPr/>
        </p:nvPicPr>
        <p:blipFill>
          <a:blip r:embed="rId15">
            <a:duotone>
              <a:schemeClr val="accent3">
                <a:shade val="45000"/>
                <a:satMod val="135000"/>
              </a:schemeClr>
              <a:prstClr val="white"/>
            </a:duotone>
          </a:blip>
          <a:stretch>
            <a:fillRect/>
          </a:stretch>
        </p:blipFill>
        <p:spPr>
          <a:xfrm>
            <a:off x="8038059" y="5472396"/>
            <a:ext cx="256032" cy="256032"/>
          </a:xfrm>
          <a:prstGeom prst="rect">
            <a:avLst/>
          </a:prstGeom>
        </p:spPr>
      </p:pic>
      <p:pic>
        <p:nvPicPr>
          <p:cNvPr id="770" name="Picture 769" descr="Icon&#10;&#10;Description automatically generated">
            <a:extLst>
              <a:ext uri="{FF2B5EF4-FFF2-40B4-BE49-F238E27FC236}">
                <a16:creationId xmlns:a16="http://schemas.microsoft.com/office/drawing/2014/main" id="{99550230-68C2-3A7D-DDED-EFA05CF22287}"/>
              </a:ext>
            </a:extLst>
          </p:cNvPr>
          <p:cNvPicPr>
            <a:picLocks noChangeAspect="1"/>
          </p:cNvPicPr>
          <p:nvPr/>
        </p:nvPicPr>
        <p:blipFill>
          <a:blip r:embed="rId16">
            <a:duotone>
              <a:schemeClr val="accent3">
                <a:shade val="45000"/>
                <a:satMod val="135000"/>
              </a:schemeClr>
              <a:prstClr val="white"/>
            </a:duotone>
          </a:blip>
          <a:stretch>
            <a:fillRect/>
          </a:stretch>
        </p:blipFill>
        <p:spPr>
          <a:xfrm>
            <a:off x="8312701" y="5472396"/>
            <a:ext cx="256032" cy="256032"/>
          </a:xfrm>
          <a:prstGeom prst="rect">
            <a:avLst/>
          </a:prstGeom>
        </p:spPr>
      </p:pic>
      <p:pic>
        <p:nvPicPr>
          <p:cNvPr id="771" name="Picture 770" descr="Icon&#10;&#10;Description automatically generated">
            <a:extLst>
              <a:ext uri="{FF2B5EF4-FFF2-40B4-BE49-F238E27FC236}">
                <a16:creationId xmlns:a16="http://schemas.microsoft.com/office/drawing/2014/main" id="{39B54E0C-014C-0F5C-C7E2-F9B73D7C1229}"/>
              </a:ext>
            </a:extLst>
          </p:cNvPr>
          <p:cNvPicPr>
            <a:picLocks noChangeAspect="1"/>
          </p:cNvPicPr>
          <p:nvPr/>
        </p:nvPicPr>
        <p:blipFill>
          <a:blip r:embed="rId17">
            <a:duotone>
              <a:schemeClr val="accent3">
                <a:shade val="45000"/>
                <a:satMod val="135000"/>
              </a:schemeClr>
              <a:prstClr val="white"/>
            </a:duotone>
          </a:blip>
          <a:stretch>
            <a:fillRect/>
          </a:stretch>
        </p:blipFill>
        <p:spPr>
          <a:xfrm>
            <a:off x="8587343" y="5472396"/>
            <a:ext cx="256032" cy="256032"/>
          </a:xfrm>
          <a:prstGeom prst="rect">
            <a:avLst/>
          </a:prstGeom>
        </p:spPr>
      </p:pic>
      <p:pic>
        <p:nvPicPr>
          <p:cNvPr id="772" name="Picture 771" descr="Icon&#10;&#10;Description automatically generated">
            <a:extLst>
              <a:ext uri="{FF2B5EF4-FFF2-40B4-BE49-F238E27FC236}">
                <a16:creationId xmlns:a16="http://schemas.microsoft.com/office/drawing/2014/main" id="{C4ABCB93-DC40-9591-4263-A7CEA4200D69}"/>
              </a:ext>
            </a:extLst>
          </p:cNvPr>
          <p:cNvPicPr>
            <a:picLocks noChangeAspect="1"/>
          </p:cNvPicPr>
          <p:nvPr/>
        </p:nvPicPr>
        <p:blipFill>
          <a:blip r:embed="rId18">
            <a:duotone>
              <a:schemeClr val="accent3">
                <a:shade val="45000"/>
                <a:satMod val="135000"/>
              </a:schemeClr>
              <a:prstClr val="white"/>
            </a:duotone>
          </a:blip>
          <a:stretch>
            <a:fillRect/>
          </a:stretch>
        </p:blipFill>
        <p:spPr>
          <a:xfrm>
            <a:off x="8861984" y="5472396"/>
            <a:ext cx="256032" cy="256032"/>
          </a:xfrm>
          <a:prstGeom prst="rect">
            <a:avLst/>
          </a:prstGeom>
        </p:spPr>
      </p:pic>
      <p:grpSp>
        <p:nvGrpSpPr>
          <p:cNvPr id="773" name="Group 772">
            <a:extLst>
              <a:ext uri="{FF2B5EF4-FFF2-40B4-BE49-F238E27FC236}">
                <a16:creationId xmlns:a16="http://schemas.microsoft.com/office/drawing/2014/main" id="{62C5ADA0-6901-62B9-6539-2693639BD66D}"/>
              </a:ext>
            </a:extLst>
          </p:cNvPr>
          <p:cNvGrpSpPr/>
          <p:nvPr/>
        </p:nvGrpSpPr>
        <p:grpSpPr>
          <a:xfrm>
            <a:off x="9308903" y="1376949"/>
            <a:ext cx="1097280" cy="274320"/>
            <a:chOff x="2843974" y="1366323"/>
            <a:chExt cx="1097280" cy="274320"/>
          </a:xfrm>
        </p:grpSpPr>
        <p:pic>
          <p:nvPicPr>
            <p:cNvPr id="774" name="Picture 773" descr="Icon&#10;&#10;Description automatically generated">
              <a:extLst>
                <a:ext uri="{FF2B5EF4-FFF2-40B4-BE49-F238E27FC236}">
                  <a16:creationId xmlns:a16="http://schemas.microsoft.com/office/drawing/2014/main" id="{1BE3FD40-D969-26FF-9E8A-6C2E08C6EF40}"/>
                </a:ext>
              </a:extLst>
            </p:cNvPr>
            <p:cNvPicPr>
              <a:picLocks noChangeAspect="1"/>
            </p:cNvPicPr>
            <p:nvPr/>
          </p:nvPicPr>
          <p:blipFill>
            <a:blip r:embed="rId3"/>
            <a:stretch>
              <a:fillRect/>
            </a:stretch>
          </p:blipFill>
          <p:spPr>
            <a:xfrm>
              <a:off x="2843974" y="1366323"/>
              <a:ext cx="274320" cy="274320"/>
            </a:xfrm>
            <a:prstGeom prst="rect">
              <a:avLst/>
            </a:prstGeom>
          </p:spPr>
        </p:pic>
        <p:pic>
          <p:nvPicPr>
            <p:cNvPr id="775" name="Picture 774" descr="A picture containing text, sign, outdoor, clipart&#10;&#10;Description automatically generated">
              <a:extLst>
                <a:ext uri="{FF2B5EF4-FFF2-40B4-BE49-F238E27FC236}">
                  <a16:creationId xmlns:a16="http://schemas.microsoft.com/office/drawing/2014/main" id="{0B62E889-AF4A-1907-DEF2-AF91F61497D9}"/>
                </a:ext>
              </a:extLst>
            </p:cNvPr>
            <p:cNvPicPr>
              <a:picLocks noChangeAspect="1"/>
            </p:cNvPicPr>
            <p:nvPr/>
          </p:nvPicPr>
          <p:blipFill>
            <a:blip r:embed="rId9"/>
            <a:stretch>
              <a:fillRect/>
            </a:stretch>
          </p:blipFill>
          <p:spPr>
            <a:xfrm>
              <a:off x="3118294" y="1366323"/>
              <a:ext cx="274320" cy="274320"/>
            </a:xfrm>
            <a:prstGeom prst="rect">
              <a:avLst/>
            </a:prstGeom>
          </p:spPr>
        </p:pic>
        <p:pic>
          <p:nvPicPr>
            <p:cNvPr id="776" name="Picture 775" descr="Icon&#10;&#10;Description automatically generated">
              <a:extLst>
                <a:ext uri="{FF2B5EF4-FFF2-40B4-BE49-F238E27FC236}">
                  <a16:creationId xmlns:a16="http://schemas.microsoft.com/office/drawing/2014/main" id="{167D593A-FD54-6661-D1CD-F77CBA2270CF}"/>
                </a:ext>
              </a:extLst>
            </p:cNvPr>
            <p:cNvPicPr>
              <a:picLocks noChangeAspect="1"/>
            </p:cNvPicPr>
            <p:nvPr/>
          </p:nvPicPr>
          <p:blipFill>
            <a:blip r:embed="rId6"/>
            <a:stretch>
              <a:fillRect/>
            </a:stretch>
          </p:blipFill>
          <p:spPr>
            <a:xfrm>
              <a:off x="3392614" y="1366323"/>
              <a:ext cx="274320" cy="274320"/>
            </a:xfrm>
            <a:prstGeom prst="rect">
              <a:avLst/>
            </a:prstGeom>
          </p:spPr>
        </p:pic>
        <p:pic>
          <p:nvPicPr>
            <p:cNvPr id="777" name="Picture 776" descr="Icon&#10;&#10;Description automatically generated">
              <a:extLst>
                <a:ext uri="{FF2B5EF4-FFF2-40B4-BE49-F238E27FC236}">
                  <a16:creationId xmlns:a16="http://schemas.microsoft.com/office/drawing/2014/main" id="{BE581514-1C4D-496F-DB75-30758B4AAFE9}"/>
                </a:ext>
              </a:extLst>
            </p:cNvPr>
            <p:cNvPicPr>
              <a:picLocks noChangeAspect="1"/>
            </p:cNvPicPr>
            <p:nvPr/>
          </p:nvPicPr>
          <p:blipFill>
            <a:blip r:embed="rId12"/>
            <a:stretch>
              <a:fillRect/>
            </a:stretch>
          </p:blipFill>
          <p:spPr>
            <a:xfrm>
              <a:off x="3666934" y="1366323"/>
              <a:ext cx="274320" cy="274320"/>
            </a:xfrm>
            <a:prstGeom prst="rect">
              <a:avLst/>
            </a:prstGeom>
          </p:spPr>
        </p:pic>
      </p:grpSp>
      <p:grpSp>
        <p:nvGrpSpPr>
          <p:cNvPr id="778" name="Group 777">
            <a:extLst>
              <a:ext uri="{FF2B5EF4-FFF2-40B4-BE49-F238E27FC236}">
                <a16:creationId xmlns:a16="http://schemas.microsoft.com/office/drawing/2014/main" id="{1A1DFFE3-50F3-DF6B-8F98-3319C7D686F8}"/>
              </a:ext>
            </a:extLst>
          </p:cNvPr>
          <p:cNvGrpSpPr/>
          <p:nvPr/>
        </p:nvGrpSpPr>
        <p:grpSpPr>
          <a:xfrm>
            <a:off x="9308903" y="2057730"/>
            <a:ext cx="1097280" cy="274320"/>
            <a:chOff x="2843974" y="2047104"/>
            <a:chExt cx="1097280" cy="274320"/>
          </a:xfrm>
        </p:grpSpPr>
        <p:pic>
          <p:nvPicPr>
            <p:cNvPr id="779" name="Picture 778" descr="Icon&#10;&#10;Description automatically generated">
              <a:extLst>
                <a:ext uri="{FF2B5EF4-FFF2-40B4-BE49-F238E27FC236}">
                  <a16:creationId xmlns:a16="http://schemas.microsoft.com/office/drawing/2014/main" id="{5A51CB30-0E98-55D8-B363-22C4A5CB73F2}"/>
                </a:ext>
              </a:extLst>
            </p:cNvPr>
            <p:cNvPicPr>
              <a:picLocks noChangeAspect="1"/>
            </p:cNvPicPr>
            <p:nvPr/>
          </p:nvPicPr>
          <p:blipFill>
            <a:blip r:embed="rId3"/>
            <a:stretch>
              <a:fillRect/>
            </a:stretch>
          </p:blipFill>
          <p:spPr>
            <a:xfrm>
              <a:off x="2843974" y="2047104"/>
              <a:ext cx="274320" cy="274320"/>
            </a:xfrm>
            <a:prstGeom prst="rect">
              <a:avLst/>
            </a:prstGeom>
          </p:spPr>
        </p:pic>
        <p:pic>
          <p:nvPicPr>
            <p:cNvPr id="780" name="Picture 779" descr="A picture containing text, sign, outdoor, clipart&#10;&#10;Description automatically generated">
              <a:extLst>
                <a:ext uri="{FF2B5EF4-FFF2-40B4-BE49-F238E27FC236}">
                  <a16:creationId xmlns:a16="http://schemas.microsoft.com/office/drawing/2014/main" id="{EE9B5CDA-D939-0E53-B913-75DDDEA081F9}"/>
                </a:ext>
              </a:extLst>
            </p:cNvPr>
            <p:cNvPicPr>
              <a:picLocks noChangeAspect="1"/>
            </p:cNvPicPr>
            <p:nvPr/>
          </p:nvPicPr>
          <p:blipFill>
            <a:blip r:embed="rId9"/>
            <a:stretch>
              <a:fillRect/>
            </a:stretch>
          </p:blipFill>
          <p:spPr>
            <a:xfrm>
              <a:off x="3118294" y="2047104"/>
              <a:ext cx="274320" cy="274320"/>
            </a:xfrm>
            <a:prstGeom prst="rect">
              <a:avLst/>
            </a:prstGeom>
          </p:spPr>
        </p:pic>
        <p:pic>
          <p:nvPicPr>
            <p:cNvPr id="781" name="Picture 780" descr="Icon&#10;&#10;Description automatically generated">
              <a:extLst>
                <a:ext uri="{FF2B5EF4-FFF2-40B4-BE49-F238E27FC236}">
                  <a16:creationId xmlns:a16="http://schemas.microsoft.com/office/drawing/2014/main" id="{28A2BE82-5695-5FC3-65B1-D08F8A224E5B}"/>
                </a:ext>
              </a:extLst>
            </p:cNvPr>
            <p:cNvPicPr>
              <a:picLocks noChangeAspect="1"/>
            </p:cNvPicPr>
            <p:nvPr/>
          </p:nvPicPr>
          <p:blipFill>
            <a:blip r:embed="rId6"/>
            <a:stretch>
              <a:fillRect/>
            </a:stretch>
          </p:blipFill>
          <p:spPr>
            <a:xfrm>
              <a:off x="3392614" y="2047104"/>
              <a:ext cx="274320" cy="274320"/>
            </a:xfrm>
            <a:prstGeom prst="rect">
              <a:avLst/>
            </a:prstGeom>
          </p:spPr>
        </p:pic>
        <p:pic>
          <p:nvPicPr>
            <p:cNvPr id="782" name="Picture 781" descr="Icon&#10;&#10;Description automatically generated">
              <a:extLst>
                <a:ext uri="{FF2B5EF4-FFF2-40B4-BE49-F238E27FC236}">
                  <a16:creationId xmlns:a16="http://schemas.microsoft.com/office/drawing/2014/main" id="{77B567C6-7F71-0579-1F67-EAED6E8AC926}"/>
                </a:ext>
              </a:extLst>
            </p:cNvPr>
            <p:cNvPicPr>
              <a:picLocks noChangeAspect="1"/>
            </p:cNvPicPr>
            <p:nvPr/>
          </p:nvPicPr>
          <p:blipFill>
            <a:blip r:embed="rId12"/>
            <a:stretch>
              <a:fillRect/>
            </a:stretch>
          </p:blipFill>
          <p:spPr>
            <a:xfrm>
              <a:off x="3666934" y="2047104"/>
              <a:ext cx="274320" cy="274320"/>
            </a:xfrm>
            <a:prstGeom prst="rect">
              <a:avLst/>
            </a:prstGeom>
          </p:spPr>
        </p:pic>
      </p:grpSp>
      <p:grpSp>
        <p:nvGrpSpPr>
          <p:cNvPr id="783" name="Group 782">
            <a:extLst>
              <a:ext uri="{FF2B5EF4-FFF2-40B4-BE49-F238E27FC236}">
                <a16:creationId xmlns:a16="http://schemas.microsoft.com/office/drawing/2014/main" id="{16C5805A-2E07-6793-1DAD-8B2132762FA3}"/>
              </a:ext>
            </a:extLst>
          </p:cNvPr>
          <p:cNvGrpSpPr/>
          <p:nvPr/>
        </p:nvGrpSpPr>
        <p:grpSpPr>
          <a:xfrm>
            <a:off x="9308903" y="2738511"/>
            <a:ext cx="1097280" cy="274320"/>
            <a:chOff x="2843974" y="2727885"/>
            <a:chExt cx="1097280" cy="274320"/>
          </a:xfrm>
        </p:grpSpPr>
        <p:pic>
          <p:nvPicPr>
            <p:cNvPr id="784" name="Picture 783" descr="Icon&#10;&#10;Description automatically generated">
              <a:extLst>
                <a:ext uri="{FF2B5EF4-FFF2-40B4-BE49-F238E27FC236}">
                  <a16:creationId xmlns:a16="http://schemas.microsoft.com/office/drawing/2014/main" id="{548395DE-3D88-407D-8F36-66849C849F57}"/>
                </a:ext>
              </a:extLst>
            </p:cNvPr>
            <p:cNvPicPr>
              <a:picLocks noChangeAspect="1"/>
            </p:cNvPicPr>
            <p:nvPr/>
          </p:nvPicPr>
          <p:blipFill>
            <a:blip r:embed="rId3"/>
            <a:stretch>
              <a:fillRect/>
            </a:stretch>
          </p:blipFill>
          <p:spPr>
            <a:xfrm>
              <a:off x="2843974" y="2727885"/>
              <a:ext cx="274320" cy="274320"/>
            </a:xfrm>
            <a:prstGeom prst="rect">
              <a:avLst/>
            </a:prstGeom>
          </p:spPr>
        </p:pic>
        <p:pic>
          <p:nvPicPr>
            <p:cNvPr id="785" name="Picture 784" descr="A picture containing text, sign, outdoor, clipart&#10;&#10;Description automatically generated">
              <a:extLst>
                <a:ext uri="{FF2B5EF4-FFF2-40B4-BE49-F238E27FC236}">
                  <a16:creationId xmlns:a16="http://schemas.microsoft.com/office/drawing/2014/main" id="{BED45B28-FC27-5AC3-469F-638BA7C46D58}"/>
                </a:ext>
              </a:extLst>
            </p:cNvPr>
            <p:cNvPicPr>
              <a:picLocks noChangeAspect="1"/>
            </p:cNvPicPr>
            <p:nvPr/>
          </p:nvPicPr>
          <p:blipFill>
            <a:blip r:embed="rId9"/>
            <a:stretch>
              <a:fillRect/>
            </a:stretch>
          </p:blipFill>
          <p:spPr>
            <a:xfrm>
              <a:off x="3118294" y="2727885"/>
              <a:ext cx="274320" cy="274320"/>
            </a:xfrm>
            <a:prstGeom prst="rect">
              <a:avLst/>
            </a:prstGeom>
          </p:spPr>
        </p:pic>
        <p:pic>
          <p:nvPicPr>
            <p:cNvPr id="786" name="Picture 785" descr="Icon&#10;&#10;Description automatically generated">
              <a:extLst>
                <a:ext uri="{FF2B5EF4-FFF2-40B4-BE49-F238E27FC236}">
                  <a16:creationId xmlns:a16="http://schemas.microsoft.com/office/drawing/2014/main" id="{046F9E65-0675-0F1E-D4C6-E0C103E84ED8}"/>
                </a:ext>
              </a:extLst>
            </p:cNvPr>
            <p:cNvPicPr>
              <a:picLocks noChangeAspect="1"/>
            </p:cNvPicPr>
            <p:nvPr/>
          </p:nvPicPr>
          <p:blipFill>
            <a:blip r:embed="rId6"/>
            <a:stretch>
              <a:fillRect/>
            </a:stretch>
          </p:blipFill>
          <p:spPr>
            <a:xfrm>
              <a:off x="3392614" y="2727885"/>
              <a:ext cx="274320" cy="274320"/>
            </a:xfrm>
            <a:prstGeom prst="rect">
              <a:avLst/>
            </a:prstGeom>
          </p:spPr>
        </p:pic>
        <p:pic>
          <p:nvPicPr>
            <p:cNvPr id="787" name="Picture 786" descr="Icon&#10;&#10;Description automatically generated">
              <a:extLst>
                <a:ext uri="{FF2B5EF4-FFF2-40B4-BE49-F238E27FC236}">
                  <a16:creationId xmlns:a16="http://schemas.microsoft.com/office/drawing/2014/main" id="{0E1DDBF0-1728-EB30-0CB1-D69E7074A704}"/>
                </a:ext>
              </a:extLst>
            </p:cNvPr>
            <p:cNvPicPr>
              <a:picLocks noChangeAspect="1"/>
            </p:cNvPicPr>
            <p:nvPr/>
          </p:nvPicPr>
          <p:blipFill>
            <a:blip r:embed="rId12"/>
            <a:stretch>
              <a:fillRect/>
            </a:stretch>
          </p:blipFill>
          <p:spPr>
            <a:xfrm>
              <a:off x="3666934" y="2727885"/>
              <a:ext cx="274320" cy="274320"/>
            </a:xfrm>
            <a:prstGeom prst="rect">
              <a:avLst/>
            </a:prstGeom>
          </p:spPr>
        </p:pic>
      </p:grpSp>
      <p:grpSp>
        <p:nvGrpSpPr>
          <p:cNvPr id="788" name="Group 787">
            <a:extLst>
              <a:ext uri="{FF2B5EF4-FFF2-40B4-BE49-F238E27FC236}">
                <a16:creationId xmlns:a16="http://schemas.microsoft.com/office/drawing/2014/main" id="{64CA1048-A00F-E17E-F348-118D5B620C32}"/>
              </a:ext>
            </a:extLst>
          </p:cNvPr>
          <p:cNvGrpSpPr/>
          <p:nvPr/>
        </p:nvGrpSpPr>
        <p:grpSpPr>
          <a:xfrm>
            <a:off x="9308903" y="3419292"/>
            <a:ext cx="1097280" cy="274382"/>
            <a:chOff x="2843974" y="3408666"/>
            <a:chExt cx="1097280" cy="274382"/>
          </a:xfrm>
        </p:grpSpPr>
        <p:pic>
          <p:nvPicPr>
            <p:cNvPr id="789" name="Picture 788" descr="Icon&#10;&#10;Description automatically generated">
              <a:extLst>
                <a:ext uri="{FF2B5EF4-FFF2-40B4-BE49-F238E27FC236}">
                  <a16:creationId xmlns:a16="http://schemas.microsoft.com/office/drawing/2014/main" id="{8B4B3687-EF81-BFC5-5DA1-B28938055DE7}"/>
                </a:ext>
              </a:extLst>
            </p:cNvPr>
            <p:cNvPicPr>
              <a:picLocks noChangeAspect="1"/>
            </p:cNvPicPr>
            <p:nvPr/>
          </p:nvPicPr>
          <p:blipFill>
            <a:blip r:embed="rId3"/>
            <a:stretch>
              <a:fillRect/>
            </a:stretch>
          </p:blipFill>
          <p:spPr>
            <a:xfrm>
              <a:off x="2843974" y="3408666"/>
              <a:ext cx="274320" cy="274320"/>
            </a:xfrm>
            <a:prstGeom prst="rect">
              <a:avLst/>
            </a:prstGeom>
          </p:spPr>
        </p:pic>
        <p:pic>
          <p:nvPicPr>
            <p:cNvPr id="790" name="Picture 789" descr="A picture containing text, sign, outdoor, clipart&#10;&#10;Description automatically generated">
              <a:extLst>
                <a:ext uri="{FF2B5EF4-FFF2-40B4-BE49-F238E27FC236}">
                  <a16:creationId xmlns:a16="http://schemas.microsoft.com/office/drawing/2014/main" id="{913EEB3B-43D8-CF4A-F64E-6E5FE7A7D05D}"/>
                </a:ext>
              </a:extLst>
            </p:cNvPr>
            <p:cNvPicPr>
              <a:picLocks noChangeAspect="1"/>
            </p:cNvPicPr>
            <p:nvPr/>
          </p:nvPicPr>
          <p:blipFill>
            <a:blip r:embed="rId9"/>
            <a:stretch>
              <a:fillRect/>
            </a:stretch>
          </p:blipFill>
          <p:spPr>
            <a:xfrm>
              <a:off x="3118294" y="3408666"/>
              <a:ext cx="274320" cy="274320"/>
            </a:xfrm>
            <a:prstGeom prst="rect">
              <a:avLst/>
            </a:prstGeom>
          </p:spPr>
        </p:pic>
        <p:pic>
          <p:nvPicPr>
            <p:cNvPr id="791" name="Picture 790" descr="Icon&#10;&#10;Description automatically generated">
              <a:extLst>
                <a:ext uri="{FF2B5EF4-FFF2-40B4-BE49-F238E27FC236}">
                  <a16:creationId xmlns:a16="http://schemas.microsoft.com/office/drawing/2014/main" id="{38ADBE0D-EEE9-30B6-0BCD-FCB260C4637C}"/>
                </a:ext>
              </a:extLst>
            </p:cNvPr>
            <p:cNvPicPr>
              <a:picLocks noChangeAspect="1"/>
            </p:cNvPicPr>
            <p:nvPr/>
          </p:nvPicPr>
          <p:blipFill>
            <a:blip r:embed="rId6"/>
            <a:stretch>
              <a:fillRect/>
            </a:stretch>
          </p:blipFill>
          <p:spPr>
            <a:xfrm>
              <a:off x="3392614" y="3408728"/>
              <a:ext cx="274320" cy="274320"/>
            </a:xfrm>
            <a:prstGeom prst="rect">
              <a:avLst/>
            </a:prstGeom>
          </p:spPr>
        </p:pic>
        <p:pic>
          <p:nvPicPr>
            <p:cNvPr id="792" name="Picture 791" descr="Icon&#10;&#10;Description automatically generated">
              <a:extLst>
                <a:ext uri="{FF2B5EF4-FFF2-40B4-BE49-F238E27FC236}">
                  <a16:creationId xmlns:a16="http://schemas.microsoft.com/office/drawing/2014/main" id="{1C0D0B1B-6E5A-1FAE-75EF-06B1B3568554}"/>
                </a:ext>
              </a:extLst>
            </p:cNvPr>
            <p:cNvPicPr>
              <a:picLocks noChangeAspect="1"/>
            </p:cNvPicPr>
            <p:nvPr/>
          </p:nvPicPr>
          <p:blipFill>
            <a:blip r:embed="rId12"/>
            <a:stretch>
              <a:fillRect/>
            </a:stretch>
          </p:blipFill>
          <p:spPr>
            <a:xfrm>
              <a:off x="3666934" y="3408728"/>
              <a:ext cx="274320" cy="274320"/>
            </a:xfrm>
            <a:prstGeom prst="rect">
              <a:avLst/>
            </a:prstGeom>
          </p:spPr>
        </p:pic>
      </p:grpSp>
      <p:grpSp>
        <p:nvGrpSpPr>
          <p:cNvPr id="793" name="Group 792">
            <a:extLst>
              <a:ext uri="{FF2B5EF4-FFF2-40B4-BE49-F238E27FC236}">
                <a16:creationId xmlns:a16="http://schemas.microsoft.com/office/drawing/2014/main" id="{F77025FA-CA60-EF8A-457D-63CDD6F6B933}"/>
              </a:ext>
            </a:extLst>
          </p:cNvPr>
          <p:cNvGrpSpPr/>
          <p:nvPr/>
        </p:nvGrpSpPr>
        <p:grpSpPr>
          <a:xfrm>
            <a:off x="9308903" y="4100073"/>
            <a:ext cx="1097280" cy="274320"/>
            <a:chOff x="2843974" y="4089447"/>
            <a:chExt cx="1097280" cy="274320"/>
          </a:xfrm>
        </p:grpSpPr>
        <p:pic>
          <p:nvPicPr>
            <p:cNvPr id="794" name="Picture 793" descr="Icon&#10;&#10;Description automatically generated">
              <a:extLst>
                <a:ext uri="{FF2B5EF4-FFF2-40B4-BE49-F238E27FC236}">
                  <a16:creationId xmlns:a16="http://schemas.microsoft.com/office/drawing/2014/main" id="{12CC29A1-0CF3-026B-4AB5-0E9E419F064D}"/>
                </a:ext>
              </a:extLst>
            </p:cNvPr>
            <p:cNvPicPr>
              <a:picLocks noChangeAspect="1"/>
            </p:cNvPicPr>
            <p:nvPr/>
          </p:nvPicPr>
          <p:blipFill>
            <a:blip r:embed="rId3"/>
            <a:stretch>
              <a:fillRect/>
            </a:stretch>
          </p:blipFill>
          <p:spPr>
            <a:xfrm>
              <a:off x="2843974" y="4089447"/>
              <a:ext cx="274320" cy="274320"/>
            </a:xfrm>
            <a:prstGeom prst="rect">
              <a:avLst/>
            </a:prstGeom>
          </p:spPr>
        </p:pic>
        <p:pic>
          <p:nvPicPr>
            <p:cNvPr id="795" name="Picture 794" descr="A picture containing text, sign, outdoor, clipart&#10;&#10;Description automatically generated">
              <a:extLst>
                <a:ext uri="{FF2B5EF4-FFF2-40B4-BE49-F238E27FC236}">
                  <a16:creationId xmlns:a16="http://schemas.microsoft.com/office/drawing/2014/main" id="{3BB0A680-7D5E-2CEE-D8DD-616218816DFD}"/>
                </a:ext>
              </a:extLst>
            </p:cNvPr>
            <p:cNvPicPr>
              <a:picLocks noChangeAspect="1"/>
            </p:cNvPicPr>
            <p:nvPr/>
          </p:nvPicPr>
          <p:blipFill>
            <a:blip r:embed="rId9"/>
            <a:stretch>
              <a:fillRect/>
            </a:stretch>
          </p:blipFill>
          <p:spPr>
            <a:xfrm>
              <a:off x="3118294" y="4089447"/>
              <a:ext cx="274320" cy="274320"/>
            </a:xfrm>
            <a:prstGeom prst="rect">
              <a:avLst/>
            </a:prstGeom>
          </p:spPr>
        </p:pic>
        <p:pic>
          <p:nvPicPr>
            <p:cNvPr id="796" name="Picture 795" descr="Icon&#10;&#10;Description automatically generated">
              <a:extLst>
                <a:ext uri="{FF2B5EF4-FFF2-40B4-BE49-F238E27FC236}">
                  <a16:creationId xmlns:a16="http://schemas.microsoft.com/office/drawing/2014/main" id="{F8924D60-FA19-629C-ED94-3D61E7852089}"/>
                </a:ext>
              </a:extLst>
            </p:cNvPr>
            <p:cNvPicPr>
              <a:picLocks noChangeAspect="1"/>
            </p:cNvPicPr>
            <p:nvPr/>
          </p:nvPicPr>
          <p:blipFill>
            <a:blip r:embed="rId6"/>
            <a:stretch>
              <a:fillRect/>
            </a:stretch>
          </p:blipFill>
          <p:spPr>
            <a:xfrm>
              <a:off x="3392614" y="4089447"/>
              <a:ext cx="274320" cy="274320"/>
            </a:xfrm>
            <a:prstGeom prst="rect">
              <a:avLst/>
            </a:prstGeom>
          </p:spPr>
        </p:pic>
        <p:pic>
          <p:nvPicPr>
            <p:cNvPr id="797" name="Picture 796" descr="Icon&#10;&#10;Description automatically generated">
              <a:extLst>
                <a:ext uri="{FF2B5EF4-FFF2-40B4-BE49-F238E27FC236}">
                  <a16:creationId xmlns:a16="http://schemas.microsoft.com/office/drawing/2014/main" id="{06B2F6AC-61C8-DAB4-D231-B049A5F2EC95}"/>
                </a:ext>
              </a:extLst>
            </p:cNvPr>
            <p:cNvPicPr>
              <a:picLocks noChangeAspect="1"/>
            </p:cNvPicPr>
            <p:nvPr/>
          </p:nvPicPr>
          <p:blipFill>
            <a:blip r:embed="rId12"/>
            <a:stretch>
              <a:fillRect/>
            </a:stretch>
          </p:blipFill>
          <p:spPr>
            <a:xfrm>
              <a:off x="3666934" y="4089447"/>
              <a:ext cx="274320" cy="274320"/>
            </a:xfrm>
            <a:prstGeom prst="rect">
              <a:avLst/>
            </a:prstGeom>
          </p:spPr>
        </p:pic>
      </p:grpSp>
      <p:grpSp>
        <p:nvGrpSpPr>
          <p:cNvPr id="798" name="Group 797">
            <a:extLst>
              <a:ext uri="{FF2B5EF4-FFF2-40B4-BE49-F238E27FC236}">
                <a16:creationId xmlns:a16="http://schemas.microsoft.com/office/drawing/2014/main" id="{1A3EFD81-7E4E-C87A-D027-9A28BD578687}"/>
              </a:ext>
            </a:extLst>
          </p:cNvPr>
          <p:cNvGrpSpPr/>
          <p:nvPr/>
        </p:nvGrpSpPr>
        <p:grpSpPr>
          <a:xfrm>
            <a:off x="9308903" y="4780854"/>
            <a:ext cx="1097280" cy="274320"/>
            <a:chOff x="2843974" y="4770228"/>
            <a:chExt cx="1097280" cy="274320"/>
          </a:xfrm>
        </p:grpSpPr>
        <p:pic>
          <p:nvPicPr>
            <p:cNvPr id="799" name="Picture 798" descr="Icon&#10;&#10;Description automatically generated">
              <a:extLst>
                <a:ext uri="{FF2B5EF4-FFF2-40B4-BE49-F238E27FC236}">
                  <a16:creationId xmlns:a16="http://schemas.microsoft.com/office/drawing/2014/main" id="{5752E851-9912-4E49-BBA9-26F386B1785E}"/>
                </a:ext>
              </a:extLst>
            </p:cNvPr>
            <p:cNvPicPr>
              <a:picLocks noChangeAspect="1"/>
            </p:cNvPicPr>
            <p:nvPr/>
          </p:nvPicPr>
          <p:blipFill>
            <a:blip r:embed="rId3"/>
            <a:stretch>
              <a:fillRect/>
            </a:stretch>
          </p:blipFill>
          <p:spPr>
            <a:xfrm>
              <a:off x="2843974" y="4770228"/>
              <a:ext cx="274320" cy="274320"/>
            </a:xfrm>
            <a:prstGeom prst="rect">
              <a:avLst/>
            </a:prstGeom>
          </p:spPr>
        </p:pic>
        <p:pic>
          <p:nvPicPr>
            <p:cNvPr id="800" name="Picture 799" descr="A picture containing text, sign, outdoor, clipart&#10;&#10;Description automatically generated">
              <a:extLst>
                <a:ext uri="{FF2B5EF4-FFF2-40B4-BE49-F238E27FC236}">
                  <a16:creationId xmlns:a16="http://schemas.microsoft.com/office/drawing/2014/main" id="{5C38B180-4838-8049-266B-931EBCA92CBC}"/>
                </a:ext>
              </a:extLst>
            </p:cNvPr>
            <p:cNvPicPr>
              <a:picLocks noChangeAspect="1"/>
            </p:cNvPicPr>
            <p:nvPr/>
          </p:nvPicPr>
          <p:blipFill>
            <a:blip r:embed="rId9"/>
            <a:stretch>
              <a:fillRect/>
            </a:stretch>
          </p:blipFill>
          <p:spPr>
            <a:xfrm>
              <a:off x="3118294" y="4770228"/>
              <a:ext cx="274320" cy="274320"/>
            </a:xfrm>
            <a:prstGeom prst="rect">
              <a:avLst/>
            </a:prstGeom>
          </p:spPr>
        </p:pic>
        <p:pic>
          <p:nvPicPr>
            <p:cNvPr id="801" name="Picture 800" descr="Icon&#10;&#10;Description automatically generated">
              <a:extLst>
                <a:ext uri="{FF2B5EF4-FFF2-40B4-BE49-F238E27FC236}">
                  <a16:creationId xmlns:a16="http://schemas.microsoft.com/office/drawing/2014/main" id="{F7B0F592-79E1-1BA4-274F-BEE02A08C4D5}"/>
                </a:ext>
              </a:extLst>
            </p:cNvPr>
            <p:cNvPicPr>
              <a:picLocks noChangeAspect="1"/>
            </p:cNvPicPr>
            <p:nvPr/>
          </p:nvPicPr>
          <p:blipFill>
            <a:blip r:embed="rId6"/>
            <a:stretch>
              <a:fillRect/>
            </a:stretch>
          </p:blipFill>
          <p:spPr>
            <a:xfrm>
              <a:off x="3392614" y="4770228"/>
              <a:ext cx="274320" cy="274320"/>
            </a:xfrm>
            <a:prstGeom prst="rect">
              <a:avLst/>
            </a:prstGeom>
          </p:spPr>
        </p:pic>
        <p:pic>
          <p:nvPicPr>
            <p:cNvPr id="802" name="Picture 801" descr="Icon&#10;&#10;Description automatically generated">
              <a:extLst>
                <a:ext uri="{FF2B5EF4-FFF2-40B4-BE49-F238E27FC236}">
                  <a16:creationId xmlns:a16="http://schemas.microsoft.com/office/drawing/2014/main" id="{59E2DE5F-D14D-F7B9-E907-83E904867C4B}"/>
                </a:ext>
              </a:extLst>
            </p:cNvPr>
            <p:cNvPicPr>
              <a:picLocks noChangeAspect="1"/>
            </p:cNvPicPr>
            <p:nvPr/>
          </p:nvPicPr>
          <p:blipFill>
            <a:blip r:embed="rId12"/>
            <a:stretch>
              <a:fillRect/>
            </a:stretch>
          </p:blipFill>
          <p:spPr>
            <a:xfrm>
              <a:off x="3666934" y="4770228"/>
              <a:ext cx="274320" cy="274320"/>
            </a:xfrm>
            <a:prstGeom prst="rect">
              <a:avLst/>
            </a:prstGeom>
          </p:spPr>
        </p:pic>
      </p:grpSp>
      <p:grpSp>
        <p:nvGrpSpPr>
          <p:cNvPr id="803" name="Group 802">
            <a:extLst>
              <a:ext uri="{FF2B5EF4-FFF2-40B4-BE49-F238E27FC236}">
                <a16:creationId xmlns:a16="http://schemas.microsoft.com/office/drawing/2014/main" id="{8E8A902E-6268-D7B1-8429-DD512E3AE613}"/>
              </a:ext>
            </a:extLst>
          </p:cNvPr>
          <p:cNvGrpSpPr/>
          <p:nvPr/>
        </p:nvGrpSpPr>
        <p:grpSpPr>
          <a:xfrm>
            <a:off x="9308903" y="5461635"/>
            <a:ext cx="1097280" cy="274320"/>
            <a:chOff x="2843974" y="5451009"/>
            <a:chExt cx="1097280" cy="274320"/>
          </a:xfrm>
        </p:grpSpPr>
        <p:pic>
          <p:nvPicPr>
            <p:cNvPr id="804" name="Picture 803" descr="Icon&#10;&#10;Description automatically generated">
              <a:extLst>
                <a:ext uri="{FF2B5EF4-FFF2-40B4-BE49-F238E27FC236}">
                  <a16:creationId xmlns:a16="http://schemas.microsoft.com/office/drawing/2014/main" id="{B7E45264-8F28-B107-4FEA-AD20AC86C88E}"/>
                </a:ext>
              </a:extLst>
            </p:cNvPr>
            <p:cNvPicPr>
              <a:picLocks noChangeAspect="1"/>
            </p:cNvPicPr>
            <p:nvPr/>
          </p:nvPicPr>
          <p:blipFill>
            <a:blip r:embed="rId3"/>
            <a:stretch>
              <a:fillRect/>
            </a:stretch>
          </p:blipFill>
          <p:spPr>
            <a:xfrm>
              <a:off x="2843974" y="5451009"/>
              <a:ext cx="274320" cy="274320"/>
            </a:xfrm>
            <a:prstGeom prst="rect">
              <a:avLst/>
            </a:prstGeom>
          </p:spPr>
        </p:pic>
        <p:pic>
          <p:nvPicPr>
            <p:cNvPr id="805" name="Picture 804" descr="A picture containing text, sign, outdoor, clipart&#10;&#10;Description automatically generated">
              <a:extLst>
                <a:ext uri="{FF2B5EF4-FFF2-40B4-BE49-F238E27FC236}">
                  <a16:creationId xmlns:a16="http://schemas.microsoft.com/office/drawing/2014/main" id="{B1CFC9FD-196C-E8ED-ABE8-8931AA3D430C}"/>
                </a:ext>
              </a:extLst>
            </p:cNvPr>
            <p:cNvPicPr>
              <a:picLocks noChangeAspect="1"/>
            </p:cNvPicPr>
            <p:nvPr/>
          </p:nvPicPr>
          <p:blipFill>
            <a:blip r:embed="rId9"/>
            <a:stretch>
              <a:fillRect/>
            </a:stretch>
          </p:blipFill>
          <p:spPr>
            <a:xfrm>
              <a:off x="3118294" y="5451009"/>
              <a:ext cx="274320" cy="274320"/>
            </a:xfrm>
            <a:prstGeom prst="rect">
              <a:avLst/>
            </a:prstGeom>
          </p:spPr>
        </p:pic>
        <p:pic>
          <p:nvPicPr>
            <p:cNvPr id="806" name="Picture 805" descr="Icon&#10;&#10;Description automatically generated">
              <a:extLst>
                <a:ext uri="{FF2B5EF4-FFF2-40B4-BE49-F238E27FC236}">
                  <a16:creationId xmlns:a16="http://schemas.microsoft.com/office/drawing/2014/main" id="{E99A248C-1769-70FE-7138-1930E49CC419}"/>
                </a:ext>
              </a:extLst>
            </p:cNvPr>
            <p:cNvPicPr>
              <a:picLocks noChangeAspect="1"/>
            </p:cNvPicPr>
            <p:nvPr/>
          </p:nvPicPr>
          <p:blipFill>
            <a:blip r:embed="rId6"/>
            <a:stretch>
              <a:fillRect/>
            </a:stretch>
          </p:blipFill>
          <p:spPr>
            <a:xfrm>
              <a:off x="3392614" y="5451009"/>
              <a:ext cx="274320" cy="274320"/>
            </a:xfrm>
            <a:prstGeom prst="rect">
              <a:avLst/>
            </a:prstGeom>
          </p:spPr>
        </p:pic>
        <p:pic>
          <p:nvPicPr>
            <p:cNvPr id="807" name="Picture 806" descr="Icon&#10;&#10;Description automatically generated">
              <a:extLst>
                <a:ext uri="{FF2B5EF4-FFF2-40B4-BE49-F238E27FC236}">
                  <a16:creationId xmlns:a16="http://schemas.microsoft.com/office/drawing/2014/main" id="{7D8370D7-24A2-45FB-AE5A-E954C5F9F86A}"/>
                </a:ext>
              </a:extLst>
            </p:cNvPr>
            <p:cNvPicPr>
              <a:picLocks noChangeAspect="1"/>
            </p:cNvPicPr>
            <p:nvPr/>
          </p:nvPicPr>
          <p:blipFill>
            <a:blip r:embed="rId12"/>
            <a:stretch>
              <a:fillRect/>
            </a:stretch>
          </p:blipFill>
          <p:spPr>
            <a:xfrm>
              <a:off x="3666934" y="5451009"/>
              <a:ext cx="274320" cy="274320"/>
            </a:xfrm>
            <a:prstGeom prst="rect">
              <a:avLst/>
            </a:prstGeom>
          </p:spPr>
        </p:pic>
      </p:grpSp>
      <p:pic>
        <p:nvPicPr>
          <p:cNvPr id="808" name="Picture 807" descr="Icon&#10;&#10;Description automatically generated">
            <a:extLst>
              <a:ext uri="{FF2B5EF4-FFF2-40B4-BE49-F238E27FC236}">
                <a16:creationId xmlns:a16="http://schemas.microsoft.com/office/drawing/2014/main" id="{7DB867E6-168D-659B-BE70-598984A9EE9B}"/>
              </a:ext>
            </a:extLst>
          </p:cNvPr>
          <p:cNvPicPr>
            <a:picLocks noChangeAspect="1"/>
          </p:cNvPicPr>
          <p:nvPr/>
        </p:nvPicPr>
        <p:blipFill>
          <a:blip r:embed="rId15">
            <a:duotone>
              <a:schemeClr val="accent3">
                <a:shade val="45000"/>
                <a:satMod val="135000"/>
              </a:schemeClr>
              <a:prstClr val="white"/>
            </a:duotone>
          </a:blip>
          <a:stretch>
            <a:fillRect/>
          </a:stretch>
        </p:blipFill>
        <p:spPr>
          <a:xfrm>
            <a:off x="9318047" y="1381777"/>
            <a:ext cx="256032" cy="256032"/>
          </a:xfrm>
          <a:prstGeom prst="rect">
            <a:avLst/>
          </a:prstGeom>
        </p:spPr>
      </p:pic>
      <p:pic>
        <p:nvPicPr>
          <p:cNvPr id="809" name="Picture 808" descr="Icon&#10;&#10;Description automatically generated">
            <a:extLst>
              <a:ext uri="{FF2B5EF4-FFF2-40B4-BE49-F238E27FC236}">
                <a16:creationId xmlns:a16="http://schemas.microsoft.com/office/drawing/2014/main" id="{01FFC256-0129-3216-B4F4-ADD742B73F72}"/>
              </a:ext>
            </a:extLst>
          </p:cNvPr>
          <p:cNvPicPr>
            <a:picLocks noChangeAspect="1"/>
          </p:cNvPicPr>
          <p:nvPr/>
        </p:nvPicPr>
        <p:blipFill>
          <a:blip r:embed="rId16">
            <a:duotone>
              <a:schemeClr val="accent3">
                <a:shade val="45000"/>
                <a:satMod val="135000"/>
              </a:schemeClr>
              <a:prstClr val="white"/>
            </a:duotone>
          </a:blip>
          <a:stretch>
            <a:fillRect/>
          </a:stretch>
        </p:blipFill>
        <p:spPr>
          <a:xfrm>
            <a:off x="9592689" y="1381777"/>
            <a:ext cx="256032" cy="256032"/>
          </a:xfrm>
          <a:prstGeom prst="rect">
            <a:avLst/>
          </a:prstGeom>
        </p:spPr>
      </p:pic>
      <p:pic>
        <p:nvPicPr>
          <p:cNvPr id="810" name="Picture 809" descr="Icon&#10;&#10;Description automatically generated">
            <a:extLst>
              <a:ext uri="{FF2B5EF4-FFF2-40B4-BE49-F238E27FC236}">
                <a16:creationId xmlns:a16="http://schemas.microsoft.com/office/drawing/2014/main" id="{BC0F5F98-D357-B91A-23DE-B0F065C956CC}"/>
              </a:ext>
            </a:extLst>
          </p:cNvPr>
          <p:cNvPicPr>
            <a:picLocks noChangeAspect="1"/>
          </p:cNvPicPr>
          <p:nvPr/>
        </p:nvPicPr>
        <p:blipFill>
          <a:blip r:embed="rId17">
            <a:duotone>
              <a:schemeClr val="accent3">
                <a:shade val="45000"/>
                <a:satMod val="135000"/>
              </a:schemeClr>
              <a:prstClr val="white"/>
            </a:duotone>
          </a:blip>
          <a:stretch>
            <a:fillRect/>
          </a:stretch>
        </p:blipFill>
        <p:spPr>
          <a:xfrm>
            <a:off x="9867331" y="1381777"/>
            <a:ext cx="256032" cy="256032"/>
          </a:xfrm>
          <a:prstGeom prst="rect">
            <a:avLst/>
          </a:prstGeom>
        </p:spPr>
      </p:pic>
      <p:pic>
        <p:nvPicPr>
          <p:cNvPr id="811" name="Picture 810" descr="Icon&#10;&#10;Description automatically generated">
            <a:extLst>
              <a:ext uri="{FF2B5EF4-FFF2-40B4-BE49-F238E27FC236}">
                <a16:creationId xmlns:a16="http://schemas.microsoft.com/office/drawing/2014/main" id="{24A8FCAA-DEE4-4F14-7151-C12186283E6B}"/>
              </a:ext>
            </a:extLst>
          </p:cNvPr>
          <p:cNvPicPr>
            <a:picLocks noChangeAspect="1"/>
          </p:cNvPicPr>
          <p:nvPr/>
        </p:nvPicPr>
        <p:blipFill>
          <a:blip r:embed="rId18">
            <a:duotone>
              <a:schemeClr val="accent3">
                <a:shade val="45000"/>
                <a:satMod val="135000"/>
              </a:schemeClr>
              <a:prstClr val="white"/>
            </a:duotone>
          </a:blip>
          <a:stretch>
            <a:fillRect/>
          </a:stretch>
        </p:blipFill>
        <p:spPr>
          <a:xfrm>
            <a:off x="10141972" y="1381777"/>
            <a:ext cx="256032" cy="256032"/>
          </a:xfrm>
          <a:prstGeom prst="rect">
            <a:avLst/>
          </a:prstGeom>
        </p:spPr>
      </p:pic>
      <p:pic>
        <p:nvPicPr>
          <p:cNvPr id="812" name="Picture 811" descr="Icon&#10;&#10;Description automatically generated">
            <a:extLst>
              <a:ext uri="{FF2B5EF4-FFF2-40B4-BE49-F238E27FC236}">
                <a16:creationId xmlns:a16="http://schemas.microsoft.com/office/drawing/2014/main" id="{DF8916FC-AA1B-1680-0AFF-F2167F3E1E01}"/>
              </a:ext>
            </a:extLst>
          </p:cNvPr>
          <p:cNvPicPr>
            <a:picLocks noChangeAspect="1"/>
          </p:cNvPicPr>
          <p:nvPr/>
        </p:nvPicPr>
        <p:blipFill>
          <a:blip r:embed="rId15">
            <a:duotone>
              <a:schemeClr val="accent3">
                <a:shade val="45000"/>
                <a:satMod val="135000"/>
              </a:schemeClr>
              <a:prstClr val="white"/>
            </a:duotone>
          </a:blip>
          <a:stretch>
            <a:fillRect/>
          </a:stretch>
        </p:blipFill>
        <p:spPr>
          <a:xfrm>
            <a:off x="9314358" y="2070868"/>
            <a:ext cx="256032" cy="256032"/>
          </a:xfrm>
          <a:prstGeom prst="rect">
            <a:avLst/>
          </a:prstGeom>
        </p:spPr>
      </p:pic>
      <p:pic>
        <p:nvPicPr>
          <p:cNvPr id="813" name="Picture 812" descr="Icon&#10;&#10;Description automatically generated">
            <a:extLst>
              <a:ext uri="{FF2B5EF4-FFF2-40B4-BE49-F238E27FC236}">
                <a16:creationId xmlns:a16="http://schemas.microsoft.com/office/drawing/2014/main" id="{56EF4FAE-93C1-4F9F-27F1-C613807072CD}"/>
              </a:ext>
            </a:extLst>
          </p:cNvPr>
          <p:cNvPicPr>
            <a:picLocks noChangeAspect="1"/>
          </p:cNvPicPr>
          <p:nvPr/>
        </p:nvPicPr>
        <p:blipFill>
          <a:blip r:embed="rId16">
            <a:duotone>
              <a:schemeClr val="accent3">
                <a:shade val="45000"/>
                <a:satMod val="135000"/>
              </a:schemeClr>
              <a:prstClr val="white"/>
            </a:duotone>
          </a:blip>
          <a:stretch>
            <a:fillRect/>
          </a:stretch>
        </p:blipFill>
        <p:spPr>
          <a:xfrm>
            <a:off x="9589000" y="2070868"/>
            <a:ext cx="256032" cy="256032"/>
          </a:xfrm>
          <a:prstGeom prst="rect">
            <a:avLst/>
          </a:prstGeom>
        </p:spPr>
      </p:pic>
      <p:pic>
        <p:nvPicPr>
          <p:cNvPr id="814" name="Picture 813" descr="Icon&#10;&#10;Description automatically generated">
            <a:extLst>
              <a:ext uri="{FF2B5EF4-FFF2-40B4-BE49-F238E27FC236}">
                <a16:creationId xmlns:a16="http://schemas.microsoft.com/office/drawing/2014/main" id="{9D9B941B-D290-D273-E138-499532B9A799}"/>
              </a:ext>
            </a:extLst>
          </p:cNvPr>
          <p:cNvPicPr>
            <a:picLocks noChangeAspect="1"/>
          </p:cNvPicPr>
          <p:nvPr/>
        </p:nvPicPr>
        <p:blipFill>
          <a:blip r:embed="rId17">
            <a:duotone>
              <a:schemeClr val="accent3">
                <a:shade val="45000"/>
                <a:satMod val="135000"/>
              </a:schemeClr>
              <a:prstClr val="white"/>
            </a:duotone>
          </a:blip>
          <a:stretch>
            <a:fillRect/>
          </a:stretch>
        </p:blipFill>
        <p:spPr>
          <a:xfrm>
            <a:off x="9863642" y="2070868"/>
            <a:ext cx="256032" cy="256032"/>
          </a:xfrm>
          <a:prstGeom prst="rect">
            <a:avLst/>
          </a:prstGeom>
        </p:spPr>
      </p:pic>
      <p:pic>
        <p:nvPicPr>
          <p:cNvPr id="815" name="Picture 814" descr="Icon&#10;&#10;Description automatically generated">
            <a:extLst>
              <a:ext uri="{FF2B5EF4-FFF2-40B4-BE49-F238E27FC236}">
                <a16:creationId xmlns:a16="http://schemas.microsoft.com/office/drawing/2014/main" id="{704434C7-F995-70D2-D7ED-61198138E808}"/>
              </a:ext>
            </a:extLst>
          </p:cNvPr>
          <p:cNvPicPr>
            <a:picLocks noChangeAspect="1"/>
          </p:cNvPicPr>
          <p:nvPr/>
        </p:nvPicPr>
        <p:blipFill>
          <a:blip r:embed="rId18">
            <a:duotone>
              <a:schemeClr val="accent3">
                <a:shade val="45000"/>
                <a:satMod val="135000"/>
              </a:schemeClr>
              <a:prstClr val="white"/>
            </a:duotone>
          </a:blip>
          <a:stretch>
            <a:fillRect/>
          </a:stretch>
        </p:blipFill>
        <p:spPr>
          <a:xfrm>
            <a:off x="10138283" y="2070868"/>
            <a:ext cx="256032" cy="256032"/>
          </a:xfrm>
          <a:prstGeom prst="rect">
            <a:avLst/>
          </a:prstGeom>
        </p:spPr>
      </p:pic>
      <p:pic>
        <p:nvPicPr>
          <p:cNvPr id="816" name="Picture 815" descr="Icon&#10;&#10;Description automatically generated">
            <a:extLst>
              <a:ext uri="{FF2B5EF4-FFF2-40B4-BE49-F238E27FC236}">
                <a16:creationId xmlns:a16="http://schemas.microsoft.com/office/drawing/2014/main" id="{0A18914D-9FEC-07A1-C4F1-E850B32CECFC}"/>
              </a:ext>
            </a:extLst>
          </p:cNvPr>
          <p:cNvPicPr>
            <a:picLocks noChangeAspect="1"/>
          </p:cNvPicPr>
          <p:nvPr/>
        </p:nvPicPr>
        <p:blipFill>
          <a:blip r:embed="rId15">
            <a:duotone>
              <a:schemeClr val="accent3">
                <a:shade val="45000"/>
                <a:satMod val="135000"/>
              </a:schemeClr>
              <a:prstClr val="white"/>
            </a:duotone>
          </a:blip>
          <a:stretch>
            <a:fillRect/>
          </a:stretch>
        </p:blipFill>
        <p:spPr>
          <a:xfrm>
            <a:off x="9313549" y="2752202"/>
            <a:ext cx="256032" cy="256032"/>
          </a:xfrm>
          <a:prstGeom prst="rect">
            <a:avLst/>
          </a:prstGeom>
        </p:spPr>
      </p:pic>
      <p:pic>
        <p:nvPicPr>
          <p:cNvPr id="817" name="Picture 816" descr="Icon&#10;&#10;Description automatically generated">
            <a:extLst>
              <a:ext uri="{FF2B5EF4-FFF2-40B4-BE49-F238E27FC236}">
                <a16:creationId xmlns:a16="http://schemas.microsoft.com/office/drawing/2014/main" id="{5A0B2FE4-BDA4-B4E6-426D-3F5194AE0577}"/>
              </a:ext>
            </a:extLst>
          </p:cNvPr>
          <p:cNvPicPr>
            <a:picLocks noChangeAspect="1"/>
          </p:cNvPicPr>
          <p:nvPr/>
        </p:nvPicPr>
        <p:blipFill>
          <a:blip r:embed="rId16">
            <a:duotone>
              <a:schemeClr val="accent3">
                <a:shade val="45000"/>
                <a:satMod val="135000"/>
              </a:schemeClr>
              <a:prstClr val="white"/>
            </a:duotone>
          </a:blip>
          <a:stretch>
            <a:fillRect/>
          </a:stretch>
        </p:blipFill>
        <p:spPr>
          <a:xfrm>
            <a:off x="9588191" y="2752202"/>
            <a:ext cx="256032" cy="256032"/>
          </a:xfrm>
          <a:prstGeom prst="rect">
            <a:avLst/>
          </a:prstGeom>
        </p:spPr>
      </p:pic>
      <p:pic>
        <p:nvPicPr>
          <p:cNvPr id="818" name="Picture 817" descr="Icon&#10;&#10;Description automatically generated">
            <a:extLst>
              <a:ext uri="{FF2B5EF4-FFF2-40B4-BE49-F238E27FC236}">
                <a16:creationId xmlns:a16="http://schemas.microsoft.com/office/drawing/2014/main" id="{B1AFB9B7-2EAD-D532-D6ED-26BE3CA32541}"/>
              </a:ext>
            </a:extLst>
          </p:cNvPr>
          <p:cNvPicPr>
            <a:picLocks noChangeAspect="1"/>
          </p:cNvPicPr>
          <p:nvPr/>
        </p:nvPicPr>
        <p:blipFill>
          <a:blip r:embed="rId17">
            <a:duotone>
              <a:schemeClr val="accent3">
                <a:shade val="45000"/>
                <a:satMod val="135000"/>
              </a:schemeClr>
              <a:prstClr val="white"/>
            </a:duotone>
          </a:blip>
          <a:stretch>
            <a:fillRect/>
          </a:stretch>
        </p:blipFill>
        <p:spPr>
          <a:xfrm>
            <a:off x="9862833" y="2752202"/>
            <a:ext cx="256032" cy="256032"/>
          </a:xfrm>
          <a:prstGeom prst="rect">
            <a:avLst/>
          </a:prstGeom>
        </p:spPr>
      </p:pic>
      <p:pic>
        <p:nvPicPr>
          <p:cNvPr id="819" name="Picture 818" descr="Icon&#10;&#10;Description automatically generated">
            <a:extLst>
              <a:ext uri="{FF2B5EF4-FFF2-40B4-BE49-F238E27FC236}">
                <a16:creationId xmlns:a16="http://schemas.microsoft.com/office/drawing/2014/main" id="{1032F3D3-64E7-546C-E89D-A4251D25BFBB}"/>
              </a:ext>
            </a:extLst>
          </p:cNvPr>
          <p:cNvPicPr>
            <a:picLocks noChangeAspect="1"/>
          </p:cNvPicPr>
          <p:nvPr/>
        </p:nvPicPr>
        <p:blipFill>
          <a:blip r:embed="rId18">
            <a:duotone>
              <a:schemeClr val="accent3">
                <a:shade val="45000"/>
                <a:satMod val="135000"/>
              </a:schemeClr>
              <a:prstClr val="white"/>
            </a:duotone>
          </a:blip>
          <a:stretch>
            <a:fillRect/>
          </a:stretch>
        </p:blipFill>
        <p:spPr>
          <a:xfrm>
            <a:off x="10137474" y="2752202"/>
            <a:ext cx="256032" cy="256032"/>
          </a:xfrm>
          <a:prstGeom prst="rect">
            <a:avLst/>
          </a:prstGeom>
        </p:spPr>
      </p:pic>
      <p:pic>
        <p:nvPicPr>
          <p:cNvPr id="820" name="Picture 819" descr="Icon&#10;&#10;Description automatically generated">
            <a:extLst>
              <a:ext uri="{FF2B5EF4-FFF2-40B4-BE49-F238E27FC236}">
                <a16:creationId xmlns:a16="http://schemas.microsoft.com/office/drawing/2014/main" id="{A5208D5C-B3C5-72A1-858B-0B98FC500075}"/>
              </a:ext>
            </a:extLst>
          </p:cNvPr>
          <p:cNvPicPr>
            <a:picLocks noChangeAspect="1"/>
          </p:cNvPicPr>
          <p:nvPr/>
        </p:nvPicPr>
        <p:blipFill>
          <a:blip r:embed="rId15">
            <a:duotone>
              <a:schemeClr val="accent3">
                <a:shade val="45000"/>
                <a:satMod val="135000"/>
              </a:schemeClr>
              <a:prstClr val="white"/>
            </a:duotone>
          </a:blip>
          <a:stretch>
            <a:fillRect/>
          </a:stretch>
        </p:blipFill>
        <p:spPr>
          <a:xfrm>
            <a:off x="9314358" y="3431180"/>
            <a:ext cx="256032" cy="256032"/>
          </a:xfrm>
          <a:prstGeom prst="rect">
            <a:avLst/>
          </a:prstGeom>
        </p:spPr>
      </p:pic>
      <p:pic>
        <p:nvPicPr>
          <p:cNvPr id="821" name="Picture 820" descr="Icon&#10;&#10;Description automatically generated">
            <a:extLst>
              <a:ext uri="{FF2B5EF4-FFF2-40B4-BE49-F238E27FC236}">
                <a16:creationId xmlns:a16="http://schemas.microsoft.com/office/drawing/2014/main" id="{291C8442-813D-CE8D-6D5A-6FF5B66F6DEE}"/>
              </a:ext>
            </a:extLst>
          </p:cNvPr>
          <p:cNvPicPr>
            <a:picLocks noChangeAspect="1"/>
          </p:cNvPicPr>
          <p:nvPr/>
        </p:nvPicPr>
        <p:blipFill>
          <a:blip r:embed="rId16">
            <a:duotone>
              <a:schemeClr val="accent3">
                <a:shade val="45000"/>
                <a:satMod val="135000"/>
              </a:schemeClr>
              <a:prstClr val="white"/>
            </a:duotone>
          </a:blip>
          <a:stretch>
            <a:fillRect/>
          </a:stretch>
        </p:blipFill>
        <p:spPr>
          <a:xfrm>
            <a:off x="9589000" y="3431180"/>
            <a:ext cx="256032" cy="256032"/>
          </a:xfrm>
          <a:prstGeom prst="rect">
            <a:avLst/>
          </a:prstGeom>
        </p:spPr>
      </p:pic>
      <p:pic>
        <p:nvPicPr>
          <p:cNvPr id="822" name="Picture 821" descr="Icon&#10;&#10;Description automatically generated">
            <a:extLst>
              <a:ext uri="{FF2B5EF4-FFF2-40B4-BE49-F238E27FC236}">
                <a16:creationId xmlns:a16="http://schemas.microsoft.com/office/drawing/2014/main" id="{73BA6FC1-86A8-6FE0-4463-3BBE7A79FA49}"/>
              </a:ext>
            </a:extLst>
          </p:cNvPr>
          <p:cNvPicPr>
            <a:picLocks noChangeAspect="1"/>
          </p:cNvPicPr>
          <p:nvPr/>
        </p:nvPicPr>
        <p:blipFill>
          <a:blip r:embed="rId17">
            <a:duotone>
              <a:schemeClr val="accent3">
                <a:shade val="45000"/>
                <a:satMod val="135000"/>
              </a:schemeClr>
              <a:prstClr val="white"/>
            </a:duotone>
          </a:blip>
          <a:stretch>
            <a:fillRect/>
          </a:stretch>
        </p:blipFill>
        <p:spPr>
          <a:xfrm>
            <a:off x="9863642" y="3431180"/>
            <a:ext cx="256032" cy="256032"/>
          </a:xfrm>
          <a:prstGeom prst="rect">
            <a:avLst/>
          </a:prstGeom>
        </p:spPr>
      </p:pic>
      <p:pic>
        <p:nvPicPr>
          <p:cNvPr id="823" name="Picture 822" descr="Icon&#10;&#10;Description automatically generated">
            <a:extLst>
              <a:ext uri="{FF2B5EF4-FFF2-40B4-BE49-F238E27FC236}">
                <a16:creationId xmlns:a16="http://schemas.microsoft.com/office/drawing/2014/main" id="{D1EADC00-5293-9BD8-EACC-642BAB3651D9}"/>
              </a:ext>
            </a:extLst>
          </p:cNvPr>
          <p:cNvPicPr>
            <a:picLocks noChangeAspect="1"/>
          </p:cNvPicPr>
          <p:nvPr/>
        </p:nvPicPr>
        <p:blipFill>
          <a:blip r:embed="rId18">
            <a:duotone>
              <a:schemeClr val="accent3">
                <a:shade val="45000"/>
                <a:satMod val="135000"/>
              </a:schemeClr>
              <a:prstClr val="white"/>
            </a:duotone>
          </a:blip>
          <a:stretch>
            <a:fillRect/>
          </a:stretch>
        </p:blipFill>
        <p:spPr>
          <a:xfrm>
            <a:off x="10138283" y="3431180"/>
            <a:ext cx="256032" cy="256032"/>
          </a:xfrm>
          <a:prstGeom prst="rect">
            <a:avLst/>
          </a:prstGeom>
        </p:spPr>
      </p:pic>
      <p:pic>
        <p:nvPicPr>
          <p:cNvPr id="824" name="Picture 823" descr="Icon&#10;&#10;Description automatically generated">
            <a:extLst>
              <a:ext uri="{FF2B5EF4-FFF2-40B4-BE49-F238E27FC236}">
                <a16:creationId xmlns:a16="http://schemas.microsoft.com/office/drawing/2014/main" id="{61D7DE3D-5D9A-3ED7-D722-033A37002ACF}"/>
              </a:ext>
            </a:extLst>
          </p:cNvPr>
          <p:cNvPicPr>
            <a:picLocks noChangeAspect="1"/>
          </p:cNvPicPr>
          <p:nvPr/>
        </p:nvPicPr>
        <p:blipFill>
          <a:blip r:embed="rId15">
            <a:duotone>
              <a:schemeClr val="accent3">
                <a:shade val="45000"/>
                <a:satMod val="135000"/>
              </a:schemeClr>
              <a:prstClr val="white"/>
            </a:duotone>
          </a:blip>
          <a:stretch>
            <a:fillRect/>
          </a:stretch>
        </p:blipFill>
        <p:spPr>
          <a:xfrm>
            <a:off x="9326226" y="4107051"/>
            <a:ext cx="256032" cy="256032"/>
          </a:xfrm>
          <a:prstGeom prst="rect">
            <a:avLst/>
          </a:prstGeom>
        </p:spPr>
      </p:pic>
      <p:pic>
        <p:nvPicPr>
          <p:cNvPr id="825" name="Picture 824" descr="Icon&#10;&#10;Description automatically generated">
            <a:extLst>
              <a:ext uri="{FF2B5EF4-FFF2-40B4-BE49-F238E27FC236}">
                <a16:creationId xmlns:a16="http://schemas.microsoft.com/office/drawing/2014/main" id="{387B76DE-1B1D-E597-8A28-B97EED439D97}"/>
              </a:ext>
            </a:extLst>
          </p:cNvPr>
          <p:cNvPicPr>
            <a:picLocks noChangeAspect="1"/>
          </p:cNvPicPr>
          <p:nvPr/>
        </p:nvPicPr>
        <p:blipFill>
          <a:blip r:embed="rId16">
            <a:duotone>
              <a:schemeClr val="accent3">
                <a:shade val="45000"/>
                <a:satMod val="135000"/>
              </a:schemeClr>
              <a:prstClr val="white"/>
            </a:duotone>
          </a:blip>
          <a:stretch>
            <a:fillRect/>
          </a:stretch>
        </p:blipFill>
        <p:spPr>
          <a:xfrm>
            <a:off x="9600868" y="4107051"/>
            <a:ext cx="256032" cy="256032"/>
          </a:xfrm>
          <a:prstGeom prst="rect">
            <a:avLst/>
          </a:prstGeom>
        </p:spPr>
      </p:pic>
      <p:pic>
        <p:nvPicPr>
          <p:cNvPr id="826" name="Picture 825" descr="Icon&#10;&#10;Description automatically generated">
            <a:extLst>
              <a:ext uri="{FF2B5EF4-FFF2-40B4-BE49-F238E27FC236}">
                <a16:creationId xmlns:a16="http://schemas.microsoft.com/office/drawing/2014/main" id="{FDE5AF7D-FC4F-345C-C5C7-D0ADC7F21AFF}"/>
              </a:ext>
            </a:extLst>
          </p:cNvPr>
          <p:cNvPicPr>
            <a:picLocks noChangeAspect="1"/>
          </p:cNvPicPr>
          <p:nvPr/>
        </p:nvPicPr>
        <p:blipFill>
          <a:blip r:embed="rId17">
            <a:duotone>
              <a:schemeClr val="accent3">
                <a:shade val="45000"/>
                <a:satMod val="135000"/>
              </a:schemeClr>
              <a:prstClr val="white"/>
            </a:duotone>
          </a:blip>
          <a:stretch>
            <a:fillRect/>
          </a:stretch>
        </p:blipFill>
        <p:spPr>
          <a:xfrm>
            <a:off x="9875510" y="4107051"/>
            <a:ext cx="256032" cy="256032"/>
          </a:xfrm>
          <a:prstGeom prst="rect">
            <a:avLst/>
          </a:prstGeom>
        </p:spPr>
      </p:pic>
      <p:pic>
        <p:nvPicPr>
          <p:cNvPr id="827" name="Picture 826" descr="Icon&#10;&#10;Description automatically generated">
            <a:extLst>
              <a:ext uri="{FF2B5EF4-FFF2-40B4-BE49-F238E27FC236}">
                <a16:creationId xmlns:a16="http://schemas.microsoft.com/office/drawing/2014/main" id="{6D0B6A93-BAF8-819B-7BB8-3B2E36E49DE5}"/>
              </a:ext>
            </a:extLst>
          </p:cNvPr>
          <p:cNvPicPr>
            <a:picLocks noChangeAspect="1"/>
          </p:cNvPicPr>
          <p:nvPr/>
        </p:nvPicPr>
        <p:blipFill>
          <a:blip r:embed="rId18">
            <a:duotone>
              <a:schemeClr val="accent3">
                <a:shade val="45000"/>
                <a:satMod val="135000"/>
              </a:schemeClr>
              <a:prstClr val="white"/>
            </a:duotone>
          </a:blip>
          <a:stretch>
            <a:fillRect/>
          </a:stretch>
        </p:blipFill>
        <p:spPr>
          <a:xfrm>
            <a:off x="10150151" y="4107051"/>
            <a:ext cx="256032" cy="256032"/>
          </a:xfrm>
          <a:prstGeom prst="rect">
            <a:avLst/>
          </a:prstGeom>
        </p:spPr>
      </p:pic>
      <p:pic>
        <p:nvPicPr>
          <p:cNvPr id="828" name="Picture 827" descr="Icon&#10;&#10;Description automatically generated">
            <a:extLst>
              <a:ext uri="{FF2B5EF4-FFF2-40B4-BE49-F238E27FC236}">
                <a16:creationId xmlns:a16="http://schemas.microsoft.com/office/drawing/2014/main" id="{F6FBC969-4528-6E58-9D2B-91B6EA6C7A4D}"/>
              </a:ext>
            </a:extLst>
          </p:cNvPr>
          <p:cNvPicPr>
            <a:picLocks noChangeAspect="1"/>
          </p:cNvPicPr>
          <p:nvPr/>
        </p:nvPicPr>
        <p:blipFill>
          <a:blip r:embed="rId15">
            <a:duotone>
              <a:schemeClr val="accent3">
                <a:shade val="45000"/>
                <a:satMod val="135000"/>
              </a:schemeClr>
              <a:prstClr val="white"/>
            </a:duotone>
          </a:blip>
          <a:stretch>
            <a:fillRect/>
          </a:stretch>
        </p:blipFill>
        <p:spPr>
          <a:xfrm>
            <a:off x="9321336" y="4794252"/>
            <a:ext cx="256032" cy="256032"/>
          </a:xfrm>
          <a:prstGeom prst="rect">
            <a:avLst/>
          </a:prstGeom>
        </p:spPr>
      </p:pic>
      <p:pic>
        <p:nvPicPr>
          <p:cNvPr id="829" name="Picture 828" descr="Icon&#10;&#10;Description automatically generated">
            <a:extLst>
              <a:ext uri="{FF2B5EF4-FFF2-40B4-BE49-F238E27FC236}">
                <a16:creationId xmlns:a16="http://schemas.microsoft.com/office/drawing/2014/main" id="{B045E70B-4DC5-CE00-0743-91B4A58EB437}"/>
              </a:ext>
            </a:extLst>
          </p:cNvPr>
          <p:cNvPicPr>
            <a:picLocks noChangeAspect="1"/>
          </p:cNvPicPr>
          <p:nvPr/>
        </p:nvPicPr>
        <p:blipFill>
          <a:blip r:embed="rId16">
            <a:duotone>
              <a:schemeClr val="accent3">
                <a:shade val="45000"/>
                <a:satMod val="135000"/>
              </a:schemeClr>
              <a:prstClr val="white"/>
            </a:duotone>
          </a:blip>
          <a:stretch>
            <a:fillRect/>
          </a:stretch>
        </p:blipFill>
        <p:spPr>
          <a:xfrm>
            <a:off x="9595978" y="4794252"/>
            <a:ext cx="256032" cy="256032"/>
          </a:xfrm>
          <a:prstGeom prst="rect">
            <a:avLst/>
          </a:prstGeom>
        </p:spPr>
      </p:pic>
      <p:pic>
        <p:nvPicPr>
          <p:cNvPr id="830" name="Picture 829" descr="Icon&#10;&#10;Description automatically generated">
            <a:extLst>
              <a:ext uri="{FF2B5EF4-FFF2-40B4-BE49-F238E27FC236}">
                <a16:creationId xmlns:a16="http://schemas.microsoft.com/office/drawing/2014/main" id="{43E26B89-5CEC-7424-D4C0-0F8993243CB0}"/>
              </a:ext>
            </a:extLst>
          </p:cNvPr>
          <p:cNvPicPr>
            <a:picLocks noChangeAspect="1"/>
          </p:cNvPicPr>
          <p:nvPr/>
        </p:nvPicPr>
        <p:blipFill>
          <a:blip r:embed="rId17">
            <a:duotone>
              <a:schemeClr val="accent3">
                <a:shade val="45000"/>
                <a:satMod val="135000"/>
              </a:schemeClr>
              <a:prstClr val="white"/>
            </a:duotone>
          </a:blip>
          <a:stretch>
            <a:fillRect/>
          </a:stretch>
        </p:blipFill>
        <p:spPr>
          <a:xfrm>
            <a:off x="9870620" y="4794252"/>
            <a:ext cx="256032" cy="256032"/>
          </a:xfrm>
          <a:prstGeom prst="rect">
            <a:avLst/>
          </a:prstGeom>
        </p:spPr>
      </p:pic>
      <p:pic>
        <p:nvPicPr>
          <p:cNvPr id="831" name="Picture 830" descr="Icon&#10;&#10;Description automatically generated">
            <a:extLst>
              <a:ext uri="{FF2B5EF4-FFF2-40B4-BE49-F238E27FC236}">
                <a16:creationId xmlns:a16="http://schemas.microsoft.com/office/drawing/2014/main" id="{D76E48E3-2B5B-2CA8-D66A-8AA89FDEB8F3}"/>
              </a:ext>
            </a:extLst>
          </p:cNvPr>
          <p:cNvPicPr>
            <a:picLocks noChangeAspect="1"/>
          </p:cNvPicPr>
          <p:nvPr/>
        </p:nvPicPr>
        <p:blipFill>
          <a:blip r:embed="rId18">
            <a:duotone>
              <a:schemeClr val="accent3">
                <a:shade val="45000"/>
                <a:satMod val="135000"/>
              </a:schemeClr>
              <a:prstClr val="white"/>
            </a:duotone>
          </a:blip>
          <a:stretch>
            <a:fillRect/>
          </a:stretch>
        </p:blipFill>
        <p:spPr>
          <a:xfrm>
            <a:off x="10145261" y="4794252"/>
            <a:ext cx="256032" cy="256032"/>
          </a:xfrm>
          <a:prstGeom prst="rect">
            <a:avLst/>
          </a:prstGeom>
        </p:spPr>
      </p:pic>
      <p:pic>
        <p:nvPicPr>
          <p:cNvPr id="832" name="Picture 831" descr="Icon&#10;&#10;Description automatically generated">
            <a:extLst>
              <a:ext uri="{FF2B5EF4-FFF2-40B4-BE49-F238E27FC236}">
                <a16:creationId xmlns:a16="http://schemas.microsoft.com/office/drawing/2014/main" id="{B8BAFF0A-8023-2CB1-2657-87213B86CC73}"/>
              </a:ext>
            </a:extLst>
          </p:cNvPr>
          <p:cNvPicPr>
            <a:picLocks noChangeAspect="1"/>
          </p:cNvPicPr>
          <p:nvPr/>
        </p:nvPicPr>
        <p:blipFill>
          <a:blip r:embed="rId15">
            <a:duotone>
              <a:schemeClr val="accent3">
                <a:shade val="45000"/>
                <a:satMod val="135000"/>
              </a:schemeClr>
              <a:prstClr val="white"/>
            </a:duotone>
          </a:blip>
          <a:stretch>
            <a:fillRect/>
          </a:stretch>
        </p:blipFill>
        <p:spPr>
          <a:xfrm>
            <a:off x="9321336" y="5475586"/>
            <a:ext cx="256032" cy="256032"/>
          </a:xfrm>
          <a:prstGeom prst="rect">
            <a:avLst/>
          </a:prstGeom>
        </p:spPr>
      </p:pic>
      <p:pic>
        <p:nvPicPr>
          <p:cNvPr id="833" name="Picture 832" descr="Icon&#10;&#10;Description automatically generated">
            <a:extLst>
              <a:ext uri="{FF2B5EF4-FFF2-40B4-BE49-F238E27FC236}">
                <a16:creationId xmlns:a16="http://schemas.microsoft.com/office/drawing/2014/main" id="{38699B82-AFCF-A888-D6EB-DB47D49A563A}"/>
              </a:ext>
            </a:extLst>
          </p:cNvPr>
          <p:cNvPicPr>
            <a:picLocks noChangeAspect="1"/>
          </p:cNvPicPr>
          <p:nvPr/>
        </p:nvPicPr>
        <p:blipFill>
          <a:blip r:embed="rId16">
            <a:duotone>
              <a:schemeClr val="accent3">
                <a:shade val="45000"/>
                <a:satMod val="135000"/>
              </a:schemeClr>
              <a:prstClr val="white"/>
            </a:duotone>
          </a:blip>
          <a:stretch>
            <a:fillRect/>
          </a:stretch>
        </p:blipFill>
        <p:spPr>
          <a:xfrm>
            <a:off x="9595978" y="5475586"/>
            <a:ext cx="256032" cy="256032"/>
          </a:xfrm>
          <a:prstGeom prst="rect">
            <a:avLst/>
          </a:prstGeom>
        </p:spPr>
      </p:pic>
      <p:pic>
        <p:nvPicPr>
          <p:cNvPr id="834" name="Picture 833" descr="Icon&#10;&#10;Description automatically generated">
            <a:extLst>
              <a:ext uri="{FF2B5EF4-FFF2-40B4-BE49-F238E27FC236}">
                <a16:creationId xmlns:a16="http://schemas.microsoft.com/office/drawing/2014/main" id="{E028DDDB-49F7-9D85-A622-347B3A77EAC9}"/>
              </a:ext>
            </a:extLst>
          </p:cNvPr>
          <p:cNvPicPr>
            <a:picLocks noChangeAspect="1"/>
          </p:cNvPicPr>
          <p:nvPr/>
        </p:nvPicPr>
        <p:blipFill>
          <a:blip r:embed="rId17">
            <a:duotone>
              <a:schemeClr val="accent3">
                <a:shade val="45000"/>
                <a:satMod val="135000"/>
              </a:schemeClr>
              <a:prstClr val="white"/>
            </a:duotone>
          </a:blip>
          <a:stretch>
            <a:fillRect/>
          </a:stretch>
        </p:blipFill>
        <p:spPr>
          <a:xfrm>
            <a:off x="9870620" y="5475586"/>
            <a:ext cx="256032" cy="256032"/>
          </a:xfrm>
          <a:prstGeom prst="rect">
            <a:avLst/>
          </a:prstGeom>
        </p:spPr>
      </p:pic>
      <p:pic>
        <p:nvPicPr>
          <p:cNvPr id="835" name="Picture 834" descr="Icon&#10;&#10;Description automatically generated">
            <a:extLst>
              <a:ext uri="{FF2B5EF4-FFF2-40B4-BE49-F238E27FC236}">
                <a16:creationId xmlns:a16="http://schemas.microsoft.com/office/drawing/2014/main" id="{F7E786CE-F550-0640-76E5-366EB33E4ECD}"/>
              </a:ext>
            </a:extLst>
          </p:cNvPr>
          <p:cNvPicPr>
            <a:picLocks noChangeAspect="1"/>
          </p:cNvPicPr>
          <p:nvPr/>
        </p:nvPicPr>
        <p:blipFill>
          <a:blip r:embed="rId18">
            <a:duotone>
              <a:schemeClr val="accent3">
                <a:shade val="45000"/>
                <a:satMod val="135000"/>
              </a:schemeClr>
              <a:prstClr val="white"/>
            </a:duotone>
          </a:blip>
          <a:stretch>
            <a:fillRect/>
          </a:stretch>
        </p:blipFill>
        <p:spPr>
          <a:xfrm>
            <a:off x="10145261" y="5475586"/>
            <a:ext cx="256032" cy="256032"/>
          </a:xfrm>
          <a:prstGeom prst="rect">
            <a:avLst/>
          </a:prstGeom>
        </p:spPr>
      </p:pic>
      <p:grpSp>
        <p:nvGrpSpPr>
          <p:cNvPr id="836" name="Group 835">
            <a:extLst>
              <a:ext uri="{FF2B5EF4-FFF2-40B4-BE49-F238E27FC236}">
                <a16:creationId xmlns:a16="http://schemas.microsoft.com/office/drawing/2014/main" id="{F8B3D05C-87DA-86C1-5E92-1A344606C3AB}"/>
              </a:ext>
            </a:extLst>
          </p:cNvPr>
          <p:cNvGrpSpPr/>
          <p:nvPr/>
        </p:nvGrpSpPr>
        <p:grpSpPr>
          <a:xfrm>
            <a:off x="10600073" y="1373759"/>
            <a:ext cx="1097280" cy="274320"/>
            <a:chOff x="2843974" y="1366323"/>
            <a:chExt cx="1097280" cy="274320"/>
          </a:xfrm>
        </p:grpSpPr>
        <p:pic>
          <p:nvPicPr>
            <p:cNvPr id="837" name="Picture 836" descr="Icon&#10;&#10;Description automatically generated">
              <a:extLst>
                <a:ext uri="{FF2B5EF4-FFF2-40B4-BE49-F238E27FC236}">
                  <a16:creationId xmlns:a16="http://schemas.microsoft.com/office/drawing/2014/main" id="{F0653701-64B6-5C0F-3AE6-9E086C5C6A09}"/>
                </a:ext>
              </a:extLst>
            </p:cNvPr>
            <p:cNvPicPr>
              <a:picLocks noChangeAspect="1"/>
            </p:cNvPicPr>
            <p:nvPr/>
          </p:nvPicPr>
          <p:blipFill>
            <a:blip r:embed="rId3"/>
            <a:stretch>
              <a:fillRect/>
            </a:stretch>
          </p:blipFill>
          <p:spPr>
            <a:xfrm>
              <a:off x="2843974" y="1366323"/>
              <a:ext cx="274320" cy="274320"/>
            </a:xfrm>
            <a:prstGeom prst="rect">
              <a:avLst/>
            </a:prstGeom>
          </p:spPr>
        </p:pic>
        <p:pic>
          <p:nvPicPr>
            <p:cNvPr id="838" name="Picture 837" descr="A picture containing text, sign, outdoor, clipart&#10;&#10;Description automatically generated">
              <a:extLst>
                <a:ext uri="{FF2B5EF4-FFF2-40B4-BE49-F238E27FC236}">
                  <a16:creationId xmlns:a16="http://schemas.microsoft.com/office/drawing/2014/main" id="{3F9BE03B-6004-7009-C94B-C5720AB5506F}"/>
                </a:ext>
              </a:extLst>
            </p:cNvPr>
            <p:cNvPicPr>
              <a:picLocks noChangeAspect="1"/>
            </p:cNvPicPr>
            <p:nvPr/>
          </p:nvPicPr>
          <p:blipFill>
            <a:blip r:embed="rId9"/>
            <a:stretch>
              <a:fillRect/>
            </a:stretch>
          </p:blipFill>
          <p:spPr>
            <a:xfrm>
              <a:off x="3118294" y="1366323"/>
              <a:ext cx="274320" cy="274320"/>
            </a:xfrm>
            <a:prstGeom prst="rect">
              <a:avLst/>
            </a:prstGeom>
          </p:spPr>
        </p:pic>
        <p:pic>
          <p:nvPicPr>
            <p:cNvPr id="839" name="Picture 838" descr="Icon&#10;&#10;Description automatically generated">
              <a:extLst>
                <a:ext uri="{FF2B5EF4-FFF2-40B4-BE49-F238E27FC236}">
                  <a16:creationId xmlns:a16="http://schemas.microsoft.com/office/drawing/2014/main" id="{0B7DB623-271E-D1BC-912B-87956E62ADD5}"/>
                </a:ext>
              </a:extLst>
            </p:cNvPr>
            <p:cNvPicPr>
              <a:picLocks noChangeAspect="1"/>
            </p:cNvPicPr>
            <p:nvPr/>
          </p:nvPicPr>
          <p:blipFill>
            <a:blip r:embed="rId6"/>
            <a:stretch>
              <a:fillRect/>
            </a:stretch>
          </p:blipFill>
          <p:spPr>
            <a:xfrm>
              <a:off x="3392614" y="1366323"/>
              <a:ext cx="274320" cy="274320"/>
            </a:xfrm>
            <a:prstGeom prst="rect">
              <a:avLst/>
            </a:prstGeom>
          </p:spPr>
        </p:pic>
        <p:pic>
          <p:nvPicPr>
            <p:cNvPr id="840" name="Picture 839" descr="Icon&#10;&#10;Description automatically generated">
              <a:extLst>
                <a:ext uri="{FF2B5EF4-FFF2-40B4-BE49-F238E27FC236}">
                  <a16:creationId xmlns:a16="http://schemas.microsoft.com/office/drawing/2014/main" id="{324DE3D7-8909-A8A8-AED6-36D49CE3E028}"/>
                </a:ext>
              </a:extLst>
            </p:cNvPr>
            <p:cNvPicPr>
              <a:picLocks noChangeAspect="1"/>
            </p:cNvPicPr>
            <p:nvPr/>
          </p:nvPicPr>
          <p:blipFill>
            <a:blip r:embed="rId12"/>
            <a:stretch>
              <a:fillRect/>
            </a:stretch>
          </p:blipFill>
          <p:spPr>
            <a:xfrm>
              <a:off x="3666934" y="1366323"/>
              <a:ext cx="274320" cy="274320"/>
            </a:xfrm>
            <a:prstGeom prst="rect">
              <a:avLst/>
            </a:prstGeom>
          </p:spPr>
        </p:pic>
      </p:grpSp>
      <p:grpSp>
        <p:nvGrpSpPr>
          <p:cNvPr id="841" name="Group 840">
            <a:extLst>
              <a:ext uri="{FF2B5EF4-FFF2-40B4-BE49-F238E27FC236}">
                <a16:creationId xmlns:a16="http://schemas.microsoft.com/office/drawing/2014/main" id="{8EDF1600-6155-1B0A-DCE4-0EB7E0823E56}"/>
              </a:ext>
            </a:extLst>
          </p:cNvPr>
          <p:cNvGrpSpPr/>
          <p:nvPr/>
        </p:nvGrpSpPr>
        <p:grpSpPr>
          <a:xfrm>
            <a:off x="10600073" y="2054540"/>
            <a:ext cx="1097280" cy="274320"/>
            <a:chOff x="2843974" y="2047104"/>
            <a:chExt cx="1097280" cy="274320"/>
          </a:xfrm>
        </p:grpSpPr>
        <p:pic>
          <p:nvPicPr>
            <p:cNvPr id="842" name="Picture 841" descr="Icon&#10;&#10;Description automatically generated">
              <a:extLst>
                <a:ext uri="{FF2B5EF4-FFF2-40B4-BE49-F238E27FC236}">
                  <a16:creationId xmlns:a16="http://schemas.microsoft.com/office/drawing/2014/main" id="{C3958CB8-058C-2AFD-35A4-C3327D49BC5C}"/>
                </a:ext>
              </a:extLst>
            </p:cNvPr>
            <p:cNvPicPr>
              <a:picLocks noChangeAspect="1"/>
            </p:cNvPicPr>
            <p:nvPr/>
          </p:nvPicPr>
          <p:blipFill>
            <a:blip r:embed="rId3"/>
            <a:stretch>
              <a:fillRect/>
            </a:stretch>
          </p:blipFill>
          <p:spPr>
            <a:xfrm>
              <a:off x="2843974" y="2047104"/>
              <a:ext cx="274320" cy="274320"/>
            </a:xfrm>
            <a:prstGeom prst="rect">
              <a:avLst/>
            </a:prstGeom>
          </p:spPr>
        </p:pic>
        <p:pic>
          <p:nvPicPr>
            <p:cNvPr id="843" name="Picture 842" descr="A picture containing text, sign, outdoor, clipart&#10;&#10;Description automatically generated">
              <a:extLst>
                <a:ext uri="{FF2B5EF4-FFF2-40B4-BE49-F238E27FC236}">
                  <a16:creationId xmlns:a16="http://schemas.microsoft.com/office/drawing/2014/main" id="{109E69D4-D522-4478-59E6-6A29F7E86404}"/>
                </a:ext>
              </a:extLst>
            </p:cNvPr>
            <p:cNvPicPr>
              <a:picLocks noChangeAspect="1"/>
            </p:cNvPicPr>
            <p:nvPr/>
          </p:nvPicPr>
          <p:blipFill>
            <a:blip r:embed="rId9"/>
            <a:stretch>
              <a:fillRect/>
            </a:stretch>
          </p:blipFill>
          <p:spPr>
            <a:xfrm>
              <a:off x="3118294" y="2047104"/>
              <a:ext cx="274320" cy="274320"/>
            </a:xfrm>
            <a:prstGeom prst="rect">
              <a:avLst/>
            </a:prstGeom>
          </p:spPr>
        </p:pic>
        <p:pic>
          <p:nvPicPr>
            <p:cNvPr id="844" name="Picture 843" descr="Icon&#10;&#10;Description automatically generated">
              <a:extLst>
                <a:ext uri="{FF2B5EF4-FFF2-40B4-BE49-F238E27FC236}">
                  <a16:creationId xmlns:a16="http://schemas.microsoft.com/office/drawing/2014/main" id="{AA2660AA-4A5B-0A92-3079-E40692B789D6}"/>
                </a:ext>
              </a:extLst>
            </p:cNvPr>
            <p:cNvPicPr>
              <a:picLocks noChangeAspect="1"/>
            </p:cNvPicPr>
            <p:nvPr/>
          </p:nvPicPr>
          <p:blipFill>
            <a:blip r:embed="rId6"/>
            <a:stretch>
              <a:fillRect/>
            </a:stretch>
          </p:blipFill>
          <p:spPr>
            <a:xfrm>
              <a:off x="3392614" y="2047104"/>
              <a:ext cx="274320" cy="274320"/>
            </a:xfrm>
            <a:prstGeom prst="rect">
              <a:avLst/>
            </a:prstGeom>
          </p:spPr>
        </p:pic>
        <p:pic>
          <p:nvPicPr>
            <p:cNvPr id="845" name="Picture 844" descr="Icon&#10;&#10;Description automatically generated">
              <a:extLst>
                <a:ext uri="{FF2B5EF4-FFF2-40B4-BE49-F238E27FC236}">
                  <a16:creationId xmlns:a16="http://schemas.microsoft.com/office/drawing/2014/main" id="{9BDF9CA1-3275-D3EF-2647-C9A3699F119F}"/>
                </a:ext>
              </a:extLst>
            </p:cNvPr>
            <p:cNvPicPr>
              <a:picLocks noChangeAspect="1"/>
            </p:cNvPicPr>
            <p:nvPr/>
          </p:nvPicPr>
          <p:blipFill>
            <a:blip r:embed="rId12"/>
            <a:stretch>
              <a:fillRect/>
            </a:stretch>
          </p:blipFill>
          <p:spPr>
            <a:xfrm>
              <a:off x="3666934" y="2047104"/>
              <a:ext cx="274320" cy="274320"/>
            </a:xfrm>
            <a:prstGeom prst="rect">
              <a:avLst/>
            </a:prstGeom>
          </p:spPr>
        </p:pic>
      </p:grpSp>
      <p:grpSp>
        <p:nvGrpSpPr>
          <p:cNvPr id="846" name="Group 845">
            <a:extLst>
              <a:ext uri="{FF2B5EF4-FFF2-40B4-BE49-F238E27FC236}">
                <a16:creationId xmlns:a16="http://schemas.microsoft.com/office/drawing/2014/main" id="{59A6E945-0F08-48A5-F1C4-A612C72163EC}"/>
              </a:ext>
            </a:extLst>
          </p:cNvPr>
          <p:cNvGrpSpPr/>
          <p:nvPr/>
        </p:nvGrpSpPr>
        <p:grpSpPr>
          <a:xfrm>
            <a:off x="10600073" y="2735321"/>
            <a:ext cx="1097280" cy="274320"/>
            <a:chOff x="2843974" y="2727885"/>
            <a:chExt cx="1097280" cy="274320"/>
          </a:xfrm>
        </p:grpSpPr>
        <p:pic>
          <p:nvPicPr>
            <p:cNvPr id="847" name="Picture 846" descr="Icon&#10;&#10;Description automatically generated">
              <a:extLst>
                <a:ext uri="{FF2B5EF4-FFF2-40B4-BE49-F238E27FC236}">
                  <a16:creationId xmlns:a16="http://schemas.microsoft.com/office/drawing/2014/main" id="{103BE39F-70A5-0842-EB25-4487CA4AD386}"/>
                </a:ext>
              </a:extLst>
            </p:cNvPr>
            <p:cNvPicPr>
              <a:picLocks noChangeAspect="1"/>
            </p:cNvPicPr>
            <p:nvPr/>
          </p:nvPicPr>
          <p:blipFill>
            <a:blip r:embed="rId3"/>
            <a:stretch>
              <a:fillRect/>
            </a:stretch>
          </p:blipFill>
          <p:spPr>
            <a:xfrm>
              <a:off x="2843974" y="2727885"/>
              <a:ext cx="274320" cy="274320"/>
            </a:xfrm>
            <a:prstGeom prst="rect">
              <a:avLst/>
            </a:prstGeom>
          </p:spPr>
        </p:pic>
        <p:pic>
          <p:nvPicPr>
            <p:cNvPr id="848" name="Picture 847" descr="A picture containing text, sign, outdoor, clipart&#10;&#10;Description automatically generated">
              <a:extLst>
                <a:ext uri="{FF2B5EF4-FFF2-40B4-BE49-F238E27FC236}">
                  <a16:creationId xmlns:a16="http://schemas.microsoft.com/office/drawing/2014/main" id="{079B9EAD-4766-ABCE-F453-05A1399BB82D}"/>
                </a:ext>
              </a:extLst>
            </p:cNvPr>
            <p:cNvPicPr>
              <a:picLocks noChangeAspect="1"/>
            </p:cNvPicPr>
            <p:nvPr/>
          </p:nvPicPr>
          <p:blipFill>
            <a:blip r:embed="rId9"/>
            <a:stretch>
              <a:fillRect/>
            </a:stretch>
          </p:blipFill>
          <p:spPr>
            <a:xfrm>
              <a:off x="3118294" y="2727885"/>
              <a:ext cx="274320" cy="274320"/>
            </a:xfrm>
            <a:prstGeom prst="rect">
              <a:avLst/>
            </a:prstGeom>
          </p:spPr>
        </p:pic>
        <p:pic>
          <p:nvPicPr>
            <p:cNvPr id="849" name="Picture 848" descr="Icon&#10;&#10;Description automatically generated">
              <a:extLst>
                <a:ext uri="{FF2B5EF4-FFF2-40B4-BE49-F238E27FC236}">
                  <a16:creationId xmlns:a16="http://schemas.microsoft.com/office/drawing/2014/main" id="{0B671154-939A-DDD0-3FAC-89E84C7D630C}"/>
                </a:ext>
              </a:extLst>
            </p:cNvPr>
            <p:cNvPicPr>
              <a:picLocks noChangeAspect="1"/>
            </p:cNvPicPr>
            <p:nvPr/>
          </p:nvPicPr>
          <p:blipFill>
            <a:blip r:embed="rId6"/>
            <a:stretch>
              <a:fillRect/>
            </a:stretch>
          </p:blipFill>
          <p:spPr>
            <a:xfrm>
              <a:off x="3392614" y="2727885"/>
              <a:ext cx="274320" cy="274320"/>
            </a:xfrm>
            <a:prstGeom prst="rect">
              <a:avLst/>
            </a:prstGeom>
          </p:spPr>
        </p:pic>
        <p:pic>
          <p:nvPicPr>
            <p:cNvPr id="850" name="Picture 849" descr="Icon&#10;&#10;Description automatically generated">
              <a:extLst>
                <a:ext uri="{FF2B5EF4-FFF2-40B4-BE49-F238E27FC236}">
                  <a16:creationId xmlns:a16="http://schemas.microsoft.com/office/drawing/2014/main" id="{8D797C1E-9E36-3921-910D-7B0985DE5405}"/>
                </a:ext>
              </a:extLst>
            </p:cNvPr>
            <p:cNvPicPr>
              <a:picLocks noChangeAspect="1"/>
            </p:cNvPicPr>
            <p:nvPr/>
          </p:nvPicPr>
          <p:blipFill>
            <a:blip r:embed="rId12"/>
            <a:stretch>
              <a:fillRect/>
            </a:stretch>
          </p:blipFill>
          <p:spPr>
            <a:xfrm>
              <a:off x="3666934" y="2727885"/>
              <a:ext cx="274320" cy="274320"/>
            </a:xfrm>
            <a:prstGeom prst="rect">
              <a:avLst/>
            </a:prstGeom>
          </p:spPr>
        </p:pic>
      </p:grpSp>
      <p:grpSp>
        <p:nvGrpSpPr>
          <p:cNvPr id="851" name="Group 850">
            <a:extLst>
              <a:ext uri="{FF2B5EF4-FFF2-40B4-BE49-F238E27FC236}">
                <a16:creationId xmlns:a16="http://schemas.microsoft.com/office/drawing/2014/main" id="{8248985E-0F3A-BF26-4F16-49D84CB4C018}"/>
              </a:ext>
            </a:extLst>
          </p:cNvPr>
          <p:cNvGrpSpPr/>
          <p:nvPr/>
        </p:nvGrpSpPr>
        <p:grpSpPr>
          <a:xfrm>
            <a:off x="10600073" y="3416102"/>
            <a:ext cx="1097280" cy="274382"/>
            <a:chOff x="2843974" y="3408666"/>
            <a:chExt cx="1097280" cy="274382"/>
          </a:xfrm>
        </p:grpSpPr>
        <p:pic>
          <p:nvPicPr>
            <p:cNvPr id="852" name="Picture 851" descr="Icon&#10;&#10;Description automatically generated">
              <a:extLst>
                <a:ext uri="{FF2B5EF4-FFF2-40B4-BE49-F238E27FC236}">
                  <a16:creationId xmlns:a16="http://schemas.microsoft.com/office/drawing/2014/main" id="{FA9B43F6-1037-F7F4-4F92-CA2DAC8D362E}"/>
                </a:ext>
              </a:extLst>
            </p:cNvPr>
            <p:cNvPicPr>
              <a:picLocks noChangeAspect="1"/>
            </p:cNvPicPr>
            <p:nvPr/>
          </p:nvPicPr>
          <p:blipFill>
            <a:blip r:embed="rId3"/>
            <a:stretch>
              <a:fillRect/>
            </a:stretch>
          </p:blipFill>
          <p:spPr>
            <a:xfrm>
              <a:off x="2843974" y="3408666"/>
              <a:ext cx="274320" cy="274320"/>
            </a:xfrm>
            <a:prstGeom prst="rect">
              <a:avLst/>
            </a:prstGeom>
          </p:spPr>
        </p:pic>
        <p:pic>
          <p:nvPicPr>
            <p:cNvPr id="853" name="Picture 852" descr="A picture containing text, sign, outdoor, clipart&#10;&#10;Description automatically generated">
              <a:extLst>
                <a:ext uri="{FF2B5EF4-FFF2-40B4-BE49-F238E27FC236}">
                  <a16:creationId xmlns:a16="http://schemas.microsoft.com/office/drawing/2014/main" id="{746F0549-2F8A-2AD4-114F-69FC3D4E0D37}"/>
                </a:ext>
              </a:extLst>
            </p:cNvPr>
            <p:cNvPicPr>
              <a:picLocks noChangeAspect="1"/>
            </p:cNvPicPr>
            <p:nvPr/>
          </p:nvPicPr>
          <p:blipFill>
            <a:blip r:embed="rId9"/>
            <a:stretch>
              <a:fillRect/>
            </a:stretch>
          </p:blipFill>
          <p:spPr>
            <a:xfrm>
              <a:off x="3118294" y="3408666"/>
              <a:ext cx="274320" cy="274320"/>
            </a:xfrm>
            <a:prstGeom prst="rect">
              <a:avLst/>
            </a:prstGeom>
          </p:spPr>
        </p:pic>
        <p:pic>
          <p:nvPicPr>
            <p:cNvPr id="854" name="Picture 853" descr="Icon&#10;&#10;Description automatically generated">
              <a:extLst>
                <a:ext uri="{FF2B5EF4-FFF2-40B4-BE49-F238E27FC236}">
                  <a16:creationId xmlns:a16="http://schemas.microsoft.com/office/drawing/2014/main" id="{6886D17F-A265-0E4B-B0C3-92A3DD89C66C}"/>
                </a:ext>
              </a:extLst>
            </p:cNvPr>
            <p:cNvPicPr>
              <a:picLocks noChangeAspect="1"/>
            </p:cNvPicPr>
            <p:nvPr/>
          </p:nvPicPr>
          <p:blipFill>
            <a:blip r:embed="rId6"/>
            <a:stretch>
              <a:fillRect/>
            </a:stretch>
          </p:blipFill>
          <p:spPr>
            <a:xfrm>
              <a:off x="3392614" y="3408728"/>
              <a:ext cx="274320" cy="274320"/>
            </a:xfrm>
            <a:prstGeom prst="rect">
              <a:avLst/>
            </a:prstGeom>
          </p:spPr>
        </p:pic>
        <p:pic>
          <p:nvPicPr>
            <p:cNvPr id="855" name="Picture 854" descr="Icon&#10;&#10;Description automatically generated">
              <a:extLst>
                <a:ext uri="{FF2B5EF4-FFF2-40B4-BE49-F238E27FC236}">
                  <a16:creationId xmlns:a16="http://schemas.microsoft.com/office/drawing/2014/main" id="{02E52E16-CF6D-B3A6-C8F1-2004BA981C6C}"/>
                </a:ext>
              </a:extLst>
            </p:cNvPr>
            <p:cNvPicPr>
              <a:picLocks noChangeAspect="1"/>
            </p:cNvPicPr>
            <p:nvPr/>
          </p:nvPicPr>
          <p:blipFill>
            <a:blip r:embed="rId12"/>
            <a:stretch>
              <a:fillRect/>
            </a:stretch>
          </p:blipFill>
          <p:spPr>
            <a:xfrm>
              <a:off x="3666934" y="3408728"/>
              <a:ext cx="274320" cy="274320"/>
            </a:xfrm>
            <a:prstGeom prst="rect">
              <a:avLst/>
            </a:prstGeom>
          </p:spPr>
        </p:pic>
      </p:grpSp>
      <p:grpSp>
        <p:nvGrpSpPr>
          <p:cNvPr id="856" name="Group 855">
            <a:extLst>
              <a:ext uri="{FF2B5EF4-FFF2-40B4-BE49-F238E27FC236}">
                <a16:creationId xmlns:a16="http://schemas.microsoft.com/office/drawing/2014/main" id="{9F4A9FFA-9D83-2B5F-18F9-A139CB0710E3}"/>
              </a:ext>
            </a:extLst>
          </p:cNvPr>
          <p:cNvGrpSpPr/>
          <p:nvPr/>
        </p:nvGrpSpPr>
        <p:grpSpPr>
          <a:xfrm>
            <a:off x="10600073" y="4096883"/>
            <a:ext cx="1097280" cy="274320"/>
            <a:chOff x="2843974" y="4089447"/>
            <a:chExt cx="1097280" cy="274320"/>
          </a:xfrm>
        </p:grpSpPr>
        <p:pic>
          <p:nvPicPr>
            <p:cNvPr id="857" name="Picture 856" descr="Icon&#10;&#10;Description automatically generated">
              <a:extLst>
                <a:ext uri="{FF2B5EF4-FFF2-40B4-BE49-F238E27FC236}">
                  <a16:creationId xmlns:a16="http://schemas.microsoft.com/office/drawing/2014/main" id="{495116F3-7017-52B1-6582-6CBCF60806C0}"/>
                </a:ext>
              </a:extLst>
            </p:cNvPr>
            <p:cNvPicPr>
              <a:picLocks noChangeAspect="1"/>
            </p:cNvPicPr>
            <p:nvPr/>
          </p:nvPicPr>
          <p:blipFill>
            <a:blip r:embed="rId3"/>
            <a:stretch>
              <a:fillRect/>
            </a:stretch>
          </p:blipFill>
          <p:spPr>
            <a:xfrm>
              <a:off x="2843974" y="4089447"/>
              <a:ext cx="274320" cy="274320"/>
            </a:xfrm>
            <a:prstGeom prst="rect">
              <a:avLst/>
            </a:prstGeom>
          </p:spPr>
        </p:pic>
        <p:pic>
          <p:nvPicPr>
            <p:cNvPr id="858" name="Picture 857" descr="A picture containing text, sign, outdoor, clipart&#10;&#10;Description automatically generated">
              <a:extLst>
                <a:ext uri="{FF2B5EF4-FFF2-40B4-BE49-F238E27FC236}">
                  <a16:creationId xmlns:a16="http://schemas.microsoft.com/office/drawing/2014/main" id="{94ED4258-E169-0F0F-78B3-E91A0FB89337}"/>
                </a:ext>
              </a:extLst>
            </p:cNvPr>
            <p:cNvPicPr>
              <a:picLocks noChangeAspect="1"/>
            </p:cNvPicPr>
            <p:nvPr/>
          </p:nvPicPr>
          <p:blipFill>
            <a:blip r:embed="rId9"/>
            <a:stretch>
              <a:fillRect/>
            </a:stretch>
          </p:blipFill>
          <p:spPr>
            <a:xfrm>
              <a:off x="3118294" y="4089447"/>
              <a:ext cx="274320" cy="274320"/>
            </a:xfrm>
            <a:prstGeom prst="rect">
              <a:avLst/>
            </a:prstGeom>
          </p:spPr>
        </p:pic>
        <p:pic>
          <p:nvPicPr>
            <p:cNvPr id="859" name="Picture 858" descr="Icon&#10;&#10;Description automatically generated">
              <a:extLst>
                <a:ext uri="{FF2B5EF4-FFF2-40B4-BE49-F238E27FC236}">
                  <a16:creationId xmlns:a16="http://schemas.microsoft.com/office/drawing/2014/main" id="{4278E9D6-3211-F251-1C2E-C9E2435DD1F4}"/>
                </a:ext>
              </a:extLst>
            </p:cNvPr>
            <p:cNvPicPr>
              <a:picLocks noChangeAspect="1"/>
            </p:cNvPicPr>
            <p:nvPr/>
          </p:nvPicPr>
          <p:blipFill>
            <a:blip r:embed="rId6"/>
            <a:stretch>
              <a:fillRect/>
            </a:stretch>
          </p:blipFill>
          <p:spPr>
            <a:xfrm>
              <a:off x="3392614" y="4089447"/>
              <a:ext cx="274320" cy="274320"/>
            </a:xfrm>
            <a:prstGeom prst="rect">
              <a:avLst/>
            </a:prstGeom>
          </p:spPr>
        </p:pic>
        <p:pic>
          <p:nvPicPr>
            <p:cNvPr id="860" name="Picture 859" descr="Icon&#10;&#10;Description automatically generated">
              <a:extLst>
                <a:ext uri="{FF2B5EF4-FFF2-40B4-BE49-F238E27FC236}">
                  <a16:creationId xmlns:a16="http://schemas.microsoft.com/office/drawing/2014/main" id="{FD188405-DD2F-B2C0-7409-957C22338819}"/>
                </a:ext>
              </a:extLst>
            </p:cNvPr>
            <p:cNvPicPr>
              <a:picLocks noChangeAspect="1"/>
            </p:cNvPicPr>
            <p:nvPr/>
          </p:nvPicPr>
          <p:blipFill>
            <a:blip r:embed="rId12"/>
            <a:stretch>
              <a:fillRect/>
            </a:stretch>
          </p:blipFill>
          <p:spPr>
            <a:xfrm>
              <a:off x="3666934" y="4089447"/>
              <a:ext cx="274320" cy="274320"/>
            </a:xfrm>
            <a:prstGeom prst="rect">
              <a:avLst/>
            </a:prstGeom>
          </p:spPr>
        </p:pic>
      </p:grpSp>
      <p:grpSp>
        <p:nvGrpSpPr>
          <p:cNvPr id="861" name="Group 860">
            <a:extLst>
              <a:ext uri="{FF2B5EF4-FFF2-40B4-BE49-F238E27FC236}">
                <a16:creationId xmlns:a16="http://schemas.microsoft.com/office/drawing/2014/main" id="{6501E7CA-7CA0-F9BE-9258-705EFE40F1C9}"/>
              </a:ext>
            </a:extLst>
          </p:cNvPr>
          <p:cNvGrpSpPr/>
          <p:nvPr/>
        </p:nvGrpSpPr>
        <p:grpSpPr>
          <a:xfrm>
            <a:off x="10600073" y="4777664"/>
            <a:ext cx="1097280" cy="274320"/>
            <a:chOff x="2843974" y="4770228"/>
            <a:chExt cx="1097280" cy="274320"/>
          </a:xfrm>
        </p:grpSpPr>
        <p:pic>
          <p:nvPicPr>
            <p:cNvPr id="862" name="Picture 861" descr="Icon&#10;&#10;Description automatically generated">
              <a:extLst>
                <a:ext uri="{FF2B5EF4-FFF2-40B4-BE49-F238E27FC236}">
                  <a16:creationId xmlns:a16="http://schemas.microsoft.com/office/drawing/2014/main" id="{DBA9F0CD-D03B-1C5D-7D76-99B26DA822C2}"/>
                </a:ext>
              </a:extLst>
            </p:cNvPr>
            <p:cNvPicPr>
              <a:picLocks noChangeAspect="1"/>
            </p:cNvPicPr>
            <p:nvPr/>
          </p:nvPicPr>
          <p:blipFill>
            <a:blip r:embed="rId3"/>
            <a:stretch>
              <a:fillRect/>
            </a:stretch>
          </p:blipFill>
          <p:spPr>
            <a:xfrm>
              <a:off x="2843974" y="4770228"/>
              <a:ext cx="274320" cy="274320"/>
            </a:xfrm>
            <a:prstGeom prst="rect">
              <a:avLst/>
            </a:prstGeom>
          </p:spPr>
        </p:pic>
        <p:pic>
          <p:nvPicPr>
            <p:cNvPr id="863" name="Picture 862" descr="A picture containing text, sign, outdoor, clipart&#10;&#10;Description automatically generated">
              <a:extLst>
                <a:ext uri="{FF2B5EF4-FFF2-40B4-BE49-F238E27FC236}">
                  <a16:creationId xmlns:a16="http://schemas.microsoft.com/office/drawing/2014/main" id="{F2434A2C-B170-FF4D-080B-0C9614D67F47}"/>
                </a:ext>
              </a:extLst>
            </p:cNvPr>
            <p:cNvPicPr>
              <a:picLocks noChangeAspect="1"/>
            </p:cNvPicPr>
            <p:nvPr/>
          </p:nvPicPr>
          <p:blipFill>
            <a:blip r:embed="rId9"/>
            <a:stretch>
              <a:fillRect/>
            </a:stretch>
          </p:blipFill>
          <p:spPr>
            <a:xfrm>
              <a:off x="3118294" y="4770228"/>
              <a:ext cx="274320" cy="274320"/>
            </a:xfrm>
            <a:prstGeom prst="rect">
              <a:avLst/>
            </a:prstGeom>
          </p:spPr>
        </p:pic>
        <p:pic>
          <p:nvPicPr>
            <p:cNvPr id="864" name="Picture 863" descr="Icon&#10;&#10;Description automatically generated">
              <a:extLst>
                <a:ext uri="{FF2B5EF4-FFF2-40B4-BE49-F238E27FC236}">
                  <a16:creationId xmlns:a16="http://schemas.microsoft.com/office/drawing/2014/main" id="{37EBF888-9E7B-0036-7F81-89E126EF2256}"/>
                </a:ext>
              </a:extLst>
            </p:cNvPr>
            <p:cNvPicPr>
              <a:picLocks noChangeAspect="1"/>
            </p:cNvPicPr>
            <p:nvPr/>
          </p:nvPicPr>
          <p:blipFill>
            <a:blip r:embed="rId6"/>
            <a:stretch>
              <a:fillRect/>
            </a:stretch>
          </p:blipFill>
          <p:spPr>
            <a:xfrm>
              <a:off x="3392614" y="4770228"/>
              <a:ext cx="274320" cy="274320"/>
            </a:xfrm>
            <a:prstGeom prst="rect">
              <a:avLst/>
            </a:prstGeom>
          </p:spPr>
        </p:pic>
        <p:pic>
          <p:nvPicPr>
            <p:cNvPr id="865" name="Picture 864" descr="Icon&#10;&#10;Description automatically generated">
              <a:extLst>
                <a:ext uri="{FF2B5EF4-FFF2-40B4-BE49-F238E27FC236}">
                  <a16:creationId xmlns:a16="http://schemas.microsoft.com/office/drawing/2014/main" id="{393400CE-D6CB-0176-D408-E6572BB2D59D}"/>
                </a:ext>
              </a:extLst>
            </p:cNvPr>
            <p:cNvPicPr>
              <a:picLocks noChangeAspect="1"/>
            </p:cNvPicPr>
            <p:nvPr/>
          </p:nvPicPr>
          <p:blipFill>
            <a:blip r:embed="rId12"/>
            <a:stretch>
              <a:fillRect/>
            </a:stretch>
          </p:blipFill>
          <p:spPr>
            <a:xfrm>
              <a:off x="3666934" y="4770228"/>
              <a:ext cx="274320" cy="274320"/>
            </a:xfrm>
            <a:prstGeom prst="rect">
              <a:avLst/>
            </a:prstGeom>
          </p:spPr>
        </p:pic>
      </p:grpSp>
      <p:grpSp>
        <p:nvGrpSpPr>
          <p:cNvPr id="866" name="Group 865">
            <a:extLst>
              <a:ext uri="{FF2B5EF4-FFF2-40B4-BE49-F238E27FC236}">
                <a16:creationId xmlns:a16="http://schemas.microsoft.com/office/drawing/2014/main" id="{CF167124-B1EB-F2F3-83DA-9315222051D1}"/>
              </a:ext>
            </a:extLst>
          </p:cNvPr>
          <p:cNvGrpSpPr/>
          <p:nvPr/>
        </p:nvGrpSpPr>
        <p:grpSpPr>
          <a:xfrm>
            <a:off x="10600073" y="5458445"/>
            <a:ext cx="1097280" cy="274320"/>
            <a:chOff x="2843974" y="5451009"/>
            <a:chExt cx="1097280" cy="274320"/>
          </a:xfrm>
        </p:grpSpPr>
        <p:pic>
          <p:nvPicPr>
            <p:cNvPr id="867" name="Picture 866" descr="Icon&#10;&#10;Description automatically generated">
              <a:extLst>
                <a:ext uri="{FF2B5EF4-FFF2-40B4-BE49-F238E27FC236}">
                  <a16:creationId xmlns:a16="http://schemas.microsoft.com/office/drawing/2014/main" id="{824D764E-55C2-23EE-6530-F726C235871B}"/>
                </a:ext>
              </a:extLst>
            </p:cNvPr>
            <p:cNvPicPr>
              <a:picLocks noChangeAspect="1"/>
            </p:cNvPicPr>
            <p:nvPr/>
          </p:nvPicPr>
          <p:blipFill>
            <a:blip r:embed="rId3"/>
            <a:stretch>
              <a:fillRect/>
            </a:stretch>
          </p:blipFill>
          <p:spPr>
            <a:xfrm>
              <a:off x="2843974" y="5451009"/>
              <a:ext cx="274320" cy="274320"/>
            </a:xfrm>
            <a:prstGeom prst="rect">
              <a:avLst/>
            </a:prstGeom>
          </p:spPr>
        </p:pic>
        <p:pic>
          <p:nvPicPr>
            <p:cNvPr id="868" name="Picture 867" descr="A picture containing text, sign, outdoor, clipart&#10;&#10;Description automatically generated">
              <a:extLst>
                <a:ext uri="{FF2B5EF4-FFF2-40B4-BE49-F238E27FC236}">
                  <a16:creationId xmlns:a16="http://schemas.microsoft.com/office/drawing/2014/main" id="{434D7EB6-BDA1-C1F1-95AB-605F1038A29A}"/>
                </a:ext>
              </a:extLst>
            </p:cNvPr>
            <p:cNvPicPr>
              <a:picLocks noChangeAspect="1"/>
            </p:cNvPicPr>
            <p:nvPr/>
          </p:nvPicPr>
          <p:blipFill>
            <a:blip r:embed="rId9"/>
            <a:stretch>
              <a:fillRect/>
            </a:stretch>
          </p:blipFill>
          <p:spPr>
            <a:xfrm>
              <a:off x="3118294" y="5451009"/>
              <a:ext cx="274320" cy="274320"/>
            </a:xfrm>
            <a:prstGeom prst="rect">
              <a:avLst/>
            </a:prstGeom>
          </p:spPr>
        </p:pic>
        <p:pic>
          <p:nvPicPr>
            <p:cNvPr id="869" name="Picture 868" descr="Icon&#10;&#10;Description automatically generated">
              <a:extLst>
                <a:ext uri="{FF2B5EF4-FFF2-40B4-BE49-F238E27FC236}">
                  <a16:creationId xmlns:a16="http://schemas.microsoft.com/office/drawing/2014/main" id="{01EC48F0-97BA-8ED5-B407-7927AAAD97FC}"/>
                </a:ext>
              </a:extLst>
            </p:cNvPr>
            <p:cNvPicPr>
              <a:picLocks noChangeAspect="1"/>
            </p:cNvPicPr>
            <p:nvPr/>
          </p:nvPicPr>
          <p:blipFill>
            <a:blip r:embed="rId6"/>
            <a:stretch>
              <a:fillRect/>
            </a:stretch>
          </p:blipFill>
          <p:spPr>
            <a:xfrm>
              <a:off x="3392614" y="5451009"/>
              <a:ext cx="274320" cy="274320"/>
            </a:xfrm>
            <a:prstGeom prst="rect">
              <a:avLst/>
            </a:prstGeom>
          </p:spPr>
        </p:pic>
        <p:pic>
          <p:nvPicPr>
            <p:cNvPr id="870" name="Picture 869" descr="Icon&#10;&#10;Description automatically generated">
              <a:extLst>
                <a:ext uri="{FF2B5EF4-FFF2-40B4-BE49-F238E27FC236}">
                  <a16:creationId xmlns:a16="http://schemas.microsoft.com/office/drawing/2014/main" id="{EB65768F-AA5E-9504-C7EF-16EB8FCF3082}"/>
                </a:ext>
              </a:extLst>
            </p:cNvPr>
            <p:cNvPicPr>
              <a:picLocks noChangeAspect="1"/>
            </p:cNvPicPr>
            <p:nvPr/>
          </p:nvPicPr>
          <p:blipFill>
            <a:blip r:embed="rId12"/>
            <a:stretch>
              <a:fillRect/>
            </a:stretch>
          </p:blipFill>
          <p:spPr>
            <a:xfrm>
              <a:off x="3666934" y="5451009"/>
              <a:ext cx="274320" cy="274320"/>
            </a:xfrm>
            <a:prstGeom prst="rect">
              <a:avLst/>
            </a:prstGeom>
          </p:spPr>
        </p:pic>
      </p:grpSp>
      <p:pic>
        <p:nvPicPr>
          <p:cNvPr id="871" name="Picture 870" descr="Icon&#10;&#10;Description automatically generated">
            <a:extLst>
              <a:ext uri="{FF2B5EF4-FFF2-40B4-BE49-F238E27FC236}">
                <a16:creationId xmlns:a16="http://schemas.microsoft.com/office/drawing/2014/main" id="{86443374-69F3-CD91-B5EF-2318509925C8}"/>
              </a:ext>
            </a:extLst>
          </p:cNvPr>
          <p:cNvPicPr>
            <a:picLocks noChangeAspect="1"/>
          </p:cNvPicPr>
          <p:nvPr/>
        </p:nvPicPr>
        <p:blipFill>
          <a:blip r:embed="rId15">
            <a:duotone>
              <a:schemeClr val="accent3">
                <a:shade val="45000"/>
                <a:satMod val="135000"/>
              </a:schemeClr>
              <a:prstClr val="white"/>
            </a:duotone>
          </a:blip>
          <a:stretch>
            <a:fillRect/>
          </a:stretch>
        </p:blipFill>
        <p:spPr>
          <a:xfrm>
            <a:off x="10609217" y="1378587"/>
            <a:ext cx="256032" cy="256032"/>
          </a:xfrm>
          <a:prstGeom prst="rect">
            <a:avLst/>
          </a:prstGeom>
        </p:spPr>
      </p:pic>
      <p:pic>
        <p:nvPicPr>
          <p:cNvPr id="872" name="Picture 871" descr="Icon&#10;&#10;Description automatically generated">
            <a:extLst>
              <a:ext uri="{FF2B5EF4-FFF2-40B4-BE49-F238E27FC236}">
                <a16:creationId xmlns:a16="http://schemas.microsoft.com/office/drawing/2014/main" id="{48917E5D-8A3E-41C3-BD65-ED51625588FE}"/>
              </a:ext>
            </a:extLst>
          </p:cNvPr>
          <p:cNvPicPr>
            <a:picLocks noChangeAspect="1"/>
          </p:cNvPicPr>
          <p:nvPr/>
        </p:nvPicPr>
        <p:blipFill>
          <a:blip r:embed="rId16">
            <a:duotone>
              <a:schemeClr val="accent3">
                <a:shade val="45000"/>
                <a:satMod val="135000"/>
              </a:schemeClr>
              <a:prstClr val="white"/>
            </a:duotone>
          </a:blip>
          <a:stretch>
            <a:fillRect/>
          </a:stretch>
        </p:blipFill>
        <p:spPr>
          <a:xfrm>
            <a:off x="10883859" y="1378587"/>
            <a:ext cx="256032" cy="256032"/>
          </a:xfrm>
          <a:prstGeom prst="rect">
            <a:avLst/>
          </a:prstGeom>
        </p:spPr>
      </p:pic>
      <p:pic>
        <p:nvPicPr>
          <p:cNvPr id="873" name="Picture 872" descr="Icon&#10;&#10;Description automatically generated">
            <a:extLst>
              <a:ext uri="{FF2B5EF4-FFF2-40B4-BE49-F238E27FC236}">
                <a16:creationId xmlns:a16="http://schemas.microsoft.com/office/drawing/2014/main" id="{FDB116ED-EAF4-9F66-B58E-66B214D36BA8}"/>
              </a:ext>
            </a:extLst>
          </p:cNvPr>
          <p:cNvPicPr>
            <a:picLocks noChangeAspect="1"/>
          </p:cNvPicPr>
          <p:nvPr/>
        </p:nvPicPr>
        <p:blipFill>
          <a:blip r:embed="rId17">
            <a:duotone>
              <a:schemeClr val="accent3">
                <a:shade val="45000"/>
                <a:satMod val="135000"/>
              </a:schemeClr>
              <a:prstClr val="white"/>
            </a:duotone>
          </a:blip>
          <a:stretch>
            <a:fillRect/>
          </a:stretch>
        </p:blipFill>
        <p:spPr>
          <a:xfrm>
            <a:off x="11158501" y="1378587"/>
            <a:ext cx="256032" cy="256032"/>
          </a:xfrm>
          <a:prstGeom prst="rect">
            <a:avLst/>
          </a:prstGeom>
        </p:spPr>
      </p:pic>
      <p:pic>
        <p:nvPicPr>
          <p:cNvPr id="874" name="Picture 873" descr="Icon&#10;&#10;Description automatically generated">
            <a:extLst>
              <a:ext uri="{FF2B5EF4-FFF2-40B4-BE49-F238E27FC236}">
                <a16:creationId xmlns:a16="http://schemas.microsoft.com/office/drawing/2014/main" id="{6FA833BB-3218-64C2-EC01-E487BF847CCE}"/>
              </a:ext>
            </a:extLst>
          </p:cNvPr>
          <p:cNvPicPr>
            <a:picLocks noChangeAspect="1"/>
          </p:cNvPicPr>
          <p:nvPr/>
        </p:nvPicPr>
        <p:blipFill>
          <a:blip r:embed="rId18">
            <a:duotone>
              <a:schemeClr val="accent3">
                <a:shade val="45000"/>
                <a:satMod val="135000"/>
              </a:schemeClr>
              <a:prstClr val="white"/>
            </a:duotone>
          </a:blip>
          <a:stretch>
            <a:fillRect/>
          </a:stretch>
        </p:blipFill>
        <p:spPr>
          <a:xfrm>
            <a:off x="11433142" y="1378587"/>
            <a:ext cx="256032" cy="256032"/>
          </a:xfrm>
          <a:prstGeom prst="rect">
            <a:avLst/>
          </a:prstGeom>
        </p:spPr>
      </p:pic>
      <p:pic>
        <p:nvPicPr>
          <p:cNvPr id="875" name="Picture 874" descr="Icon&#10;&#10;Description automatically generated">
            <a:extLst>
              <a:ext uri="{FF2B5EF4-FFF2-40B4-BE49-F238E27FC236}">
                <a16:creationId xmlns:a16="http://schemas.microsoft.com/office/drawing/2014/main" id="{AF802309-C514-7F6F-E024-E8A09237224A}"/>
              </a:ext>
            </a:extLst>
          </p:cNvPr>
          <p:cNvPicPr>
            <a:picLocks noChangeAspect="1"/>
          </p:cNvPicPr>
          <p:nvPr/>
        </p:nvPicPr>
        <p:blipFill>
          <a:blip r:embed="rId15">
            <a:duotone>
              <a:schemeClr val="accent3">
                <a:shade val="45000"/>
                <a:satMod val="135000"/>
              </a:schemeClr>
              <a:prstClr val="white"/>
            </a:duotone>
          </a:blip>
          <a:stretch>
            <a:fillRect/>
          </a:stretch>
        </p:blipFill>
        <p:spPr>
          <a:xfrm>
            <a:off x="10605528" y="2067678"/>
            <a:ext cx="256032" cy="256032"/>
          </a:xfrm>
          <a:prstGeom prst="rect">
            <a:avLst/>
          </a:prstGeom>
        </p:spPr>
      </p:pic>
      <p:pic>
        <p:nvPicPr>
          <p:cNvPr id="876" name="Picture 875" descr="Icon&#10;&#10;Description automatically generated">
            <a:extLst>
              <a:ext uri="{FF2B5EF4-FFF2-40B4-BE49-F238E27FC236}">
                <a16:creationId xmlns:a16="http://schemas.microsoft.com/office/drawing/2014/main" id="{7F4731E3-0A8D-090B-B2C4-A577CF55590C}"/>
              </a:ext>
            </a:extLst>
          </p:cNvPr>
          <p:cNvPicPr>
            <a:picLocks noChangeAspect="1"/>
          </p:cNvPicPr>
          <p:nvPr/>
        </p:nvPicPr>
        <p:blipFill>
          <a:blip r:embed="rId16">
            <a:duotone>
              <a:schemeClr val="accent3">
                <a:shade val="45000"/>
                <a:satMod val="135000"/>
              </a:schemeClr>
              <a:prstClr val="white"/>
            </a:duotone>
          </a:blip>
          <a:stretch>
            <a:fillRect/>
          </a:stretch>
        </p:blipFill>
        <p:spPr>
          <a:xfrm>
            <a:off x="10880170" y="2067678"/>
            <a:ext cx="256032" cy="256032"/>
          </a:xfrm>
          <a:prstGeom prst="rect">
            <a:avLst/>
          </a:prstGeom>
        </p:spPr>
      </p:pic>
      <p:pic>
        <p:nvPicPr>
          <p:cNvPr id="877" name="Picture 876" descr="Icon&#10;&#10;Description automatically generated">
            <a:extLst>
              <a:ext uri="{FF2B5EF4-FFF2-40B4-BE49-F238E27FC236}">
                <a16:creationId xmlns:a16="http://schemas.microsoft.com/office/drawing/2014/main" id="{B21A2AE3-555F-08B7-36F0-BA0196D6C14C}"/>
              </a:ext>
            </a:extLst>
          </p:cNvPr>
          <p:cNvPicPr>
            <a:picLocks noChangeAspect="1"/>
          </p:cNvPicPr>
          <p:nvPr/>
        </p:nvPicPr>
        <p:blipFill>
          <a:blip r:embed="rId17">
            <a:duotone>
              <a:schemeClr val="accent3">
                <a:shade val="45000"/>
                <a:satMod val="135000"/>
              </a:schemeClr>
              <a:prstClr val="white"/>
            </a:duotone>
          </a:blip>
          <a:stretch>
            <a:fillRect/>
          </a:stretch>
        </p:blipFill>
        <p:spPr>
          <a:xfrm>
            <a:off x="11154812" y="2067678"/>
            <a:ext cx="256032" cy="256032"/>
          </a:xfrm>
          <a:prstGeom prst="rect">
            <a:avLst/>
          </a:prstGeom>
        </p:spPr>
      </p:pic>
      <p:pic>
        <p:nvPicPr>
          <p:cNvPr id="878" name="Picture 877" descr="Icon&#10;&#10;Description automatically generated">
            <a:extLst>
              <a:ext uri="{FF2B5EF4-FFF2-40B4-BE49-F238E27FC236}">
                <a16:creationId xmlns:a16="http://schemas.microsoft.com/office/drawing/2014/main" id="{0F873196-FFC5-34EA-20CE-EDBCE9E47D23}"/>
              </a:ext>
            </a:extLst>
          </p:cNvPr>
          <p:cNvPicPr>
            <a:picLocks noChangeAspect="1"/>
          </p:cNvPicPr>
          <p:nvPr/>
        </p:nvPicPr>
        <p:blipFill>
          <a:blip r:embed="rId18">
            <a:duotone>
              <a:schemeClr val="accent3">
                <a:shade val="45000"/>
                <a:satMod val="135000"/>
              </a:schemeClr>
              <a:prstClr val="white"/>
            </a:duotone>
          </a:blip>
          <a:stretch>
            <a:fillRect/>
          </a:stretch>
        </p:blipFill>
        <p:spPr>
          <a:xfrm>
            <a:off x="11429453" y="2067678"/>
            <a:ext cx="256032" cy="256032"/>
          </a:xfrm>
          <a:prstGeom prst="rect">
            <a:avLst/>
          </a:prstGeom>
        </p:spPr>
      </p:pic>
      <p:pic>
        <p:nvPicPr>
          <p:cNvPr id="879" name="Picture 878" descr="Icon&#10;&#10;Description automatically generated">
            <a:extLst>
              <a:ext uri="{FF2B5EF4-FFF2-40B4-BE49-F238E27FC236}">
                <a16:creationId xmlns:a16="http://schemas.microsoft.com/office/drawing/2014/main" id="{B5E2B5FE-BF4D-AD6F-4C75-4EDE7B92473B}"/>
              </a:ext>
            </a:extLst>
          </p:cNvPr>
          <p:cNvPicPr>
            <a:picLocks noChangeAspect="1"/>
          </p:cNvPicPr>
          <p:nvPr/>
        </p:nvPicPr>
        <p:blipFill>
          <a:blip r:embed="rId15">
            <a:duotone>
              <a:schemeClr val="accent3">
                <a:shade val="45000"/>
                <a:satMod val="135000"/>
              </a:schemeClr>
              <a:prstClr val="white"/>
            </a:duotone>
          </a:blip>
          <a:stretch>
            <a:fillRect/>
          </a:stretch>
        </p:blipFill>
        <p:spPr>
          <a:xfrm>
            <a:off x="10604719" y="2749012"/>
            <a:ext cx="256032" cy="256032"/>
          </a:xfrm>
          <a:prstGeom prst="rect">
            <a:avLst/>
          </a:prstGeom>
        </p:spPr>
      </p:pic>
      <p:pic>
        <p:nvPicPr>
          <p:cNvPr id="880" name="Picture 879" descr="Icon&#10;&#10;Description automatically generated">
            <a:extLst>
              <a:ext uri="{FF2B5EF4-FFF2-40B4-BE49-F238E27FC236}">
                <a16:creationId xmlns:a16="http://schemas.microsoft.com/office/drawing/2014/main" id="{2BC09510-629E-13CD-A8F5-AD53E68A742A}"/>
              </a:ext>
            </a:extLst>
          </p:cNvPr>
          <p:cNvPicPr>
            <a:picLocks noChangeAspect="1"/>
          </p:cNvPicPr>
          <p:nvPr/>
        </p:nvPicPr>
        <p:blipFill>
          <a:blip r:embed="rId16">
            <a:duotone>
              <a:schemeClr val="accent3">
                <a:shade val="45000"/>
                <a:satMod val="135000"/>
              </a:schemeClr>
              <a:prstClr val="white"/>
            </a:duotone>
          </a:blip>
          <a:stretch>
            <a:fillRect/>
          </a:stretch>
        </p:blipFill>
        <p:spPr>
          <a:xfrm>
            <a:off x="10879361" y="2749012"/>
            <a:ext cx="256032" cy="256032"/>
          </a:xfrm>
          <a:prstGeom prst="rect">
            <a:avLst/>
          </a:prstGeom>
        </p:spPr>
      </p:pic>
      <p:pic>
        <p:nvPicPr>
          <p:cNvPr id="881" name="Picture 880" descr="Icon&#10;&#10;Description automatically generated">
            <a:extLst>
              <a:ext uri="{FF2B5EF4-FFF2-40B4-BE49-F238E27FC236}">
                <a16:creationId xmlns:a16="http://schemas.microsoft.com/office/drawing/2014/main" id="{8437A854-A4D0-DDB4-7CF7-F7623EA69276}"/>
              </a:ext>
            </a:extLst>
          </p:cNvPr>
          <p:cNvPicPr>
            <a:picLocks noChangeAspect="1"/>
          </p:cNvPicPr>
          <p:nvPr/>
        </p:nvPicPr>
        <p:blipFill>
          <a:blip r:embed="rId17">
            <a:duotone>
              <a:schemeClr val="accent3">
                <a:shade val="45000"/>
                <a:satMod val="135000"/>
              </a:schemeClr>
              <a:prstClr val="white"/>
            </a:duotone>
          </a:blip>
          <a:stretch>
            <a:fillRect/>
          </a:stretch>
        </p:blipFill>
        <p:spPr>
          <a:xfrm>
            <a:off x="11154003" y="2749012"/>
            <a:ext cx="256032" cy="256032"/>
          </a:xfrm>
          <a:prstGeom prst="rect">
            <a:avLst/>
          </a:prstGeom>
        </p:spPr>
      </p:pic>
      <p:pic>
        <p:nvPicPr>
          <p:cNvPr id="882" name="Picture 881" descr="Icon&#10;&#10;Description automatically generated">
            <a:extLst>
              <a:ext uri="{FF2B5EF4-FFF2-40B4-BE49-F238E27FC236}">
                <a16:creationId xmlns:a16="http://schemas.microsoft.com/office/drawing/2014/main" id="{D42F93B8-E559-110E-F952-F1EF8D567DDA}"/>
              </a:ext>
            </a:extLst>
          </p:cNvPr>
          <p:cNvPicPr>
            <a:picLocks noChangeAspect="1"/>
          </p:cNvPicPr>
          <p:nvPr/>
        </p:nvPicPr>
        <p:blipFill>
          <a:blip r:embed="rId18">
            <a:duotone>
              <a:schemeClr val="accent3">
                <a:shade val="45000"/>
                <a:satMod val="135000"/>
              </a:schemeClr>
              <a:prstClr val="white"/>
            </a:duotone>
          </a:blip>
          <a:stretch>
            <a:fillRect/>
          </a:stretch>
        </p:blipFill>
        <p:spPr>
          <a:xfrm>
            <a:off x="11428644" y="2749012"/>
            <a:ext cx="256032" cy="256032"/>
          </a:xfrm>
          <a:prstGeom prst="rect">
            <a:avLst/>
          </a:prstGeom>
        </p:spPr>
      </p:pic>
      <p:pic>
        <p:nvPicPr>
          <p:cNvPr id="883" name="Picture 882" descr="Icon&#10;&#10;Description automatically generated">
            <a:extLst>
              <a:ext uri="{FF2B5EF4-FFF2-40B4-BE49-F238E27FC236}">
                <a16:creationId xmlns:a16="http://schemas.microsoft.com/office/drawing/2014/main" id="{C8A969ED-F046-FAEF-D33E-2288A77CE613}"/>
              </a:ext>
            </a:extLst>
          </p:cNvPr>
          <p:cNvPicPr>
            <a:picLocks noChangeAspect="1"/>
          </p:cNvPicPr>
          <p:nvPr/>
        </p:nvPicPr>
        <p:blipFill>
          <a:blip r:embed="rId15">
            <a:duotone>
              <a:schemeClr val="accent3">
                <a:shade val="45000"/>
                <a:satMod val="135000"/>
              </a:schemeClr>
              <a:prstClr val="white"/>
            </a:duotone>
          </a:blip>
          <a:stretch>
            <a:fillRect/>
          </a:stretch>
        </p:blipFill>
        <p:spPr>
          <a:xfrm>
            <a:off x="10605528" y="3427990"/>
            <a:ext cx="256032" cy="256032"/>
          </a:xfrm>
          <a:prstGeom prst="rect">
            <a:avLst/>
          </a:prstGeom>
        </p:spPr>
      </p:pic>
      <p:pic>
        <p:nvPicPr>
          <p:cNvPr id="884" name="Picture 883" descr="Icon&#10;&#10;Description automatically generated">
            <a:extLst>
              <a:ext uri="{FF2B5EF4-FFF2-40B4-BE49-F238E27FC236}">
                <a16:creationId xmlns:a16="http://schemas.microsoft.com/office/drawing/2014/main" id="{D47C4B5D-91AD-5505-EC2A-154260B7FF59}"/>
              </a:ext>
            </a:extLst>
          </p:cNvPr>
          <p:cNvPicPr>
            <a:picLocks noChangeAspect="1"/>
          </p:cNvPicPr>
          <p:nvPr/>
        </p:nvPicPr>
        <p:blipFill>
          <a:blip r:embed="rId16">
            <a:duotone>
              <a:schemeClr val="accent3">
                <a:shade val="45000"/>
                <a:satMod val="135000"/>
              </a:schemeClr>
              <a:prstClr val="white"/>
            </a:duotone>
          </a:blip>
          <a:stretch>
            <a:fillRect/>
          </a:stretch>
        </p:blipFill>
        <p:spPr>
          <a:xfrm>
            <a:off x="10880170" y="3427990"/>
            <a:ext cx="256032" cy="256032"/>
          </a:xfrm>
          <a:prstGeom prst="rect">
            <a:avLst/>
          </a:prstGeom>
        </p:spPr>
      </p:pic>
      <p:pic>
        <p:nvPicPr>
          <p:cNvPr id="885" name="Picture 884" descr="Icon&#10;&#10;Description automatically generated">
            <a:extLst>
              <a:ext uri="{FF2B5EF4-FFF2-40B4-BE49-F238E27FC236}">
                <a16:creationId xmlns:a16="http://schemas.microsoft.com/office/drawing/2014/main" id="{F98D893D-EA06-663B-1C51-A2E81585EDD1}"/>
              </a:ext>
            </a:extLst>
          </p:cNvPr>
          <p:cNvPicPr>
            <a:picLocks noChangeAspect="1"/>
          </p:cNvPicPr>
          <p:nvPr/>
        </p:nvPicPr>
        <p:blipFill>
          <a:blip r:embed="rId17">
            <a:duotone>
              <a:schemeClr val="accent3">
                <a:shade val="45000"/>
                <a:satMod val="135000"/>
              </a:schemeClr>
              <a:prstClr val="white"/>
            </a:duotone>
          </a:blip>
          <a:stretch>
            <a:fillRect/>
          </a:stretch>
        </p:blipFill>
        <p:spPr>
          <a:xfrm>
            <a:off x="11154812" y="3427990"/>
            <a:ext cx="256032" cy="256032"/>
          </a:xfrm>
          <a:prstGeom prst="rect">
            <a:avLst/>
          </a:prstGeom>
        </p:spPr>
      </p:pic>
      <p:pic>
        <p:nvPicPr>
          <p:cNvPr id="886" name="Picture 885" descr="Icon&#10;&#10;Description automatically generated">
            <a:extLst>
              <a:ext uri="{FF2B5EF4-FFF2-40B4-BE49-F238E27FC236}">
                <a16:creationId xmlns:a16="http://schemas.microsoft.com/office/drawing/2014/main" id="{3CE9448C-C05E-3E15-0654-5279BD74A53F}"/>
              </a:ext>
            </a:extLst>
          </p:cNvPr>
          <p:cNvPicPr>
            <a:picLocks noChangeAspect="1"/>
          </p:cNvPicPr>
          <p:nvPr/>
        </p:nvPicPr>
        <p:blipFill>
          <a:blip r:embed="rId18">
            <a:duotone>
              <a:schemeClr val="accent3">
                <a:shade val="45000"/>
                <a:satMod val="135000"/>
              </a:schemeClr>
              <a:prstClr val="white"/>
            </a:duotone>
          </a:blip>
          <a:stretch>
            <a:fillRect/>
          </a:stretch>
        </p:blipFill>
        <p:spPr>
          <a:xfrm>
            <a:off x="11429453" y="3427990"/>
            <a:ext cx="256032" cy="256032"/>
          </a:xfrm>
          <a:prstGeom prst="rect">
            <a:avLst/>
          </a:prstGeom>
        </p:spPr>
      </p:pic>
      <p:pic>
        <p:nvPicPr>
          <p:cNvPr id="887" name="Picture 886" descr="Icon&#10;&#10;Description automatically generated">
            <a:extLst>
              <a:ext uri="{FF2B5EF4-FFF2-40B4-BE49-F238E27FC236}">
                <a16:creationId xmlns:a16="http://schemas.microsoft.com/office/drawing/2014/main" id="{00C90E04-FCA2-1ECD-8B52-F9BBCDD80960}"/>
              </a:ext>
            </a:extLst>
          </p:cNvPr>
          <p:cNvPicPr>
            <a:picLocks noChangeAspect="1"/>
          </p:cNvPicPr>
          <p:nvPr/>
        </p:nvPicPr>
        <p:blipFill>
          <a:blip r:embed="rId15">
            <a:duotone>
              <a:schemeClr val="accent3">
                <a:shade val="45000"/>
                <a:satMod val="135000"/>
              </a:schemeClr>
              <a:prstClr val="white"/>
            </a:duotone>
          </a:blip>
          <a:stretch>
            <a:fillRect/>
          </a:stretch>
        </p:blipFill>
        <p:spPr>
          <a:xfrm>
            <a:off x="10617396" y="4103861"/>
            <a:ext cx="256032" cy="256032"/>
          </a:xfrm>
          <a:prstGeom prst="rect">
            <a:avLst/>
          </a:prstGeom>
        </p:spPr>
      </p:pic>
      <p:pic>
        <p:nvPicPr>
          <p:cNvPr id="888" name="Picture 887" descr="Icon&#10;&#10;Description automatically generated">
            <a:extLst>
              <a:ext uri="{FF2B5EF4-FFF2-40B4-BE49-F238E27FC236}">
                <a16:creationId xmlns:a16="http://schemas.microsoft.com/office/drawing/2014/main" id="{D66FEFB9-8D0B-6305-FC76-FB82C549CA93}"/>
              </a:ext>
            </a:extLst>
          </p:cNvPr>
          <p:cNvPicPr>
            <a:picLocks noChangeAspect="1"/>
          </p:cNvPicPr>
          <p:nvPr/>
        </p:nvPicPr>
        <p:blipFill>
          <a:blip r:embed="rId16">
            <a:duotone>
              <a:schemeClr val="accent3">
                <a:shade val="45000"/>
                <a:satMod val="135000"/>
              </a:schemeClr>
              <a:prstClr val="white"/>
            </a:duotone>
          </a:blip>
          <a:stretch>
            <a:fillRect/>
          </a:stretch>
        </p:blipFill>
        <p:spPr>
          <a:xfrm>
            <a:off x="10892038" y="4103861"/>
            <a:ext cx="256032" cy="256032"/>
          </a:xfrm>
          <a:prstGeom prst="rect">
            <a:avLst/>
          </a:prstGeom>
        </p:spPr>
      </p:pic>
      <p:pic>
        <p:nvPicPr>
          <p:cNvPr id="889" name="Picture 888" descr="Icon&#10;&#10;Description automatically generated">
            <a:extLst>
              <a:ext uri="{FF2B5EF4-FFF2-40B4-BE49-F238E27FC236}">
                <a16:creationId xmlns:a16="http://schemas.microsoft.com/office/drawing/2014/main" id="{AE5AD48C-D393-2DF2-C66F-42C4EF786CB1}"/>
              </a:ext>
            </a:extLst>
          </p:cNvPr>
          <p:cNvPicPr>
            <a:picLocks noChangeAspect="1"/>
          </p:cNvPicPr>
          <p:nvPr/>
        </p:nvPicPr>
        <p:blipFill>
          <a:blip r:embed="rId17">
            <a:duotone>
              <a:schemeClr val="accent3">
                <a:shade val="45000"/>
                <a:satMod val="135000"/>
              </a:schemeClr>
              <a:prstClr val="white"/>
            </a:duotone>
          </a:blip>
          <a:stretch>
            <a:fillRect/>
          </a:stretch>
        </p:blipFill>
        <p:spPr>
          <a:xfrm>
            <a:off x="11166680" y="4103861"/>
            <a:ext cx="256032" cy="256032"/>
          </a:xfrm>
          <a:prstGeom prst="rect">
            <a:avLst/>
          </a:prstGeom>
        </p:spPr>
      </p:pic>
      <p:pic>
        <p:nvPicPr>
          <p:cNvPr id="890" name="Picture 889" descr="Icon&#10;&#10;Description automatically generated">
            <a:extLst>
              <a:ext uri="{FF2B5EF4-FFF2-40B4-BE49-F238E27FC236}">
                <a16:creationId xmlns:a16="http://schemas.microsoft.com/office/drawing/2014/main" id="{73F8EB0F-3655-B2F6-437D-D1CA0A747C94}"/>
              </a:ext>
            </a:extLst>
          </p:cNvPr>
          <p:cNvPicPr>
            <a:picLocks noChangeAspect="1"/>
          </p:cNvPicPr>
          <p:nvPr/>
        </p:nvPicPr>
        <p:blipFill>
          <a:blip r:embed="rId18">
            <a:duotone>
              <a:schemeClr val="accent3">
                <a:shade val="45000"/>
                <a:satMod val="135000"/>
              </a:schemeClr>
              <a:prstClr val="white"/>
            </a:duotone>
          </a:blip>
          <a:stretch>
            <a:fillRect/>
          </a:stretch>
        </p:blipFill>
        <p:spPr>
          <a:xfrm>
            <a:off x="11441321" y="4103861"/>
            <a:ext cx="256032" cy="256032"/>
          </a:xfrm>
          <a:prstGeom prst="rect">
            <a:avLst/>
          </a:prstGeom>
        </p:spPr>
      </p:pic>
      <p:pic>
        <p:nvPicPr>
          <p:cNvPr id="891" name="Picture 890" descr="Icon&#10;&#10;Description automatically generated">
            <a:extLst>
              <a:ext uri="{FF2B5EF4-FFF2-40B4-BE49-F238E27FC236}">
                <a16:creationId xmlns:a16="http://schemas.microsoft.com/office/drawing/2014/main" id="{37CEF70E-7408-D229-DCE1-BCA494A90705}"/>
              </a:ext>
            </a:extLst>
          </p:cNvPr>
          <p:cNvPicPr>
            <a:picLocks noChangeAspect="1"/>
          </p:cNvPicPr>
          <p:nvPr/>
        </p:nvPicPr>
        <p:blipFill>
          <a:blip r:embed="rId15">
            <a:duotone>
              <a:schemeClr val="accent3">
                <a:shade val="45000"/>
                <a:satMod val="135000"/>
              </a:schemeClr>
              <a:prstClr val="white"/>
            </a:duotone>
          </a:blip>
          <a:stretch>
            <a:fillRect/>
          </a:stretch>
        </p:blipFill>
        <p:spPr>
          <a:xfrm>
            <a:off x="10612506" y="4791062"/>
            <a:ext cx="256032" cy="256032"/>
          </a:xfrm>
          <a:prstGeom prst="rect">
            <a:avLst/>
          </a:prstGeom>
        </p:spPr>
      </p:pic>
      <p:pic>
        <p:nvPicPr>
          <p:cNvPr id="892" name="Picture 891" descr="Icon&#10;&#10;Description automatically generated">
            <a:extLst>
              <a:ext uri="{FF2B5EF4-FFF2-40B4-BE49-F238E27FC236}">
                <a16:creationId xmlns:a16="http://schemas.microsoft.com/office/drawing/2014/main" id="{C5B9D5EE-4E89-8917-AA29-0BCBBE8E3FD1}"/>
              </a:ext>
            </a:extLst>
          </p:cNvPr>
          <p:cNvPicPr>
            <a:picLocks noChangeAspect="1"/>
          </p:cNvPicPr>
          <p:nvPr/>
        </p:nvPicPr>
        <p:blipFill>
          <a:blip r:embed="rId16">
            <a:duotone>
              <a:schemeClr val="accent3">
                <a:shade val="45000"/>
                <a:satMod val="135000"/>
              </a:schemeClr>
              <a:prstClr val="white"/>
            </a:duotone>
          </a:blip>
          <a:stretch>
            <a:fillRect/>
          </a:stretch>
        </p:blipFill>
        <p:spPr>
          <a:xfrm>
            <a:off x="10887148" y="4791062"/>
            <a:ext cx="256032" cy="256032"/>
          </a:xfrm>
          <a:prstGeom prst="rect">
            <a:avLst/>
          </a:prstGeom>
        </p:spPr>
      </p:pic>
      <p:pic>
        <p:nvPicPr>
          <p:cNvPr id="893" name="Picture 892" descr="Icon&#10;&#10;Description automatically generated">
            <a:extLst>
              <a:ext uri="{FF2B5EF4-FFF2-40B4-BE49-F238E27FC236}">
                <a16:creationId xmlns:a16="http://schemas.microsoft.com/office/drawing/2014/main" id="{5F0A1C05-AD1F-BAC3-F5FB-6CB208F888B7}"/>
              </a:ext>
            </a:extLst>
          </p:cNvPr>
          <p:cNvPicPr>
            <a:picLocks noChangeAspect="1"/>
          </p:cNvPicPr>
          <p:nvPr/>
        </p:nvPicPr>
        <p:blipFill>
          <a:blip r:embed="rId17">
            <a:duotone>
              <a:schemeClr val="accent3">
                <a:shade val="45000"/>
                <a:satMod val="135000"/>
              </a:schemeClr>
              <a:prstClr val="white"/>
            </a:duotone>
          </a:blip>
          <a:stretch>
            <a:fillRect/>
          </a:stretch>
        </p:blipFill>
        <p:spPr>
          <a:xfrm>
            <a:off x="11161790" y="4791062"/>
            <a:ext cx="256032" cy="256032"/>
          </a:xfrm>
          <a:prstGeom prst="rect">
            <a:avLst/>
          </a:prstGeom>
        </p:spPr>
      </p:pic>
      <p:pic>
        <p:nvPicPr>
          <p:cNvPr id="894" name="Picture 893" descr="Icon&#10;&#10;Description automatically generated">
            <a:extLst>
              <a:ext uri="{FF2B5EF4-FFF2-40B4-BE49-F238E27FC236}">
                <a16:creationId xmlns:a16="http://schemas.microsoft.com/office/drawing/2014/main" id="{0F301A8A-BC1E-AC1F-8AF3-2D8DC8B75358}"/>
              </a:ext>
            </a:extLst>
          </p:cNvPr>
          <p:cNvPicPr>
            <a:picLocks noChangeAspect="1"/>
          </p:cNvPicPr>
          <p:nvPr/>
        </p:nvPicPr>
        <p:blipFill>
          <a:blip r:embed="rId18">
            <a:duotone>
              <a:schemeClr val="accent3">
                <a:shade val="45000"/>
                <a:satMod val="135000"/>
              </a:schemeClr>
              <a:prstClr val="white"/>
            </a:duotone>
          </a:blip>
          <a:stretch>
            <a:fillRect/>
          </a:stretch>
        </p:blipFill>
        <p:spPr>
          <a:xfrm>
            <a:off x="11436431" y="4791062"/>
            <a:ext cx="256032" cy="256032"/>
          </a:xfrm>
          <a:prstGeom prst="rect">
            <a:avLst/>
          </a:prstGeom>
        </p:spPr>
      </p:pic>
      <p:pic>
        <p:nvPicPr>
          <p:cNvPr id="895" name="Picture 894" descr="Icon&#10;&#10;Description automatically generated">
            <a:extLst>
              <a:ext uri="{FF2B5EF4-FFF2-40B4-BE49-F238E27FC236}">
                <a16:creationId xmlns:a16="http://schemas.microsoft.com/office/drawing/2014/main" id="{D4EAA5FA-0777-E3EF-20B6-CF3EA1717ECF}"/>
              </a:ext>
            </a:extLst>
          </p:cNvPr>
          <p:cNvPicPr>
            <a:picLocks noChangeAspect="1"/>
          </p:cNvPicPr>
          <p:nvPr/>
        </p:nvPicPr>
        <p:blipFill>
          <a:blip r:embed="rId15">
            <a:duotone>
              <a:schemeClr val="accent3">
                <a:shade val="45000"/>
                <a:satMod val="135000"/>
              </a:schemeClr>
              <a:prstClr val="white"/>
            </a:duotone>
          </a:blip>
          <a:stretch>
            <a:fillRect/>
          </a:stretch>
        </p:blipFill>
        <p:spPr>
          <a:xfrm>
            <a:off x="10612506" y="5472396"/>
            <a:ext cx="256032" cy="256032"/>
          </a:xfrm>
          <a:prstGeom prst="rect">
            <a:avLst/>
          </a:prstGeom>
        </p:spPr>
      </p:pic>
      <p:pic>
        <p:nvPicPr>
          <p:cNvPr id="896" name="Picture 895" descr="Icon&#10;&#10;Description automatically generated">
            <a:extLst>
              <a:ext uri="{FF2B5EF4-FFF2-40B4-BE49-F238E27FC236}">
                <a16:creationId xmlns:a16="http://schemas.microsoft.com/office/drawing/2014/main" id="{BDF52683-4F80-C788-2303-482C77152EA1}"/>
              </a:ext>
            </a:extLst>
          </p:cNvPr>
          <p:cNvPicPr>
            <a:picLocks noChangeAspect="1"/>
          </p:cNvPicPr>
          <p:nvPr/>
        </p:nvPicPr>
        <p:blipFill>
          <a:blip r:embed="rId16">
            <a:duotone>
              <a:schemeClr val="accent3">
                <a:shade val="45000"/>
                <a:satMod val="135000"/>
              </a:schemeClr>
              <a:prstClr val="white"/>
            </a:duotone>
          </a:blip>
          <a:stretch>
            <a:fillRect/>
          </a:stretch>
        </p:blipFill>
        <p:spPr>
          <a:xfrm>
            <a:off x="10887148" y="5472396"/>
            <a:ext cx="256032" cy="256032"/>
          </a:xfrm>
          <a:prstGeom prst="rect">
            <a:avLst/>
          </a:prstGeom>
        </p:spPr>
      </p:pic>
      <p:pic>
        <p:nvPicPr>
          <p:cNvPr id="897" name="Picture 896" descr="Icon&#10;&#10;Description automatically generated">
            <a:extLst>
              <a:ext uri="{FF2B5EF4-FFF2-40B4-BE49-F238E27FC236}">
                <a16:creationId xmlns:a16="http://schemas.microsoft.com/office/drawing/2014/main" id="{1926C32A-C1E4-2696-F380-F14F7AD09288}"/>
              </a:ext>
            </a:extLst>
          </p:cNvPr>
          <p:cNvPicPr>
            <a:picLocks noChangeAspect="1"/>
          </p:cNvPicPr>
          <p:nvPr/>
        </p:nvPicPr>
        <p:blipFill>
          <a:blip r:embed="rId17">
            <a:duotone>
              <a:schemeClr val="accent3">
                <a:shade val="45000"/>
                <a:satMod val="135000"/>
              </a:schemeClr>
              <a:prstClr val="white"/>
            </a:duotone>
          </a:blip>
          <a:stretch>
            <a:fillRect/>
          </a:stretch>
        </p:blipFill>
        <p:spPr>
          <a:xfrm>
            <a:off x="11161790" y="5472396"/>
            <a:ext cx="256032" cy="256032"/>
          </a:xfrm>
          <a:prstGeom prst="rect">
            <a:avLst/>
          </a:prstGeom>
        </p:spPr>
      </p:pic>
      <p:pic>
        <p:nvPicPr>
          <p:cNvPr id="898" name="Picture 897" descr="Icon&#10;&#10;Description automatically generated">
            <a:extLst>
              <a:ext uri="{FF2B5EF4-FFF2-40B4-BE49-F238E27FC236}">
                <a16:creationId xmlns:a16="http://schemas.microsoft.com/office/drawing/2014/main" id="{42B8649B-7D69-442D-D835-5824897506AE}"/>
              </a:ext>
            </a:extLst>
          </p:cNvPr>
          <p:cNvPicPr>
            <a:picLocks noChangeAspect="1"/>
          </p:cNvPicPr>
          <p:nvPr/>
        </p:nvPicPr>
        <p:blipFill>
          <a:blip r:embed="rId18">
            <a:duotone>
              <a:schemeClr val="accent3">
                <a:shade val="45000"/>
                <a:satMod val="135000"/>
              </a:schemeClr>
              <a:prstClr val="white"/>
            </a:duotone>
          </a:blip>
          <a:stretch>
            <a:fillRect/>
          </a:stretch>
        </p:blipFill>
        <p:spPr>
          <a:xfrm>
            <a:off x="11436431" y="5472396"/>
            <a:ext cx="256032" cy="256032"/>
          </a:xfrm>
          <a:prstGeom prst="rect">
            <a:avLst/>
          </a:prstGeom>
        </p:spPr>
      </p:pic>
    </p:spTree>
    <p:extLst>
      <p:ext uri="{BB962C8B-B14F-4D97-AF65-F5344CB8AC3E}">
        <p14:creationId xmlns:p14="http://schemas.microsoft.com/office/powerpoint/2010/main" val="30412584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descr="White 3D rendering of a honeycomb">
            <a:extLst>
              <a:ext uri="{FF2B5EF4-FFF2-40B4-BE49-F238E27FC236}">
                <a16:creationId xmlns:a16="http://schemas.microsoft.com/office/drawing/2014/main" id="{A2EC893F-9768-DBFC-DAEB-74F92E1D2678}"/>
              </a:ext>
            </a:extLst>
          </p:cNvPr>
          <p:cNvPicPr>
            <a:picLocks noChangeAspect="1"/>
          </p:cNvPicPr>
          <p:nvPr/>
        </p:nvPicPr>
        <p:blipFill>
          <a:blip r:embed="rId2">
            <a:alphaModFix amt="50000"/>
          </a:blip>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337A3371-9EA4-4C46-A817-F8A47B8962FF}"/>
              </a:ext>
            </a:extLst>
          </p:cNvPr>
          <p:cNvSpPr txBox="1"/>
          <p:nvPr/>
        </p:nvSpPr>
        <p:spPr>
          <a:xfrm>
            <a:off x="552991" y="1856279"/>
            <a:ext cx="8138087" cy="646331"/>
          </a:xfrm>
          <a:prstGeom prst="rect">
            <a:avLst/>
          </a:prstGeom>
          <a:noFill/>
        </p:spPr>
        <p:txBody>
          <a:bodyPr wrap="square" rtlCol="0">
            <a:spAutoFit/>
          </a:bodyPr>
          <a:lstStyle/>
          <a:p>
            <a:r>
              <a:rPr lang="en-US" dirty="0">
                <a:latin typeface="Century Gothic" panose="020B0502020202020204" pitchFamily="34" charset="0"/>
              </a:rPr>
              <a:t>summary information / comments</a:t>
            </a:r>
          </a:p>
          <a:p>
            <a:r>
              <a:rPr lang="en-US" dirty="0">
                <a:latin typeface="Century Gothic" panose="020B0502020202020204" pitchFamily="34" charset="0"/>
              </a:rPr>
              <a:t> </a:t>
            </a:r>
          </a:p>
        </p:txBody>
      </p:sp>
      <p:sp>
        <p:nvSpPr>
          <p:cNvPr id="10" name="Oval 9">
            <a:extLst>
              <a:ext uri="{FF2B5EF4-FFF2-40B4-BE49-F238E27FC236}">
                <a16:creationId xmlns:a16="http://schemas.microsoft.com/office/drawing/2014/main" id="{0A4BE9AC-DA35-9B54-693C-B611E305506E}"/>
              </a:ext>
            </a:extLst>
          </p:cNvPr>
          <p:cNvSpPr/>
          <p:nvPr/>
        </p:nvSpPr>
        <p:spPr>
          <a:xfrm>
            <a:off x="85061" y="6540835"/>
            <a:ext cx="221472" cy="221472"/>
          </a:xfrm>
          <a:prstGeom prst="ellipse">
            <a:avLst/>
          </a:prstGeom>
          <a:solidFill>
            <a:srgbClr val="C524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52FE8392-7B13-5DAF-5440-70D7AB4363D9}"/>
              </a:ext>
            </a:extLst>
          </p:cNvPr>
          <p:cNvSpPr/>
          <p:nvPr/>
        </p:nvSpPr>
        <p:spPr>
          <a:xfrm>
            <a:off x="411377" y="6540835"/>
            <a:ext cx="221472" cy="22147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F7D62F12-363D-8751-7A1F-CCCA13E7E091}"/>
              </a:ext>
            </a:extLst>
          </p:cNvPr>
          <p:cNvSpPr/>
          <p:nvPr/>
        </p:nvSpPr>
        <p:spPr>
          <a:xfrm>
            <a:off x="737693" y="6540086"/>
            <a:ext cx="221472" cy="221472"/>
          </a:xfrm>
          <a:prstGeom prst="ellipse">
            <a:avLst/>
          </a:prstGeom>
          <a:solidFill>
            <a:srgbClr val="13C9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7B08147-D40D-6D8A-6518-A5FC4F74E46B}"/>
              </a:ext>
            </a:extLst>
          </p:cNvPr>
          <p:cNvSpPr/>
          <p:nvPr/>
        </p:nvSpPr>
        <p:spPr>
          <a:xfrm>
            <a:off x="1064009" y="6540086"/>
            <a:ext cx="221472" cy="221472"/>
          </a:xfrm>
          <a:prstGeom prst="ellipse">
            <a:avLst/>
          </a:prstGeom>
          <a:solidFill>
            <a:srgbClr val="FFA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Graphic 23">
            <a:extLst>
              <a:ext uri="{FF2B5EF4-FFF2-40B4-BE49-F238E27FC236}">
                <a16:creationId xmlns:a16="http://schemas.microsoft.com/office/drawing/2014/main" id="{CBB2DE82-416E-6BB2-6B68-E29AFB39A92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721241" y="1891340"/>
            <a:ext cx="1015454" cy="1015454"/>
          </a:xfrm>
          <a:prstGeom prst="rect">
            <a:avLst/>
          </a:prstGeom>
        </p:spPr>
      </p:pic>
      <p:pic>
        <p:nvPicPr>
          <p:cNvPr id="25" name="Graphic 24">
            <a:extLst>
              <a:ext uri="{FF2B5EF4-FFF2-40B4-BE49-F238E27FC236}">
                <a16:creationId xmlns:a16="http://schemas.microsoft.com/office/drawing/2014/main" id="{9EC5E2AE-AF38-9234-1D4F-B3CC72C8C3C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721241" y="4423842"/>
            <a:ext cx="1015454" cy="1015454"/>
          </a:xfrm>
          <a:prstGeom prst="rect">
            <a:avLst/>
          </a:prstGeom>
        </p:spPr>
      </p:pic>
      <p:pic>
        <p:nvPicPr>
          <p:cNvPr id="26" name="Graphic 25">
            <a:extLst>
              <a:ext uri="{FF2B5EF4-FFF2-40B4-BE49-F238E27FC236}">
                <a16:creationId xmlns:a16="http://schemas.microsoft.com/office/drawing/2014/main" id="{8257A112-8E02-BFFC-418E-47C3E73A332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721241" y="3200123"/>
            <a:ext cx="1015454" cy="1015454"/>
          </a:xfrm>
          <a:prstGeom prst="rect">
            <a:avLst/>
          </a:prstGeom>
        </p:spPr>
      </p:pic>
      <p:pic>
        <p:nvPicPr>
          <p:cNvPr id="27" name="Graphic 26">
            <a:extLst>
              <a:ext uri="{FF2B5EF4-FFF2-40B4-BE49-F238E27FC236}">
                <a16:creationId xmlns:a16="http://schemas.microsoft.com/office/drawing/2014/main" id="{AFE7A7F7-2FCE-A3F8-0AA7-2C91EFD64D0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721241" y="5524632"/>
            <a:ext cx="1015454" cy="1015454"/>
          </a:xfrm>
          <a:prstGeom prst="rect">
            <a:avLst/>
          </a:prstGeom>
        </p:spPr>
      </p:pic>
      <p:sp>
        <p:nvSpPr>
          <p:cNvPr id="13" name="TextBox 12">
            <a:extLst>
              <a:ext uri="{FF2B5EF4-FFF2-40B4-BE49-F238E27FC236}">
                <a16:creationId xmlns:a16="http://schemas.microsoft.com/office/drawing/2014/main" id="{19D7A315-BF60-0D7E-0723-BE6C15CB47FA}"/>
              </a:ext>
            </a:extLst>
          </p:cNvPr>
          <p:cNvSpPr txBox="1"/>
          <p:nvPr/>
        </p:nvSpPr>
        <p:spPr>
          <a:xfrm>
            <a:off x="188470" y="255046"/>
            <a:ext cx="2814982" cy="830997"/>
          </a:xfrm>
          <a:prstGeom prst="rect">
            <a:avLst/>
          </a:prstGeom>
          <a:noFill/>
        </p:spPr>
        <p:txBody>
          <a:bodyPr wrap="square" rtlCol="0">
            <a:spAutoFit/>
          </a:bodyPr>
          <a:lstStyle/>
          <a:p>
            <a:r>
              <a:rPr lang="en-US" sz="2400" dirty="0">
                <a:solidFill>
                  <a:schemeClr val="tx1">
                    <a:lumMod val="75000"/>
                    <a:lumOff val="25000"/>
                  </a:schemeClr>
                </a:solidFill>
                <a:latin typeface="Century Gothic" panose="020B0502020202020204" pitchFamily="34" charset="0"/>
              </a:rPr>
              <a:t>ROLES &amp; RESPONSIBILITIES</a:t>
            </a:r>
          </a:p>
        </p:txBody>
      </p:sp>
    </p:spTree>
    <p:extLst>
      <p:ext uri="{BB962C8B-B14F-4D97-AF65-F5344CB8AC3E}">
        <p14:creationId xmlns:p14="http://schemas.microsoft.com/office/powerpoint/2010/main" val="33589978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1624990342"/>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12241</TotalTime>
  <Words>319</Words>
  <Application>Microsoft Office PowerPoint</Application>
  <PresentationFormat>Widescreen</PresentationFormat>
  <Paragraphs>90</Paragraphs>
  <Slides>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Kayla Franssen</cp:lastModifiedBy>
  <cp:revision>31</cp:revision>
  <dcterms:created xsi:type="dcterms:W3CDTF">2022-05-22T18:55:25Z</dcterms:created>
  <dcterms:modified xsi:type="dcterms:W3CDTF">2024-07-15T19:23:57Z</dcterms:modified>
</cp:coreProperties>
</file>