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342" r:id="rId2"/>
    <p:sldId id="368" r:id="rId3"/>
    <p:sldId id="356" r:id="rId4"/>
    <p:sldId id="357" r:id="rId5"/>
    <p:sldId id="365" r:id="rId6"/>
    <p:sldId id="367" r:id="rId7"/>
    <p:sldId id="359" r:id="rId8"/>
    <p:sldId id="360" r:id="rId9"/>
    <p:sldId id="361" r:id="rId10"/>
    <p:sldId id="369" r:id="rId11"/>
    <p:sldId id="363" r:id="rId12"/>
    <p:sldId id="364" r:id="rId13"/>
    <p:sldId id="29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4F2"/>
    <a:srgbClr val="2B8D84"/>
    <a:srgbClr val="A1E3DD"/>
    <a:srgbClr val="39BDB0"/>
    <a:srgbClr val="013064"/>
    <a:srgbClr val="9CA58C"/>
    <a:srgbClr val="CBD6B5"/>
    <a:srgbClr val="EBD9B6"/>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B92E1E-F091-4C84-B92A-014E2DB64DDC}" v="38" dt="2024-04-23T00:20:31.1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FBB92E1E-F091-4C84-B92A-014E2DB64DDC}"/>
    <pc:docChg chg="undo custSel addSld delSld modSld sldOrd">
      <pc:chgData name="Bess Dunlevy" userId="dd4b9a8537dbe9d0" providerId="LiveId" clId="{FBB92E1E-F091-4C84-B92A-014E2DB64DDC}" dt="2024-04-23T00:20:39.662" v="1312" actId="20577"/>
      <pc:docMkLst>
        <pc:docMk/>
      </pc:docMkLst>
      <pc:sldChg chg="addSp delSp modSp mod">
        <pc:chgData name="Bess Dunlevy" userId="dd4b9a8537dbe9d0" providerId="LiveId" clId="{FBB92E1E-F091-4C84-B92A-014E2DB64DDC}" dt="2024-04-22T23:39:48.701" v="107" actId="1076"/>
        <pc:sldMkLst>
          <pc:docMk/>
          <pc:sldMk cId="1508588292" sldId="342"/>
        </pc:sldMkLst>
        <pc:spChg chg="del">
          <ac:chgData name="Bess Dunlevy" userId="dd4b9a8537dbe9d0" providerId="LiveId" clId="{FBB92E1E-F091-4C84-B92A-014E2DB64DDC}" dt="2024-04-22T23:35:26.371" v="12" actId="478"/>
          <ac:spMkLst>
            <pc:docMk/>
            <pc:sldMk cId="1508588292" sldId="342"/>
            <ac:spMk id="2" creationId="{FF52D5F1-171D-DD9F-AAC4-B41DC75DE343}"/>
          </ac:spMkLst>
        </pc:spChg>
        <pc:spChg chg="add mod">
          <ac:chgData name="Bess Dunlevy" userId="dd4b9a8537dbe9d0" providerId="LiveId" clId="{FBB92E1E-F091-4C84-B92A-014E2DB64DDC}" dt="2024-04-22T23:39:01.680" v="99" actId="207"/>
          <ac:spMkLst>
            <pc:docMk/>
            <pc:sldMk cId="1508588292" sldId="342"/>
            <ac:spMk id="3" creationId="{C4F6FE1B-A3A0-F6CC-3FB6-6588D3B2F1FD}"/>
          </ac:spMkLst>
        </pc:spChg>
        <pc:spChg chg="del">
          <ac:chgData name="Bess Dunlevy" userId="dd4b9a8537dbe9d0" providerId="LiveId" clId="{FBB92E1E-F091-4C84-B92A-014E2DB64DDC}" dt="2024-04-22T23:35:31.303" v="14" actId="478"/>
          <ac:spMkLst>
            <pc:docMk/>
            <pc:sldMk cId="1508588292" sldId="342"/>
            <ac:spMk id="8" creationId="{2860755A-3DA2-B02E-BDAB-612E67095E2B}"/>
          </ac:spMkLst>
        </pc:spChg>
        <pc:spChg chg="mod ord">
          <ac:chgData name="Bess Dunlevy" userId="dd4b9a8537dbe9d0" providerId="LiveId" clId="{FBB92E1E-F091-4C84-B92A-014E2DB64DDC}" dt="2024-04-22T23:39:48.701" v="107" actId="1076"/>
          <ac:spMkLst>
            <pc:docMk/>
            <pc:sldMk cId="1508588292" sldId="342"/>
            <ac:spMk id="9" creationId="{6045839C-986E-CB74-52B0-8750B55F87D5}"/>
          </ac:spMkLst>
        </pc:spChg>
        <pc:spChg chg="mod">
          <ac:chgData name="Bess Dunlevy" userId="dd4b9a8537dbe9d0" providerId="LiveId" clId="{FBB92E1E-F091-4C84-B92A-014E2DB64DDC}" dt="2024-04-22T23:39:29.325" v="103" actId="207"/>
          <ac:spMkLst>
            <pc:docMk/>
            <pc:sldMk cId="1508588292" sldId="342"/>
            <ac:spMk id="10" creationId="{C8EFCF31-80AD-C75E-2982-444BE7131CA0}"/>
          </ac:spMkLst>
        </pc:spChg>
        <pc:spChg chg="mod">
          <ac:chgData name="Bess Dunlevy" userId="dd4b9a8537dbe9d0" providerId="LiveId" clId="{FBB92E1E-F091-4C84-B92A-014E2DB64DDC}" dt="2024-04-22T23:35:10.682" v="10" actId="20577"/>
          <ac:spMkLst>
            <pc:docMk/>
            <pc:sldMk cId="1508588292" sldId="342"/>
            <ac:spMk id="33" creationId="{143A449B-AAB7-994A-92CE-8F48E2CA7DF6}"/>
          </ac:spMkLst>
        </pc:spChg>
        <pc:grpChg chg="mod ord">
          <ac:chgData name="Bess Dunlevy" userId="dd4b9a8537dbe9d0" providerId="LiveId" clId="{FBB92E1E-F091-4C84-B92A-014E2DB64DDC}" dt="2024-04-22T23:39:14.841" v="101" actId="1076"/>
          <ac:grpSpMkLst>
            <pc:docMk/>
            <pc:sldMk cId="1508588292" sldId="342"/>
            <ac:grpSpMk id="12" creationId="{E3BC537D-0F72-A7BE-524C-3492173F96A8}"/>
          </ac:grpSpMkLst>
        </pc:grpChg>
        <pc:picChg chg="del">
          <ac:chgData name="Bess Dunlevy" userId="dd4b9a8537dbe9d0" providerId="LiveId" clId="{FBB92E1E-F091-4C84-B92A-014E2DB64DDC}" dt="2024-04-22T23:35:22.123" v="11" actId="478"/>
          <ac:picMkLst>
            <pc:docMk/>
            <pc:sldMk cId="1508588292" sldId="342"/>
            <ac:picMk id="5" creationId="{3382F581-1D52-6E32-ABBC-238125EFDE47}"/>
          </ac:picMkLst>
        </pc:picChg>
        <pc:picChg chg="mod modCrop">
          <ac:chgData name="Bess Dunlevy" userId="dd4b9a8537dbe9d0" providerId="LiveId" clId="{FBB92E1E-F091-4C84-B92A-014E2DB64DDC}" dt="2024-04-22T23:38:05.023" v="75" actId="732"/>
          <ac:picMkLst>
            <pc:docMk/>
            <pc:sldMk cId="1508588292" sldId="342"/>
            <ac:picMk id="15" creationId="{7D547EB1-1706-F587-68FF-AAB17A4009C2}"/>
          </ac:picMkLst>
        </pc:picChg>
      </pc:sldChg>
      <pc:sldChg chg="delSp modSp del mod">
        <pc:chgData name="Bess Dunlevy" userId="dd4b9a8537dbe9d0" providerId="LiveId" clId="{FBB92E1E-F091-4C84-B92A-014E2DB64DDC}" dt="2024-04-23T00:19:59.070" v="1303" actId="47"/>
        <pc:sldMkLst>
          <pc:docMk/>
          <pc:sldMk cId="3611836273" sldId="355"/>
        </pc:sldMkLst>
        <pc:spChg chg="mod">
          <ac:chgData name="Bess Dunlevy" userId="dd4b9a8537dbe9d0" providerId="LiveId" clId="{FBB92E1E-F091-4C84-B92A-014E2DB64DDC}" dt="2024-04-22T23:41:20.646" v="290" actId="20577"/>
          <ac:spMkLst>
            <pc:docMk/>
            <pc:sldMk cId="3611836273" sldId="355"/>
            <ac:spMk id="3" creationId="{16AFC671-44F1-FB00-95BA-5872B76E1980}"/>
          </ac:spMkLst>
        </pc:spChg>
        <pc:spChg chg="mod">
          <ac:chgData name="Bess Dunlevy" userId="dd4b9a8537dbe9d0" providerId="LiveId" clId="{FBB92E1E-F091-4C84-B92A-014E2DB64DDC}" dt="2024-04-22T23:40:18.261" v="139" actId="20577"/>
          <ac:spMkLst>
            <pc:docMk/>
            <pc:sldMk cId="3611836273" sldId="355"/>
            <ac:spMk id="5" creationId="{2808FFD0-70EE-010E-F4F3-644CE571EE22}"/>
          </ac:spMkLst>
        </pc:spChg>
        <pc:spChg chg="mod">
          <ac:chgData name="Bess Dunlevy" userId="dd4b9a8537dbe9d0" providerId="LiveId" clId="{FBB92E1E-F091-4C84-B92A-014E2DB64DDC}" dt="2024-04-22T23:40:34.048" v="158" actId="20577"/>
          <ac:spMkLst>
            <pc:docMk/>
            <pc:sldMk cId="3611836273" sldId="355"/>
            <ac:spMk id="14" creationId="{4DB88848-906C-8856-4883-2DCAFB6BE3FF}"/>
          </ac:spMkLst>
        </pc:spChg>
        <pc:spChg chg="mod">
          <ac:chgData name="Bess Dunlevy" userId="dd4b9a8537dbe9d0" providerId="LiveId" clId="{FBB92E1E-F091-4C84-B92A-014E2DB64DDC}" dt="2024-04-22T23:40:38.385" v="175" actId="20577"/>
          <ac:spMkLst>
            <pc:docMk/>
            <pc:sldMk cId="3611836273" sldId="355"/>
            <ac:spMk id="16" creationId="{E00BEED8-B366-58E4-F519-DEA58EF791BC}"/>
          </ac:spMkLst>
        </pc:spChg>
        <pc:spChg chg="mod">
          <ac:chgData name="Bess Dunlevy" userId="dd4b9a8537dbe9d0" providerId="LiveId" clId="{FBB92E1E-F091-4C84-B92A-014E2DB64DDC}" dt="2024-04-22T23:40:46.321" v="209" actId="20577"/>
          <ac:spMkLst>
            <pc:docMk/>
            <pc:sldMk cId="3611836273" sldId="355"/>
            <ac:spMk id="18" creationId="{DCF07B7B-0B19-4730-8363-7DDB2881617C}"/>
          </ac:spMkLst>
        </pc:spChg>
        <pc:spChg chg="mod">
          <ac:chgData name="Bess Dunlevy" userId="dd4b9a8537dbe9d0" providerId="LiveId" clId="{FBB92E1E-F091-4C84-B92A-014E2DB64DDC}" dt="2024-04-22T23:40:54.296" v="225" actId="20577"/>
          <ac:spMkLst>
            <pc:docMk/>
            <pc:sldMk cId="3611836273" sldId="355"/>
            <ac:spMk id="20" creationId="{81C0FAEA-061F-BB8B-6D1D-581CBCE3EAE5}"/>
          </ac:spMkLst>
        </pc:spChg>
        <pc:spChg chg="mod">
          <ac:chgData name="Bess Dunlevy" userId="dd4b9a8537dbe9d0" providerId="LiveId" clId="{FBB92E1E-F091-4C84-B92A-014E2DB64DDC}" dt="2024-04-22T23:40:59.600" v="242" actId="20577"/>
          <ac:spMkLst>
            <pc:docMk/>
            <pc:sldMk cId="3611836273" sldId="355"/>
            <ac:spMk id="22" creationId="{0B4A0E54-12F4-B792-F8BD-E86619A3C4F3}"/>
          </ac:spMkLst>
        </pc:spChg>
        <pc:spChg chg="mod">
          <ac:chgData name="Bess Dunlevy" userId="dd4b9a8537dbe9d0" providerId="LiveId" clId="{FBB92E1E-F091-4C84-B92A-014E2DB64DDC}" dt="2024-04-22T23:41:06.510" v="270" actId="20577"/>
          <ac:spMkLst>
            <pc:docMk/>
            <pc:sldMk cId="3611836273" sldId="355"/>
            <ac:spMk id="24" creationId="{BEC12D96-8839-6F26-BB3C-727244C5E636}"/>
          </ac:spMkLst>
        </pc:spChg>
        <pc:spChg chg="mod">
          <ac:chgData name="Bess Dunlevy" userId="dd4b9a8537dbe9d0" providerId="LiveId" clId="{FBB92E1E-F091-4C84-B92A-014E2DB64DDC}" dt="2024-04-22T23:41:16.815" v="289" actId="20577"/>
          <ac:spMkLst>
            <pc:docMk/>
            <pc:sldMk cId="3611836273" sldId="355"/>
            <ac:spMk id="26" creationId="{08FDF008-2795-C96D-2D64-F92887AD3AC3}"/>
          </ac:spMkLst>
        </pc:spChg>
        <pc:picChg chg="del">
          <ac:chgData name="Bess Dunlevy" userId="dd4b9a8537dbe9d0" providerId="LiveId" clId="{FBB92E1E-F091-4C84-B92A-014E2DB64DDC}" dt="2024-04-22T23:40:24.861" v="140" actId="478"/>
          <ac:picMkLst>
            <pc:docMk/>
            <pc:sldMk cId="3611836273" sldId="355"/>
            <ac:picMk id="7" creationId="{AF88DBE9-70D0-4B19-55FF-A17B555A2CE2}"/>
          </ac:picMkLst>
        </pc:picChg>
      </pc:sldChg>
      <pc:sldChg chg="addSp delSp modSp mod">
        <pc:chgData name="Bess Dunlevy" userId="dd4b9a8537dbe9d0" providerId="LiveId" clId="{FBB92E1E-F091-4C84-B92A-014E2DB64DDC}" dt="2024-04-22T23:43:20.849" v="495" actId="12"/>
        <pc:sldMkLst>
          <pc:docMk/>
          <pc:sldMk cId="796655034" sldId="356"/>
        </pc:sldMkLst>
        <pc:spChg chg="mod">
          <ac:chgData name="Bess Dunlevy" userId="dd4b9a8537dbe9d0" providerId="LiveId" clId="{FBB92E1E-F091-4C84-B92A-014E2DB64DDC}" dt="2024-04-22T23:41:31.589" v="311" actId="20577"/>
          <ac:spMkLst>
            <pc:docMk/>
            <pc:sldMk cId="796655034" sldId="356"/>
            <ac:spMk id="3" creationId="{8965AB95-8984-CD54-0126-5B69ADB6BE63}"/>
          </ac:spMkLst>
        </pc:spChg>
        <pc:spChg chg="mod">
          <ac:chgData name="Bess Dunlevy" userId="dd4b9a8537dbe9d0" providerId="LiveId" clId="{FBB92E1E-F091-4C84-B92A-014E2DB64DDC}" dt="2024-04-22T23:42:04.129" v="370" actId="20577"/>
          <ac:spMkLst>
            <pc:docMk/>
            <pc:sldMk cId="796655034" sldId="356"/>
            <ac:spMk id="4" creationId="{6A04BA55-891D-AEDD-1E97-921613986F9D}"/>
          </ac:spMkLst>
        </pc:spChg>
        <pc:spChg chg="mod">
          <ac:chgData name="Bess Dunlevy" userId="dd4b9a8537dbe9d0" providerId="LiveId" clId="{FBB92E1E-F091-4C84-B92A-014E2DB64DDC}" dt="2024-04-22T23:42:13.707" v="371"/>
          <ac:spMkLst>
            <pc:docMk/>
            <pc:sldMk cId="796655034" sldId="356"/>
            <ac:spMk id="5" creationId="{AEB7D4DD-95BD-14D8-13DA-24C36BB66973}"/>
          </ac:spMkLst>
        </pc:spChg>
        <pc:spChg chg="del">
          <ac:chgData name="Bess Dunlevy" userId="dd4b9a8537dbe9d0" providerId="LiveId" clId="{FBB92E1E-F091-4C84-B92A-014E2DB64DDC}" dt="2024-04-22T23:41:47.281" v="312" actId="478"/>
          <ac:spMkLst>
            <pc:docMk/>
            <pc:sldMk cId="796655034" sldId="356"/>
            <ac:spMk id="6" creationId="{9652C817-1C0D-E55C-8958-1C90B07D0186}"/>
          </ac:spMkLst>
        </pc:spChg>
        <pc:spChg chg="del">
          <ac:chgData name="Bess Dunlevy" userId="dd4b9a8537dbe9d0" providerId="LiveId" clId="{FBB92E1E-F091-4C84-B92A-014E2DB64DDC}" dt="2024-04-22T23:41:47.281" v="312" actId="478"/>
          <ac:spMkLst>
            <pc:docMk/>
            <pc:sldMk cId="796655034" sldId="356"/>
            <ac:spMk id="7" creationId="{7808FF74-C03D-ED4C-C4E8-2D6019552166}"/>
          </ac:spMkLst>
        </pc:spChg>
        <pc:spChg chg="del">
          <ac:chgData name="Bess Dunlevy" userId="dd4b9a8537dbe9d0" providerId="LiveId" clId="{FBB92E1E-F091-4C84-B92A-014E2DB64DDC}" dt="2024-04-22T23:41:50.674" v="313" actId="478"/>
          <ac:spMkLst>
            <pc:docMk/>
            <pc:sldMk cId="796655034" sldId="356"/>
            <ac:spMk id="8" creationId="{14C00056-5695-4E08-86AB-16E91F25E3A4}"/>
          </ac:spMkLst>
        </pc:spChg>
        <pc:spChg chg="del">
          <ac:chgData name="Bess Dunlevy" userId="dd4b9a8537dbe9d0" providerId="LiveId" clId="{FBB92E1E-F091-4C84-B92A-014E2DB64DDC}" dt="2024-04-22T23:41:50.674" v="313" actId="478"/>
          <ac:spMkLst>
            <pc:docMk/>
            <pc:sldMk cId="796655034" sldId="356"/>
            <ac:spMk id="9" creationId="{B00CCC15-5250-BDB0-AE3A-2730281F8886}"/>
          </ac:spMkLst>
        </pc:spChg>
        <pc:spChg chg="del">
          <ac:chgData name="Bess Dunlevy" userId="dd4b9a8537dbe9d0" providerId="LiveId" clId="{FBB92E1E-F091-4C84-B92A-014E2DB64DDC}" dt="2024-04-22T23:41:47.281" v="312" actId="478"/>
          <ac:spMkLst>
            <pc:docMk/>
            <pc:sldMk cId="796655034" sldId="356"/>
            <ac:spMk id="10" creationId="{A60892FB-E0E1-A9D7-D335-2587A1EF8D97}"/>
          </ac:spMkLst>
        </pc:spChg>
        <pc:spChg chg="del">
          <ac:chgData name="Bess Dunlevy" userId="dd4b9a8537dbe9d0" providerId="LiveId" clId="{FBB92E1E-F091-4C84-B92A-014E2DB64DDC}" dt="2024-04-22T23:41:50.674" v="313" actId="478"/>
          <ac:spMkLst>
            <pc:docMk/>
            <pc:sldMk cId="796655034" sldId="356"/>
            <ac:spMk id="11" creationId="{C6E7C592-C71E-F771-88E3-A93A71C4CA89}"/>
          </ac:spMkLst>
        </pc:spChg>
        <pc:spChg chg="mod">
          <ac:chgData name="Bess Dunlevy" userId="dd4b9a8537dbe9d0" providerId="LiveId" clId="{FBB92E1E-F091-4C84-B92A-014E2DB64DDC}" dt="2024-04-22T23:42:13.707" v="371"/>
          <ac:spMkLst>
            <pc:docMk/>
            <pc:sldMk cId="796655034" sldId="356"/>
            <ac:spMk id="12" creationId="{BA3E8393-36EE-5420-2BF9-39D2448E2607}"/>
          </ac:spMkLst>
        </pc:spChg>
        <pc:spChg chg="del">
          <ac:chgData name="Bess Dunlevy" userId="dd4b9a8537dbe9d0" providerId="LiveId" clId="{FBB92E1E-F091-4C84-B92A-014E2DB64DDC}" dt="2024-04-22T23:41:47.281" v="312" actId="478"/>
          <ac:spMkLst>
            <pc:docMk/>
            <pc:sldMk cId="796655034" sldId="356"/>
            <ac:spMk id="13" creationId="{1B5FDD1A-F2CE-2EBE-D9B7-EF0EB12798C4}"/>
          </ac:spMkLst>
        </pc:spChg>
        <pc:spChg chg="del">
          <ac:chgData name="Bess Dunlevy" userId="dd4b9a8537dbe9d0" providerId="LiveId" clId="{FBB92E1E-F091-4C84-B92A-014E2DB64DDC}" dt="2024-04-22T23:41:50.674" v="313" actId="478"/>
          <ac:spMkLst>
            <pc:docMk/>
            <pc:sldMk cId="796655034" sldId="356"/>
            <ac:spMk id="14" creationId="{699C0EEC-8293-E458-D571-A209B40FEAFC}"/>
          </ac:spMkLst>
        </pc:spChg>
        <pc:spChg chg="del">
          <ac:chgData name="Bess Dunlevy" userId="dd4b9a8537dbe9d0" providerId="LiveId" clId="{FBB92E1E-F091-4C84-B92A-014E2DB64DDC}" dt="2024-04-22T23:41:47.281" v="312" actId="478"/>
          <ac:spMkLst>
            <pc:docMk/>
            <pc:sldMk cId="796655034" sldId="356"/>
            <ac:spMk id="15" creationId="{5F8AC152-82A7-2DD7-5CF3-8B2756CE641C}"/>
          </ac:spMkLst>
        </pc:spChg>
        <pc:spChg chg="del">
          <ac:chgData name="Bess Dunlevy" userId="dd4b9a8537dbe9d0" providerId="LiveId" clId="{FBB92E1E-F091-4C84-B92A-014E2DB64DDC}" dt="2024-04-22T23:41:50.674" v="313" actId="478"/>
          <ac:spMkLst>
            <pc:docMk/>
            <pc:sldMk cId="796655034" sldId="356"/>
            <ac:spMk id="16" creationId="{AEF91A5D-F4EF-FC4B-2298-1D04F8FAE76F}"/>
          </ac:spMkLst>
        </pc:spChg>
        <pc:spChg chg="add del mod">
          <ac:chgData name="Bess Dunlevy" userId="dd4b9a8537dbe9d0" providerId="LiveId" clId="{FBB92E1E-F091-4C84-B92A-014E2DB64DDC}" dt="2024-04-22T23:42:20.168" v="374" actId="478"/>
          <ac:spMkLst>
            <pc:docMk/>
            <pc:sldMk cId="796655034" sldId="356"/>
            <ac:spMk id="17" creationId="{C74E3724-D011-07E7-6A13-8226E9C62E87}"/>
          </ac:spMkLst>
        </pc:spChg>
        <pc:spChg chg="add mod ord">
          <ac:chgData name="Bess Dunlevy" userId="dd4b9a8537dbe9d0" providerId="LiveId" clId="{FBB92E1E-F091-4C84-B92A-014E2DB64DDC}" dt="2024-04-22T23:42:46.719" v="412" actId="167"/>
          <ac:spMkLst>
            <pc:docMk/>
            <pc:sldMk cId="796655034" sldId="356"/>
            <ac:spMk id="18" creationId="{8D451ADF-EA62-2019-693E-922FC8CF4F9B}"/>
          </ac:spMkLst>
        </pc:spChg>
        <pc:spChg chg="add mod">
          <ac:chgData name="Bess Dunlevy" userId="dd4b9a8537dbe9d0" providerId="LiveId" clId="{FBB92E1E-F091-4C84-B92A-014E2DB64DDC}" dt="2024-04-22T23:42:40.297" v="410" actId="14100"/>
          <ac:spMkLst>
            <pc:docMk/>
            <pc:sldMk cId="796655034" sldId="356"/>
            <ac:spMk id="20" creationId="{550437AA-F7C1-B54E-D90D-9335927DC01A}"/>
          </ac:spMkLst>
        </pc:spChg>
        <pc:spChg chg="add mod">
          <ac:chgData name="Bess Dunlevy" userId="dd4b9a8537dbe9d0" providerId="LiveId" clId="{FBB92E1E-F091-4C84-B92A-014E2DB64DDC}" dt="2024-04-22T23:43:20.849" v="495" actId="12"/>
          <ac:spMkLst>
            <pc:docMk/>
            <pc:sldMk cId="796655034" sldId="356"/>
            <ac:spMk id="21" creationId="{8F774514-D7D5-87B2-0183-7A2D817DAAD2}"/>
          </ac:spMkLst>
        </pc:spChg>
        <pc:grpChg chg="add mod">
          <ac:chgData name="Bess Dunlevy" userId="dd4b9a8537dbe9d0" providerId="LiveId" clId="{FBB92E1E-F091-4C84-B92A-014E2DB64DDC}" dt="2024-04-22T23:42:15.951" v="372" actId="1076"/>
          <ac:grpSpMkLst>
            <pc:docMk/>
            <pc:sldMk cId="796655034" sldId="356"/>
            <ac:grpSpMk id="2" creationId="{C04CCC6F-48E1-640F-6E0B-E9AC3A128B32}"/>
          </ac:grpSpMkLst>
        </pc:grpChg>
        <pc:picChg chg="del">
          <ac:chgData name="Bess Dunlevy" userId="dd4b9a8537dbe9d0" providerId="LiveId" clId="{FBB92E1E-F091-4C84-B92A-014E2DB64DDC}" dt="2024-04-22T23:41:26.509" v="291" actId="478"/>
          <ac:picMkLst>
            <pc:docMk/>
            <pc:sldMk cId="796655034" sldId="356"/>
            <ac:picMk id="19" creationId="{088FF6C2-B821-3267-718D-D2EBBB21A1DF}"/>
          </ac:picMkLst>
        </pc:picChg>
      </pc:sldChg>
      <pc:sldChg chg="addSp delSp modSp mod">
        <pc:chgData name="Bess Dunlevy" userId="dd4b9a8537dbe9d0" providerId="LiveId" clId="{FBB92E1E-F091-4C84-B92A-014E2DB64DDC}" dt="2024-04-22T23:48:42.426" v="705" actId="20577"/>
        <pc:sldMkLst>
          <pc:docMk/>
          <pc:sldMk cId="3043765362" sldId="357"/>
        </pc:sldMkLst>
        <pc:spChg chg="mod">
          <ac:chgData name="Bess Dunlevy" userId="dd4b9a8537dbe9d0" providerId="LiveId" clId="{FBB92E1E-F091-4C84-B92A-014E2DB64DDC}" dt="2024-04-22T23:45:05.912" v="596" actId="207"/>
          <ac:spMkLst>
            <pc:docMk/>
            <pc:sldMk cId="3043765362" sldId="357"/>
            <ac:spMk id="2" creationId="{EB59E79D-CDEF-7FEF-2E37-25389DA41D9D}"/>
          </ac:spMkLst>
        </pc:spChg>
        <pc:spChg chg="mod">
          <ac:chgData name="Bess Dunlevy" userId="dd4b9a8537dbe9d0" providerId="LiveId" clId="{FBB92E1E-F091-4C84-B92A-014E2DB64DDC}" dt="2024-04-22T23:43:55.211" v="515" actId="20577"/>
          <ac:spMkLst>
            <pc:docMk/>
            <pc:sldMk cId="3043765362" sldId="357"/>
            <ac:spMk id="3" creationId="{8965AB95-8984-CD54-0126-5B69ADB6BE63}"/>
          </ac:spMkLst>
        </pc:spChg>
        <pc:spChg chg="add mod">
          <ac:chgData name="Bess Dunlevy" userId="dd4b9a8537dbe9d0" providerId="LiveId" clId="{FBB92E1E-F091-4C84-B92A-014E2DB64DDC}" dt="2024-04-22T23:44:35.391" v="594" actId="20577"/>
          <ac:spMkLst>
            <pc:docMk/>
            <pc:sldMk cId="3043765362" sldId="357"/>
            <ac:spMk id="4" creationId="{02ED95E9-C76F-CFF9-1CE5-70D66622345F}"/>
          </ac:spMkLst>
        </pc:spChg>
        <pc:spChg chg="add mod">
          <ac:chgData name="Bess Dunlevy" userId="dd4b9a8537dbe9d0" providerId="LiveId" clId="{FBB92E1E-F091-4C84-B92A-014E2DB64DDC}" dt="2024-04-22T23:48:42.426" v="705" actId="20577"/>
          <ac:spMkLst>
            <pc:docMk/>
            <pc:sldMk cId="3043765362" sldId="357"/>
            <ac:spMk id="7" creationId="{892FE6F9-3E94-3810-9713-4E056C9B1180}"/>
          </ac:spMkLst>
        </pc:spChg>
        <pc:spChg chg="add mod">
          <ac:chgData name="Bess Dunlevy" userId="dd4b9a8537dbe9d0" providerId="LiveId" clId="{FBB92E1E-F091-4C84-B92A-014E2DB64DDC}" dt="2024-04-22T23:45:56.696" v="610" actId="1076"/>
          <ac:spMkLst>
            <pc:docMk/>
            <pc:sldMk cId="3043765362" sldId="357"/>
            <ac:spMk id="8" creationId="{AFB64256-DE03-B17A-E5E3-34E15348FDE4}"/>
          </ac:spMkLst>
        </pc:spChg>
        <pc:spChg chg="add mod">
          <ac:chgData name="Bess Dunlevy" userId="dd4b9a8537dbe9d0" providerId="LiveId" clId="{FBB92E1E-F091-4C84-B92A-014E2DB64DDC}" dt="2024-04-22T23:46:13.731" v="646" actId="1076"/>
          <ac:spMkLst>
            <pc:docMk/>
            <pc:sldMk cId="3043765362" sldId="357"/>
            <ac:spMk id="9" creationId="{D808D4AC-AD40-FF14-5AB1-1C6C388B8632}"/>
          </ac:spMkLst>
        </pc:spChg>
        <pc:spChg chg="del mod">
          <ac:chgData name="Bess Dunlevy" userId="dd4b9a8537dbe9d0" providerId="LiveId" clId="{FBB92E1E-F091-4C84-B92A-014E2DB64DDC}" dt="2024-04-22T23:44:20.974" v="524" actId="478"/>
          <ac:spMkLst>
            <pc:docMk/>
            <pc:sldMk cId="3043765362" sldId="357"/>
            <ac:spMk id="10" creationId="{A60892FB-E0E1-A9D7-D335-2587A1EF8D97}"/>
          </ac:spMkLst>
        </pc:spChg>
        <pc:spChg chg="add mod">
          <ac:chgData name="Bess Dunlevy" userId="dd4b9a8537dbe9d0" providerId="LiveId" clId="{FBB92E1E-F091-4C84-B92A-014E2DB64DDC}" dt="2024-04-22T23:46:31.171" v="654" actId="20577"/>
          <ac:spMkLst>
            <pc:docMk/>
            <pc:sldMk cId="3043765362" sldId="357"/>
            <ac:spMk id="11" creationId="{8A163B42-68DF-C880-DEEF-C987196AFAEC}"/>
          </ac:spMkLst>
        </pc:spChg>
        <pc:spChg chg="add mod">
          <ac:chgData name="Bess Dunlevy" userId="dd4b9a8537dbe9d0" providerId="LiveId" clId="{FBB92E1E-F091-4C84-B92A-014E2DB64DDC}" dt="2024-04-22T23:46:19.323" v="648" actId="1076"/>
          <ac:spMkLst>
            <pc:docMk/>
            <pc:sldMk cId="3043765362" sldId="357"/>
            <ac:spMk id="13" creationId="{775D794B-14BF-2901-DF95-9D4157666300}"/>
          </ac:spMkLst>
        </pc:spChg>
        <pc:spChg chg="add mod">
          <ac:chgData name="Bess Dunlevy" userId="dd4b9a8537dbe9d0" providerId="LiveId" clId="{FBB92E1E-F091-4C84-B92A-014E2DB64DDC}" dt="2024-04-22T23:46:38.957" v="659" actId="1076"/>
          <ac:spMkLst>
            <pc:docMk/>
            <pc:sldMk cId="3043765362" sldId="357"/>
            <ac:spMk id="14" creationId="{E3DCEE63-6A26-4A45-CC74-B6CF7DB89D01}"/>
          </ac:spMkLst>
        </pc:spChg>
        <pc:spChg chg="add mod">
          <ac:chgData name="Bess Dunlevy" userId="dd4b9a8537dbe9d0" providerId="LiveId" clId="{FBB92E1E-F091-4C84-B92A-014E2DB64DDC}" dt="2024-04-22T23:46:23.794" v="650" actId="1076"/>
          <ac:spMkLst>
            <pc:docMk/>
            <pc:sldMk cId="3043765362" sldId="357"/>
            <ac:spMk id="15" creationId="{C2FB2BF5-7296-ECF3-59AC-A7A6A4A9530E}"/>
          </ac:spMkLst>
        </pc:spChg>
        <pc:spChg chg="add mod">
          <ac:chgData name="Bess Dunlevy" userId="dd4b9a8537dbe9d0" providerId="LiveId" clId="{FBB92E1E-F091-4C84-B92A-014E2DB64DDC}" dt="2024-04-22T23:46:27.657" v="652" actId="1076"/>
          <ac:spMkLst>
            <pc:docMk/>
            <pc:sldMk cId="3043765362" sldId="357"/>
            <ac:spMk id="16" creationId="{0BF33F3D-1C36-35F4-1D7B-492FABD55BF5}"/>
          </ac:spMkLst>
        </pc:spChg>
        <pc:spChg chg="del">
          <ac:chgData name="Bess Dunlevy" userId="dd4b9a8537dbe9d0" providerId="LiveId" clId="{FBB92E1E-F091-4C84-B92A-014E2DB64DDC}" dt="2024-04-22T23:44:00.418" v="520" actId="478"/>
          <ac:spMkLst>
            <pc:docMk/>
            <pc:sldMk cId="3043765362" sldId="357"/>
            <ac:spMk id="17" creationId="{EF674F9C-E54E-39CF-45D7-FA76A2F8423C}"/>
          </ac:spMkLst>
        </pc:spChg>
        <pc:spChg chg="del">
          <ac:chgData name="Bess Dunlevy" userId="dd4b9a8537dbe9d0" providerId="LiveId" clId="{FBB92E1E-F091-4C84-B92A-014E2DB64DDC}" dt="2024-04-22T23:44:01.402" v="521" actId="478"/>
          <ac:spMkLst>
            <pc:docMk/>
            <pc:sldMk cId="3043765362" sldId="357"/>
            <ac:spMk id="21" creationId="{63B99BDF-ADA0-6D9E-C107-E6A8242A8D9D}"/>
          </ac:spMkLst>
        </pc:spChg>
        <pc:spChg chg="del">
          <ac:chgData name="Bess Dunlevy" userId="dd4b9a8537dbe9d0" providerId="LiveId" clId="{FBB92E1E-F091-4C84-B92A-014E2DB64DDC}" dt="2024-04-22T23:44:02.273" v="522" actId="478"/>
          <ac:spMkLst>
            <pc:docMk/>
            <pc:sldMk cId="3043765362" sldId="357"/>
            <ac:spMk id="25" creationId="{CD6B0515-39B3-39D3-942C-844F880D11F9}"/>
          </ac:spMkLst>
        </pc:spChg>
        <pc:spChg chg="add mod">
          <ac:chgData name="Bess Dunlevy" userId="dd4b9a8537dbe9d0" providerId="LiveId" clId="{FBB92E1E-F091-4C84-B92A-014E2DB64DDC}" dt="2024-04-22T23:46:27.657" v="652" actId="1076"/>
          <ac:spMkLst>
            <pc:docMk/>
            <pc:sldMk cId="3043765362" sldId="357"/>
            <ac:spMk id="29" creationId="{A4766616-F5BF-546E-E2FB-7AF6DEB3765C}"/>
          </ac:spMkLst>
        </pc:spChg>
        <pc:grpChg chg="del">
          <ac:chgData name="Bess Dunlevy" userId="dd4b9a8537dbe9d0" providerId="LiveId" clId="{FBB92E1E-F091-4C84-B92A-014E2DB64DDC}" dt="2024-04-22T23:43:56.683" v="516" actId="478"/>
          <ac:grpSpMkLst>
            <pc:docMk/>
            <pc:sldMk cId="3043765362" sldId="357"/>
            <ac:grpSpMk id="12" creationId="{9D605588-771D-D0D0-8F93-2C00A01B6786}"/>
          </ac:grpSpMkLst>
        </pc:grpChg>
        <pc:grpChg chg="del">
          <ac:chgData name="Bess Dunlevy" userId="dd4b9a8537dbe9d0" providerId="LiveId" clId="{FBB92E1E-F091-4C84-B92A-014E2DB64DDC}" dt="2024-04-22T23:43:57.650" v="517" actId="478"/>
          <ac:grpSpMkLst>
            <pc:docMk/>
            <pc:sldMk cId="3043765362" sldId="357"/>
            <ac:grpSpMk id="18" creationId="{949894ED-70B8-6AE9-B989-2505408DE9A0}"/>
          </ac:grpSpMkLst>
        </pc:grpChg>
        <pc:grpChg chg="del">
          <ac:chgData name="Bess Dunlevy" userId="dd4b9a8537dbe9d0" providerId="LiveId" clId="{FBB92E1E-F091-4C84-B92A-014E2DB64DDC}" dt="2024-04-22T23:43:58.353" v="518" actId="478"/>
          <ac:grpSpMkLst>
            <pc:docMk/>
            <pc:sldMk cId="3043765362" sldId="357"/>
            <ac:grpSpMk id="22" creationId="{46C81649-BA1E-C9D8-8E36-C9AD9FE49557}"/>
          </ac:grpSpMkLst>
        </pc:grpChg>
        <pc:grpChg chg="del">
          <ac:chgData name="Bess Dunlevy" userId="dd4b9a8537dbe9d0" providerId="LiveId" clId="{FBB92E1E-F091-4C84-B92A-014E2DB64DDC}" dt="2024-04-22T23:43:59.042" v="519" actId="478"/>
          <ac:grpSpMkLst>
            <pc:docMk/>
            <pc:sldMk cId="3043765362" sldId="357"/>
            <ac:grpSpMk id="26" creationId="{6E332596-F9EE-612A-0C38-EC85F4045981}"/>
          </ac:grpSpMkLst>
        </pc:grpChg>
        <pc:picChg chg="del">
          <ac:chgData name="Bess Dunlevy" userId="dd4b9a8537dbe9d0" providerId="LiveId" clId="{FBB92E1E-F091-4C84-B92A-014E2DB64DDC}" dt="2024-04-22T23:43:44.262" v="497" actId="478"/>
          <ac:picMkLst>
            <pc:docMk/>
            <pc:sldMk cId="3043765362" sldId="357"/>
            <ac:picMk id="30" creationId="{CABA4466-5917-69FC-EFCF-386CB3982B7A}"/>
          </ac:picMkLst>
        </pc:picChg>
        <pc:picChg chg="add mod">
          <ac:chgData name="Bess Dunlevy" userId="dd4b9a8537dbe9d0" providerId="LiveId" clId="{FBB92E1E-F091-4C84-B92A-014E2DB64DDC}" dt="2024-04-22T23:47:44.933" v="668" actId="1076"/>
          <ac:picMkLst>
            <pc:docMk/>
            <pc:sldMk cId="3043765362" sldId="357"/>
            <ac:picMk id="32" creationId="{BB7D069A-E2F2-6E06-2AC7-CEE4AE297A37}"/>
          </ac:picMkLst>
        </pc:picChg>
        <pc:picChg chg="add mod">
          <ac:chgData name="Bess Dunlevy" userId="dd4b9a8537dbe9d0" providerId="LiveId" clId="{FBB92E1E-F091-4C84-B92A-014E2DB64DDC}" dt="2024-04-22T23:47:44.933" v="668" actId="1076"/>
          <ac:picMkLst>
            <pc:docMk/>
            <pc:sldMk cId="3043765362" sldId="357"/>
            <ac:picMk id="34" creationId="{449D556D-A333-CEDF-435B-4A479A3DDE6E}"/>
          </ac:picMkLst>
        </pc:picChg>
        <pc:picChg chg="add mod modCrop">
          <ac:chgData name="Bess Dunlevy" userId="dd4b9a8537dbe9d0" providerId="LiveId" clId="{FBB92E1E-F091-4C84-B92A-014E2DB64DDC}" dt="2024-04-22T23:48:22.651" v="673" actId="732"/>
          <ac:picMkLst>
            <pc:docMk/>
            <pc:sldMk cId="3043765362" sldId="357"/>
            <ac:picMk id="36" creationId="{411E1646-8FBB-214A-D6C8-403AFA495D2B}"/>
          </ac:picMkLst>
        </pc:picChg>
      </pc:sldChg>
      <pc:sldChg chg="del">
        <pc:chgData name="Bess Dunlevy" userId="dd4b9a8537dbe9d0" providerId="LiveId" clId="{FBB92E1E-F091-4C84-B92A-014E2DB64DDC}" dt="2024-04-22T23:59:20.868" v="1237" actId="47"/>
        <pc:sldMkLst>
          <pc:docMk/>
          <pc:sldMk cId="3888793118" sldId="358"/>
        </pc:sldMkLst>
      </pc:sldChg>
      <pc:sldChg chg="addSp delSp modSp mod ord">
        <pc:chgData name="Bess Dunlevy" userId="dd4b9a8537dbe9d0" providerId="LiveId" clId="{FBB92E1E-F091-4C84-B92A-014E2DB64DDC}" dt="2024-04-22T23:57:48.445" v="1125" actId="207"/>
        <pc:sldMkLst>
          <pc:docMk/>
          <pc:sldMk cId="1710487080" sldId="359"/>
        </pc:sldMkLst>
        <pc:spChg chg="mod">
          <ac:chgData name="Bess Dunlevy" userId="dd4b9a8537dbe9d0" providerId="LiveId" clId="{FBB92E1E-F091-4C84-B92A-014E2DB64DDC}" dt="2024-04-22T23:54:34.779" v="973" actId="20577"/>
          <ac:spMkLst>
            <pc:docMk/>
            <pc:sldMk cId="1710487080" sldId="359"/>
            <ac:spMk id="3" creationId="{8965AB95-8984-CD54-0126-5B69ADB6BE63}"/>
          </ac:spMkLst>
        </pc:spChg>
        <pc:spChg chg="mod">
          <ac:chgData name="Bess Dunlevy" userId="dd4b9a8537dbe9d0" providerId="LiveId" clId="{FBB92E1E-F091-4C84-B92A-014E2DB64DDC}" dt="2024-04-22T23:55:00.160" v="1011" actId="20577"/>
          <ac:spMkLst>
            <pc:docMk/>
            <pc:sldMk cId="1710487080" sldId="359"/>
            <ac:spMk id="4" creationId="{6A04BA55-891D-AEDD-1E97-921613986F9D}"/>
          </ac:spMkLst>
        </pc:spChg>
        <pc:spChg chg="del">
          <ac:chgData name="Bess Dunlevy" userId="dd4b9a8537dbe9d0" providerId="LiveId" clId="{FBB92E1E-F091-4C84-B92A-014E2DB64DDC}" dt="2024-04-22T23:55:20.291" v="1017" actId="478"/>
          <ac:spMkLst>
            <pc:docMk/>
            <pc:sldMk cId="1710487080" sldId="359"/>
            <ac:spMk id="23" creationId="{D2F6D308-5335-D71B-2DF4-ABA8984AF9B6}"/>
          </ac:spMkLst>
        </pc:spChg>
        <pc:spChg chg="del">
          <ac:chgData name="Bess Dunlevy" userId="dd4b9a8537dbe9d0" providerId="LiveId" clId="{FBB92E1E-F091-4C84-B92A-014E2DB64DDC}" dt="2024-04-22T23:56:54.495" v="1087" actId="478"/>
          <ac:spMkLst>
            <pc:docMk/>
            <pc:sldMk cId="1710487080" sldId="359"/>
            <ac:spMk id="29" creationId="{C9F84310-18B4-6AFE-CB9B-26F70150EFC5}"/>
          </ac:spMkLst>
        </pc:spChg>
        <pc:graphicFrameChg chg="add mod modGraphic">
          <ac:chgData name="Bess Dunlevy" userId="dd4b9a8537dbe9d0" providerId="LiveId" clId="{FBB92E1E-F091-4C84-B92A-014E2DB64DDC}" dt="2024-04-22T23:57:48.445" v="1125" actId="207"/>
          <ac:graphicFrameMkLst>
            <pc:docMk/>
            <pc:sldMk cId="1710487080" sldId="359"/>
            <ac:graphicFrameMk id="2" creationId="{5A4092B0-D808-E906-922A-2323D61CDBC4}"/>
          </ac:graphicFrameMkLst>
        </pc:graphicFrameChg>
        <pc:picChg chg="del">
          <ac:chgData name="Bess Dunlevy" userId="dd4b9a8537dbe9d0" providerId="LiveId" clId="{FBB92E1E-F091-4C84-B92A-014E2DB64DDC}" dt="2024-04-22T23:55:11.262" v="1015" actId="478"/>
          <ac:picMkLst>
            <pc:docMk/>
            <pc:sldMk cId="1710487080" sldId="359"/>
            <ac:picMk id="17" creationId="{9A233260-35B9-DC4F-F229-201AA0730C8E}"/>
          </ac:picMkLst>
        </pc:picChg>
        <pc:picChg chg="del">
          <ac:chgData name="Bess Dunlevy" userId="dd4b9a8537dbe9d0" providerId="LiveId" clId="{FBB92E1E-F091-4C84-B92A-014E2DB64DDC}" dt="2024-04-22T23:55:10.602" v="1014" actId="478"/>
          <ac:picMkLst>
            <pc:docMk/>
            <pc:sldMk cId="1710487080" sldId="359"/>
            <ac:picMk id="19" creationId="{C3993F0B-F73B-1E0E-FEB1-09D5207D829D}"/>
          </ac:picMkLst>
        </pc:picChg>
        <pc:picChg chg="del">
          <ac:chgData name="Bess Dunlevy" userId="dd4b9a8537dbe9d0" providerId="LiveId" clId="{FBB92E1E-F091-4C84-B92A-014E2DB64DDC}" dt="2024-04-22T23:55:10.159" v="1013" actId="478"/>
          <ac:picMkLst>
            <pc:docMk/>
            <pc:sldMk cId="1710487080" sldId="359"/>
            <ac:picMk id="21" creationId="{CC518382-B7B7-2FA8-0AA6-5E26FE768B56}"/>
          </ac:picMkLst>
        </pc:picChg>
        <pc:picChg chg="del">
          <ac:chgData name="Bess Dunlevy" userId="dd4b9a8537dbe9d0" providerId="LiveId" clId="{FBB92E1E-F091-4C84-B92A-014E2DB64DDC}" dt="2024-04-22T23:55:11.828" v="1016" actId="478"/>
          <ac:picMkLst>
            <pc:docMk/>
            <pc:sldMk cId="1710487080" sldId="359"/>
            <ac:picMk id="27" creationId="{7376691F-8392-B644-2CA9-F8C7BF09A3DA}"/>
          </ac:picMkLst>
        </pc:picChg>
        <pc:picChg chg="del">
          <ac:chgData name="Bess Dunlevy" userId="dd4b9a8537dbe9d0" providerId="LiveId" clId="{FBB92E1E-F091-4C84-B92A-014E2DB64DDC}" dt="2024-04-22T23:55:02.340" v="1012" actId="478"/>
          <ac:picMkLst>
            <pc:docMk/>
            <pc:sldMk cId="1710487080" sldId="359"/>
            <ac:picMk id="30" creationId="{6EF21F21-76DC-EBDF-17F3-C070C750660E}"/>
          </ac:picMkLst>
        </pc:picChg>
      </pc:sldChg>
      <pc:sldChg chg="delSp modSp mod ord">
        <pc:chgData name="Bess Dunlevy" userId="dd4b9a8537dbe9d0" providerId="LiveId" clId="{FBB92E1E-F091-4C84-B92A-014E2DB64DDC}" dt="2024-04-23T00:20:13.635" v="1306" actId="1076"/>
        <pc:sldMkLst>
          <pc:docMk/>
          <pc:sldMk cId="1387154715" sldId="360"/>
        </pc:sldMkLst>
        <pc:spChg chg="mod">
          <ac:chgData name="Bess Dunlevy" userId="dd4b9a8537dbe9d0" providerId="LiveId" clId="{FBB92E1E-F091-4C84-B92A-014E2DB64DDC}" dt="2024-04-23T00:20:10.182" v="1304" actId="20577"/>
          <ac:spMkLst>
            <pc:docMk/>
            <pc:sldMk cId="1387154715" sldId="360"/>
            <ac:spMk id="3" creationId="{8965AB95-8984-CD54-0126-5B69ADB6BE63}"/>
          </ac:spMkLst>
        </pc:spChg>
        <pc:spChg chg="mod">
          <ac:chgData name="Bess Dunlevy" userId="dd4b9a8537dbe9d0" providerId="LiveId" clId="{FBB92E1E-F091-4C84-B92A-014E2DB64DDC}" dt="2024-04-22T23:58:57.985" v="1233" actId="20577"/>
          <ac:spMkLst>
            <pc:docMk/>
            <pc:sldMk cId="1387154715" sldId="360"/>
            <ac:spMk id="8" creationId="{6AD3C837-F103-DAC3-7308-CF97CA213E4A}"/>
          </ac:spMkLst>
        </pc:spChg>
        <pc:spChg chg="del">
          <ac:chgData name="Bess Dunlevy" userId="dd4b9a8537dbe9d0" providerId="LiveId" clId="{FBB92E1E-F091-4C84-B92A-014E2DB64DDC}" dt="2024-04-23T00:20:11.540" v="1305" actId="478"/>
          <ac:spMkLst>
            <pc:docMk/>
            <pc:sldMk cId="1387154715" sldId="360"/>
            <ac:spMk id="13" creationId="{15653CB3-EB94-6701-0B9A-C76AC5CC7822}"/>
          </ac:spMkLst>
        </pc:spChg>
        <pc:picChg chg="mod">
          <ac:chgData name="Bess Dunlevy" userId="dd4b9a8537dbe9d0" providerId="LiveId" clId="{FBB92E1E-F091-4C84-B92A-014E2DB64DDC}" dt="2024-04-23T00:20:13.635" v="1306" actId="1076"/>
          <ac:picMkLst>
            <pc:docMk/>
            <pc:sldMk cId="1387154715" sldId="360"/>
            <ac:picMk id="4" creationId="{D966F667-908F-4CB5-239D-0B513622CAA9}"/>
          </ac:picMkLst>
        </pc:picChg>
        <pc:picChg chg="del">
          <ac:chgData name="Bess Dunlevy" userId="dd4b9a8537dbe9d0" providerId="LiveId" clId="{FBB92E1E-F091-4C84-B92A-014E2DB64DDC}" dt="2024-04-22T23:58:04.734" v="1138" actId="478"/>
          <ac:picMkLst>
            <pc:docMk/>
            <pc:sldMk cId="1387154715" sldId="360"/>
            <ac:picMk id="16" creationId="{806FBE92-BBF2-B8D5-FFBB-AD47CD58D4E9}"/>
          </ac:picMkLst>
        </pc:picChg>
      </pc:sldChg>
      <pc:sldChg chg="delSp modSp mod ord">
        <pc:chgData name="Bess Dunlevy" userId="dd4b9a8537dbe9d0" providerId="LiveId" clId="{FBB92E1E-F091-4C84-B92A-014E2DB64DDC}" dt="2024-04-23T00:20:20.339" v="1307" actId="20577"/>
        <pc:sldMkLst>
          <pc:docMk/>
          <pc:sldMk cId="3656165722" sldId="361"/>
        </pc:sldMkLst>
        <pc:spChg chg="mod">
          <ac:chgData name="Bess Dunlevy" userId="dd4b9a8537dbe9d0" providerId="LiveId" clId="{FBB92E1E-F091-4C84-B92A-014E2DB64DDC}" dt="2024-04-23T00:20:20.339" v="1307" actId="20577"/>
          <ac:spMkLst>
            <pc:docMk/>
            <pc:sldMk cId="3656165722" sldId="361"/>
            <ac:spMk id="3" creationId="{8965AB95-8984-CD54-0126-5B69ADB6BE63}"/>
          </ac:spMkLst>
        </pc:spChg>
        <pc:picChg chg="del">
          <ac:chgData name="Bess Dunlevy" userId="dd4b9a8537dbe9d0" providerId="LiveId" clId="{FBB92E1E-F091-4C84-B92A-014E2DB64DDC}" dt="2024-04-22T23:59:06.291" v="1236" actId="478"/>
          <ac:picMkLst>
            <pc:docMk/>
            <pc:sldMk cId="3656165722" sldId="361"/>
            <ac:picMk id="6" creationId="{C5024C9F-0ACC-3A49-F538-B33081DFE7EF}"/>
          </ac:picMkLst>
        </pc:picChg>
      </pc:sldChg>
      <pc:sldChg chg="modSp del mod">
        <pc:chgData name="Bess Dunlevy" userId="dd4b9a8537dbe9d0" providerId="LiveId" clId="{FBB92E1E-F091-4C84-B92A-014E2DB64DDC}" dt="2024-04-22T23:59:20.868" v="1237" actId="47"/>
        <pc:sldMkLst>
          <pc:docMk/>
          <pc:sldMk cId="3074307783" sldId="362"/>
        </pc:sldMkLst>
        <pc:spChg chg="mod">
          <ac:chgData name="Bess Dunlevy" userId="dd4b9a8537dbe9d0" providerId="LiveId" clId="{FBB92E1E-F091-4C84-B92A-014E2DB64DDC}" dt="2024-04-22T23:49:47.658" v="800" actId="1076"/>
          <ac:spMkLst>
            <pc:docMk/>
            <pc:sldMk cId="3074307783" sldId="362"/>
            <ac:spMk id="2" creationId="{0CBFCC4B-A771-F0DC-EF29-7CF56E6A97BF}"/>
          </ac:spMkLst>
        </pc:spChg>
        <pc:spChg chg="mod">
          <ac:chgData name="Bess Dunlevy" userId="dd4b9a8537dbe9d0" providerId="LiveId" clId="{FBB92E1E-F091-4C84-B92A-014E2DB64DDC}" dt="2024-04-22T23:49:47.658" v="800" actId="1076"/>
          <ac:spMkLst>
            <pc:docMk/>
            <pc:sldMk cId="3074307783" sldId="362"/>
            <ac:spMk id="7" creationId="{7808FF74-C03D-ED4C-C4E8-2D6019552166}"/>
          </ac:spMkLst>
        </pc:spChg>
        <pc:spChg chg="mod">
          <ac:chgData name="Bess Dunlevy" userId="dd4b9a8537dbe9d0" providerId="LiveId" clId="{FBB92E1E-F091-4C84-B92A-014E2DB64DDC}" dt="2024-04-22T23:49:47.658" v="800" actId="1076"/>
          <ac:spMkLst>
            <pc:docMk/>
            <pc:sldMk cId="3074307783" sldId="362"/>
            <ac:spMk id="8" creationId="{180608BC-AD8F-A1B8-2A2F-A6D15FB0A699}"/>
          </ac:spMkLst>
        </pc:spChg>
        <pc:spChg chg="mod">
          <ac:chgData name="Bess Dunlevy" userId="dd4b9a8537dbe9d0" providerId="LiveId" clId="{FBB92E1E-F091-4C84-B92A-014E2DB64DDC}" dt="2024-04-22T23:49:47.658" v="800" actId="1076"/>
          <ac:spMkLst>
            <pc:docMk/>
            <pc:sldMk cId="3074307783" sldId="362"/>
            <ac:spMk id="9" creationId="{DBF0A113-2E25-A3F7-D60C-0026CC4B0A8B}"/>
          </ac:spMkLst>
        </pc:spChg>
        <pc:spChg chg="mod">
          <ac:chgData name="Bess Dunlevy" userId="dd4b9a8537dbe9d0" providerId="LiveId" clId="{FBB92E1E-F091-4C84-B92A-014E2DB64DDC}" dt="2024-04-22T23:49:47.658" v="800" actId="1076"/>
          <ac:spMkLst>
            <pc:docMk/>
            <pc:sldMk cId="3074307783" sldId="362"/>
            <ac:spMk id="10" creationId="{A60892FB-E0E1-A9D7-D335-2587A1EF8D97}"/>
          </ac:spMkLst>
        </pc:spChg>
        <pc:spChg chg="mod">
          <ac:chgData name="Bess Dunlevy" userId="dd4b9a8537dbe9d0" providerId="LiveId" clId="{FBB92E1E-F091-4C84-B92A-014E2DB64DDC}" dt="2024-04-22T23:49:47.658" v="800" actId="1076"/>
          <ac:spMkLst>
            <pc:docMk/>
            <pc:sldMk cId="3074307783" sldId="362"/>
            <ac:spMk id="15" creationId="{5F8AC152-82A7-2DD7-5CF3-8B2756CE641C}"/>
          </ac:spMkLst>
        </pc:spChg>
        <pc:spChg chg="mod">
          <ac:chgData name="Bess Dunlevy" userId="dd4b9a8537dbe9d0" providerId="LiveId" clId="{FBB92E1E-F091-4C84-B92A-014E2DB64DDC}" dt="2024-04-22T23:49:47.658" v="800" actId="1076"/>
          <ac:spMkLst>
            <pc:docMk/>
            <pc:sldMk cId="3074307783" sldId="362"/>
            <ac:spMk id="30" creationId="{E1D21A4B-4A2E-774B-BA71-ADF2256FA1C4}"/>
          </ac:spMkLst>
        </pc:spChg>
        <pc:spChg chg="mod">
          <ac:chgData name="Bess Dunlevy" userId="dd4b9a8537dbe9d0" providerId="LiveId" clId="{FBB92E1E-F091-4C84-B92A-014E2DB64DDC}" dt="2024-04-22T23:49:47.658" v="800" actId="1076"/>
          <ac:spMkLst>
            <pc:docMk/>
            <pc:sldMk cId="3074307783" sldId="362"/>
            <ac:spMk id="33" creationId="{B7C6EB03-BED1-220E-CE7D-828CC49B1D7E}"/>
          </ac:spMkLst>
        </pc:spChg>
      </pc:sldChg>
      <pc:sldChg chg="addSp delSp modSp mod">
        <pc:chgData name="Bess Dunlevy" userId="dd4b9a8537dbe9d0" providerId="LiveId" clId="{FBB92E1E-F091-4C84-B92A-014E2DB64DDC}" dt="2024-04-23T00:20:36.403" v="1309" actId="20577"/>
        <pc:sldMkLst>
          <pc:docMk/>
          <pc:sldMk cId="2802085455" sldId="363"/>
        </pc:sldMkLst>
        <pc:spChg chg="mod">
          <ac:chgData name="Bess Dunlevy" userId="dd4b9a8537dbe9d0" providerId="LiveId" clId="{FBB92E1E-F091-4C84-B92A-014E2DB64DDC}" dt="2024-04-23T00:20:36.403" v="1309" actId="20577"/>
          <ac:spMkLst>
            <pc:docMk/>
            <pc:sldMk cId="2802085455" sldId="363"/>
            <ac:spMk id="3" creationId="{8965AB95-8984-CD54-0126-5B69ADB6BE63}"/>
          </ac:spMkLst>
        </pc:spChg>
        <pc:spChg chg="mod">
          <ac:chgData name="Bess Dunlevy" userId="dd4b9a8537dbe9d0" providerId="LiveId" clId="{FBB92E1E-F091-4C84-B92A-014E2DB64DDC}" dt="2024-04-23T00:02:46.897" v="1291" actId="14100"/>
          <ac:spMkLst>
            <pc:docMk/>
            <pc:sldMk cId="2802085455" sldId="363"/>
            <ac:spMk id="4" creationId="{6A04BA55-891D-AEDD-1E97-921613986F9D}"/>
          </ac:spMkLst>
        </pc:spChg>
        <pc:spChg chg="mod">
          <ac:chgData name="Bess Dunlevy" userId="dd4b9a8537dbe9d0" providerId="LiveId" clId="{FBB92E1E-F091-4C84-B92A-014E2DB64DDC}" dt="2024-04-22T23:59:44.541" v="1268" actId="20577"/>
          <ac:spMkLst>
            <pc:docMk/>
            <pc:sldMk cId="2802085455" sldId="363"/>
            <ac:spMk id="10" creationId="{B67AC8D1-2CC7-0E8B-D659-D5EE0157852B}"/>
          </ac:spMkLst>
        </pc:spChg>
        <pc:spChg chg="mod">
          <ac:chgData name="Bess Dunlevy" userId="dd4b9a8537dbe9d0" providerId="LiveId" clId="{FBB92E1E-F091-4C84-B92A-014E2DB64DDC}" dt="2024-04-22T23:59:51.844" v="1274" actId="20577"/>
          <ac:spMkLst>
            <pc:docMk/>
            <pc:sldMk cId="2802085455" sldId="363"/>
            <ac:spMk id="29" creationId="{C9F84310-18B4-6AFE-CB9B-26F70150EFC5}"/>
          </ac:spMkLst>
        </pc:spChg>
        <pc:picChg chg="add del mod modCrop">
          <ac:chgData name="Bess Dunlevy" userId="dd4b9a8537dbe9d0" providerId="LiveId" clId="{FBB92E1E-F091-4C84-B92A-014E2DB64DDC}" dt="2024-04-23T00:01:43.111" v="1277" actId="478"/>
          <ac:picMkLst>
            <pc:docMk/>
            <pc:sldMk cId="2802085455" sldId="363"/>
            <ac:picMk id="5" creationId="{459096CE-CDF9-18CE-3BE2-0D61A764F319}"/>
          </ac:picMkLst>
        </pc:picChg>
        <pc:picChg chg="del">
          <ac:chgData name="Bess Dunlevy" userId="dd4b9a8537dbe9d0" providerId="LiveId" clId="{FBB92E1E-F091-4C84-B92A-014E2DB64DDC}" dt="2024-04-22T23:59:38.552" v="1259" actId="478"/>
          <ac:picMkLst>
            <pc:docMk/>
            <pc:sldMk cId="2802085455" sldId="363"/>
            <ac:picMk id="6" creationId="{1D3C15FF-F24C-6797-E816-BA0339EB9649}"/>
          </ac:picMkLst>
        </pc:picChg>
        <pc:picChg chg="add mod">
          <ac:chgData name="Bess Dunlevy" userId="dd4b9a8537dbe9d0" providerId="LiveId" clId="{FBB92E1E-F091-4C84-B92A-014E2DB64DDC}" dt="2024-04-23T00:03:25.948" v="1296" actId="1076"/>
          <ac:picMkLst>
            <pc:docMk/>
            <pc:sldMk cId="2802085455" sldId="363"/>
            <ac:picMk id="8" creationId="{1AE90BF6-B6CA-ED0D-E6B8-6115062BDD96}"/>
          </ac:picMkLst>
        </pc:picChg>
        <pc:picChg chg="mod">
          <ac:chgData name="Bess Dunlevy" userId="dd4b9a8537dbe9d0" providerId="LiveId" clId="{FBB92E1E-F091-4C84-B92A-014E2DB64DDC}" dt="2024-04-23T00:02:44.671" v="1290" actId="1076"/>
          <ac:picMkLst>
            <pc:docMk/>
            <pc:sldMk cId="2802085455" sldId="363"/>
            <ac:picMk id="9" creationId="{0B429BA9-6B7C-268B-232F-5B7E1145EC6D}"/>
          </ac:picMkLst>
        </pc:picChg>
        <pc:picChg chg="del">
          <ac:chgData name="Bess Dunlevy" userId="dd4b9a8537dbe9d0" providerId="LiveId" clId="{FBB92E1E-F091-4C84-B92A-014E2DB64DDC}" dt="2024-04-23T00:02:09.521" v="1281" actId="478"/>
          <ac:picMkLst>
            <pc:docMk/>
            <pc:sldMk cId="2802085455" sldId="363"/>
            <ac:picMk id="11" creationId="{CA461D72-8775-3151-616B-F12D489D5786}"/>
          </ac:picMkLst>
        </pc:picChg>
        <pc:picChg chg="add mod">
          <ac:chgData name="Bess Dunlevy" userId="dd4b9a8537dbe9d0" providerId="LiveId" clId="{FBB92E1E-F091-4C84-B92A-014E2DB64DDC}" dt="2024-04-23T00:02:41.783" v="1289" actId="1076"/>
          <ac:picMkLst>
            <pc:docMk/>
            <pc:sldMk cId="2802085455" sldId="363"/>
            <ac:picMk id="13" creationId="{B3B3F47C-215E-C357-D720-AA8776B99D86}"/>
          </ac:picMkLst>
        </pc:picChg>
        <pc:picChg chg="add mod">
          <ac:chgData name="Bess Dunlevy" userId="dd4b9a8537dbe9d0" providerId="LiveId" clId="{FBB92E1E-F091-4C84-B92A-014E2DB64DDC}" dt="2024-04-23T00:03:25.948" v="1296" actId="1076"/>
          <ac:picMkLst>
            <pc:docMk/>
            <pc:sldMk cId="2802085455" sldId="363"/>
            <ac:picMk id="15" creationId="{25803640-D496-6836-B8EB-6231CF900CD7}"/>
          </ac:picMkLst>
        </pc:picChg>
        <pc:picChg chg="del">
          <ac:chgData name="Bess Dunlevy" userId="dd4b9a8537dbe9d0" providerId="LiveId" clId="{FBB92E1E-F091-4C84-B92A-014E2DB64DDC}" dt="2024-04-23T00:02:10.787" v="1282" actId="478"/>
          <ac:picMkLst>
            <pc:docMk/>
            <pc:sldMk cId="2802085455" sldId="363"/>
            <ac:picMk id="18" creationId="{1C5FD7C0-DE92-9ADF-40B4-BDB158E773BB}"/>
          </ac:picMkLst>
        </pc:picChg>
        <pc:picChg chg="del">
          <ac:chgData name="Bess Dunlevy" userId="dd4b9a8537dbe9d0" providerId="LiveId" clId="{FBB92E1E-F091-4C84-B92A-014E2DB64DDC}" dt="2024-04-23T00:02:15.170" v="1284" actId="478"/>
          <ac:picMkLst>
            <pc:docMk/>
            <pc:sldMk cId="2802085455" sldId="363"/>
            <ac:picMk id="20" creationId="{9BE569CD-D426-1D80-A6EF-DDE696FE24C1}"/>
          </ac:picMkLst>
        </pc:picChg>
      </pc:sldChg>
      <pc:sldChg chg="delSp modSp mod">
        <pc:chgData name="Bess Dunlevy" userId="dd4b9a8537dbe9d0" providerId="LiveId" clId="{FBB92E1E-F091-4C84-B92A-014E2DB64DDC}" dt="2024-04-23T00:20:39.662" v="1312" actId="20577"/>
        <pc:sldMkLst>
          <pc:docMk/>
          <pc:sldMk cId="2442841606" sldId="364"/>
        </pc:sldMkLst>
        <pc:spChg chg="mod">
          <ac:chgData name="Bess Dunlevy" userId="dd4b9a8537dbe9d0" providerId="LiveId" clId="{FBB92E1E-F091-4C84-B92A-014E2DB64DDC}" dt="2024-04-23T00:20:39.662" v="1312" actId="20577"/>
          <ac:spMkLst>
            <pc:docMk/>
            <pc:sldMk cId="2442841606" sldId="364"/>
            <ac:spMk id="7" creationId="{BD11F34D-B8C6-9C8B-71D2-BC0EBAFA67AF}"/>
          </ac:spMkLst>
        </pc:spChg>
        <pc:spChg chg="mod">
          <ac:chgData name="Bess Dunlevy" userId="dd4b9a8537dbe9d0" providerId="LiveId" clId="{FBB92E1E-F091-4C84-B92A-014E2DB64DDC}" dt="2024-04-23T00:03:52.166" v="1301" actId="207"/>
          <ac:spMkLst>
            <pc:docMk/>
            <pc:sldMk cId="2442841606" sldId="364"/>
            <ac:spMk id="12" creationId="{22678EFD-B826-8F91-221A-A3CA20841A44}"/>
          </ac:spMkLst>
        </pc:spChg>
        <pc:spChg chg="del">
          <ac:chgData name="Bess Dunlevy" userId="dd4b9a8537dbe9d0" providerId="LiveId" clId="{FBB92E1E-F091-4C84-B92A-014E2DB64DDC}" dt="2024-04-23T00:03:37.816" v="1299" actId="478"/>
          <ac:spMkLst>
            <pc:docMk/>
            <pc:sldMk cId="2442841606" sldId="364"/>
            <ac:spMk id="28" creationId="{9419EF63-AB98-20E2-A1A7-693B36D12601}"/>
          </ac:spMkLst>
        </pc:spChg>
        <pc:spChg chg="mod">
          <ac:chgData name="Bess Dunlevy" userId="dd4b9a8537dbe9d0" providerId="LiveId" clId="{FBB92E1E-F091-4C84-B92A-014E2DB64DDC}" dt="2024-04-23T00:03:42.354" v="1300" actId="20577"/>
          <ac:spMkLst>
            <pc:docMk/>
            <pc:sldMk cId="2442841606" sldId="364"/>
            <ac:spMk id="29" creationId="{4DAB26E4-00EB-4D51-C054-18EE0065A87A}"/>
          </ac:spMkLst>
        </pc:spChg>
        <pc:picChg chg="del">
          <ac:chgData name="Bess Dunlevy" userId="dd4b9a8537dbe9d0" providerId="LiveId" clId="{FBB92E1E-F091-4C84-B92A-014E2DB64DDC}" dt="2024-04-23T00:03:35.670" v="1298" actId="478"/>
          <ac:picMkLst>
            <pc:docMk/>
            <pc:sldMk cId="2442841606" sldId="364"/>
            <ac:picMk id="30" creationId="{65A023DE-16D2-1F89-F5CC-A430D3559EED}"/>
          </ac:picMkLst>
        </pc:picChg>
      </pc:sldChg>
      <pc:sldChg chg="addSp delSp modSp add mod">
        <pc:chgData name="Bess Dunlevy" userId="dd4b9a8537dbe9d0" providerId="LiveId" clId="{FBB92E1E-F091-4C84-B92A-014E2DB64DDC}" dt="2024-04-22T23:51:46.289" v="843" actId="1076"/>
        <pc:sldMkLst>
          <pc:docMk/>
          <pc:sldMk cId="852827101" sldId="365"/>
        </pc:sldMkLst>
        <pc:spChg chg="del">
          <ac:chgData name="Bess Dunlevy" userId="dd4b9a8537dbe9d0" providerId="LiveId" clId="{FBB92E1E-F091-4C84-B92A-014E2DB64DDC}" dt="2024-04-22T23:49:34.065" v="798" actId="478"/>
          <ac:spMkLst>
            <pc:docMk/>
            <pc:sldMk cId="852827101" sldId="365"/>
            <ac:spMk id="2" creationId="{EB59E79D-CDEF-7FEF-2E37-25389DA41D9D}"/>
          </ac:spMkLst>
        </pc:spChg>
        <pc:spChg chg="mod">
          <ac:chgData name="Bess Dunlevy" userId="dd4b9a8537dbe9d0" providerId="LiveId" clId="{FBB92E1E-F091-4C84-B92A-014E2DB64DDC}" dt="2024-04-22T23:49:00.734" v="724" actId="20577"/>
          <ac:spMkLst>
            <pc:docMk/>
            <pc:sldMk cId="852827101" sldId="365"/>
            <ac:spMk id="3" creationId="{8965AB95-8984-CD54-0126-5B69ADB6BE63}"/>
          </ac:spMkLst>
        </pc:spChg>
        <pc:spChg chg="mod">
          <ac:chgData name="Bess Dunlevy" userId="dd4b9a8537dbe9d0" providerId="LiveId" clId="{FBB92E1E-F091-4C84-B92A-014E2DB64DDC}" dt="2024-04-22T23:51:46.289" v="843" actId="1076"/>
          <ac:spMkLst>
            <pc:docMk/>
            <pc:sldMk cId="852827101" sldId="365"/>
            <ac:spMk id="4" creationId="{02ED95E9-C76F-CFF9-1CE5-70D66622345F}"/>
          </ac:spMkLst>
        </pc:spChg>
        <pc:spChg chg="add mod">
          <ac:chgData name="Bess Dunlevy" userId="dd4b9a8537dbe9d0" providerId="LiveId" clId="{FBB92E1E-F091-4C84-B92A-014E2DB64DDC}" dt="2024-04-22T23:49:57.249" v="802" actId="1076"/>
          <ac:spMkLst>
            <pc:docMk/>
            <pc:sldMk cId="852827101" sldId="365"/>
            <ac:spMk id="5" creationId="{70F09A4F-CFA1-9B25-4DA3-63FDDD8CACF1}"/>
          </ac:spMkLst>
        </pc:spChg>
        <pc:spChg chg="add mod ord">
          <ac:chgData name="Bess Dunlevy" userId="dd4b9a8537dbe9d0" providerId="LiveId" clId="{FBB92E1E-F091-4C84-B92A-014E2DB64DDC}" dt="2024-04-22T23:51:19.845" v="838" actId="167"/>
          <ac:spMkLst>
            <pc:docMk/>
            <pc:sldMk cId="852827101" sldId="365"/>
            <ac:spMk id="6" creationId="{AD730F74-7DE8-29F3-B4B4-80CEEFD784B6}"/>
          </ac:spMkLst>
        </pc:spChg>
        <pc:spChg chg="del">
          <ac:chgData name="Bess Dunlevy" userId="dd4b9a8537dbe9d0" providerId="LiveId" clId="{FBB92E1E-F091-4C84-B92A-014E2DB64DDC}" dt="2024-04-22T23:49:35.242" v="799" actId="478"/>
          <ac:spMkLst>
            <pc:docMk/>
            <pc:sldMk cId="852827101" sldId="365"/>
            <ac:spMk id="7" creationId="{892FE6F9-3E94-3810-9713-4E056C9B1180}"/>
          </ac:spMkLst>
        </pc:spChg>
        <pc:spChg chg="del mod">
          <ac:chgData name="Bess Dunlevy" userId="dd4b9a8537dbe9d0" providerId="LiveId" clId="{FBB92E1E-F091-4C84-B92A-014E2DB64DDC}" dt="2024-04-22T23:49:33.584" v="797" actId="478"/>
          <ac:spMkLst>
            <pc:docMk/>
            <pc:sldMk cId="852827101" sldId="365"/>
            <ac:spMk id="8" creationId="{AFB64256-DE03-B17A-E5E3-34E15348FDE4}"/>
          </ac:spMkLst>
        </pc:spChg>
        <pc:spChg chg="del mod">
          <ac:chgData name="Bess Dunlevy" userId="dd4b9a8537dbe9d0" providerId="LiveId" clId="{FBB92E1E-F091-4C84-B92A-014E2DB64DDC}" dt="2024-04-22T23:49:33.584" v="797" actId="478"/>
          <ac:spMkLst>
            <pc:docMk/>
            <pc:sldMk cId="852827101" sldId="365"/>
            <ac:spMk id="9" creationId="{D808D4AC-AD40-FF14-5AB1-1C6C388B8632}"/>
          </ac:spMkLst>
        </pc:spChg>
        <pc:spChg chg="add mod">
          <ac:chgData name="Bess Dunlevy" userId="dd4b9a8537dbe9d0" providerId="LiveId" clId="{FBB92E1E-F091-4C84-B92A-014E2DB64DDC}" dt="2024-04-22T23:50:15.989" v="824" actId="255"/>
          <ac:spMkLst>
            <pc:docMk/>
            <pc:sldMk cId="852827101" sldId="365"/>
            <ac:spMk id="10" creationId="{8BCCAEB9-B9C4-B84B-7B49-80C8B1B70E7A}"/>
          </ac:spMkLst>
        </pc:spChg>
        <pc:spChg chg="del mod">
          <ac:chgData name="Bess Dunlevy" userId="dd4b9a8537dbe9d0" providerId="LiveId" clId="{FBB92E1E-F091-4C84-B92A-014E2DB64DDC}" dt="2024-04-22T23:49:33.584" v="797" actId="478"/>
          <ac:spMkLst>
            <pc:docMk/>
            <pc:sldMk cId="852827101" sldId="365"/>
            <ac:spMk id="11" creationId="{8A163B42-68DF-C880-DEEF-C987196AFAEC}"/>
          </ac:spMkLst>
        </pc:spChg>
        <pc:spChg chg="add mod">
          <ac:chgData name="Bess Dunlevy" userId="dd4b9a8537dbe9d0" providerId="LiveId" clId="{FBB92E1E-F091-4C84-B92A-014E2DB64DDC}" dt="2024-04-22T23:51:16.021" v="837" actId="207"/>
          <ac:spMkLst>
            <pc:docMk/>
            <pc:sldMk cId="852827101" sldId="365"/>
            <ac:spMk id="12" creationId="{A623F02E-8E01-0A67-418F-1D159BF11047}"/>
          </ac:spMkLst>
        </pc:spChg>
        <pc:spChg chg="del mod">
          <ac:chgData name="Bess Dunlevy" userId="dd4b9a8537dbe9d0" providerId="LiveId" clId="{FBB92E1E-F091-4C84-B92A-014E2DB64DDC}" dt="2024-04-22T23:49:33.584" v="797" actId="478"/>
          <ac:spMkLst>
            <pc:docMk/>
            <pc:sldMk cId="852827101" sldId="365"/>
            <ac:spMk id="13" creationId="{775D794B-14BF-2901-DF95-9D4157666300}"/>
          </ac:spMkLst>
        </pc:spChg>
        <pc:spChg chg="del mod">
          <ac:chgData name="Bess Dunlevy" userId="dd4b9a8537dbe9d0" providerId="LiveId" clId="{FBB92E1E-F091-4C84-B92A-014E2DB64DDC}" dt="2024-04-22T23:49:33.584" v="797" actId="478"/>
          <ac:spMkLst>
            <pc:docMk/>
            <pc:sldMk cId="852827101" sldId="365"/>
            <ac:spMk id="14" creationId="{E3DCEE63-6A26-4A45-CC74-B6CF7DB89D01}"/>
          </ac:spMkLst>
        </pc:spChg>
        <pc:spChg chg="del">
          <ac:chgData name="Bess Dunlevy" userId="dd4b9a8537dbe9d0" providerId="LiveId" clId="{FBB92E1E-F091-4C84-B92A-014E2DB64DDC}" dt="2024-04-22T23:49:33.584" v="797" actId="478"/>
          <ac:spMkLst>
            <pc:docMk/>
            <pc:sldMk cId="852827101" sldId="365"/>
            <ac:spMk id="15" creationId="{C2FB2BF5-7296-ECF3-59AC-A7A6A4A9530E}"/>
          </ac:spMkLst>
        </pc:spChg>
        <pc:spChg chg="del">
          <ac:chgData name="Bess Dunlevy" userId="dd4b9a8537dbe9d0" providerId="LiveId" clId="{FBB92E1E-F091-4C84-B92A-014E2DB64DDC}" dt="2024-04-22T23:49:33.584" v="797" actId="478"/>
          <ac:spMkLst>
            <pc:docMk/>
            <pc:sldMk cId="852827101" sldId="365"/>
            <ac:spMk id="16" creationId="{0BF33F3D-1C36-35F4-1D7B-492FABD55BF5}"/>
          </ac:spMkLst>
        </pc:spChg>
        <pc:spChg chg="add mod">
          <ac:chgData name="Bess Dunlevy" userId="dd4b9a8537dbe9d0" providerId="LiveId" clId="{FBB92E1E-F091-4C84-B92A-014E2DB64DDC}" dt="2024-04-22T23:51:16.021" v="837" actId="207"/>
          <ac:spMkLst>
            <pc:docMk/>
            <pc:sldMk cId="852827101" sldId="365"/>
            <ac:spMk id="17" creationId="{D186E7E4-0E07-7F45-2984-BF1C10E46820}"/>
          </ac:spMkLst>
        </pc:spChg>
        <pc:spChg chg="add mod">
          <ac:chgData name="Bess Dunlevy" userId="dd4b9a8537dbe9d0" providerId="LiveId" clId="{FBB92E1E-F091-4C84-B92A-014E2DB64DDC}" dt="2024-04-22T23:49:57.249" v="802" actId="1076"/>
          <ac:spMkLst>
            <pc:docMk/>
            <pc:sldMk cId="852827101" sldId="365"/>
            <ac:spMk id="18" creationId="{94BD41C1-1A75-57B9-1539-9B89CC0A16D1}"/>
          </ac:spMkLst>
        </pc:spChg>
        <pc:spChg chg="add mod">
          <ac:chgData name="Bess Dunlevy" userId="dd4b9a8537dbe9d0" providerId="LiveId" clId="{FBB92E1E-F091-4C84-B92A-014E2DB64DDC}" dt="2024-04-22T23:49:57.249" v="802" actId="1076"/>
          <ac:spMkLst>
            <pc:docMk/>
            <pc:sldMk cId="852827101" sldId="365"/>
            <ac:spMk id="19" creationId="{9BB47F17-B948-FA64-391C-E7DE5A8E91C8}"/>
          </ac:spMkLst>
        </pc:spChg>
        <pc:spChg chg="add mod">
          <ac:chgData name="Bess Dunlevy" userId="dd4b9a8537dbe9d0" providerId="LiveId" clId="{FBB92E1E-F091-4C84-B92A-014E2DB64DDC}" dt="2024-04-22T23:49:57.249" v="802" actId="1076"/>
          <ac:spMkLst>
            <pc:docMk/>
            <pc:sldMk cId="852827101" sldId="365"/>
            <ac:spMk id="20" creationId="{8E6A81E5-90B2-A884-AB54-C45D54BC23CF}"/>
          </ac:spMkLst>
        </pc:spChg>
        <pc:spChg chg="add mod">
          <ac:chgData name="Bess Dunlevy" userId="dd4b9a8537dbe9d0" providerId="LiveId" clId="{FBB92E1E-F091-4C84-B92A-014E2DB64DDC}" dt="2024-04-22T23:51:36.173" v="842" actId="255"/>
          <ac:spMkLst>
            <pc:docMk/>
            <pc:sldMk cId="852827101" sldId="365"/>
            <ac:spMk id="21" creationId="{5F12ED45-845F-5260-442B-F21F2688E96F}"/>
          </ac:spMkLst>
        </pc:spChg>
        <pc:spChg chg="add mod">
          <ac:chgData name="Bess Dunlevy" userId="dd4b9a8537dbe9d0" providerId="LiveId" clId="{FBB92E1E-F091-4C84-B92A-014E2DB64DDC}" dt="2024-04-22T23:50:26.890" v="832" actId="1076"/>
          <ac:spMkLst>
            <pc:docMk/>
            <pc:sldMk cId="852827101" sldId="365"/>
            <ac:spMk id="22" creationId="{A5D31ED5-64F2-79BF-0546-D80F78E004B4}"/>
          </ac:spMkLst>
        </pc:spChg>
        <pc:spChg chg="del">
          <ac:chgData name="Bess Dunlevy" userId="dd4b9a8537dbe9d0" providerId="LiveId" clId="{FBB92E1E-F091-4C84-B92A-014E2DB64DDC}" dt="2024-04-22T23:49:33.584" v="797" actId="478"/>
          <ac:spMkLst>
            <pc:docMk/>
            <pc:sldMk cId="852827101" sldId="365"/>
            <ac:spMk id="29" creationId="{A4766616-F5BF-546E-E2FB-7AF6DEB3765C}"/>
          </ac:spMkLst>
        </pc:spChg>
        <pc:picChg chg="add mod">
          <ac:chgData name="Bess Dunlevy" userId="dd4b9a8537dbe9d0" providerId="LiveId" clId="{FBB92E1E-F091-4C84-B92A-014E2DB64DDC}" dt="2024-04-22T23:51:05.050" v="835" actId="207"/>
          <ac:picMkLst>
            <pc:docMk/>
            <pc:sldMk cId="852827101" sldId="365"/>
            <ac:picMk id="24" creationId="{089E7ABB-4EDF-A688-C6AB-EF16819A059B}"/>
          </ac:picMkLst>
        </pc:picChg>
        <pc:picChg chg="add mod">
          <ac:chgData name="Bess Dunlevy" userId="dd4b9a8537dbe9d0" providerId="LiveId" clId="{FBB92E1E-F091-4C84-B92A-014E2DB64DDC}" dt="2024-04-22T23:51:31.457" v="841" actId="207"/>
          <ac:picMkLst>
            <pc:docMk/>
            <pc:sldMk cId="852827101" sldId="365"/>
            <ac:picMk id="25" creationId="{A9583E18-76C0-D6EB-7B71-58971A0018F6}"/>
          </ac:picMkLst>
        </pc:picChg>
        <pc:picChg chg="del">
          <ac:chgData name="Bess Dunlevy" userId="dd4b9a8537dbe9d0" providerId="LiveId" clId="{FBB92E1E-F091-4C84-B92A-014E2DB64DDC}" dt="2024-04-22T23:49:05.183" v="725" actId="478"/>
          <ac:picMkLst>
            <pc:docMk/>
            <pc:sldMk cId="852827101" sldId="365"/>
            <ac:picMk id="32" creationId="{BB7D069A-E2F2-6E06-2AC7-CEE4AE297A37}"/>
          </ac:picMkLst>
        </pc:picChg>
        <pc:picChg chg="del">
          <ac:chgData name="Bess Dunlevy" userId="dd4b9a8537dbe9d0" providerId="LiveId" clId="{FBB92E1E-F091-4C84-B92A-014E2DB64DDC}" dt="2024-04-22T23:49:05.183" v="725" actId="478"/>
          <ac:picMkLst>
            <pc:docMk/>
            <pc:sldMk cId="852827101" sldId="365"/>
            <ac:picMk id="34" creationId="{449D556D-A333-CEDF-435B-4A479A3DDE6E}"/>
          </ac:picMkLst>
        </pc:picChg>
        <pc:picChg chg="del">
          <ac:chgData name="Bess Dunlevy" userId="dd4b9a8537dbe9d0" providerId="LiveId" clId="{FBB92E1E-F091-4C84-B92A-014E2DB64DDC}" dt="2024-04-22T23:49:05.183" v="725" actId="478"/>
          <ac:picMkLst>
            <pc:docMk/>
            <pc:sldMk cId="852827101" sldId="365"/>
            <ac:picMk id="36" creationId="{411E1646-8FBB-214A-D6C8-403AFA495D2B}"/>
          </ac:picMkLst>
        </pc:picChg>
      </pc:sldChg>
      <pc:sldChg chg="modSp add del mod">
        <pc:chgData name="Bess Dunlevy" userId="dd4b9a8537dbe9d0" providerId="LiveId" clId="{FBB92E1E-F091-4C84-B92A-014E2DB64DDC}" dt="2024-04-22T23:54:23.515" v="963" actId="47"/>
        <pc:sldMkLst>
          <pc:docMk/>
          <pc:sldMk cId="2182045269" sldId="366"/>
        </pc:sldMkLst>
        <pc:spChg chg="mod">
          <ac:chgData name="Bess Dunlevy" userId="dd4b9a8537dbe9d0" providerId="LiveId" clId="{FBB92E1E-F091-4C84-B92A-014E2DB64DDC}" dt="2024-04-22T23:52:23.910" v="852" actId="20577"/>
          <ac:spMkLst>
            <pc:docMk/>
            <pc:sldMk cId="2182045269" sldId="366"/>
            <ac:spMk id="3" creationId="{8965AB95-8984-CD54-0126-5B69ADB6BE63}"/>
          </ac:spMkLst>
        </pc:spChg>
      </pc:sldChg>
      <pc:sldChg chg="delSp modSp add mod">
        <pc:chgData name="Bess Dunlevy" userId="dd4b9a8537dbe9d0" providerId="LiveId" clId="{FBB92E1E-F091-4C84-B92A-014E2DB64DDC}" dt="2024-04-22T23:54:15.835" v="962" actId="207"/>
        <pc:sldMkLst>
          <pc:docMk/>
          <pc:sldMk cId="2533281481" sldId="367"/>
        </pc:sldMkLst>
        <pc:spChg chg="mod">
          <ac:chgData name="Bess Dunlevy" userId="dd4b9a8537dbe9d0" providerId="LiveId" clId="{FBB92E1E-F091-4C84-B92A-014E2DB64DDC}" dt="2024-04-22T23:52:58.842" v="886" actId="20577"/>
          <ac:spMkLst>
            <pc:docMk/>
            <pc:sldMk cId="2533281481" sldId="367"/>
            <ac:spMk id="2" creationId="{EE081505-FFE3-7410-E2A6-31DE1CB545C1}"/>
          </ac:spMkLst>
        </pc:spChg>
        <pc:spChg chg="del">
          <ac:chgData name="Bess Dunlevy" userId="dd4b9a8537dbe9d0" providerId="LiveId" clId="{FBB92E1E-F091-4C84-B92A-014E2DB64DDC}" dt="2024-04-22T23:52:50.285" v="854" actId="478"/>
          <ac:spMkLst>
            <pc:docMk/>
            <pc:sldMk cId="2533281481" sldId="367"/>
            <ac:spMk id="3" creationId="{08942C75-33CC-C508-3B49-638FC02C48FF}"/>
          </ac:spMkLst>
        </pc:spChg>
        <pc:spChg chg="mod">
          <ac:chgData name="Bess Dunlevy" userId="dd4b9a8537dbe9d0" providerId="LiveId" clId="{FBB92E1E-F091-4C84-B92A-014E2DB64DDC}" dt="2024-04-22T23:53:29.792" v="960" actId="20577"/>
          <ac:spMkLst>
            <pc:docMk/>
            <pc:sldMk cId="2533281481" sldId="367"/>
            <ac:spMk id="4" creationId="{0B134BFD-C1C2-5DD9-8B99-D430E258FD51}"/>
          </ac:spMkLst>
        </pc:spChg>
        <pc:spChg chg="mod">
          <ac:chgData name="Bess Dunlevy" userId="dd4b9a8537dbe9d0" providerId="LiveId" clId="{FBB92E1E-F091-4C84-B92A-014E2DB64DDC}" dt="2024-04-22T23:54:15.835" v="962" actId="207"/>
          <ac:spMkLst>
            <pc:docMk/>
            <pc:sldMk cId="2533281481" sldId="367"/>
            <ac:spMk id="70" creationId="{FCBBC571-D1B8-2043-475B-9776D0A69709}"/>
          </ac:spMkLst>
        </pc:spChg>
        <pc:spChg chg="mod">
          <ac:chgData name="Bess Dunlevy" userId="dd4b9a8537dbe9d0" providerId="LiveId" clId="{FBB92E1E-F091-4C84-B92A-014E2DB64DDC}" dt="2024-04-22T23:54:15.835" v="962" actId="207"/>
          <ac:spMkLst>
            <pc:docMk/>
            <pc:sldMk cId="2533281481" sldId="367"/>
            <ac:spMk id="71" creationId="{919B0389-E321-5576-0CC9-61C50014561C}"/>
          </ac:spMkLst>
        </pc:spChg>
        <pc:spChg chg="mod">
          <ac:chgData name="Bess Dunlevy" userId="dd4b9a8537dbe9d0" providerId="LiveId" clId="{FBB92E1E-F091-4C84-B92A-014E2DB64DDC}" dt="2024-04-22T23:54:15.835" v="962" actId="207"/>
          <ac:spMkLst>
            <pc:docMk/>
            <pc:sldMk cId="2533281481" sldId="367"/>
            <ac:spMk id="72" creationId="{97B5849C-AF61-21CF-3C02-5C9719120B54}"/>
          </ac:spMkLst>
        </pc:spChg>
        <pc:spChg chg="mod">
          <ac:chgData name="Bess Dunlevy" userId="dd4b9a8537dbe9d0" providerId="LiveId" clId="{FBB92E1E-F091-4C84-B92A-014E2DB64DDC}" dt="2024-04-22T23:54:15.835" v="962" actId="207"/>
          <ac:spMkLst>
            <pc:docMk/>
            <pc:sldMk cId="2533281481" sldId="367"/>
            <ac:spMk id="73" creationId="{A33AA252-A349-E360-153C-2CB32C146330}"/>
          </ac:spMkLst>
        </pc:spChg>
        <pc:spChg chg="mod">
          <ac:chgData name="Bess Dunlevy" userId="dd4b9a8537dbe9d0" providerId="LiveId" clId="{FBB92E1E-F091-4C84-B92A-014E2DB64DDC}" dt="2024-04-22T23:54:15.835" v="962" actId="207"/>
          <ac:spMkLst>
            <pc:docMk/>
            <pc:sldMk cId="2533281481" sldId="367"/>
            <ac:spMk id="74" creationId="{83DA8D18-2DD8-545C-B928-8EA2B32A00D7}"/>
          </ac:spMkLst>
        </pc:spChg>
        <pc:spChg chg="mod">
          <ac:chgData name="Bess Dunlevy" userId="dd4b9a8537dbe9d0" providerId="LiveId" clId="{FBB92E1E-F091-4C84-B92A-014E2DB64DDC}" dt="2024-04-22T23:54:15.835" v="962" actId="207"/>
          <ac:spMkLst>
            <pc:docMk/>
            <pc:sldMk cId="2533281481" sldId="367"/>
            <ac:spMk id="75" creationId="{E7886651-7C07-385D-6C22-913A7D7146B7}"/>
          </ac:spMkLst>
        </pc:spChg>
        <pc:spChg chg="mod">
          <ac:chgData name="Bess Dunlevy" userId="dd4b9a8537dbe9d0" providerId="LiveId" clId="{FBB92E1E-F091-4C84-B92A-014E2DB64DDC}" dt="2024-04-22T23:53:51.323" v="961" actId="207"/>
          <ac:spMkLst>
            <pc:docMk/>
            <pc:sldMk cId="2533281481" sldId="367"/>
            <ac:spMk id="136" creationId="{3A322A5E-34B5-0A15-C01F-5E5FDA3626C6}"/>
          </ac:spMkLst>
        </pc:spChg>
        <pc:picChg chg="del">
          <ac:chgData name="Bess Dunlevy" userId="dd4b9a8537dbe9d0" providerId="LiveId" clId="{FBB92E1E-F091-4C84-B92A-014E2DB64DDC}" dt="2024-04-22T23:52:51.180" v="855" actId="478"/>
          <ac:picMkLst>
            <pc:docMk/>
            <pc:sldMk cId="2533281481" sldId="367"/>
            <ac:picMk id="5" creationId="{FF505BA7-AAC3-E624-89A1-B39931A0A85D}"/>
          </ac:picMkLst>
        </pc:picChg>
      </pc:sldChg>
      <pc:sldChg chg="add">
        <pc:chgData name="Bess Dunlevy" userId="dd4b9a8537dbe9d0" providerId="LiveId" clId="{FBB92E1E-F091-4C84-B92A-014E2DB64DDC}" dt="2024-04-23T00:19:57.540" v="1302"/>
        <pc:sldMkLst>
          <pc:docMk/>
          <pc:sldMk cId="2369384339" sldId="368"/>
        </pc:sldMkLst>
      </pc:sldChg>
      <pc:sldChg chg="add">
        <pc:chgData name="Bess Dunlevy" userId="dd4b9a8537dbe9d0" providerId="LiveId" clId="{FBB92E1E-F091-4C84-B92A-014E2DB64DDC}" dt="2024-04-23T00:20:31.159" v="1308"/>
        <pc:sldMkLst>
          <pc:docMk/>
          <pc:sldMk cId="1615786777" sldId="3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95&amp;utm_source=template-powerpoint&amp;utm_medium=content&amp;utm_campaign=Blank+Event+Management+Proposal+Presentation-powerpoint-12095&amp;lpa=Blank+Event+Management+Proposal+Presentation+powerpoint+12095"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sv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lorful overlapping people icons">
            <a:extLst>
              <a:ext uri="{FF2B5EF4-FFF2-40B4-BE49-F238E27FC236}">
                <a16:creationId xmlns:a16="http://schemas.microsoft.com/office/drawing/2014/main" id="{7D547EB1-1706-F587-68FF-AAB17A4009C2}"/>
              </a:ext>
            </a:extLst>
          </p:cNvPr>
          <p:cNvPicPr>
            <a:picLocks noChangeAspect="1"/>
          </p:cNvPicPr>
          <p:nvPr/>
        </p:nvPicPr>
        <p:blipFill rotWithShape="1">
          <a:blip r:embed="rId2" cstate="hqprint">
            <a:alphaModFix amt="19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PowerPoint Event Management Proposal Template</a:t>
            </a:r>
          </a:p>
        </p:txBody>
      </p:sp>
      <p:sp>
        <p:nvSpPr>
          <p:cNvPr id="3" name="Rectangle 2">
            <a:extLst>
              <a:ext uri="{FF2B5EF4-FFF2-40B4-BE49-F238E27FC236}">
                <a16:creationId xmlns:a16="http://schemas.microsoft.com/office/drawing/2014/main" id="{C4F6FE1B-A3A0-F6CC-3FB6-6588D3B2F1FD}"/>
              </a:ext>
            </a:extLst>
          </p:cNvPr>
          <p:cNvSpPr/>
          <p:nvPr/>
        </p:nvSpPr>
        <p:spPr>
          <a:xfrm>
            <a:off x="0" y="5067563"/>
            <a:ext cx="12263718" cy="649188"/>
          </a:xfrm>
          <a:prstGeom prst="rect">
            <a:avLst/>
          </a:prstGeom>
          <a:solidFill>
            <a:srgbClr val="A1E3DD">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377746" y="4710485"/>
            <a:ext cx="1513806" cy="1363341"/>
            <a:chOff x="8721938" y="4358064"/>
            <a:chExt cx="1513806" cy="1363341"/>
          </a:xfrm>
          <a:solidFill>
            <a:schemeClr val="bg1">
              <a:lumMod val="7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721938" y="4358064"/>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9" name="TextBox 8">
            <a:extLst>
              <a:ext uri="{FF2B5EF4-FFF2-40B4-BE49-F238E27FC236}">
                <a16:creationId xmlns:a16="http://schemas.microsoft.com/office/drawing/2014/main" id="{6045839C-986E-CB74-52B0-8750B55F87D5}"/>
              </a:ext>
            </a:extLst>
          </p:cNvPr>
          <p:cNvSpPr txBox="1"/>
          <p:nvPr/>
        </p:nvSpPr>
        <p:spPr>
          <a:xfrm>
            <a:off x="300448" y="5161322"/>
            <a:ext cx="5921829"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Submission Date: MM/DD/YY</a:t>
            </a:r>
          </a:p>
        </p:txBody>
      </p:sp>
      <p:pic>
        <p:nvPicPr>
          <p:cNvPr id="2" name="Picture 1">
            <a:hlinkClick r:id="rId3"/>
            <a:extLst>
              <a:ext uri="{FF2B5EF4-FFF2-40B4-BE49-F238E27FC236}">
                <a16:creationId xmlns:a16="http://schemas.microsoft.com/office/drawing/2014/main" id="{43521FD0-7BF9-F87D-7805-60E21471A302}"/>
              </a:ext>
            </a:extLst>
          </p:cNvPr>
          <p:cNvPicPr>
            <a:picLocks noChangeAspect="1"/>
          </p:cNvPicPr>
          <p:nvPr/>
        </p:nvPicPr>
        <p:blipFill>
          <a:blip r:embed="rId4"/>
          <a:stretch>
            <a:fillRect/>
          </a:stretch>
        </p:blipFill>
        <p:spPr>
          <a:xfrm>
            <a:off x="8521003" y="581534"/>
            <a:ext cx="2865106" cy="529774"/>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TIMELINE AND MILESTONES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2">
            <a:extLst>
              <a:ext uri="{FF2B5EF4-FFF2-40B4-BE49-F238E27FC236}">
                <a16:creationId xmlns:a16="http://schemas.microsoft.com/office/drawing/2014/main" id="{0F4960FC-D0B3-29F5-227E-9DD04A0BAB09}"/>
              </a:ext>
            </a:extLst>
          </p:cNvPr>
          <p:cNvGraphicFramePr>
            <a:graphicFrameLocks noGrp="1"/>
          </p:cNvGraphicFramePr>
          <p:nvPr/>
        </p:nvGraphicFramePr>
        <p:xfrm>
          <a:off x="242801" y="803419"/>
          <a:ext cx="11529256" cy="4957800"/>
        </p:xfrm>
        <a:graphic>
          <a:graphicData uri="http://schemas.openxmlformats.org/drawingml/2006/table">
            <a:tbl>
              <a:tblPr firstRow="1" bandRow="1">
                <a:tableStyleId>{5C22544A-7EE6-4342-B048-85BDC9FD1C3A}</a:tableStyleId>
              </a:tblPr>
              <a:tblGrid>
                <a:gridCol w="3499444">
                  <a:extLst>
                    <a:ext uri="{9D8B030D-6E8A-4147-A177-3AD203B41FA5}">
                      <a16:colId xmlns:a16="http://schemas.microsoft.com/office/drawing/2014/main" val="602210714"/>
                    </a:ext>
                  </a:extLst>
                </a:gridCol>
                <a:gridCol w="1376678">
                  <a:extLst>
                    <a:ext uri="{9D8B030D-6E8A-4147-A177-3AD203B41FA5}">
                      <a16:colId xmlns:a16="http://schemas.microsoft.com/office/drawing/2014/main" val="745651107"/>
                    </a:ext>
                  </a:extLst>
                </a:gridCol>
                <a:gridCol w="1376678">
                  <a:extLst>
                    <a:ext uri="{9D8B030D-6E8A-4147-A177-3AD203B41FA5}">
                      <a16:colId xmlns:a16="http://schemas.microsoft.com/office/drawing/2014/main" val="3203644497"/>
                    </a:ext>
                  </a:extLst>
                </a:gridCol>
                <a:gridCol w="1319114">
                  <a:extLst>
                    <a:ext uri="{9D8B030D-6E8A-4147-A177-3AD203B41FA5}">
                      <a16:colId xmlns:a16="http://schemas.microsoft.com/office/drawing/2014/main" val="3839570682"/>
                    </a:ext>
                  </a:extLst>
                </a:gridCol>
                <a:gridCol w="1319114">
                  <a:extLst>
                    <a:ext uri="{9D8B030D-6E8A-4147-A177-3AD203B41FA5}">
                      <a16:colId xmlns:a16="http://schemas.microsoft.com/office/drawing/2014/main" val="436924813"/>
                    </a:ext>
                  </a:extLst>
                </a:gridCol>
                <a:gridCol w="1319114">
                  <a:extLst>
                    <a:ext uri="{9D8B030D-6E8A-4147-A177-3AD203B41FA5}">
                      <a16:colId xmlns:a16="http://schemas.microsoft.com/office/drawing/2014/main" val="3893106002"/>
                    </a:ext>
                  </a:extLst>
                </a:gridCol>
                <a:gridCol w="1319114">
                  <a:extLst>
                    <a:ext uri="{9D8B030D-6E8A-4147-A177-3AD203B41FA5}">
                      <a16:colId xmlns:a16="http://schemas.microsoft.com/office/drawing/2014/main" val="1896848035"/>
                    </a:ext>
                  </a:extLst>
                </a:gridCol>
              </a:tblGrid>
              <a:tr h="243926">
                <a:tc>
                  <a:txBody>
                    <a:bodyPr/>
                    <a:lstStyle/>
                    <a:p>
                      <a:pPr>
                        <a:lnSpc>
                          <a:spcPct val="100000"/>
                        </a:lnSpc>
                      </a:pPr>
                      <a:r>
                        <a:rPr lang="en-US" sz="900" dirty="0">
                          <a:solidFill>
                            <a:schemeClr val="tx1"/>
                          </a:solidFill>
                          <a:latin typeface="Century Gothic" panose="020B0502020202020204" pitchFamily="34" charset="0"/>
                        </a:rPr>
                        <a:t>TASKS</a:t>
                      </a:r>
                      <a:endParaRPr lang="en-US" sz="800" dirty="0">
                        <a:solidFill>
                          <a:schemeClr val="tx1"/>
                        </a:solidFill>
                        <a:latin typeface="Century Gothic" panose="020B0502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DCF4F2"/>
                    </a:solidFill>
                  </a:tcPr>
                </a:tc>
                <a:tc>
                  <a:txBody>
                    <a:bodyPr/>
                    <a:lstStyle/>
                    <a:p>
                      <a:pPr algn="ctr">
                        <a:lnSpc>
                          <a:spcPct val="100000"/>
                        </a:lnSpc>
                      </a:pPr>
                      <a:r>
                        <a:rPr lang="en-US" sz="1200" b="0" dirty="0">
                          <a:solidFill>
                            <a:schemeClr val="tx1"/>
                          </a:solidFill>
                          <a:latin typeface="Century Gothic" panose="020B0502020202020204" pitchFamily="34" charset="0"/>
                        </a:rPr>
                        <a:t>DAY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algn="ctr">
                        <a:lnSpc>
                          <a:spcPct val="100000"/>
                        </a:lnSpc>
                      </a:pPr>
                      <a:r>
                        <a:rPr lang="en-US" sz="1200" b="0" dirty="0">
                          <a:solidFill>
                            <a:schemeClr val="tx1"/>
                          </a:solidFill>
                          <a:latin typeface="Century Gothic" panose="020B0502020202020204" pitchFamily="34" charset="0"/>
                        </a:rPr>
                        <a:t>DAY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entury Gothic" panose="020B0502020202020204" pitchFamily="34" charset="0"/>
                        </a:rPr>
                        <a:t>DAY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alpha val="75000"/>
                      </a:schemeClr>
                    </a:solidFill>
                  </a:tcPr>
                </a:tc>
                <a:extLst>
                  <a:ext uri="{0D108BD9-81ED-4DB2-BD59-A6C34878D82A}">
                    <a16:rowId xmlns:a16="http://schemas.microsoft.com/office/drawing/2014/main" val="350915962"/>
                  </a:ext>
                </a:extLst>
              </a:tr>
              <a:tr h="468348">
                <a:tc>
                  <a:txBody>
                    <a:bodyPr/>
                    <a:lstStyle/>
                    <a:p>
                      <a:pPr>
                        <a:lnSpc>
                          <a:spcPct val="100000"/>
                        </a:lnSpc>
                      </a:pPr>
                      <a:r>
                        <a:rPr lang="en-US" sz="1000" b="0" dirty="0">
                          <a:solidFill>
                            <a:schemeClr val="tx1"/>
                          </a:solidFill>
                          <a:latin typeface="Century Gothic" panose="020B0502020202020204" pitchFamily="34" charset="0"/>
                        </a:rPr>
                        <a:t>Task 1</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965858687"/>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latin typeface="Century Gothic" panose="020B0502020202020204" pitchFamily="34" charset="0"/>
                        </a:rPr>
                        <a:t>Task 2</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00816345"/>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3</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9250201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4</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699537522"/>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5</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311914119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6</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911561401"/>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7</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4294209273"/>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8</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2390668724"/>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9</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99392616"/>
                  </a:ext>
                </a:extLst>
              </a:tr>
              <a:tr h="4683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Task 10</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tc>
                  <a:txBody>
                    <a:bodyPr/>
                    <a:lstStyle/>
                    <a:p>
                      <a:pPr algn="ctr">
                        <a:lnSpc>
                          <a:spcPct val="100000"/>
                        </a:lnSpc>
                      </a:pPr>
                      <a:endParaRPr lang="en-US" sz="600" dirty="0">
                        <a:solidFill>
                          <a:schemeClr val="tx1"/>
                        </a:solidFill>
                        <a:latin typeface="Century Gothic" panose="020B0502020202020204" pitchFamily="34" charset="0"/>
                      </a:endParaRPr>
                    </a:p>
                  </a:txBody>
                  <a:tcPr marL="0" marR="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8100" cap="flat" cmpd="sng" algn="ctr">
                      <a:solidFill>
                        <a:schemeClr val="bg1">
                          <a:lumMod val="75000"/>
                        </a:schemeClr>
                      </a:solidFill>
                      <a:prstDash val="solid"/>
                      <a:round/>
                      <a:headEnd type="none" w="med" len="med"/>
                      <a:tailEnd type="none" w="med" len="med"/>
                    </a:lnB>
                    <a:solidFill>
                      <a:schemeClr val="bg1">
                        <a:lumMod val="95000"/>
                        <a:alpha val="50000"/>
                      </a:schemeClr>
                    </a:solidFill>
                  </a:tcPr>
                </a:tc>
                <a:extLst>
                  <a:ext uri="{0D108BD9-81ED-4DB2-BD59-A6C34878D82A}">
                    <a16:rowId xmlns:a16="http://schemas.microsoft.com/office/drawing/2014/main" val="1634152558"/>
                  </a:ext>
                </a:extLst>
              </a:tr>
            </a:tbl>
          </a:graphicData>
        </a:graphic>
      </p:graphicFrame>
      <p:sp>
        <p:nvSpPr>
          <p:cNvPr id="4" name="Rectangle 3">
            <a:extLst>
              <a:ext uri="{FF2B5EF4-FFF2-40B4-BE49-F238E27FC236}">
                <a16:creationId xmlns:a16="http://schemas.microsoft.com/office/drawing/2014/main" id="{F3BDBB21-04DE-351F-D748-F4DF94CC8C0F}"/>
              </a:ext>
            </a:extLst>
          </p:cNvPr>
          <p:cNvSpPr/>
          <p:nvPr/>
        </p:nvSpPr>
        <p:spPr>
          <a:xfrm>
            <a:off x="3740326" y="1127895"/>
            <a:ext cx="1753154" cy="36576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8" name="Rectangle 7">
            <a:extLst>
              <a:ext uri="{FF2B5EF4-FFF2-40B4-BE49-F238E27FC236}">
                <a16:creationId xmlns:a16="http://schemas.microsoft.com/office/drawing/2014/main" id="{F4BE67A9-B90E-E581-25B3-85F4C3A4A04F}"/>
              </a:ext>
            </a:extLst>
          </p:cNvPr>
          <p:cNvSpPr/>
          <p:nvPr/>
        </p:nvSpPr>
        <p:spPr>
          <a:xfrm>
            <a:off x="4423259" y="1595868"/>
            <a:ext cx="710069"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9" name="Rectangle 8">
            <a:extLst>
              <a:ext uri="{FF2B5EF4-FFF2-40B4-BE49-F238E27FC236}">
                <a16:creationId xmlns:a16="http://schemas.microsoft.com/office/drawing/2014/main" id="{C114319A-FCED-1712-BAB3-5C92E0A7D5BC}"/>
              </a:ext>
            </a:extLst>
          </p:cNvPr>
          <p:cNvSpPr/>
          <p:nvPr/>
        </p:nvSpPr>
        <p:spPr>
          <a:xfrm>
            <a:off x="4638616" y="2063841"/>
            <a:ext cx="955015" cy="365760"/>
          </a:xfrm>
          <a:prstGeom prst="rect">
            <a:avLst/>
          </a:prstGeom>
          <a:solidFill>
            <a:srgbClr val="00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Milestone 1</a:t>
            </a:r>
          </a:p>
        </p:txBody>
      </p:sp>
      <p:sp>
        <p:nvSpPr>
          <p:cNvPr id="11" name="Rectangle 10">
            <a:extLst>
              <a:ext uri="{FF2B5EF4-FFF2-40B4-BE49-F238E27FC236}">
                <a16:creationId xmlns:a16="http://schemas.microsoft.com/office/drawing/2014/main" id="{A1C5F6D1-F489-8925-1040-4ECC1325B01D}"/>
              </a:ext>
            </a:extLst>
          </p:cNvPr>
          <p:cNvSpPr/>
          <p:nvPr/>
        </p:nvSpPr>
        <p:spPr>
          <a:xfrm>
            <a:off x="5221397" y="2531814"/>
            <a:ext cx="955015" cy="3657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Needs Review</a:t>
            </a:r>
          </a:p>
        </p:txBody>
      </p:sp>
      <p:sp>
        <p:nvSpPr>
          <p:cNvPr id="13" name="Rectangle 12">
            <a:extLst>
              <a:ext uri="{FF2B5EF4-FFF2-40B4-BE49-F238E27FC236}">
                <a16:creationId xmlns:a16="http://schemas.microsoft.com/office/drawing/2014/main" id="{0DA7FB2B-45BA-7058-CDC0-8A975BA4E753}"/>
              </a:ext>
            </a:extLst>
          </p:cNvPr>
          <p:cNvSpPr/>
          <p:nvPr/>
        </p:nvSpPr>
        <p:spPr>
          <a:xfrm>
            <a:off x="5769455" y="2999787"/>
            <a:ext cx="3885877" cy="36576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4" name="Rectangle 13">
            <a:extLst>
              <a:ext uri="{FF2B5EF4-FFF2-40B4-BE49-F238E27FC236}">
                <a16:creationId xmlns:a16="http://schemas.microsoft.com/office/drawing/2014/main" id="{E885A561-95F6-6597-8EB4-974D48A7DFD8}"/>
              </a:ext>
            </a:extLst>
          </p:cNvPr>
          <p:cNvSpPr/>
          <p:nvPr/>
        </p:nvSpPr>
        <p:spPr>
          <a:xfrm>
            <a:off x="5769455" y="3467760"/>
            <a:ext cx="1582812" cy="36576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16" name="Rectangle 15">
            <a:extLst>
              <a:ext uri="{FF2B5EF4-FFF2-40B4-BE49-F238E27FC236}">
                <a16:creationId xmlns:a16="http://schemas.microsoft.com/office/drawing/2014/main" id="{66AD32C5-BB0A-5A99-3B32-B7DA21E38E58}"/>
              </a:ext>
            </a:extLst>
          </p:cNvPr>
          <p:cNvSpPr/>
          <p:nvPr/>
        </p:nvSpPr>
        <p:spPr>
          <a:xfrm>
            <a:off x="6761965" y="3935733"/>
            <a:ext cx="1395257" cy="36576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29" name="Rectangle 28">
            <a:extLst>
              <a:ext uri="{FF2B5EF4-FFF2-40B4-BE49-F238E27FC236}">
                <a16:creationId xmlns:a16="http://schemas.microsoft.com/office/drawing/2014/main" id="{ECCD9DDB-B920-211D-AB88-2F9A1EA430ED}"/>
              </a:ext>
            </a:extLst>
          </p:cNvPr>
          <p:cNvSpPr/>
          <p:nvPr/>
        </p:nvSpPr>
        <p:spPr>
          <a:xfrm>
            <a:off x="7711646" y="4403706"/>
            <a:ext cx="1943685" cy="36576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0" name="Rectangle 29">
            <a:extLst>
              <a:ext uri="{FF2B5EF4-FFF2-40B4-BE49-F238E27FC236}">
                <a16:creationId xmlns:a16="http://schemas.microsoft.com/office/drawing/2014/main" id="{BDEA3BD0-0DC9-595D-12BC-477909151F40}"/>
              </a:ext>
            </a:extLst>
          </p:cNvPr>
          <p:cNvSpPr/>
          <p:nvPr/>
        </p:nvSpPr>
        <p:spPr>
          <a:xfrm>
            <a:off x="9189293" y="4871679"/>
            <a:ext cx="466038" cy="3657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entury Gothic" panose="020B0502020202020204" pitchFamily="34" charset="0"/>
            </a:endParaRPr>
          </a:p>
        </p:txBody>
      </p:sp>
      <p:sp>
        <p:nvSpPr>
          <p:cNvPr id="31" name="Rectangle 30">
            <a:extLst>
              <a:ext uri="{FF2B5EF4-FFF2-40B4-BE49-F238E27FC236}">
                <a16:creationId xmlns:a16="http://schemas.microsoft.com/office/drawing/2014/main" id="{B5BF10B9-2BC2-7F24-33BA-FF373466D512}"/>
              </a:ext>
            </a:extLst>
          </p:cNvPr>
          <p:cNvSpPr/>
          <p:nvPr/>
        </p:nvSpPr>
        <p:spPr>
          <a:xfrm>
            <a:off x="9218857" y="5339649"/>
            <a:ext cx="2468880" cy="36576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entury Gothic" panose="020B0502020202020204" pitchFamily="34" charset="0"/>
              </a:rPr>
              <a:t>Due 00/00</a:t>
            </a:r>
          </a:p>
        </p:txBody>
      </p:sp>
      <p:sp>
        <p:nvSpPr>
          <p:cNvPr id="32" name="Rectangle 31">
            <a:extLst>
              <a:ext uri="{FF2B5EF4-FFF2-40B4-BE49-F238E27FC236}">
                <a16:creationId xmlns:a16="http://schemas.microsoft.com/office/drawing/2014/main" id="{D617C0C9-48C9-2CCB-87E2-4853FCADC184}"/>
              </a:ext>
            </a:extLst>
          </p:cNvPr>
          <p:cNvSpPr/>
          <p:nvPr/>
        </p:nvSpPr>
        <p:spPr>
          <a:xfrm>
            <a:off x="899612" y="6081927"/>
            <a:ext cx="274320" cy="228600"/>
          </a:xfrm>
          <a:prstGeom prst="rect">
            <a:avLst/>
          </a:prstGeom>
          <a:solidFill>
            <a:srgbClr val="00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3" name="Rectangle 32">
            <a:extLst>
              <a:ext uri="{FF2B5EF4-FFF2-40B4-BE49-F238E27FC236}">
                <a16:creationId xmlns:a16="http://schemas.microsoft.com/office/drawing/2014/main" id="{2871EF3A-3B2D-4526-5583-F72634D2738C}"/>
              </a:ext>
            </a:extLst>
          </p:cNvPr>
          <p:cNvSpPr/>
          <p:nvPr/>
        </p:nvSpPr>
        <p:spPr>
          <a:xfrm>
            <a:off x="899612" y="6407535"/>
            <a:ext cx="274320" cy="228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4" name="Rectangle 33">
            <a:extLst>
              <a:ext uri="{FF2B5EF4-FFF2-40B4-BE49-F238E27FC236}">
                <a16:creationId xmlns:a16="http://schemas.microsoft.com/office/drawing/2014/main" id="{A39ED2F5-7E48-B82A-6800-950451D35368}"/>
              </a:ext>
            </a:extLst>
          </p:cNvPr>
          <p:cNvSpPr/>
          <p:nvPr/>
        </p:nvSpPr>
        <p:spPr>
          <a:xfrm>
            <a:off x="3374783" y="6081927"/>
            <a:ext cx="274320" cy="228600"/>
          </a:xfrm>
          <a:prstGeom prst="rect">
            <a:avLst/>
          </a:prstGeom>
          <a:solidFill>
            <a:srgbClr val="39B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5" name="Rectangle 34">
            <a:extLst>
              <a:ext uri="{FF2B5EF4-FFF2-40B4-BE49-F238E27FC236}">
                <a16:creationId xmlns:a16="http://schemas.microsoft.com/office/drawing/2014/main" id="{23573FE5-56F4-5376-EE8A-4780600844D9}"/>
              </a:ext>
            </a:extLst>
          </p:cNvPr>
          <p:cNvSpPr/>
          <p:nvPr/>
        </p:nvSpPr>
        <p:spPr>
          <a:xfrm>
            <a:off x="3374783" y="6407535"/>
            <a:ext cx="274320" cy="228600"/>
          </a:xfrm>
          <a:prstGeom prst="rect">
            <a:avLst/>
          </a:prstGeom>
          <a:solidFill>
            <a:srgbClr val="FFC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6" name="Rectangle 35">
            <a:extLst>
              <a:ext uri="{FF2B5EF4-FFF2-40B4-BE49-F238E27FC236}">
                <a16:creationId xmlns:a16="http://schemas.microsoft.com/office/drawing/2014/main" id="{4144EDE3-F244-B45A-31C7-9AAA03C6492C}"/>
              </a:ext>
            </a:extLst>
          </p:cNvPr>
          <p:cNvSpPr/>
          <p:nvPr/>
        </p:nvSpPr>
        <p:spPr>
          <a:xfrm>
            <a:off x="5849954" y="6081927"/>
            <a:ext cx="274320" cy="228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7" name="Rectangle 36">
            <a:extLst>
              <a:ext uri="{FF2B5EF4-FFF2-40B4-BE49-F238E27FC236}">
                <a16:creationId xmlns:a16="http://schemas.microsoft.com/office/drawing/2014/main" id="{FAADD59A-A77E-8179-AA71-613931A715EE}"/>
              </a:ext>
            </a:extLst>
          </p:cNvPr>
          <p:cNvSpPr/>
          <p:nvPr/>
        </p:nvSpPr>
        <p:spPr>
          <a:xfrm>
            <a:off x="5849954" y="6407535"/>
            <a:ext cx="274320" cy="228600"/>
          </a:xfrm>
          <a:prstGeom prst="rect">
            <a:avLst/>
          </a:prstGeom>
          <a:solidFill>
            <a:srgbClr val="F0A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8" name="Rectangle 37">
            <a:extLst>
              <a:ext uri="{FF2B5EF4-FFF2-40B4-BE49-F238E27FC236}">
                <a16:creationId xmlns:a16="http://schemas.microsoft.com/office/drawing/2014/main" id="{F2726F33-659E-7B56-EF7A-E13C46C3274D}"/>
              </a:ext>
            </a:extLst>
          </p:cNvPr>
          <p:cNvSpPr/>
          <p:nvPr/>
        </p:nvSpPr>
        <p:spPr>
          <a:xfrm>
            <a:off x="8313551" y="6081927"/>
            <a:ext cx="274320" cy="228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39" name="Rectangle 38">
            <a:extLst>
              <a:ext uri="{FF2B5EF4-FFF2-40B4-BE49-F238E27FC236}">
                <a16:creationId xmlns:a16="http://schemas.microsoft.com/office/drawing/2014/main" id="{966496C2-F22C-DE31-6731-39FABC1BAAA0}"/>
              </a:ext>
            </a:extLst>
          </p:cNvPr>
          <p:cNvSpPr/>
          <p:nvPr/>
        </p:nvSpPr>
        <p:spPr>
          <a:xfrm>
            <a:off x="8313551" y="6407535"/>
            <a:ext cx="274320" cy="228600"/>
          </a:xfrm>
          <a:prstGeom prst="rect">
            <a:avLst/>
          </a:prstGeom>
          <a:solidFill>
            <a:srgbClr val="F1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latin typeface="Century Gothic" panose="020B0502020202020204" pitchFamily="34" charset="0"/>
            </a:endParaRPr>
          </a:p>
        </p:txBody>
      </p:sp>
      <p:sp>
        <p:nvSpPr>
          <p:cNvPr id="40" name="TextBox 39">
            <a:extLst>
              <a:ext uri="{FF2B5EF4-FFF2-40B4-BE49-F238E27FC236}">
                <a16:creationId xmlns:a16="http://schemas.microsoft.com/office/drawing/2014/main" id="{35929DF6-7010-FB31-01A2-13B4A9DFBA61}"/>
              </a:ext>
            </a:extLst>
          </p:cNvPr>
          <p:cNvSpPr txBox="1"/>
          <p:nvPr/>
        </p:nvSpPr>
        <p:spPr>
          <a:xfrm>
            <a:off x="1173931" y="6081927"/>
            <a:ext cx="2194560" cy="228600"/>
          </a:xfrm>
          <a:prstGeom prst="rect">
            <a:avLst/>
          </a:prstGeom>
          <a:noFill/>
        </p:spPr>
        <p:txBody>
          <a:bodyPr wrap="square" rtlCol="0">
            <a:spAutoFit/>
          </a:bodyPr>
          <a:lstStyle/>
          <a:p>
            <a:r>
              <a:rPr lang="en-US" sz="1000" dirty="0">
                <a:latin typeface="Century Gothic" panose="020B0502020202020204" pitchFamily="34" charset="0"/>
              </a:rPr>
              <a:t>Task Owner 1</a:t>
            </a:r>
          </a:p>
        </p:txBody>
      </p:sp>
      <p:sp>
        <p:nvSpPr>
          <p:cNvPr id="41" name="TextBox 40">
            <a:extLst>
              <a:ext uri="{FF2B5EF4-FFF2-40B4-BE49-F238E27FC236}">
                <a16:creationId xmlns:a16="http://schemas.microsoft.com/office/drawing/2014/main" id="{4736269B-E8CF-E655-FB10-341A3443B35A}"/>
              </a:ext>
            </a:extLst>
          </p:cNvPr>
          <p:cNvSpPr txBox="1"/>
          <p:nvPr/>
        </p:nvSpPr>
        <p:spPr>
          <a:xfrm>
            <a:off x="1173931" y="6407535"/>
            <a:ext cx="2194560" cy="246221"/>
          </a:xfrm>
          <a:prstGeom prst="rect">
            <a:avLst/>
          </a:prstGeom>
          <a:noFill/>
        </p:spPr>
        <p:txBody>
          <a:bodyPr wrap="square" rtlCol="0">
            <a:spAutoFit/>
          </a:bodyPr>
          <a:lstStyle/>
          <a:p>
            <a:r>
              <a:rPr lang="en-US" sz="1000" dirty="0">
                <a:latin typeface="Century Gothic" panose="020B0502020202020204" pitchFamily="34" charset="0"/>
              </a:rPr>
              <a:t>Task Owner 2</a:t>
            </a:r>
          </a:p>
        </p:txBody>
      </p:sp>
      <p:sp>
        <p:nvSpPr>
          <p:cNvPr id="42" name="TextBox 41">
            <a:extLst>
              <a:ext uri="{FF2B5EF4-FFF2-40B4-BE49-F238E27FC236}">
                <a16:creationId xmlns:a16="http://schemas.microsoft.com/office/drawing/2014/main" id="{F7ECBD19-4C88-D2E2-8320-60D5286D3239}"/>
              </a:ext>
            </a:extLst>
          </p:cNvPr>
          <p:cNvSpPr txBox="1"/>
          <p:nvPr/>
        </p:nvSpPr>
        <p:spPr>
          <a:xfrm>
            <a:off x="3642349" y="6081590"/>
            <a:ext cx="2194560" cy="246221"/>
          </a:xfrm>
          <a:prstGeom prst="rect">
            <a:avLst/>
          </a:prstGeom>
          <a:noFill/>
        </p:spPr>
        <p:txBody>
          <a:bodyPr wrap="square" rtlCol="0">
            <a:spAutoFit/>
          </a:bodyPr>
          <a:lstStyle/>
          <a:p>
            <a:r>
              <a:rPr lang="en-US" sz="1000" dirty="0">
                <a:latin typeface="Century Gothic" panose="020B0502020202020204" pitchFamily="34" charset="0"/>
              </a:rPr>
              <a:t>Task Owner 3</a:t>
            </a:r>
          </a:p>
        </p:txBody>
      </p:sp>
      <p:sp>
        <p:nvSpPr>
          <p:cNvPr id="43" name="TextBox 42">
            <a:extLst>
              <a:ext uri="{FF2B5EF4-FFF2-40B4-BE49-F238E27FC236}">
                <a16:creationId xmlns:a16="http://schemas.microsoft.com/office/drawing/2014/main" id="{0C738DF9-A2DC-857B-70AE-E94BB7853208}"/>
              </a:ext>
            </a:extLst>
          </p:cNvPr>
          <p:cNvSpPr txBox="1"/>
          <p:nvPr/>
        </p:nvSpPr>
        <p:spPr>
          <a:xfrm>
            <a:off x="3642349" y="6407198"/>
            <a:ext cx="2194560" cy="246221"/>
          </a:xfrm>
          <a:prstGeom prst="rect">
            <a:avLst/>
          </a:prstGeom>
          <a:noFill/>
        </p:spPr>
        <p:txBody>
          <a:bodyPr wrap="square" rtlCol="0">
            <a:spAutoFit/>
          </a:bodyPr>
          <a:lstStyle/>
          <a:p>
            <a:r>
              <a:rPr lang="en-US" sz="1000" dirty="0">
                <a:latin typeface="Century Gothic" panose="020B0502020202020204" pitchFamily="34" charset="0"/>
              </a:rPr>
              <a:t>Task Owner 4</a:t>
            </a:r>
          </a:p>
        </p:txBody>
      </p:sp>
      <p:sp>
        <p:nvSpPr>
          <p:cNvPr id="44" name="TextBox 43">
            <a:extLst>
              <a:ext uri="{FF2B5EF4-FFF2-40B4-BE49-F238E27FC236}">
                <a16:creationId xmlns:a16="http://schemas.microsoft.com/office/drawing/2014/main" id="{50AB13AB-7DCA-9BFC-BDF5-F973BDE11B95}"/>
              </a:ext>
            </a:extLst>
          </p:cNvPr>
          <p:cNvSpPr txBox="1"/>
          <p:nvPr/>
        </p:nvSpPr>
        <p:spPr>
          <a:xfrm>
            <a:off x="6108859" y="6079852"/>
            <a:ext cx="2194560" cy="246221"/>
          </a:xfrm>
          <a:prstGeom prst="rect">
            <a:avLst/>
          </a:prstGeom>
          <a:noFill/>
        </p:spPr>
        <p:txBody>
          <a:bodyPr wrap="square" rtlCol="0">
            <a:spAutoFit/>
          </a:bodyPr>
          <a:lstStyle/>
          <a:p>
            <a:r>
              <a:rPr lang="en-US" sz="1000" dirty="0">
                <a:latin typeface="Century Gothic" panose="020B0502020202020204" pitchFamily="34" charset="0"/>
              </a:rPr>
              <a:t>Task Owner 5</a:t>
            </a:r>
          </a:p>
        </p:txBody>
      </p:sp>
      <p:sp>
        <p:nvSpPr>
          <p:cNvPr id="45" name="TextBox 44">
            <a:extLst>
              <a:ext uri="{FF2B5EF4-FFF2-40B4-BE49-F238E27FC236}">
                <a16:creationId xmlns:a16="http://schemas.microsoft.com/office/drawing/2014/main" id="{60503DC0-A6BC-7440-3B3D-C105EBF22C90}"/>
              </a:ext>
            </a:extLst>
          </p:cNvPr>
          <p:cNvSpPr txBox="1"/>
          <p:nvPr/>
        </p:nvSpPr>
        <p:spPr>
          <a:xfrm>
            <a:off x="6108859" y="6405460"/>
            <a:ext cx="2194560" cy="246221"/>
          </a:xfrm>
          <a:prstGeom prst="rect">
            <a:avLst/>
          </a:prstGeom>
          <a:noFill/>
        </p:spPr>
        <p:txBody>
          <a:bodyPr wrap="square" rtlCol="0">
            <a:spAutoFit/>
          </a:bodyPr>
          <a:lstStyle/>
          <a:p>
            <a:r>
              <a:rPr lang="en-US" sz="1000" dirty="0">
                <a:latin typeface="Century Gothic" panose="020B0502020202020204" pitchFamily="34" charset="0"/>
              </a:rPr>
              <a:t>Task Owner 6</a:t>
            </a:r>
          </a:p>
        </p:txBody>
      </p:sp>
      <p:sp>
        <p:nvSpPr>
          <p:cNvPr id="46" name="TextBox 45">
            <a:extLst>
              <a:ext uri="{FF2B5EF4-FFF2-40B4-BE49-F238E27FC236}">
                <a16:creationId xmlns:a16="http://schemas.microsoft.com/office/drawing/2014/main" id="{2BFA049E-E58E-4A2E-2EBA-45F776962852}"/>
              </a:ext>
            </a:extLst>
          </p:cNvPr>
          <p:cNvSpPr txBox="1"/>
          <p:nvPr/>
        </p:nvSpPr>
        <p:spPr>
          <a:xfrm>
            <a:off x="8565702" y="6079515"/>
            <a:ext cx="2194560" cy="246221"/>
          </a:xfrm>
          <a:prstGeom prst="rect">
            <a:avLst/>
          </a:prstGeom>
          <a:noFill/>
        </p:spPr>
        <p:txBody>
          <a:bodyPr wrap="square" rtlCol="0">
            <a:spAutoFit/>
          </a:bodyPr>
          <a:lstStyle/>
          <a:p>
            <a:r>
              <a:rPr lang="en-US" sz="1000" dirty="0">
                <a:latin typeface="Century Gothic" panose="020B0502020202020204" pitchFamily="34" charset="0"/>
              </a:rPr>
              <a:t>Task Owner 7</a:t>
            </a:r>
          </a:p>
        </p:txBody>
      </p:sp>
      <p:sp>
        <p:nvSpPr>
          <p:cNvPr id="47" name="TextBox 46">
            <a:extLst>
              <a:ext uri="{FF2B5EF4-FFF2-40B4-BE49-F238E27FC236}">
                <a16:creationId xmlns:a16="http://schemas.microsoft.com/office/drawing/2014/main" id="{9E1870DA-80D0-C2F1-7CB1-C07BFE090DC4}"/>
              </a:ext>
            </a:extLst>
          </p:cNvPr>
          <p:cNvSpPr txBox="1"/>
          <p:nvPr/>
        </p:nvSpPr>
        <p:spPr>
          <a:xfrm>
            <a:off x="8565702" y="6405123"/>
            <a:ext cx="2194560" cy="246221"/>
          </a:xfrm>
          <a:prstGeom prst="rect">
            <a:avLst/>
          </a:prstGeom>
          <a:noFill/>
        </p:spPr>
        <p:txBody>
          <a:bodyPr wrap="square" rtlCol="0">
            <a:spAutoFit/>
          </a:bodyPr>
          <a:lstStyle/>
          <a:p>
            <a:r>
              <a:rPr lang="en-US" sz="1000" dirty="0">
                <a:latin typeface="Century Gothic" panose="020B0502020202020204" pitchFamily="34" charset="0"/>
              </a:rPr>
              <a:t>Task Owner 8</a:t>
            </a:r>
          </a:p>
        </p:txBody>
      </p:sp>
      <p:grpSp>
        <p:nvGrpSpPr>
          <p:cNvPr id="48" name="Group 47">
            <a:extLst>
              <a:ext uri="{FF2B5EF4-FFF2-40B4-BE49-F238E27FC236}">
                <a16:creationId xmlns:a16="http://schemas.microsoft.com/office/drawing/2014/main" id="{8903CB9E-A976-37AB-9CD7-DAA3B90DA0B5}"/>
              </a:ext>
            </a:extLst>
          </p:cNvPr>
          <p:cNvGrpSpPr/>
          <p:nvPr/>
        </p:nvGrpSpPr>
        <p:grpSpPr>
          <a:xfrm>
            <a:off x="9021154" y="445653"/>
            <a:ext cx="548640" cy="5597491"/>
            <a:chOff x="5331873" y="127357"/>
            <a:chExt cx="548640" cy="5597491"/>
          </a:xfrm>
        </p:grpSpPr>
        <p:sp>
          <p:nvSpPr>
            <p:cNvPr id="49" name="Rectangle 48">
              <a:extLst>
                <a:ext uri="{FF2B5EF4-FFF2-40B4-BE49-F238E27FC236}">
                  <a16:creationId xmlns:a16="http://schemas.microsoft.com/office/drawing/2014/main" id="{E3997166-9BAE-8513-F55A-5B58CB9BB981}"/>
                </a:ext>
              </a:extLst>
            </p:cNvPr>
            <p:cNvSpPr/>
            <p:nvPr/>
          </p:nvSpPr>
          <p:spPr>
            <a:xfrm>
              <a:off x="5331873" y="133873"/>
              <a:ext cx="548640" cy="228600"/>
            </a:xfrm>
            <a:prstGeom prst="rect">
              <a:avLst/>
            </a:prstGeom>
            <a:gradFill>
              <a:gsLst>
                <a:gs pos="0">
                  <a:schemeClr val="accent1">
                    <a:lumMod val="5000"/>
                    <a:lumOff val="95000"/>
                  </a:schemeClr>
                </a:gs>
                <a:gs pos="83000">
                  <a:srgbClr val="FFC000"/>
                </a:gs>
                <a:gs pos="100000">
                  <a:srgbClr val="F0A62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dirty="0">
                  <a:solidFill>
                    <a:schemeClr val="tx1"/>
                  </a:solidFill>
                  <a:latin typeface="Century Gothic" panose="020B0502020202020204" pitchFamily="34" charset="0"/>
                </a:rPr>
                <a:t>TODAY</a:t>
              </a:r>
              <a:endParaRPr lang="en-US" sz="900" dirty="0">
                <a:solidFill>
                  <a:schemeClr val="tx1"/>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A45736EE-B06A-3F11-856A-D8F339DD11BA}"/>
                </a:ext>
              </a:extLst>
            </p:cNvPr>
            <p:cNvCxnSpPr/>
            <p:nvPr/>
          </p:nvCxnSpPr>
          <p:spPr>
            <a:xfrm>
              <a:off x="5331873" y="127357"/>
              <a:ext cx="0" cy="5597491"/>
            </a:xfrm>
            <a:prstGeom prst="line">
              <a:avLst/>
            </a:prstGeom>
            <a:ln w="38100" cap="rnd">
              <a:solidFill>
                <a:srgbClr val="F0A622">
                  <a:alpha val="60000"/>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1" name="Diamond 50">
            <a:extLst>
              <a:ext uri="{FF2B5EF4-FFF2-40B4-BE49-F238E27FC236}">
                <a16:creationId xmlns:a16="http://schemas.microsoft.com/office/drawing/2014/main" id="{C3849E34-930F-40DA-C7B0-F30731B32C42}"/>
              </a:ext>
            </a:extLst>
          </p:cNvPr>
          <p:cNvSpPr>
            <a:spLocks noChangeAspect="1"/>
          </p:cNvSpPr>
          <p:nvPr/>
        </p:nvSpPr>
        <p:spPr>
          <a:xfrm>
            <a:off x="5902092" y="3037028"/>
            <a:ext cx="274320" cy="274320"/>
          </a:xfrm>
          <a:prstGeom prst="diamond">
            <a:avLst/>
          </a:prstGeom>
          <a:solidFill>
            <a:schemeClr val="bg1"/>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119E175-4EED-133A-6502-1A85E631E2E5}"/>
              </a:ext>
            </a:extLst>
          </p:cNvPr>
          <p:cNvSpPr/>
          <p:nvPr/>
        </p:nvSpPr>
        <p:spPr>
          <a:xfrm>
            <a:off x="3762489" y="2999299"/>
            <a:ext cx="1980493"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dirty="0">
                <a:solidFill>
                  <a:schemeClr val="tx1"/>
                </a:solidFill>
                <a:latin typeface="Century Gothic" panose="020B0502020202020204" pitchFamily="34" charset="0"/>
              </a:rPr>
              <a:t>Milestone 1 – 00/00</a:t>
            </a:r>
          </a:p>
        </p:txBody>
      </p:sp>
    </p:spTree>
    <p:extLst>
      <p:ext uri="{BB962C8B-B14F-4D97-AF65-F5344CB8AC3E}">
        <p14:creationId xmlns:p14="http://schemas.microsoft.com/office/powerpoint/2010/main" val="1615786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TESTIMONIALS AND CLIENT FEEDBACK</a:t>
            </a:r>
            <a:endParaRPr lang="en-US" sz="1600" dirty="0">
              <a:solidFill>
                <a:schemeClr val="tx1">
                  <a:lumMod val="65000"/>
                  <a:lumOff val="35000"/>
                </a:schemeClr>
              </a:solidFill>
              <a:latin typeface="Century Gothic" panose="020B0502020202020204" pitchFamily="34" charset="0"/>
            </a:endParaRPr>
          </a:p>
        </p:txBody>
      </p:sp>
      <p:sp>
        <p:nvSpPr>
          <p:cNvPr id="23" name="Rectangle 22">
            <a:extLst>
              <a:ext uri="{FF2B5EF4-FFF2-40B4-BE49-F238E27FC236}">
                <a16:creationId xmlns:a16="http://schemas.microsoft.com/office/drawing/2014/main" id="{D2F6D308-5335-D71B-2DF4-ABA8984AF9B6}"/>
              </a:ext>
            </a:extLst>
          </p:cNvPr>
          <p:cNvSpPr/>
          <p:nvPr/>
        </p:nvSpPr>
        <p:spPr>
          <a:xfrm>
            <a:off x="313508" y="1538260"/>
            <a:ext cx="11687037" cy="155665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testimonials and/or images from past events and include multiple quotes.</a:t>
            </a:r>
          </a:p>
        </p:txBody>
      </p:sp>
      <p:pic>
        <p:nvPicPr>
          <p:cNvPr id="9" name="Graphic 8" descr="Open quotation mark with solid fill">
            <a:extLst>
              <a:ext uri="{FF2B5EF4-FFF2-40B4-BE49-F238E27FC236}">
                <a16:creationId xmlns:a16="http://schemas.microsoft.com/office/drawing/2014/main" id="{0B429BA9-6B7C-268B-232F-5B7E1145E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6145" y="1053651"/>
            <a:ext cx="1222103" cy="1222103"/>
          </a:xfrm>
          <a:prstGeom prst="rect">
            <a:avLst/>
          </a:prstGeom>
        </p:spPr>
      </p:pic>
      <p:sp>
        <p:nvSpPr>
          <p:cNvPr id="4" name="TextBox 3">
            <a:extLst>
              <a:ext uri="{FF2B5EF4-FFF2-40B4-BE49-F238E27FC236}">
                <a16:creationId xmlns:a16="http://schemas.microsoft.com/office/drawing/2014/main" id="{6A04BA55-891D-AEDD-1E97-921613986F9D}"/>
              </a:ext>
            </a:extLst>
          </p:cNvPr>
          <p:cNvSpPr txBox="1"/>
          <p:nvPr/>
        </p:nvSpPr>
        <p:spPr>
          <a:xfrm>
            <a:off x="4097547" y="2101144"/>
            <a:ext cx="5330930"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Quote from client.</a:t>
            </a:r>
          </a:p>
        </p:txBody>
      </p:sp>
      <p:sp>
        <p:nvSpPr>
          <p:cNvPr id="10" name="TextBox 9">
            <a:extLst>
              <a:ext uri="{FF2B5EF4-FFF2-40B4-BE49-F238E27FC236}">
                <a16:creationId xmlns:a16="http://schemas.microsoft.com/office/drawing/2014/main" id="{B67AC8D1-2CC7-0E8B-D659-D5EE0157852B}"/>
              </a:ext>
            </a:extLst>
          </p:cNvPr>
          <p:cNvSpPr txBox="1"/>
          <p:nvPr/>
        </p:nvSpPr>
        <p:spPr>
          <a:xfrm>
            <a:off x="5739082" y="2732502"/>
            <a:ext cx="6261463" cy="307777"/>
          </a:xfrm>
          <a:prstGeom prst="rect">
            <a:avLst/>
          </a:prstGeom>
          <a:noFill/>
        </p:spPr>
        <p:txBody>
          <a:bodyPr wrap="square" rtlCol="0">
            <a:spAutoFit/>
          </a:bodyPr>
          <a:lstStyle/>
          <a:p>
            <a:pPr algn="r"/>
            <a:r>
              <a:rPr lang="en-US" sz="1400" i="1" dirty="0">
                <a:solidFill>
                  <a:schemeClr val="tx1">
                    <a:lumMod val="65000"/>
                    <a:lumOff val="35000"/>
                  </a:schemeClr>
                </a:solidFill>
                <a:latin typeface="Century Gothic" panose="020B0502020202020204" pitchFamily="34" charset="0"/>
              </a:rPr>
              <a:t>- Name, [Event Name]</a:t>
            </a:r>
          </a:p>
        </p:txBody>
      </p:sp>
      <p:pic>
        <p:nvPicPr>
          <p:cNvPr id="21" name="Graphic 20" descr="A grid with small circles">
            <a:extLst>
              <a:ext uri="{FF2B5EF4-FFF2-40B4-BE49-F238E27FC236}">
                <a16:creationId xmlns:a16="http://schemas.microsoft.com/office/drawing/2014/main" id="{6312630A-97B7-C97A-5D50-E04F268DC5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76150" y="-386070"/>
            <a:ext cx="2083934" cy="2083934"/>
          </a:xfrm>
          <a:prstGeom prst="rect">
            <a:avLst/>
          </a:prstGeom>
        </p:spPr>
      </p:pic>
      <p:pic>
        <p:nvPicPr>
          <p:cNvPr id="8" name="Picture 7" descr="Audience enjoying a performance">
            <a:extLst>
              <a:ext uri="{FF2B5EF4-FFF2-40B4-BE49-F238E27FC236}">
                <a16:creationId xmlns:a16="http://schemas.microsoft.com/office/drawing/2014/main" id="{1AE90BF6-B6CA-ED0D-E6B8-6115062BDD96}"/>
              </a:ext>
            </a:extLst>
          </p:cNvPr>
          <p:cNvPicPr>
            <a:picLocks noChangeAspect="1"/>
          </p:cNvPicPr>
          <p:nvPr/>
        </p:nvPicPr>
        <p:blipFill>
          <a:blip r:embed="rId6"/>
          <a:stretch>
            <a:fillRect/>
          </a:stretch>
        </p:blipFill>
        <p:spPr>
          <a:xfrm>
            <a:off x="1922214" y="3344970"/>
            <a:ext cx="4333234" cy="2891928"/>
          </a:xfrm>
          <a:prstGeom prst="rect">
            <a:avLst/>
          </a:prstGeom>
        </p:spPr>
      </p:pic>
      <p:pic>
        <p:nvPicPr>
          <p:cNvPr id="13" name="Picture 12" descr="DJ performing on rooftop">
            <a:extLst>
              <a:ext uri="{FF2B5EF4-FFF2-40B4-BE49-F238E27FC236}">
                <a16:creationId xmlns:a16="http://schemas.microsoft.com/office/drawing/2014/main" id="{B3B3F47C-215E-C357-D720-AA8776B99D86}"/>
              </a:ext>
            </a:extLst>
          </p:cNvPr>
          <p:cNvPicPr>
            <a:picLocks noChangeAspect="1"/>
          </p:cNvPicPr>
          <p:nvPr/>
        </p:nvPicPr>
        <p:blipFill>
          <a:blip r:embed="rId7"/>
          <a:stretch>
            <a:fillRect/>
          </a:stretch>
        </p:blipFill>
        <p:spPr>
          <a:xfrm>
            <a:off x="379561" y="1570927"/>
            <a:ext cx="2237855" cy="1491320"/>
          </a:xfrm>
          <a:prstGeom prst="rect">
            <a:avLst/>
          </a:prstGeom>
        </p:spPr>
      </p:pic>
      <p:pic>
        <p:nvPicPr>
          <p:cNvPr id="15" name="Picture 14" descr="Crowd throwing colored powder into air">
            <a:extLst>
              <a:ext uri="{FF2B5EF4-FFF2-40B4-BE49-F238E27FC236}">
                <a16:creationId xmlns:a16="http://schemas.microsoft.com/office/drawing/2014/main" id="{25803640-D496-6836-B8EB-6231CF900CD7}"/>
              </a:ext>
            </a:extLst>
          </p:cNvPr>
          <p:cNvPicPr>
            <a:picLocks noChangeAspect="1"/>
          </p:cNvPicPr>
          <p:nvPr/>
        </p:nvPicPr>
        <p:blipFill>
          <a:blip r:embed="rId8"/>
          <a:stretch>
            <a:fillRect/>
          </a:stretch>
        </p:blipFill>
        <p:spPr>
          <a:xfrm>
            <a:off x="6547973" y="3344970"/>
            <a:ext cx="4337892" cy="2891928"/>
          </a:xfrm>
          <a:prstGeom prst="rect">
            <a:avLst/>
          </a:prstGeom>
        </p:spPr>
      </p:pic>
    </p:spTree>
    <p:extLst>
      <p:ext uri="{BB962C8B-B14F-4D97-AF65-F5344CB8AC3E}">
        <p14:creationId xmlns:p14="http://schemas.microsoft.com/office/powerpoint/2010/main" val="2802085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a:solidFill>
                  <a:schemeClr val="tx1">
                    <a:lumMod val="65000"/>
                    <a:lumOff val="35000"/>
                  </a:schemeClr>
                </a:solidFill>
                <a:latin typeface="Century Gothic" panose="020B0502020202020204" pitchFamily="34" charset="0"/>
              </a:rPr>
              <a:t>1</a:t>
            </a:r>
            <a:r>
              <a:rPr lang="en-US" sz="2800" dirty="0">
                <a:solidFill>
                  <a:schemeClr val="tx1">
                    <a:lumMod val="65000"/>
                    <a:lumOff val="35000"/>
                  </a:schemeClr>
                </a:solidFill>
                <a:latin typeface="Century Gothic" panose="020B0502020202020204" pitchFamily="34" charset="0"/>
              </a:rPr>
              <a:t>0</a:t>
            </a:r>
            <a:r>
              <a:rPr lang="en-US" sz="2800">
                <a:solidFill>
                  <a:schemeClr val="tx1">
                    <a:lumMod val="65000"/>
                    <a:lumOff val="35000"/>
                  </a:schemeClr>
                </a:solidFill>
                <a:latin typeface="Century Gothic" panose="020B0502020202020204" pitchFamily="34" charset="0"/>
              </a:rPr>
              <a:t>. </a:t>
            </a:r>
            <a:r>
              <a:rPr lang="en-US" sz="2800" dirty="0">
                <a:solidFill>
                  <a:schemeClr val="tx1">
                    <a:lumMod val="65000"/>
                    <a:lumOff val="35000"/>
                  </a:schemeClr>
                </a:solidFill>
                <a:latin typeface="Century Gothic" panose="020B0502020202020204" pitchFamily="34" charset="0"/>
              </a:rPr>
              <a:t>CALL TO ACTION</a:t>
            </a:r>
            <a:endParaRPr lang="en-US" sz="1600" dirty="0">
              <a:solidFill>
                <a:schemeClr val="tx1">
                  <a:lumMod val="65000"/>
                  <a:lumOff val="35000"/>
                </a:schemeClr>
              </a:solidFill>
              <a:latin typeface="Century Gothic" panose="020B0502020202020204" pitchFamily="34" charset="0"/>
            </a:endParaRPr>
          </a:p>
        </p:txBody>
      </p:sp>
      <p:grpSp>
        <p:nvGrpSpPr>
          <p:cNvPr id="8" name="Group 7">
            <a:extLst>
              <a:ext uri="{FF2B5EF4-FFF2-40B4-BE49-F238E27FC236}">
                <a16:creationId xmlns:a16="http://schemas.microsoft.com/office/drawing/2014/main" id="{27F32661-8F75-CEAC-08CC-DB43886FABD0}"/>
              </a:ext>
            </a:extLst>
          </p:cNvPr>
          <p:cNvGrpSpPr/>
          <p:nvPr/>
        </p:nvGrpSpPr>
        <p:grpSpPr>
          <a:xfrm>
            <a:off x="10506889" y="5359675"/>
            <a:ext cx="1513806" cy="1363341"/>
            <a:chOff x="8721938" y="4358065"/>
            <a:chExt cx="1513806" cy="1363341"/>
          </a:xfrm>
          <a:solidFill>
            <a:schemeClr val="bg1">
              <a:lumMod val="75000"/>
            </a:schemeClr>
          </a:solidFill>
          <a:effectLst>
            <a:outerShdw blurRad="50800" dist="38100" algn="l" rotWithShape="0">
              <a:prstClr val="black">
                <a:alpha val="40000"/>
              </a:prstClr>
            </a:outerShdw>
          </a:effectLst>
        </p:grpSpPr>
        <p:sp>
          <p:nvSpPr>
            <p:cNvPr id="9" name="Hexagon 9">
              <a:extLst>
                <a:ext uri="{FF2B5EF4-FFF2-40B4-BE49-F238E27FC236}">
                  <a16:creationId xmlns:a16="http://schemas.microsoft.com/office/drawing/2014/main" id="{60364359-289C-E4AE-7856-7BEB56BDC67D}"/>
                </a:ext>
              </a:extLst>
            </p:cNvPr>
            <p:cNvSpPr/>
            <p:nvPr/>
          </p:nvSpPr>
          <p:spPr>
            <a:xfrm>
              <a:off x="8721938" y="4358065"/>
              <a:ext cx="1513806" cy="1363341"/>
            </a:xfrm>
            <a:prstGeom prst="ellipse">
              <a:avLst/>
            </a:prstGeom>
            <a:grp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7577BB0-23DD-E2CD-4E0D-1141E9B64343}"/>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11" name="TextBox 10">
            <a:extLst>
              <a:ext uri="{FF2B5EF4-FFF2-40B4-BE49-F238E27FC236}">
                <a16:creationId xmlns:a16="http://schemas.microsoft.com/office/drawing/2014/main" id="{CF9F8977-70BD-947B-6A9B-ED258C48594F}"/>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How to proceed with sponsoring or participating in this event…</a:t>
            </a:r>
          </a:p>
        </p:txBody>
      </p:sp>
      <p:sp>
        <p:nvSpPr>
          <p:cNvPr id="12" name="Rectangle 11">
            <a:extLst>
              <a:ext uri="{FF2B5EF4-FFF2-40B4-BE49-F238E27FC236}">
                <a16:creationId xmlns:a16="http://schemas.microsoft.com/office/drawing/2014/main" id="{22678EFD-B826-8F91-221A-A3CA20841A44}"/>
              </a:ext>
            </a:extLst>
          </p:cNvPr>
          <p:cNvSpPr/>
          <p:nvPr/>
        </p:nvSpPr>
        <p:spPr>
          <a:xfrm>
            <a:off x="374469" y="3979817"/>
            <a:ext cx="1071154" cy="1071154"/>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E72AE5D-6967-6E38-87DC-9997AB834451}"/>
              </a:ext>
            </a:extLst>
          </p:cNvPr>
          <p:cNvSpPr txBox="1"/>
          <p:nvPr/>
        </p:nvSpPr>
        <p:spPr>
          <a:xfrm>
            <a:off x="420189" y="4261960"/>
            <a:ext cx="979714" cy="461665"/>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Insert QR code</a:t>
            </a:r>
          </a:p>
        </p:txBody>
      </p:sp>
      <p:sp>
        <p:nvSpPr>
          <p:cNvPr id="29" name="TextBox 28">
            <a:extLst>
              <a:ext uri="{FF2B5EF4-FFF2-40B4-BE49-F238E27FC236}">
                <a16:creationId xmlns:a16="http://schemas.microsoft.com/office/drawing/2014/main" id="{4DAB26E4-00EB-4D51-C054-18EE0065A87A}"/>
              </a:ext>
            </a:extLst>
          </p:cNvPr>
          <p:cNvSpPr txBox="1"/>
          <p:nvPr/>
        </p:nvSpPr>
        <p:spPr>
          <a:xfrm>
            <a:off x="2105298" y="3979817"/>
            <a:ext cx="592182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2B8D84"/>
                </a:solidFill>
                <a:latin typeface="Century Gothic" panose="020B0502020202020204" pitchFamily="34" charset="0"/>
              </a:rPr>
              <a:t>Website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Social Media Information</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Person of Contact: Name, Title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Phone</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Email</a:t>
            </a:r>
          </a:p>
          <a:p>
            <a:pPr marL="285750" indent="-285750">
              <a:buFont typeface="Arial" panose="020B0604020202020204" pitchFamily="34" charset="0"/>
              <a:buChar char="•"/>
            </a:pPr>
            <a:r>
              <a:rPr lang="en-US" dirty="0">
                <a:solidFill>
                  <a:srgbClr val="2B8D84"/>
                </a:solidFill>
                <a:latin typeface="Century Gothic" panose="020B0502020202020204" pitchFamily="34" charset="0"/>
              </a:rPr>
              <a:t>Address</a:t>
            </a:r>
          </a:p>
        </p:txBody>
      </p:sp>
    </p:spTree>
    <p:extLst>
      <p:ext uri="{BB962C8B-B14F-4D97-AF65-F5344CB8AC3E}">
        <p14:creationId xmlns:p14="http://schemas.microsoft.com/office/powerpoint/2010/main" val="244284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black background with a black square&#10;&#10;Description automatically generated with medium confidence">
            <a:extLst>
              <a:ext uri="{FF2B5EF4-FFF2-40B4-BE49-F238E27FC236}">
                <a16:creationId xmlns:a16="http://schemas.microsoft.com/office/drawing/2014/main" id="{8AEE35A5-9DCE-D6CB-B925-F54449080157}"/>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COMPANY INTRODUCTION</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PREVIOUS SUCCESSES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PROPOSAL OVERVIEW</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STRATEGY AND EXECUTION</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81C0FAEA-061F-BB8B-6D1D-581CBCE3EAE5}"/>
              </a:ext>
            </a:extLst>
          </p:cNvPr>
          <p:cNvSpPr txBox="1"/>
          <p:nvPr/>
        </p:nvSpPr>
        <p:spPr>
          <a:xfrm>
            <a:off x="2481943" y="6279326"/>
            <a:ext cx="290920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VENUE OPTIONS</a:t>
            </a:r>
          </a:p>
        </p:txBody>
      </p:sp>
      <p:sp>
        <p:nvSpPr>
          <p:cNvPr id="21" name="TextBox 20">
            <a:extLst>
              <a:ext uri="{FF2B5EF4-FFF2-40B4-BE49-F238E27FC236}">
                <a16:creationId xmlns:a16="http://schemas.microsoft.com/office/drawing/2014/main" id="{9C7DD9C2-0F11-9500-98E2-A774853B1CDB}"/>
              </a:ext>
            </a:extLst>
          </p:cNvPr>
          <p:cNvSpPr txBox="1"/>
          <p:nvPr/>
        </p:nvSpPr>
        <p:spPr>
          <a:xfrm>
            <a:off x="1895147" y="6202382"/>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60" y="1735565"/>
            <a:ext cx="2791928"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ESTIMATION</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 PLAN</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5132693"/>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TESTIMONIALS </a:t>
            </a:r>
            <a:br>
              <a:rPr lang="en-US" dirty="0">
                <a:solidFill>
                  <a:schemeClr val="tx1">
                    <a:lumMod val="65000"/>
                    <a:lumOff val="35000"/>
                  </a:schemeClr>
                </a:solidFill>
                <a:latin typeface="Century Gothic" panose="020B0502020202020204" pitchFamily="34" charset="0"/>
              </a:rPr>
            </a:br>
            <a:r>
              <a:rPr lang="en-US" dirty="0">
                <a:solidFill>
                  <a:schemeClr val="tx1">
                    <a:lumMod val="65000"/>
                    <a:lumOff val="35000"/>
                  </a:schemeClr>
                </a:solidFill>
                <a:latin typeface="Century Gothic" panose="020B0502020202020204" pitchFamily="34" charset="0"/>
              </a:rPr>
              <a:t>AND CLIENT FEEDBACK</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900039" y="6220141"/>
            <a:ext cx="287261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CALL TO ACTION</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A107A6A7-E72A-3E4B-3238-AA18AD3385C9}"/>
              </a:ext>
            </a:extLst>
          </p:cNvPr>
          <p:cNvSpPr txBox="1"/>
          <p:nvPr/>
        </p:nvSpPr>
        <p:spPr>
          <a:xfrm>
            <a:off x="6166615" y="6165317"/>
            <a:ext cx="73065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10</a:t>
            </a:r>
            <a:endParaRPr lang="en-US" sz="1600" b="1" dirty="0">
              <a:solidFill>
                <a:schemeClr val="tx1">
                  <a:lumMod val="65000"/>
                  <a:lumOff val="3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2C0A5057-FDAE-3EA9-1C52-ADF5A72B4660}"/>
              </a:ext>
            </a:extLst>
          </p:cNvPr>
          <p:cNvSpPr txBox="1"/>
          <p:nvPr/>
        </p:nvSpPr>
        <p:spPr>
          <a:xfrm>
            <a:off x="6902860" y="3965153"/>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TIMELINE AND MILESTONES</a:t>
            </a:r>
          </a:p>
        </p:txBody>
      </p:sp>
    </p:spTree>
    <p:extLst>
      <p:ext uri="{BB962C8B-B14F-4D97-AF65-F5344CB8AC3E}">
        <p14:creationId xmlns:p14="http://schemas.microsoft.com/office/powerpoint/2010/main" val="2369384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451ADF-EA62-2019-693E-922FC8CF4F9B}"/>
              </a:ext>
            </a:extLst>
          </p:cNvPr>
          <p:cNvSpPr/>
          <p:nvPr/>
        </p:nvSpPr>
        <p:spPr>
          <a:xfrm>
            <a:off x="0" y="1785101"/>
            <a:ext cx="12192000" cy="4404683"/>
          </a:xfrm>
          <a:prstGeom prst="rect">
            <a:avLst/>
          </a:prstGeom>
          <a:solidFill>
            <a:srgbClr val="A1E3DD">
              <a:alpha val="4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COMPANY INTRODUCTION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Brief introduction, including expertise and values.</a:t>
            </a:r>
          </a:p>
        </p:txBody>
      </p:sp>
      <p:grpSp>
        <p:nvGrpSpPr>
          <p:cNvPr id="2" name="Group 1">
            <a:extLst>
              <a:ext uri="{FF2B5EF4-FFF2-40B4-BE49-F238E27FC236}">
                <a16:creationId xmlns:a16="http://schemas.microsoft.com/office/drawing/2014/main" id="{C04CCC6F-48E1-640F-6E0B-E9AC3A128B32}"/>
              </a:ext>
            </a:extLst>
          </p:cNvPr>
          <p:cNvGrpSpPr/>
          <p:nvPr/>
        </p:nvGrpSpPr>
        <p:grpSpPr>
          <a:xfrm>
            <a:off x="10454586" y="5325208"/>
            <a:ext cx="1513806" cy="1363341"/>
            <a:chOff x="8721938" y="4358064"/>
            <a:chExt cx="1513806" cy="1363341"/>
          </a:xfrm>
          <a:solidFill>
            <a:schemeClr val="bg1">
              <a:lumMod val="75000"/>
            </a:schemeClr>
          </a:solidFill>
          <a:effectLst>
            <a:outerShdw blurRad="50800" dist="38100" algn="l" rotWithShape="0">
              <a:prstClr val="black">
                <a:alpha val="40000"/>
              </a:prstClr>
            </a:outerShdw>
          </a:effectLst>
        </p:grpSpPr>
        <p:sp>
          <p:nvSpPr>
            <p:cNvPr id="5" name="Hexagon 9">
              <a:extLst>
                <a:ext uri="{FF2B5EF4-FFF2-40B4-BE49-F238E27FC236}">
                  <a16:creationId xmlns:a16="http://schemas.microsoft.com/office/drawing/2014/main" id="{AEB7D4DD-95BD-14D8-13DA-24C36BB66973}"/>
                </a:ext>
              </a:extLst>
            </p:cNvPr>
            <p:cNvSpPr/>
            <p:nvPr/>
          </p:nvSpPr>
          <p:spPr>
            <a:xfrm>
              <a:off x="8721938" y="4358064"/>
              <a:ext cx="1513806" cy="1363341"/>
            </a:xfrm>
            <a:prstGeom prst="ellipse">
              <a:avLst/>
            </a:prstGeom>
            <a:solidFill>
              <a:srgbClr val="2B8D84"/>
            </a:solidFill>
            <a:ln w="57150">
              <a:solidFill>
                <a:srgbClr val="DCF4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3E8393-36EE-5420-2BF9-39D2448E2607}"/>
                </a:ext>
              </a:extLst>
            </p:cNvPr>
            <p:cNvSpPr txBox="1"/>
            <p:nvPr/>
          </p:nvSpPr>
          <p:spPr>
            <a:xfrm>
              <a:off x="8721938" y="4715141"/>
              <a:ext cx="1513806" cy="649188"/>
            </a:xfrm>
            <a:prstGeom prst="ellipse">
              <a:avLst/>
            </a:prstGeom>
            <a:noFill/>
          </p:spPr>
          <p:txBody>
            <a:bodyPr wrap="square" rtlCol="0">
              <a:spAutoFit/>
            </a:bodyPr>
            <a:lstStyle/>
            <a:p>
              <a:pPr algn="ctr"/>
              <a:r>
                <a:rPr lang="en-US" sz="1200" b="1" dirty="0">
                  <a:solidFill>
                    <a:schemeClr val="bg1"/>
                  </a:solidFill>
                  <a:latin typeface="Century Gothic" panose="020B0502020202020204" pitchFamily="34" charset="0"/>
                </a:rPr>
                <a:t>Your logo here</a:t>
              </a:r>
            </a:p>
          </p:txBody>
        </p:sp>
      </p:grpSp>
      <p:sp>
        <p:nvSpPr>
          <p:cNvPr id="20" name="TextBox 19">
            <a:extLst>
              <a:ext uri="{FF2B5EF4-FFF2-40B4-BE49-F238E27FC236}">
                <a16:creationId xmlns:a16="http://schemas.microsoft.com/office/drawing/2014/main" id="{550437AA-F7C1-B54E-D90D-9335927DC01A}"/>
              </a:ext>
            </a:extLst>
          </p:cNvPr>
          <p:cNvSpPr txBox="1"/>
          <p:nvPr/>
        </p:nvSpPr>
        <p:spPr>
          <a:xfrm>
            <a:off x="300448" y="1878861"/>
            <a:ext cx="3349337" cy="461665"/>
          </a:xfrm>
          <a:prstGeom prst="rect">
            <a:avLst/>
          </a:prstGeom>
          <a:noFill/>
        </p:spPr>
        <p:txBody>
          <a:bodyPr wrap="square" rtlCol="0">
            <a:spAutoFit/>
          </a:bodyPr>
          <a:lstStyle/>
          <a:p>
            <a:r>
              <a:rPr lang="en-US" sz="2400" dirty="0">
                <a:solidFill>
                  <a:srgbClr val="2B8D84"/>
                </a:solidFill>
                <a:latin typeface="Century Gothic" panose="020B0502020202020204" pitchFamily="34" charset="0"/>
              </a:rPr>
              <a:t>SERVICES OFFERED</a:t>
            </a:r>
          </a:p>
        </p:txBody>
      </p:sp>
      <p:sp>
        <p:nvSpPr>
          <p:cNvPr id="21" name="TextBox 20">
            <a:extLst>
              <a:ext uri="{FF2B5EF4-FFF2-40B4-BE49-F238E27FC236}">
                <a16:creationId xmlns:a16="http://schemas.microsoft.com/office/drawing/2014/main" id="{8F774514-D7D5-87B2-0183-7A2D817DAAD2}"/>
              </a:ext>
            </a:extLst>
          </p:cNvPr>
          <p:cNvSpPr txBox="1"/>
          <p:nvPr/>
        </p:nvSpPr>
        <p:spPr>
          <a:xfrm>
            <a:off x="313510" y="2515026"/>
            <a:ext cx="96055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Description of service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Description of service</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Description of service</a:t>
            </a:r>
          </a:p>
        </p:txBody>
      </p:sp>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9E79D-CDEF-7FEF-2E37-25389DA41D9D}"/>
              </a:ext>
            </a:extLst>
          </p:cNvPr>
          <p:cNvSpPr/>
          <p:nvPr/>
        </p:nvSpPr>
        <p:spPr>
          <a:xfrm rot="16200000">
            <a:off x="5104690" y="-204886"/>
            <a:ext cx="1982622" cy="12192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PREVIOUS SUCCESSES</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10" y="775063"/>
            <a:ext cx="9605554"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Overview of past successful events with metrics of success.</a:t>
            </a:r>
          </a:p>
        </p:txBody>
      </p:sp>
      <p:sp>
        <p:nvSpPr>
          <p:cNvPr id="7" name="TextBox 6">
            <a:extLst>
              <a:ext uri="{FF2B5EF4-FFF2-40B4-BE49-F238E27FC236}">
                <a16:creationId xmlns:a16="http://schemas.microsoft.com/office/drawing/2014/main" id="{892FE6F9-3E94-3810-9713-4E056C9B1180}"/>
              </a:ext>
            </a:extLst>
          </p:cNvPr>
          <p:cNvSpPr txBox="1"/>
          <p:nvPr/>
        </p:nvSpPr>
        <p:spPr>
          <a:xfrm>
            <a:off x="-26848" y="4389636"/>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and photos related to your past event experience.</a:t>
            </a:r>
          </a:p>
        </p:txBody>
      </p:sp>
      <p:sp>
        <p:nvSpPr>
          <p:cNvPr id="8" name="TextBox 7">
            <a:extLst>
              <a:ext uri="{FF2B5EF4-FFF2-40B4-BE49-F238E27FC236}">
                <a16:creationId xmlns:a16="http://schemas.microsoft.com/office/drawing/2014/main" id="{AFB64256-DE03-B17A-E5E3-34E15348FDE4}"/>
              </a:ext>
            </a:extLst>
          </p:cNvPr>
          <p:cNvSpPr txBox="1"/>
          <p:nvPr/>
        </p:nvSpPr>
        <p:spPr>
          <a:xfrm>
            <a:off x="586680" y="5214005"/>
            <a:ext cx="948822"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00</a:t>
            </a:r>
          </a:p>
        </p:txBody>
      </p:sp>
      <p:sp>
        <p:nvSpPr>
          <p:cNvPr id="9" name="TextBox 8">
            <a:extLst>
              <a:ext uri="{FF2B5EF4-FFF2-40B4-BE49-F238E27FC236}">
                <a16:creationId xmlns:a16="http://schemas.microsoft.com/office/drawing/2014/main" id="{D808D4AC-AD40-FF14-5AB1-1C6C388B8632}"/>
              </a:ext>
            </a:extLst>
          </p:cNvPr>
          <p:cNvSpPr txBox="1"/>
          <p:nvPr/>
        </p:nvSpPr>
        <p:spPr>
          <a:xfrm>
            <a:off x="707450" y="6050787"/>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STATISTIC</a:t>
            </a:r>
          </a:p>
          <a:p>
            <a:r>
              <a:rPr lang="en-US" dirty="0">
                <a:solidFill>
                  <a:schemeClr val="tx1">
                    <a:lumMod val="65000"/>
                    <a:lumOff val="35000"/>
                  </a:schemeClr>
                </a:solidFill>
                <a:latin typeface="Century Gothic" panose="020B0502020202020204" pitchFamily="34" charset="0"/>
              </a:rPr>
              <a:t>TITLE</a:t>
            </a:r>
          </a:p>
        </p:txBody>
      </p:sp>
      <p:sp>
        <p:nvSpPr>
          <p:cNvPr id="11" name="TextBox 10">
            <a:extLst>
              <a:ext uri="{FF2B5EF4-FFF2-40B4-BE49-F238E27FC236}">
                <a16:creationId xmlns:a16="http://schemas.microsoft.com/office/drawing/2014/main" id="{8A163B42-68DF-C880-DEEF-C987196AFAEC}"/>
              </a:ext>
            </a:extLst>
          </p:cNvPr>
          <p:cNvSpPr txBox="1"/>
          <p:nvPr/>
        </p:nvSpPr>
        <p:spPr>
          <a:xfrm>
            <a:off x="3603050" y="5214005"/>
            <a:ext cx="948822"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0%</a:t>
            </a:r>
          </a:p>
        </p:txBody>
      </p:sp>
      <p:sp>
        <p:nvSpPr>
          <p:cNvPr id="13" name="TextBox 12">
            <a:extLst>
              <a:ext uri="{FF2B5EF4-FFF2-40B4-BE49-F238E27FC236}">
                <a16:creationId xmlns:a16="http://schemas.microsoft.com/office/drawing/2014/main" id="{775D794B-14BF-2901-DF95-9D4157666300}"/>
              </a:ext>
            </a:extLst>
          </p:cNvPr>
          <p:cNvSpPr txBox="1"/>
          <p:nvPr/>
        </p:nvSpPr>
        <p:spPr>
          <a:xfrm>
            <a:off x="3723820" y="6050787"/>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STATISTIC</a:t>
            </a:r>
          </a:p>
          <a:p>
            <a:r>
              <a:rPr lang="en-US" dirty="0">
                <a:solidFill>
                  <a:schemeClr val="tx1">
                    <a:lumMod val="65000"/>
                    <a:lumOff val="35000"/>
                  </a:schemeClr>
                </a:solidFill>
                <a:latin typeface="Century Gothic" panose="020B0502020202020204" pitchFamily="34" charset="0"/>
              </a:rPr>
              <a:t>TITLE</a:t>
            </a:r>
          </a:p>
        </p:txBody>
      </p:sp>
      <p:sp>
        <p:nvSpPr>
          <p:cNvPr id="14" name="TextBox 13">
            <a:extLst>
              <a:ext uri="{FF2B5EF4-FFF2-40B4-BE49-F238E27FC236}">
                <a16:creationId xmlns:a16="http://schemas.microsoft.com/office/drawing/2014/main" id="{E3DCEE63-6A26-4A45-CC74-B6CF7DB89D01}"/>
              </a:ext>
            </a:extLst>
          </p:cNvPr>
          <p:cNvSpPr txBox="1"/>
          <p:nvPr/>
        </p:nvSpPr>
        <p:spPr>
          <a:xfrm>
            <a:off x="6849417" y="5214005"/>
            <a:ext cx="1581426"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$0.00</a:t>
            </a:r>
          </a:p>
        </p:txBody>
      </p:sp>
      <p:sp>
        <p:nvSpPr>
          <p:cNvPr id="15" name="TextBox 14">
            <a:extLst>
              <a:ext uri="{FF2B5EF4-FFF2-40B4-BE49-F238E27FC236}">
                <a16:creationId xmlns:a16="http://schemas.microsoft.com/office/drawing/2014/main" id="{C2FB2BF5-7296-ECF3-59AC-A7A6A4A9530E}"/>
              </a:ext>
            </a:extLst>
          </p:cNvPr>
          <p:cNvSpPr txBox="1"/>
          <p:nvPr/>
        </p:nvSpPr>
        <p:spPr>
          <a:xfrm>
            <a:off x="7148506" y="6050787"/>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STATISTIC</a:t>
            </a:r>
          </a:p>
          <a:p>
            <a:r>
              <a:rPr lang="en-US" dirty="0">
                <a:solidFill>
                  <a:schemeClr val="tx1">
                    <a:lumMod val="65000"/>
                    <a:lumOff val="35000"/>
                  </a:schemeClr>
                </a:solidFill>
                <a:latin typeface="Century Gothic" panose="020B0502020202020204" pitchFamily="34" charset="0"/>
              </a:rPr>
              <a:t>TITLE</a:t>
            </a:r>
          </a:p>
        </p:txBody>
      </p:sp>
      <p:sp>
        <p:nvSpPr>
          <p:cNvPr id="16" name="TextBox 15">
            <a:extLst>
              <a:ext uri="{FF2B5EF4-FFF2-40B4-BE49-F238E27FC236}">
                <a16:creationId xmlns:a16="http://schemas.microsoft.com/office/drawing/2014/main" id="{0BF33F3D-1C36-35F4-1D7B-492FABD55BF5}"/>
              </a:ext>
            </a:extLst>
          </p:cNvPr>
          <p:cNvSpPr txBox="1"/>
          <p:nvPr/>
        </p:nvSpPr>
        <p:spPr>
          <a:xfrm>
            <a:off x="10098781" y="5263878"/>
            <a:ext cx="948822" cy="677108"/>
          </a:xfrm>
          <a:prstGeom prst="rect">
            <a:avLst/>
          </a:prstGeom>
          <a:noFill/>
        </p:spPr>
        <p:txBody>
          <a:bodyPr wrap="square" rtlCol="0">
            <a:spAutoFit/>
          </a:bodyPr>
          <a:lstStyle/>
          <a:p>
            <a:pPr algn="ctr"/>
            <a:r>
              <a:rPr lang="en-US" sz="3800" b="1" dirty="0">
                <a:solidFill>
                  <a:schemeClr val="tx1">
                    <a:lumMod val="65000"/>
                    <a:lumOff val="35000"/>
                  </a:schemeClr>
                </a:solidFill>
                <a:latin typeface="Century Gothic" panose="020B0502020202020204" pitchFamily="34" charset="0"/>
              </a:rPr>
              <a:t>00</a:t>
            </a:r>
          </a:p>
        </p:txBody>
      </p:sp>
      <p:sp>
        <p:nvSpPr>
          <p:cNvPr id="29" name="TextBox 28">
            <a:extLst>
              <a:ext uri="{FF2B5EF4-FFF2-40B4-BE49-F238E27FC236}">
                <a16:creationId xmlns:a16="http://schemas.microsoft.com/office/drawing/2014/main" id="{A4766616-F5BF-546E-E2FB-7AF6DEB3765C}"/>
              </a:ext>
            </a:extLst>
          </p:cNvPr>
          <p:cNvSpPr txBox="1"/>
          <p:nvPr/>
        </p:nvSpPr>
        <p:spPr>
          <a:xfrm>
            <a:off x="10219551" y="6100660"/>
            <a:ext cx="1923607"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STATISTIC</a:t>
            </a:r>
          </a:p>
          <a:p>
            <a:r>
              <a:rPr lang="en-US" dirty="0">
                <a:solidFill>
                  <a:schemeClr val="tx1">
                    <a:lumMod val="65000"/>
                    <a:lumOff val="35000"/>
                  </a:schemeClr>
                </a:solidFill>
                <a:latin typeface="Century Gothic" panose="020B0502020202020204" pitchFamily="34" charset="0"/>
              </a:rPr>
              <a:t>TITLE</a:t>
            </a:r>
          </a:p>
        </p:txBody>
      </p:sp>
      <p:pic>
        <p:nvPicPr>
          <p:cNvPr id="32" name="Picture 31" descr="People clapping and cheering outside">
            <a:extLst>
              <a:ext uri="{FF2B5EF4-FFF2-40B4-BE49-F238E27FC236}">
                <a16:creationId xmlns:a16="http://schemas.microsoft.com/office/drawing/2014/main" id="{BB7D069A-E2F2-6E06-2AC7-CEE4AE297A3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1440414"/>
            <a:ext cx="4108931" cy="2739287"/>
          </a:xfrm>
          <a:prstGeom prst="rect">
            <a:avLst/>
          </a:prstGeom>
        </p:spPr>
      </p:pic>
      <p:pic>
        <p:nvPicPr>
          <p:cNvPr id="34" name="Picture 33" descr="Person smiling in city">
            <a:extLst>
              <a:ext uri="{FF2B5EF4-FFF2-40B4-BE49-F238E27FC236}">
                <a16:creationId xmlns:a16="http://schemas.microsoft.com/office/drawing/2014/main" id="{449D556D-A333-CEDF-435B-4A479A3DDE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14338" y="1440414"/>
            <a:ext cx="4111039" cy="2739287"/>
          </a:xfrm>
          <a:prstGeom prst="rect">
            <a:avLst/>
          </a:prstGeom>
        </p:spPr>
      </p:pic>
      <p:pic>
        <p:nvPicPr>
          <p:cNvPr id="36" name="Picture 35" descr="Silhouettes of people at concert, seen from behind, one man with arms outstretched, looking at performers under stage lights">
            <a:extLst>
              <a:ext uri="{FF2B5EF4-FFF2-40B4-BE49-F238E27FC236}">
                <a16:creationId xmlns:a16="http://schemas.microsoft.com/office/drawing/2014/main" id="{411E1646-8FBB-214A-D6C8-403AFA495D2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30843" y="1440077"/>
            <a:ext cx="3761158" cy="2764252"/>
          </a:xfrm>
          <a:prstGeom prst="rect">
            <a:avLst/>
          </a:prstGeom>
        </p:spPr>
      </p:pic>
    </p:spTree>
    <p:extLst>
      <p:ext uri="{BB962C8B-B14F-4D97-AF65-F5344CB8AC3E}">
        <p14:creationId xmlns:p14="http://schemas.microsoft.com/office/powerpoint/2010/main" val="304376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730F74-7DE8-29F3-B4B4-80CEEFD784B6}"/>
              </a:ext>
            </a:extLst>
          </p:cNvPr>
          <p:cNvSpPr/>
          <p:nvPr/>
        </p:nvSpPr>
        <p:spPr>
          <a:xfrm>
            <a:off x="4689755" y="669189"/>
            <a:ext cx="3518263" cy="607780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965AB95-8984-CD54-0126-5B69ADB6BE63}"/>
              </a:ext>
            </a:extLst>
          </p:cNvPr>
          <p:cNvSpPr txBox="1"/>
          <p:nvPr/>
        </p:nvSpPr>
        <p:spPr>
          <a:xfrm>
            <a:off x="149678"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PROPOSAL OVERVIEW</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02ED95E9-C76F-CFF9-1CE5-70D66622345F}"/>
              </a:ext>
            </a:extLst>
          </p:cNvPr>
          <p:cNvSpPr txBox="1"/>
          <p:nvPr/>
        </p:nvSpPr>
        <p:spPr>
          <a:xfrm>
            <a:off x="313510" y="3061759"/>
            <a:ext cx="4020419"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Summary of the proposal, including event vision and goals.</a:t>
            </a:r>
          </a:p>
        </p:txBody>
      </p:sp>
      <p:sp>
        <p:nvSpPr>
          <p:cNvPr id="5" name="Rectangle 4">
            <a:extLst>
              <a:ext uri="{FF2B5EF4-FFF2-40B4-BE49-F238E27FC236}">
                <a16:creationId xmlns:a16="http://schemas.microsoft.com/office/drawing/2014/main" id="{70F09A4F-CFA1-9B25-4DA3-63FDDD8CACF1}"/>
              </a:ext>
            </a:extLst>
          </p:cNvPr>
          <p:cNvSpPr/>
          <p:nvPr/>
        </p:nvSpPr>
        <p:spPr>
          <a:xfrm>
            <a:off x="8470364" y="669189"/>
            <a:ext cx="3518263" cy="6077802"/>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BCCAEB9-B9C4-B84B-7B49-80C8B1B70E7A}"/>
              </a:ext>
            </a:extLst>
          </p:cNvPr>
          <p:cNvSpPr txBox="1"/>
          <p:nvPr/>
        </p:nvSpPr>
        <p:spPr>
          <a:xfrm>
            <a:off x="4689755" y="1015416"/>
            <a:ext cx="3518263" cy="430887"/>
          </a:xfrm>
          <a:prstGeom prst="rect">
            <a:avLst/>
          </a:prstGeom>
          <a:noFill/>
        </p:spPr>
        <p:txBody>
          <a:bodyPr wrap="square" rtlCol="0">
            <a:spAutoFit/>
          </a:bodyPr>
          <a:lstStyle/>
          <a:p>
            <a:pPr algn="ctr"/>
            <a:r>
              <a:rPr lang="en-US" sz="2200" b="1" dirty="0">
                <a:solidFill>
                  <a:schemeClr val="tx1">
                    <a:lumMod val="65000"/>
                    <a:lumOff val="35000"/>
                  </a:schemeClr>
                </a:solidFill>
                <a:latin typeface="Century Gothic" panose="020B0502020202020204" pitchFamily="34" charset="0"/>
              </a:rPr>
              <a:t>Event Objectives</a:t>
            </a:r>
          </a:p>
        </p:txBody>
      </p:sp>
      <p:sp>
        <p:nvSpPr>
          <p:cNvPr id="12" name="Rectangle 11">
            <a:extLst>
              <a:ext uri="{FF2B5EF4-FFF2-40B4-BE49-F238E27FC236}">
                <a16:creationId xmlns:a16="http://schemas.microsoft.com/office/drawing/2014/main" id="{A623F02E-8E01-0A67-418F-1D159BF11047}"/>
              </a:ext>
            </a:extLst>
          </p:cNvPr>
          <p:cNvSpPr/>
          <p:nvPr/>
        </p:nvSpPr>
        <p:spPr>
          <a:xfrm>
            <a:off x="4689755" y="6535832"/>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86E7E4-0E07-7F45-2984-BF1C10E46820}"/>
              </a:ext>
            </a:extLst>
          </p:cNvPr>
          <p:cNvSpPr/>
          <p:nvPr/>
        </p:nvSpPr>
        <p:spPr>
          <a:xfrm>
            <a:off x="4689755" y="671624"/>
            <a:ext cx="3518263" cy="21115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4BD41C1-1A75-57B9-1539-9B89CC0A16D1}"/>
              </a:ext>
            </a:extLst>
          </p:cNvPr>
          <p:cNvSpPr txBox="1"/>
          <p:nvPr/>
        </p:nvSpPr>
        <p:spPr>
          <a:xfrm>
            <a:off x="4756161" y="2498771"/>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sp>
        <p:nvSpPr>
          <p:cNvPr id="19" name="Rectangle 18">
            <a:extLst>
              <a:ext uri="{FF2B5EF4-FFF2-40B4-BE49-F238E27FC236}">
                <a16:creationId xmlns:a16="http://schemas.microsoft.com/office/drawing/2014/main" id="{9BB47F17-B948-FA64-391C-E7DE5A8E91C8}"/>
              </a:ext>
            </a:extLst>
          </p:cNvPr>
          <p:cNvSpPr/>
          <p:nvPr/>
        </p:nvSpPr>
        <p:spPr>
          <a:xfrm>
            <a:off x="8470364" y="6530962"/>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E6A81E5-90B2-A884-AB54-C45D54BC23CF}"/>
              </a:ext>
            </a:extLst>
          </p:cNvPr>
          <p:cNvSpPr/>
          <p:nvPr/>
        </p:nvSpPr>
        <p:spPr>
          <a:xfrm>
            <a:off x="8470364" y="669189"/>
            <a:ext cx="3518263" cy="211159"/>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5F12ED45-845F-5260-442B-F21F2688E96F}"/>
              </a:ext>
            </a:extLst>
          </p:cNvPr>
          <p:cNvSpPr txBox="1"/>
          <p:nvPr/>
        </p:nvSpPr>
        <p:spPr>
          <a:xfrm>
            <a:off x="8470364" y="1015415"/>
            <a:ext cx="3518263" cy="430887"/>
          </a:xfrm>
          <a:prstGeom prst="rect">
            <a:avLst/>
          </a:prstGeom>
          <a:noFill/>
        </p:spPr>
        <p:txBody>
          <a:bodyPr wrap="square" rtlCol="0">
            <a:spAutoFit/>
          </a:bodyPr>
          <a:lstStyle/>
          <a:p>
            <a:pPr algn="ctr"/>
            <a:r>
              <a:rPr lang="en-US" sz="2200" b="1" dirty="0">
                <a:solidFill>
                  <a:schemeClr val="tx1">
                    <a:lumMod val="65000"/>
                    <a:lumOff val="35000"/>
                  </a:schemeClr>
                </a:solidFill>
                <a:latin typeface="Century Gothic" panose="020B0502020202020204" pitchFamily="34" charset="0"/>
              </a:rPr>
              <a:t>Event Goals</a:t>
            </a:r>
          </a:p>
        </p:txBody>
      </p:sp>
      <p:sp>
        <p:nvSpPr>
          <p:cNvPr id="22" name="TextBox 21">
            <a:extLst>
              <a:ext uri="{FF2B5EF4-FFF2-40B4-BE49-F238E27FC236}">
                <a16:creationId xmlns:a16="http://schemas.microsoft.com/office/drawing/2014/main" id="{A5D31ED5-64F2-79BF-0546-D80F78E004B4}"/>
              </a:ext>
            </a:extLst>
          </p:cNvPr>
          <p:cNvSpPr txBox="1"/>
          <p:nvPr/>
        </p:nvSpPr>
        <p:spPr>
          <a:xfrm>
            <a:off x="8563844" y="2497282"/>
            <a:ext cx="3096031" cy="307777"/>
          </a:xfrm>
          <a:prstGeom prst="rect">
            <a:avLst/>
          </a:prstGeom>
          <a:noFill/>
        </p:spPr>
        <p:txBody>
          <a:bodyPr wrap="square" rtlCol="0">
            <a:spAutoFit/>
          </a:bodyPr>
          <a:lstStyle/>
          <a:p>
            <a:r>
              <a:rPr lang="en-US" sz="1400" dirty="0">
                <a:solidFill>
                  <a:schemeClr val="tx1">
                    <a:lumMod val="65000"/>
                    <a:lumOff val="35000"/>
                  </a:schemeClr>
                </a:solidFill>
                <a:latin typeface="Century Gothic" panose="020B0502020202020204" pitchFamily="34" charset="0"/>
              </a:rPr>
              <a:t>Description…</a:t>
            </a:r>
          </a:p>
        </p:txBody>
      </p:sp>
      <p:pic>
        <p:nvPicPr>
          <p:cNvPr id="24" name="Graphic 23" descr="Bullseye with solid fill">
            <a:extLst>
              <a:ext uri="{FF2B5EF4-FFF2-40B4-BE49-F238E27FC236}">
                <a16:creationId xmlns:a16="http://schemas.microsoft.com/office/drawing/2014/main" id="{089E7ABB-4EDF-A688-C6AB-EF16819A05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89755" y="5515112"/>
            <a:ext cx="914400" cy="914400"/>
          </a:xfrm>
          <a:prstGeom prst="rect">
            <a:avLst/>
          </a:prstGeom>
        </p:spPr>
      </p:pic>
      <p:pic>
        <p:nvPicPr>
          <p:cNvPr id="25" name="Graphic 24" descr="Bullseye with solid fill">
            <a:extLst>
              <a:ext uri="{FF2B5EF4-FFF2-40B4-BE49-F238E27FC236}">
                <a16:creationId xmlns:a16="http://schemas.microsoft.com/office/drawing/2014/main" id="{A9583E18-76C0-D6EB-7B71-58971A0018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70364" y="5515112"/>
            <a:ext cx="914400" cy="914400"/>
          </a:xfrm>
          <a:prstGeom prst="rect">
            <a:avLst/>
          </a:prstGeom>
        </p:spPr>
      </p:pic>
    </p:spTree>
    <p:extLst>
      <p:ext uri="{BB962C8B-B14F-4D97-AF65-F5344CB8AC3E}">
        <p14:creationId xmlns:p14="http://schemas.microsoft.com/office/powerpoint/2010/main" val="852827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3A322A5E-34B5-0A15-C01F-5E5FDA3626C6}"/>
              </a:ext>
            </a:extLst>
          </p:cNvPr>
          <p:cNvSpPr/>
          <p:nvPr/>
        </p:nvSpPr>
        <p:spPr>
          <a:xfrm>
            <a:off x="8315283" y="890103"/>
            <a:ext cx="3576417" cy="5915994"/>
          </a:xfrm>
          <a:prstGeom prst="rect">
            <a:avLst/>
          </a:prstGeom>
          <a:solidFill>
            <a:srgbClr val="DCF4F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0" name="Straight Connector 139">
            <a:extLst>
              <a:ext uri="{FF2B5EF4-FFF2-40B4-BE49-F238E27FC236}">
                <a16:creationId xmlns:a16="http://schemas.microsoft.com/office/drawing/2014/main" id="{06F41D1A-975B-064C-4986-055D48E3DC7E}"/>
              </a:ext>
            </a:extLst>
          </p:cNvPr>
          <p:cNvCxnSpPr>
            <a:cxnSpLocks/>
          </p:cNvCxnSpPr>
          <p:nvPr/>
        </p:nvCxnSpPr>
        <p:spPr>
          <a:xfrm flipH="1">
            <a:off x="9508426" y="4904673"/>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09BED19-47DC-B44C-2109-4E8888679B87}"/>
              </a:ext>
            </a:extLst>
          </p:cNvPr>
          <p:cNvCxnSpPr>
            <a:cxnSpLocks/>
          </p:cNvCxnSpPr>
          <p:nvPr/>
        </p:nvCxnSpPr>
        <p:spPr>
          <a:xfrm flipH="1">
            <a:off x="9508426" y="2294657"/>
            <a:ext cx="1117195"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779DD2F-31B9-34F5-13F0-07A6A23A8F4A}"/>
              </a:ext>
            </a:extLst>
          </p:cNvPr>
          <p:cNvCxnSpPr>
            <a:cxnSpLocks/>
          </p:cNvCxnSpPr>
          <p:nvPr/>
        </p:nvCxnSpPr>
        <p:spPr>
          <a:xfrm>
            <a:off x="10872010" y="4947910"/>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A34CA10-A91E-F40D-DC5D-0336205586D5}"/>
              </a:ext>
            </a:extLst>
          </p:cNvPr>
          <p:cNvCxnSpPr>
            <a:cxnSpLocks/>
          </p:cNvCxnSpPr>
          <p:nvPr/>
        </p:nvCxnSpPr>
        <p:spPr>
          <a:xfrm>
            <a:off x="9198375" y="3750404"/>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BC12D6A-1F25-9F9D-F4AB-9BDE059B6C52}"/>
              </a:ext>
            </a:extLst>
          </p:cNvPr>
          <p:cNvCxnSpPr>
            <a:cxnSpLocks/>
          </p:cNvCxnSpPr>
          <p:nvPr/>
        </p:nvCxnSpPr>
        <p:spPr>
          <a:xfrm>
            <a:off x="10865255" y="2722419"/>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D0A2252-96C1-EE21-81F7-BCC8D93ED2E3}"/>
              </a:ext>
            </a:extLst>
          </p:cNvPr>
          <p:cNvCxnSpPr>
            <a:cxnSpLocks/>
          </p:cNvCxnSpPr>
          <p:nvPr/>
        </p:nvCxnSpPr>
        <p:spPr>
          <a:xfrm>
            <a:off x="9179330" y="1443248"/>
            <a:ext cx="0" cy="1204702"/>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0" name="Rectangle: Diagonal Corners Rounded 1">
            <a:extLst>
              <a:ext uri="{FF2B5EF4-FFF2-40B4-BE49-F238E27FC236}">
                <a16:creationId xmlns:a16="http://schemas.microsoft.com/office/drawing/2014/main" id="{FCBBC571-D1B8-2043-475B-9776D0A69709}"/>
              </a:ext>
            </a:extLst>
          </p:cNvPr>
          <p:cNvSpPr/>
          <p:nvPr/>
        </p:nvSpPr>
        <p:spPr>
          <a:xfrm>
            <a:off x="8432230" y="3175580"/>
            <a:ext cx="3290433" cy="91715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Rectangle: Diagonal Corners Rounded 1">
            <a:extLst>
              <a:ext uri="{FF2B5EF4-FFF2-40B4-BE49-F238E27FC236}">
                <a16:creationId xmlns:a16="http://schemas.microsoft.com/office/drawing/2014/main" id="{919B0389-E321-5576-0CC9-61C50014561C}"/>
              </a:ext>
            </a:extLst>
          </p:cNvPr>
          <p:cNvSpPr/>
          <p:nvPr/>
        </p:nvSpPr>
        <p:spPr>
          <a:xfrm>
            <a:off x="8432231" y="1685440"/>
            <a:ext cx="1537833" cy="125653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2" name="Rectangle: Diagonal Corners Rounded 1">
            <a:extLst>
              <a:ext uri="{FF2B5EF4-FFF2-40B4-BE49-F238E27FC236}">
                <a16:creationId xmlns:a16="http://schemas.microsoft.com/office/drawing/2014/main" id="{97B5849C-AF61-21CF-3C02-5C9719120B54}"/>
              </a:ext>
            </a:extLst>
          </p:cNvPr>
          <p:cNvSpPr/>
          <p:nvPr/>
        </p:nvSpPr>
        <p:spPr>
          <a:xfrm>
            <a:off x="10184831" y="1687113"/>
            <a:ext cx="1537833" cy="126438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3" name="Rectangle: Diagonal Corners Rounded 1">
            <a:extLst>
              <a:ext uri="{FF2B5EF4-FFF2-40B4-BE49-F238E27FC236}">
                <a16:creationId xmlns:a16="http://schemas.microsoft.com/office/drawing/2014/main" id="{A33AA252-A349-E360-153C-2CB32C146330}"/>
              </a:ext>
            </a:extLst>
          </p:cNvPr>
          <p:cNvSpPr/>
          <p:nvPr/>
        </p:nvSpPr>
        <p:spPr>
          <a:xfrm>
            <a:off x="8432231" y="4266883"/>
            <a:ext cx="1537834" cy="125653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Rectangle: Diagonal Corners Rounded 1">
            <a:extLst>
              <a:ext uri="{FF2B5EF4-FFF2-40B4-BE49-F238E27FC236}">
                <a16:creationId xmlns:a16="http://schemas.microsoft.com/office/drawing/2014/main" id="{83DA8D18-2DD8-545C-B928-8EA2B32A00D7}"/>
              </a:ext>
            </a:extLst>
          </p:cNvPr>
          <p:cNvSpPr/>
          <p:nvPr/>
        </p:nvSpPr>
        <p:spPr>
          <a:xfrm>
            <a:off x="8432229" y="5729425"/>
            <a:ext cx="3290433" cy="91715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5" name="Rectangle: Diagonal Corners Rounded 1">
            <a:extLst>
              <a:ext uri="{FF2B5EF4-FFF2-40B4-BE49-F238E27FC236}">
                <a16:creationId xmlns:a16="http://schemas.microsoft.com/office/drawing/2014/main" id="{E7886651-7C07-385D-6C22-913A7D7146B7}"/>
              </a:ext>
            </a:extLst>
          </p:cNvPr>
          <p:cNvSpPr/>
          <p:nvPr/>
        </p:nvSpPr>
        <p:spPr>
          <a:xfrm>
            <a:off x="10177914" y="4266882"/>
            <a:ext cx="1544750" cy="125653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8" name="TextBox 77">
            <a:extLst>
              <a:ext uri="{FF2B5EF4-FFF2-40B4-BE49-F238E27FC236}">
                <a16:creationId xmlns:a16="http://schemas.microsoft.com/office/drawing/2014/main" id="{8F1672B9-7FE6-CA9C-976B-EE4037D4EA7C}"/>
              </a:ext>
            </a:extLst>
          </p:cNvPr>
          <p:cNvSpPr txBox="1"/>
          <p:nvPr/>
        </p:nvSpPr>
        <p:spPr>
          <a:xfrm>
            <a:off x="8432233" y="1046535"/>
            <a:ext cx="3290431" cy="369332"/>
          </a:xfrm>
          <a:prstGeom prst="rect">
            <a:avLst/>
          </a:prstGeom>
          <a:noFill/>
        </p:spPr>
        <p:txBody>
          <a:bodyPr wrap="square">
            <a:spAutoFit/>
          </a:bodyPr>
          <a:lstStyle/>
          <a:p>
            <a:pPr algn="ctr"/>
            <a:r>
              <a:rPr lang="en-US" b="1" dirty="0">
                <a:solidFill>
                  <a:schemeClr val="tx1">
                    <a:lumMod val="65000"/>
                    <a:lumOff val="35000"/>
                  </a:schemeClr>
                </a:solidFill>
                <a:latin typeface="Century Gothic" panose="020B0502020202020204" pitchFamily="34" charset="0"/>
              </a:rPr>
              <a:t>Event Objectives</a:t>
            </a:r>
            <a:endParaRPr lang="en-US" dirty="0">
              <a:solidFill>
                <a:schemeClr val="tx1">
                  <a:lumMod val="65000"/>
                  <a:lumOff val="35000"/>
                </a:schemeClr>
              </a:solidFill>
              <a:latin typeface="Century Gothic" panose="020B0502020202020204" pitchFamily="34" charset="0"/>
            </a:endParaRPr>
          </a:p>
        </p:txBody>
      </p:sp>
      <p:sp>
        <p:nvSpPr>
          <p:cNvPr id="124" name="TextBox 123">
            <a:extLst>
              <a:ext uri="{FF2B5EF4-FFF2-40B4-BE49-F238E27FC236}">
                <a16:creationId xmlns:a16="http://schemas.microsoft.com/office/drawing/2014/main" id="{6C6C3764-A00D-A53D-6800-9BF22D89F726}"/>
              </a:ext>
            </a:extLst>
          </p:cNvPr>
          <p:cNvSpPr txBox="1"/>
          <p:nvPr/>
        </p:nvSpPr>
        <p:spPr>
          <a:xfrm>
            <a:off x="8432231" y="1871004"/>
            <a:ext cx="1537832"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1</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5" name="TextBox 124">
            <a:extLst>
              <a:ext uri="{FF2B5EF4-FFF2-40B4-BE49-F238E27FC236}">
                <a16:creationId xmlns:a16="http://schemas.microsoft.com/office/drawing/2014/main" id="{A31F4CE8-1C8F-70BF-789C-D496047051C3}"/>
              </a:ext>
            </a:extLst>
          </p:cNvPr>
          <p:cNvSpPr txBox="1"/>
          <p:nvPr/>
        </p:nvSpPr>
        <p:spPr>
          <a:xfrm>
            <a:off x="10184830" y="1791954"/>
            <a:ext cx="151699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2</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r>
              <a:rPr lang="en-US" sz="1200" dirty="0">
                <a:solidFill>
                  <a:schemeClr val="tx1">
                    <a:lumMod val="65000"/>
                    <a:lumOff val="35000"/>
                  </a:schemeClr>
                </a:solidFill>
                <a:latin typeface="Century Gothic" panose="020B0502020202020204" pitchFamily="34" charset="0"/>
              </a:rPr>
              <a:t>.</a:t>
            </a:r>
          </a:p>
        </p:txBody>
      </p:sp>
      <p:sp>
        <p:nvSpPr>
          <p:cNvPr id="126" name="TextBox 125">
            <a:extLst>
              <a:ext uri="{FF2B5EF4-FFF2-40B4-BE49-F238E27FC236}">
                <a16:creationId xmlns:a16="http://schemas.microsoft.com/office/drawing/2014/main" id="{AA3B2BD6-8A49-A879-3E56-5376041733BD}"/>
              </a:ext>
            </a:extLst>
          </p:cNvPr>
          <p:cNvSpPr txBox="1"/>
          <p:nvPr/>
        </p:nvSpPr>
        <p:spPr>
          <a:xfrm>
            <a:off x="8432229" y="3269627"/>
            <a:ext cx="3269591"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3</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7" name="TextBox 126">
            <a:extLst>
              <a:ext uri="{FF2B5EF4-FFF2-40B4-BE49-F238E27FC236}">
                <a16:creationId xmlns:a16="http://schemas.microsoft.com/office/drawing/2014/main" id="{0CD165B8-19CE-1C67-1DA3-68105EE4ABDB}"/>
              </a:ext>
            </a:extLst>
          </p:cNvPr>
          <p:cNvSpPr txBox="1"/>
          <p:nvPr/>
        </p:nvSpPr>
        <p:spPr>
          <a:xfrm>
            <a:off x="8432229" y="4401963"/>
            <a:ext cx="1537832" cy="646331"/>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4</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r>
              <a:rPr lang="en-US" sz="1200" dirty="0">
                <a:solidFill>
                  <a:schemeClr val="tx1">
                    <a:lumMod val="65000"/>
                    <a:lumOff val="35000"/>
                  </a:schemeClr>
                </a:solidFill>
                <a:latin typeface="Century Gothic" panose="020B0502020202020204" pitchFamily="34" charset="0"/>
              </a:rPr>
              <a:t>.</a:t>
            </a:r>
          </a:p>
        </p:txBody>
      </p:sp>
      <p:sp>
        <p:nvSpPr>
          <p:cNvPr id="128" name="TextBox 127">
            <a:extLst>
              <a:ext uri="{FF2B5EF4-FFF2-40B4-BE49-F238E27FC236}">
                <a16:creationId xmlns:a16="http://schemas.microsoft.com/office/drawing/2014/main" id="{4508A140-55B5-D27F-A2E2-D336DEC1B0D6}"/>
              </a:ext>
            </a:extLst>
          </p:cNvPr>
          <p:cNvSpPr txBox="1"/>
          <p:nvPr/>
        </p:nvSpPr>
        <p:spPr>
          <a:xfrm>
            <a:off x="10184828" y="4360280"/>
            <a:ext cx="1516992"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5</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29" name="TextBox 128">
            <a:extLst>
              <a:ext uri="{FF2B5EF4-FFF2-40B4-BE49-F238E27FC236}">
                <a16:creationId xmlns:a16="http://schemas.microsoft.com/office/drawing/2014/main" id="{0032A1CD-787C-D4FA-596C-2951E3165267}"/>
              </a:ext>
            </a:extLst>
          </p:cNvPr>
          <p:cNvSpPr txBox="1"/>
          <p:nvPr/>
        </p:nvSpPr>
        <p:spPr>
          <a:xfrm>
            <a:off x="8453073" y="5743629"/>
            <a:ext cx="3290431" cy="584775"/>
          </a:xfrm>
          <a:prstGeom prst="rect">
            <a:avLst/>
          </a:prstGeom>
          <a:noFill/>
        </p:spPr>
        <p:txBody>
          <a:bodyPr wrap="square" rtlCol="0">
            <a:spAutoFit/>
          </a:bodyPr>
          <a:lstStyle/>
          <a:p>
            <a:r>
              <a:rPr lang="en-US" sz="1200" b="1" dirty="0">
                <a:solidFill>
                  <a:schemeClr val="tx1">
                    <a:lumMod val="65000"/>
                    <a:lumOff val="35000"/>
                  </a:schemeClr>
                </a:solidFill>
                <a:latin typeface="Century Gothic" panose="020B0502020202020204" pitchFamily="34" charset="0"/>
              </a:rPr>
              <a:t>STAGE 6</a:t>
            </a:r>
            <a:br>
              <a:rPr lang="en-US" sz="1200" dirty="0">
                <a:solidFill>
                  <a:schemeClr val="tx1">
                    <a:lumMod val="65000"/>
                    <a:lumOff val="35000"/>
                  </a:schemeClr>
                </a:solidFill>
                <a:latin typeface="Century Gothic" panose="020B0502020202020204" pitchFamily="34" charset="0"/>
              </a:rPr>
            </a:br>
            <a:r>
              <a:rPr lang="en-US" sz="1200" dirty="0">
                <a:solidFill>
                  <a:schemeClr val="tx1">
                    <a:lumMod val="65000"/>
                    <a:lumOff val="35000"/>
                  </a:schemeClr>
                </a:solidFill>
                <a:latin typeface="Century Gothic" panose="020B0502020202020204" pitchFamily="34" charset="0"/>
              </a:rPr>
              <a:t>Title</a:t>
            </a:r>
          </a:p>
          <a:p>
            <a:r>
              <a:rPr lang="en-US" sz="800" dirty="0">
                <a:solidFill>
                  <a:schemeClr val="tx1">
                    <a:lumMod val="65000"/>
                    <a:lumOff val="35000"/>
                  </a:schemeClr>
                </a:solidFill>
                <a:latin typeface="Century Gothic" panose="020B0502020202020204" pitchFamily="34" charset="0"/>
              </a:rPr>
              <a:t>Description.</a:t>
            </a:r>
          </a:p>
        </p:txBody>
      </p:sp>
      <p:sp>
        <p:nvSpPr>
          <p:cNvPr id="130" name="Rectangle 129">
            <a:extLst>
              <a:ext uri="{FF2B5EF4-FFF2-40B4-BE49-F238E27FC236}">
                <a16:creationId xmlns:a16="http://schemas.microsoft.com/office/drawing/2014/main" id="{CAFEC7BC-3662-50BF-9430-85D0D9C707BF}"/>
              </a:ext>
            </a:extLst>
          </p:cNvPr>
          <p:cNvSpPr/>
          <p:nvPr/>
        </p:nvSpPr>
        <p:spPr>
          <a:xfrm>
            <a:off x="8415056" y="1019044"/>
            <a:ext cx="3307608" cy="424314"/>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Arrow: Right 136">
            <a:extLst>
              <a:ext uri="{FF2B5EF4-FFF2-40B4-BE49-F238E27FC236}">
                <a16:creationId xmlns:a16="http://schemas.microsoft.com/office/drawing/2014/main" id="{A887142E-6D81-75F4-A7EA-7581857C28F1}"/>
              </a:ext>
            </a:extLst>
          </p:cNvPr>
          <p:cNvSpPr/>
          <p:nvPr/>
        </p:nvSpPr>
        <p:spPr>
          <a:xfrm>
            <a:off x="9926003" y="220318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Arrow: Right 140">
            <a:extLst>
              <a:ext uri="{FF2B5EF4-FFF2-40B4-BE49-F238E27FC236}">
                <a16:creationId xmlns:a16="http://schemas.microsoft.com/office/drawing/2014/main" id="{20C20E9D-6650-73D1-474A-E1FFEBA160EE}"/>
              </a:ext>
            </a:extLst>
          </p:cNvPr>
          <p:cNvSpPr/>
          <p:nvPr/>
        </p:nvSpPr>
        <p:spPr>
          <a:xfrm>
            <a:off x="9923458" y="4810219"/>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Arrow: Right 141">
            <a:extLst>
              <a:ext uri="{FF2B5EF4-FFF2-40B4-BE49-F238E27FC236}">
                <a16:creationId xmlns:a16="http://schemas.microsoft.com/office/drawing/2014/main" id="{84406E2E-E85B-ED08-EB46-8F62CDEE372B}"/>
              </a:ext>
            </a:extLst>
          </p:cNvPr>
          <p:cNvSpPr/>
          <p:nvPr/>
        </p:nvSpPr>
        <p:spPr>
          <a:xfrm rot="5400000">
            <a:off x="9080008" y="1457493"/>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Arrow: Right 142">
            <a:extLst>
              <a:ext uri="{FF2B5EF4-FFF2-40B4-BE49-F238E27FC236}">
                <a16:creationId xmlns:a16="http://schemas.microsoft.com/office/drawing/2014/main" id="{A64D4A9F-EBCF-E6CC-4D1A-713D1C956637}"/>
              </a:ext>
            </a:extLst>
          </p:cNvPr>
          <p:cNvSpPr/>
          <p:nvPr/>
        </p:nvSpPr>
        <p:spPr>
          <a:xfrm rot="5400000">
            <a:off x="10767431" y="2910005"/>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Arrow: Right 143">
            <a:extLst>
              <a:ext uri="{FF2B5EF4-FFF2-40B4-BE49-F238E27FC236}">
                <a16:creationId xmlns:a16="http://schemas.microsoft.com/office/drawing/2014/main" id="{B3ADCAC8-CCC3-3D8F-1D87-ABDC0AA1A39E}"/>
              </a:ext>
            </a:extLst>
          </p:cNvPr>
          <p:cNvSpPr/>
          <p:nvPr/>
        </p:nvSpPr>
        <p:spPr>
          <a:xfrm rot="5400000">
            <a:off x="9099053" y="4029771"/>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Arrow: Right 144">
            <a:extLst>
              <a:ext uri="{FF2B5EF4-FFF2-40B4-BE49-F238E27FC236}">
                <a16:creationId xmlns:a16="http://schemas.microsoft.com/office/drawing/2014/main" id="{FAD01C9F-23AE-843C-AD4C-D0A16DFE796C}"/>
              </a:ext>
            </a:extLst>
          </p:cNvPr>
          <p:cNvSpPr/>
          <p:nvPr/>
        </p:nvSpPr>
        <p:spPr>
          <a:xfrm rot="5400000">
            <a:off x="10764238" y="5452008"/>
            <a:ext cx="198642" cy="189685"/>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B134BFD-C1C2-5DD9-8B99-D430E258FD51}"/>
              </a:ext>
            </a:extLst>
          </p:cNvPr>
          <p:cNvSpPr txBox="1"/>
          <p:nvPr/>
        </p:nvSpPr>
        <p:spPr>
          <a:xfrm>
            <a:off x="231827" y="3307428"/>
            <a:ext cx="6159336"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A concise description of the event plan, covering the theme, audience engagement, and logistics.</a:t>
            </a:r>
          </a:p>
        </p:txBody>
      </p:sp>
      <p:sp>
        <p:nvSpPr>
          <p:cNvPr id="6" name="TextBox 5">
            <a:extLst>
              <a:ext uri="{FF2B5EF4-FFF2-40B4-BE49-F238E27FC236}">
                <a16:creationId xmlns:a16="http://schemas.microsoft.com/office/drawing/2014/main" id="{36922B73-691B-498D-2BA2-3B64C77C51A5}"/>
              </a:ext>
            </a:extLst>
          </p:cNvPr>
          <p:cNvSpPr txBox="1"/>
          <p:nvPr/>
        </p:nvSpPr>
        <p:spPr>
          <a:xfrm>
            <a:off x="3444133" y="6184917"/>
            <a:ext cx="4524102" cy="461665"/>
          </a:xfrm>
          <a:prstGeom prst="rect">
            <a:avLst/>
          </a:prstGeom>
          <a:noFill/>
        </p:spPr>
        <p:txBody>
          <a:bodyPr wrap="square" rtlCol="0">
            <a:spAutoFit/>
          </a:bodyPr>
          <a:lstStyle/>
          <a:p>
            <a:pPr algn="r"/>
            <a:r>
              <a:rPr lang="en-US" sz="1200" i="1" dirty="0">
                <a:solidFill>
                  <a:schemeClr val="tx1">
                    <a:lumMod val="65000"/>
                    <a:lumOff val="35000"/>
                  </a:schemeClr>
                </a:solidFill>
                <a:latin typeface="Century Gothic" panose="020B0502020202020204" pitchFamily="34" charset="0"/>
              </a:rPr>
              <a:t>Build a flow chart that aligns with the hierarchy of your event structure, illustrating the event’s flow.</a:t>
            </a:r>
          </a:p>
        </p:txBody>
      </p:sp>
      <p:sp>
        <p:nvSpPr>
          <p:cNvPr id="2" name="TextBox 1">
            <a:extLst>
              <a:ext uri="{FF2B5EF4-FFF2-40B4-BE49-F238E27FC236}">
                <a16:creationId xmlns:a16="http://schemas.microsoft.com/office/drawing/2014/main" id="{EE081505-FFE3-7410-E2A6-31DE1CB545C1}"/>
              </a:ext>
            </a:extLst>
          </p:cNvPr>
          <p:cNvSpPr txBox="1"/>
          <p:nvPr/>
        </p:nvSpPr>
        <p:spPr>
          <a:xfrm>
            <a:off x="93729" y="80436"/>
            <a:ext cx="798525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EVENT STRATEGY AND EXECUTION</a:t>
            </a:r>
            <a:endParaRPr lang="en-US" sz="1600" dirty="0">
              <a:solidFill>
                <a:schemeClr val="tx1">
                  <a:lumMod val="65000"/>
                  <a:lumOff val="35000"/>
                </a:schemeClr>
              </a:solidFill>
              <a:latin typeface="Century Gothic" panose="020B0502020202020204" pitchFamily="34" charset="0"/>
            </a:endParaRPr>
          </a:p>
        </p:txBody>
      </p:sp>
    </p:spTree>
    <p:extLst>
      <p:ext uri="{BB962C8B-B14F-4D97-AF65-F5344CB8AC3E}">
        <p14:creationId xmlns:p14="http://schemas.microsoft.com/office/powerpoint/2010/main" val="2533281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VENUE OPTIONS</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10" y="775063"/>
            <a:ext cx="859536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Information about potential event venues, including pros and cons for each</a:t>
            </a:r>
          </a:p>
        </p:txBody>
      </p:sp>
      <p:graphicFrame>
        <p:nvGraphicFramePr>
          <p:cNvPr id="2" name="Table 1">
            <a:extLst>
              <a:ext uri="{FF2B5EF4-FFF2-40B4-BE49-F238E27FC236}">
                <a16:creationId xmlns:a16="http://schemas.microsoft.com/office/drawing/2014/main" id="{5A4092B0-D808-E906-922A-2323D61CDBC4}"/>
              </a:ext>
            </a:extLst>
          </p:cNvPr>
          <p:cNvGraphicFramePr>
            <a:graphicFrameLocks noGrp="1"/>
          </p:cNvGraphicFramePr>
          <p:nvPr>
            <p:extLst>
              <p:ext uri="{D42A27DB-BD31-4B8C-83A1-F6EECF244321}">
                <p14:modId xmlns:p14="http://schemas.microsoft.com/office/powerpoint/2010/main" val="1354752910"/>
              </p:ext>
            </p:extLst>
          </p:nvPr>
        </p:nvGraphicFramePr>
        <p:xfrm>
          <a:off x="313510" y="1211271"/>
          <a:ext cx="11687037" cy="4871664"/>
        </p:xfrm>
        <a:graphic>
          <a:graphicData uri="http://schemas.openxmlformats.org/drawingml/2006/table">
            <a:tbl>
              <a:tblPr firstRow="1" bandRow="1">
                <a:tableStyleId>{5C22544A-7EE6-4342-B048-85BDC9FD1C3A}</a:tableStyleId>
              </a:tblPr>
              <a:tblGrid>
                <a:gridCol w="3895679">
                  <a:extLst>
                    <a:ext uri="{9D8B030D-6E8A-4147-A177-3AD203B41FA5}">
                      <a16:colId xmlns:a16="http://schemas.microsoft.com/office/drawing/2014/main" val="2892694568"/>
                    </a:ext>
                  </a:extLst>
                </a:gridCol>
                <a:gridCol w="3895679">
                  <a:extLst>
                    <a:ext uri="{9D8B030D-6E8A-4147-A177-3AD203B41FA5}">
                      <a16:colId xmlns:a16="http://schemas.microsoft.com/office/drawing/2014/main" val="3455389508"/>
                    </a:ext>
                  </a:extLst>
                </a:gridCol>
                <a:gridCol w="3895679">
                  <a:extLst>
                    <a:ext uri="{9D8B030D-6E8A-4147-A177-3AD203B41FA5}">
                      <a16:colId xmlns:a16="http://schemas.microsoft.com/office/drawing/2014/main" val="3394309880"/>
                    </a:ext>
                  </a:extLst>
                </a:gridCol>
              </a:tblGrid>
              <a:tr h="811944">
                <a:tc>
                  <a:txBody>
                    <a:bodyPr/>
                    <a:lstStyle/>
                    <a:p>
                      <a:r>
                        <a:rPr lang="en-US" dirty="0">
                          <a:solidFill>
                            <a:schemeClr val="tx1">
                              <a:lumMod val="65000"/>
                              <a:lumOff val="35000"/>
                            </a:schemeClr>
                          </a:solidFill>
                          <a:latin typeface="Century Gothic" panose="020B0502020202020204" pitchFamily="34" charset="0"/>
                        </a:rPr>
                        <a:t>VENUE NAME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PROs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tc>
                  <a:txBody>
                    <a:bodyPr/>
                    <a:lstStyle/>
                    <a:p>
                      <a:r>
                        <a:rPr lang="en-US" dirty="0">
                          <a:solidFill>
                            <a:schemeClr val="tx1">
                              <a:lumMod val="65000"/>
                              <a:lumOff val="35000"/>
                            </a:schemeClr>
                          </a:solidFill>
                          <a:latin typeface="Century Gothic" panose="020B0502020202020204" pitchFamily="34" charset="0"/>
                        </a:rPr>
                        <a:t>CONs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331994739"/>
                  </a:ext>
                </a:extLst>
              </a:tr>
              <a:tr h="811944">
                <a:tc>
                  <a:txBody>
                    <a:bodyPr/>
                    <a:lstStyle/>
                    <a:p>
                      <a:r>
                        <a:rPr lang="en-US" dirty="0">
                          <a:solidFill>
                            <a:schemeClr val="tx1">
                              <a:lumMod val="65000"/>
                              <a:lumOff val="35000"/>
                            </a:schemeClr>
                          </a:solidFill>
                          <a:latin typeface="Century Gothic" panose="020B0502020202020204" pitchFamily="34" charset="0"/>
                        </a:rPr>
                        <a:t>Venue A</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57919634"/>
                  </a:ext>
                </a:extLst>
              </a:tr>
              <a:tr h="811944">
                <a:tc>
                  <a:txBody>
                    <a:bodyPr/>
                    <a:lstStyle/>
                    <a:p>
                      <a:r>
                        <a:rPr lang="en-US" dirty="0">
                          <a:solidFill>
                            <a:schemeClr val="tx1">
                              <a:lumMod val="65000"/>
                              <a:lumOff val="35000"/>
                            </a:schemeClr>
                          </a:solidFill>
                          <a:latin typeface="Century Gothic" panose="020B0502020202020204" pitchFamily="34" charset="0"/>
                        </a:rPr>
                        <a:t>Venue B</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19753784"/>
                  </a:ext>
                </a:extLst>
              </a:tr>
              <a:tr h="811944">
                <a:tc>
                  <a:txBody>
                    <a:bodyPr/>
                    <a:lstStyle/>
                    <a:p>
                      <a:r>
                        <a:rPr lang="en-US" dirty="0">
                          <a:solidFill>
                            <a:schemeClr val="tx1">
                              <a:lumMod val="65000"/>
                              <a:lumOff val="35000"/>
                            </a:schemeClr>
                          </a:solidFill>
                          <a:latin typeface="Century Gothic" panose="020B0502020202020204" pitchFamily="34" charset="0"/>
                        </a:rPr>
                        <a:t>Venue 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01220142"/>
                  </a:ext>
                </a:extLst>
              </a:tr>
              <a:tr h="811944">
                <a:tc>
                  <a:txBody>
                    <a:bodyPr/>
                    <a:lstStyle/>
                    <a:p>
                      <a:r>
                        <a:rPr lang="en-US" dirty="0">
                          <a:solidFill>
                            <a:schemeClr val="tx1">
                              <a:lumMod val="65000"/>
                              <a:lumOff val="35000"/>
                            </a:schemeClr>
                          </a:solidFill>
                          <a:latin typeface="Century Gothic" panose="020B0502020202020204" pitchFamily="34" charset="0"/>
                        </a:rPr>
                        <a:t>Venue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69297479"/>
                  </a:ext>
                </a:extLst>
              </a:tr>
              <a:tr h="811944">
                <a:tc>
                  <a:txBody>
                    <a:bodyPr/>
                    <a:lstStyle/>
                    <a:p>
                      <a:r>
                        <a:rPr lang="en-US" dirty="0">
                          <a:solidFill>
                            <a:schemeClr val="tx1">
                              <a:lumMod val="65000"/>
                              <a:lumOff val="35000"/>
                            </a:schemeClr>
                          </a:solidFill>
                          <a:latin typeface="Century Gothic" panose="020B0502020202020204" pitchFamily="34" charset="0"/>
                        </a:rPr>
                        <a:t>Venue 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p>
                      <a:pPr marL="171450" indent="-171450">
                        <a:buFont typeface="Arial" panose="020B0604020202020204" pitchFamily="34" charset="0"/>
                        <a:buChar char="•"/>
                      </a:pPr>
                      <a:r>
                        <a:rPr lang="en-US" sz="1200" dirty="0">
                          <a:solidFill>
                            <a:schemeClr val="tx1">
                              <a:lumMod val="65000"/>
                              <a:lumOff val="35000"/>
                            </a:schemeClr>
                          </a:solidFill>
                          <a:latin typeface="Century Gothic" panose="020B0502020202020204" pitchFamily="34" charset="0"/>
                        </a:rPr>
                        <a:t>Description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00124966"/>
                  </a:ext>
                </a:extLst>
              </a:tr>
            </a:tbl>
          </a:graphicData>
        </a:graphic>
      </p:graphicFrame>
    </p:spTree>
    <p:extLst>
      <p:ext uri="{BB962C8B-B14F-4D97-AF65-F5344CB8AC3E}">
        <p14:creationId xmlns:p14="http://schemas.microsoft.com/office/powerpoint/2010/main" val="171048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BUDGET ESTIMATION</a:t>
            </a:r>
            <a:endParaRPr lang="en-US" sz="1600" dirty="0">
              <a:solidFill>
                <a:schemeClr val="tx1">
                  <a:lumMod val="65000"/>
                  <a:lumOff val="35000"/>
                </a:schemeClr>
              </a:solidFill>
              <a:latin typeface="Century Gothic" panose="020B0502020202020204" pitchFamily="34" charset="0"/>
            </a:endParaRPr>
          </a:p>
        </p:txBody>
      </p:sp>
      <p:pic>
        <p:nvPicPr>
          <p:cNvPr id="4" name="Picture 3" descr="A screenshot of a project&#10;&#10;Description automatically generated">
            <a:extLst>
              <a:ext uri="{FF2B5EF4-FFF2-40B4-BE49-F238E27FC236}">
                <a16:creationId xmlns:a16="http://schemas.microsoft.com/office/drawing/2014/main" id="{D966F667-908F-4CB5-239D-0B513622CAA9}"/>
              </a:ext>
            </a:extLst>
          </p:cNvPr>
          <p:cNvPicPr>
            <a:picLocks noChangeAspect="1"/>
          </p:cNvPicPr>
          <p:nvPr/>
        </p:nvPicPr>
        <p:blipFill>
          <a:blip r:embed="rId2"/>
          <a:stretch>
            <a:fillRect/>
          </a:stretch>
        </p:blipFill>
        <p:spPr>
          <a:xfrm>
            <a:off x="276544" y="623536"/>
            <a:ext cx="6570684" cy="6123454"/>
          </a:xfrm>
          <a:prstGeom prst="rect">
            <a:avLst/>
          </a:prstGeom>
        </p:spPr>
      </p:pic>
      <p:sp>
        <p:nvSpPr>
          <p:cNvPr id="8" name="TextBox 7">
            <a:extLst>
              <a:ext uri="{FF2B5EF4-FFF2-40B4-BE49-F238E27FC236}">
                <a16:creationId xmlns:a16="http://schemas.microsoft.com/office/drawing/2014/main" id="{6AD3C837-F103-DAC3-7308-CF97CA213E4A}"/>
              </a:ext>
            </a:extLst>
          </p:cNvPr>
          <p:cNvSpPr txBox="1"/>
          <p:nvPr/>
        </p:nvSpPr>
        <p:spPr>
          <a:xfrm>
            <a:off x="7870366" y="5731327"/>
            <a:ext cx="3690262" cy="1015663"/>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Build your itemized event budget spreadsheet in Excel, with tables, charts, etc. Then, embed the file here and/or include a static image of the Excel spreadsheet. Include flexible options based on the scale of the event.</a:t>
            </a:r>
          </a:p>
        </p:txBody>
      </p:sp>
    </p:spTree>
    <p:extLst>
      <p:ext uri="{BB962C8B-B14F-4D97-AF65-F5344CB8AC3E}">
        <p14:creationId xmlns:p14="http://schemas.microsoft.com/office/powerpoint/2010/main" val="138715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MARKETING AND PROMOTION PLAN</a:t>
            </a:r>
            <a:endParaRPr lang="en-US" sz="1600" dirty="0">
              <a:solidFill>
                <a:schemeClr val="tx1">
                  <a:lumMod val="65000"/>
                  <a:lumOff val="3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6A04BA55-891D-AEDD-1E97-921613986F9D}"/>
              </a:ext>
            </a:extLst>
          </p:cNvPr>
          <p:cNvSpPr txBox="1"/>
          <p:nvPr/>
        </p:nvSpPr>
        <p:spPr>
          <a:xfrm>
            <a:off x="313509" y="775063"/>
            <a:ext cx="1168703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Strategies for event promotion…</a:t>
            </a:r>
          </a:p>
        </p:txBody>
      </p:sp>
      <p:sp>
        <p:nvSpPr>
          <p:cNvPr id="23" name="Rectangle 22">
            <a:extLst>
              <a:ext uri="{FF2B5EF4-FFF2-40B4-BE49-F238E27FC236}">
                <a16:creationId xmlns:a16="http://schemas.microsoft.com/office/drawing/2014/main" id="{D2F6D308-5335-D71B-2DF4-ABA8984AF9B6}"/>
              </a:ext>
            </a:extLst>
          </p:cNvPr>
          <p:cNvSpPr/>
          <p:nvPr/>
        </p:nvSpPr>
        <p:spPr>
          <a:xfrm>
            <a:off x="-1" y="1414615"/>
            <a:ext cx="12192001" cy="200297"/>
          </a:xfrm>
          <a:prstGeom prst="rect">
            <a:avLst/>
          </a:prstGeom>
          <a:solidFill>
            <a:srgbClr val="D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9F84310-18B4-6AFE-CB9B-26F70150EFC5}"/>
              </a:ext>
            </a:extLst>
          </p:cNvPr>
          <p:cNvSpPr txBox="1"/>
          <p:nvPr/>
        </p:nvSpPr>
        <p:spPr>
          <a:xfrm>
            <a:off x="0" y="6482473"/>
            <a:ext cx="12192000" cy="276999"/>
          </a:xfrm>
          <a:prstGeom prst="rect">
            <a:avLst/>
          </a:prstGeom>
          <a:noFill/>
        </p:spPr>
        <p:txBody>
          <a:bodyPr wrap="square" rtlCol="0">
            <a:spAutoFit/>
          </a:bodyPr>
          <a:lstStyle/>
          <a:p>
            <a:pPr algn="ctr"/>
            <a:r>
              <a:rPr lang="en-US" sz="1200" i="1" dirty="0">
                <a:solidFill>
                  <a:schemeClr val="tx1">
                    <a:lumMod val="65000"/>
                    <a:lumOff val="35000"/>
                  </a:schemeClr>
                </a:solidFill>
                <a:latin typeface="Century Gothic" panose="020B0502020202020204" pitchFamily="34" charset="0"/>
              </a:rPr>
              <a:t>Replace with images or videos of promotional materials directly related to your marketing plan.</a:t>
            </a:r>
          </a:p>
        </p:txBody>
      </p:sp>
      <p:pic>
        <p:nvPicPr>
          <p:cNvPr id="5" name="Picture 4" descr="Documents and graphs on table">
            <a:extLst>
              <a:ext uri="{FF2B5EF4-FFF2-40B4-BE49-F238E27FC236}">
                <a16:creationId xmlns:a16="http://schemas.microsoft.com/office/drawing/2014/main" id="{5AF3E9AE-4620-3393-4A5B-F772164D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2" y="1771047"/>
            <a:ext cx="12191999" cy="4594920"/>
          </a:xfrm>
          <a:prstGeom prst="rect">
            <a:avLst/>
          </a:prstGeom>
        </p:spPr>
      </p:pic>
    </p:spTree>
    <p:extLst>
      <p:ext uri="{BB962C8B-B14F-4D97-AF65-F5344CB8AC3E}">
        <p14:creationId xmlns:p14="http://schemas.microsoft.com/office/powerpoint/2010/main" val="3656165722"/>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347</TotalTime>
  <Words>600</Words>
  <Application>Microsoft Macintosh PowerPoint</Application>
  <PresentationFormat>Widescreen</PresentationFormat>
  <Paragraphs>158</Paragraphs>
  <Slides>13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26</cp:revision>
  <dcterms:created xsi:type="dcterms:W3CDTF">2022-05-22T18:55:25Z</dcterms:created>
  <dcterms:modified xsi:type="dcterms:W3CDTF">2024-07-14T07:10:27Z</dcterms:modified>
</cp:coreProperties>
</file>