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579"/>
    <a:srgbClr val="ECF0E4"/>
    <a:srgbClr val="DAE1CB"/>
    <a:srgbClr val="EBD9B6"/>
    <a:srgbClr val="F6EEDE"/>
    <a:srgbClr val="A1E3DD"/>
    <a:srgbClr val="CBD6B5"/>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8CA32-1098-4A68-8062-6A2AFA79FBF5}" v="4" dt="2024-04-19T02:41:30.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95&amp;utm_source=template-powerpoint&amp;utm_medium=content&amp;utm_campaign=Example+Event+Sponsorship+Proposal+Presentation-powerpoint-12095&amp;lpa=Example+Event+Sponsorship+Proposal+Presentation+powerpoint+1209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ue abstract design with square in middle and lines">
            <a:extLst>
              <a:ext uri="{FF2B5EF4-FFF2-40B4-BE49-F238E27FC236}">
                <a16:creationId xmlns:a16="http://schemas.microsoft.com/office/drawing/2014/main" id="{E7B7A9D5-2EBF-589D-ED9E-57118FAEC8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448" y="1553966"/>
            <a:ext cx="7695191" cy="519013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 Example</a:t>
            </a:r>
          </a:p>
        </p:txBody>
      </p:sp>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1846659"/>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9" name="TextBox 8">
            <a:extLst>
              <a:ext uri="{FF2B5EF4-FFF2-40B4-BE49-F238E27FC236}">
                <a16:creationId xmlns:a16="http://schemas.microsoft.com/office/drawing/2014/main" id="{6045839C-986E-CB74-52B0-8750B55F87D5}"/>
              </a:ext>
            </a:extLst>
          </p:cNvPr>
          <p:cNvSpPr txBox="1"/>
          <p:nvPr/>
        </p:nvSpPr>
        <p:spPr>
          <a:xfrm>
            <a:off x="8148535" y="4297999"/>
            <a:ext cx="3869472" cy="738664"/>
          </a:xfrm>
          <a:prstGeom prst="rect">
            <a:avLst/>
          </a:prstGeom>
          <a:noFill/>
        </p:spPr>
        <p:txBody>
          <a:bodyPr wrap="square" rtlCol="0">
            <a:spAutoFit/>
          </a:bodyPr>
          <a:lstStyle/>
          <a:p>
            <a:r>
              <a:rPr lang="en-US" sz="1400" dirty="0">
                <a:solidFill>
                  <a:srgbClr val="A1B579"/>
                </a:solidFill>
                <a:latin typeface="Century Gothic" panose="020B0502020202020204" pitchFamily="34" charset="0"/>
              </a:rPr>
              <a:t>Event Date: September 5-7, 20XX</a:t>
            </a:r>
          </a:p>
          <a:p>
            <a:r>
              <a:rPr lang="en-US" sz="1400" dirty="0">
                <a:solidFill>
                  <a:srgbClr val="A1B579"/>
                </a:solidFill>
                <a:latin typeface="Century Gothic" panose="020B0502020202020204" pitchFamily="34" charset="0"/>
              </a:rPr>
              <a:t>Prepared by: Joe Girardi</a:t>
            </a:r>
          </a:p>
          <a:p>
            <a:r>
              <a:rPr lang="en-US" sz="1400" dirty="0">
                <a:solidFill>
                  <a:srgbClr val="A1B579"/>
                </a:solidFill>
                <a:latin typeface="Century Gothic" panose="020B0502020202020204" pitchFamily="34" charset="0"/>
              </a:rPr>
              <a:t>Prepared for: Weller Corp.</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3" name="Picture 2">
            <a:hlinkClick r:id="rId3"/>
            <a:extLst>
              <a:ext uri="{FF2B5EF4-FFF2-40B4-BE49-F238E27FC236}">
                <a16:creationId xmlns:a16="http://schemas.microsoft.com/office/drawing/2014/main" id="{A70E783D-5EE4-D64D-1E0D-0DF69B1C1466}"/>
              </a:ext>
            </a:extLst>
          </p:cNvPr>
          <p:cNvPicPr>
            <a:picLocks noChangeAspect="1"/>
          </p:cNvPicPr>
          <p:nvPr/>
        </p:nvPicPr>
        <p:blipFill>
          <a:blip r:embed="rId4"/>
          <a:stretch>
            <a:fillRect/>
          </a:stretch>
        </p:blipFill>
        <p:spPr>
          <a:xfrm>
            <a:off x="8891369" y="558401"/>
            <a:ext cx="2843085" cy="525703"/>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107814"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quotes from past sponsors or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Sponsoring Tech Expo 20XX was rewarding and benefitted our growing partnerships.</a:t>
            </a:r>
          </a:p>
        </p:txBody>
      </p:sp>
      <p:sp>
        <p:nvSpPr>
          <p:cNvPr id="10" name="TextBox 9">
            <a:extLst>
              <a:ext uri="{FF2B5EF4-FFF2-40B4-BE49-F238E27FC236}">
                <a16:creationId xmlns:a16="http://schemas.microsoft.com/office/drawing/2014/main" id="{B67AC8D1-2CC7-0E8B-D659-D5EE0157852B}"/>
              </a:ext>
            </a:extLst>
          </p:cNvPr>
          <p:cNvSpPr txBox="1"/>
          <p:nvPr/>
        </p:nvSpPr>
        <p:spPr>
          <a:xfrm>
            <a:off x="487680" y="5959253"/>
            <a:ext cx="3322598"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Bernie Williams, Package C Sponsor Tech Expo 20XX</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 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Tech Expo 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Joe Girardi, Tech Expo VP</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1477328"/>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Write a brief introduction to the Tech Expo, highlighting its role as a premier event for showcasing technological advancements and fostering industry networking.</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flowchart that aligns with the hierarchy of your event structure or cycle, illustrating the event’s lifecycle.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7795191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Connecting innovators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Launching new products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Facilitating industry discussions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Identifying future tech trends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4078022631"/>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Keynote Address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New Product Launches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Industry Roundtables and Discussions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Future Tech Trends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393002"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AM–12 PM</a:t>
            </a:r>
          </a:p>
        </p:txBody>
      </p:sp>
      <p:sp>
        <p:nvSpPr>
          <p:cNvPr id="8" name="Rectangle 7">
            <a:extLst>
              <a:ext uri="{FF2B5EF4-FFF2-40B4-BE49-F238E27FC236}">
                <a16:creationId xmlns:a16="http://schemas.microsoft.com/office/drawing/2014/main" id="{F4BE67A9-B90E-E581-25B3-85F4C3A4A04F}"/>
              </a:ext>
            </a:extLst>
          </p:cNvPr>
          <p:cNvSpPr/>
          <p:nvPr/>
        </p:nvSpPr>
        <p:spPr>
          <a:xfrm>
            <a:off x="3740327" y="1595868"/>
            <a:ext cx="1393002"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12 PM–4 PM</a:t>
            </a:r>
          </a:p>
        </p:txBody>
      </p:sp>
      <p:sp>
        <p:nvSpPr>
          <p:cNvPr id="29" name="Rectangle 28">
            <a:extLst>
              <a:ext uri="{FF2B5EF4-FFF2-40B4-BE49-F238E27FC236}">
                <a16:creationId xmlns:a16="http://schemas.microsoft.com/office/drawing/2014/main" id="{ECCD9DDB-B920-211D-AB88-2F9A1EA430ED}"/>
              </a:ext>
            </a:extLst>
          </p:cNvPr>
          <p:cNvSpPr/>
          <p:nvPr/>
        </p:nvSpPr>
        <p:spPr>
          <a:xfrm>
            <a:off x="6533645" y="2512156"/>
            <a:ext cx="1243110"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PM–4 PM </a:t>
            </a:r>
          </a:p>
        </p:txBody>
      </p:sp>
      <p:sp>
        <p:nvSpPr>
          <p:cNvPr id="31" name="Rectangle 30">
            <a:extLst>
              <a:ext uri="{FF2B5EF4-FFF2-40B4-BE49-F238E27FC236}">
                <a16:creationId xmlns:a16="http://schemas.microsoft.com/office/drawing/2014/main" id="{B5BF10B9-2BC2-7F24-33BA-FF373466D512}"/>
              </a:ext>
            </a:extLst>
          </p:cNvPr>
          <p:cNvSpPr/>
          <p:nvPr/>
        </p:nvSpPr>
        <p:spPr>
          <a:xfrm>
            <a:off x="5134150" y="2067009"/>
            <a:ext cx="2642604"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AM–4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Tech Leadership</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A and B</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C and D</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5821680" y="238282"/>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ople in a classroom">
            <a:extLst>
              <a:ext uri="{FF2B5EF4-FFF2-40B4-BE49-F238E27FC236}">
                <a16:creationId xmlns:a16="http://schemas.microsoft.com/office/drawing/2014/main" id="{CED19365-C196-001A-62F8-78DD1C0E8E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596" y="1788558"/>
            <a:ext cx="8218929" cy="49584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Provide details regarding the Silicon Valley Convention Center, complete with tech demo areas and networking lounges.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8491909" y="2127913"/>
            <a:ext cx="2479063"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11" name="Rectangle 10">
            <a:extLst>
              <a:ext uri="{FF2B5EF4-FFF2-40B4-BE49-F238E27FC236}">
                <a16:creationId xmlns:a16="http://schemas.microsoft.com/office/drawing/2014/main" id="{08F18ABF-32DF-898B-0B04-6E55E1A75D66}"/>
              </a:ext>
            </a:extLst>
          </p:cNvPr>
          <p:cNvSpPr/>
          <p:nvPr/>
        </p:nvSpPr>
        <p:spPr>
          <a:xfrm>
            <a:off x="8481096" y="3072670"/>
            <a:ext cx="3409551" cy="3679720"/>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7F24B185-4996-CAF1-0D76-388FB95D9BAB}"/>
              </a:ext>
            </a:extLst>
          </p:cNvPr>
          <p:cNvGrpSpPr/>
          <p:nvPr/>
        </p:nvGrpSpPr>
        <p:grpSpPr>
          <a:xfrm>
            <a:off x="8500618" y="4323278"/>
            <a:ext cx="1299971" cy="368535"/>
            <a:chOff x="9923417" y="634229"/>
            <a:chExt cx="1299971" cy="368535"/>
          </a:xfrm>
        </p:grpSpPr>
        <p:pic>
          <p:nvPicPr>
            <p:cNvPr id="9" name="Graphic 8" descr="Office Chair outline">
              <a:extLst>
                <a:ext uri="{FF2B5EF4-FFF2-40B4-BE49-F238E27FC236}">
                  <a16:creationId xmlns:a16="http://schemas.microsoft.com/office/drawing/2014/main" id="{B19E5E9D-780F-F02F-A51F-98878715D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12" name="Graphic 11" descr="Office Chair outline">
              <a:extLst>
                <a:ext uri="{FF2B5EF4-FFF2-40B4-BE49-F238E27FC236}">
                  <a16:creationId xmlns:a16="http://schemas.microsoft.com/office/drawing/2014/main" id="{E757647D-AA6B-C5D2-2CD0-772A353BB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13" name="Graphic 12" descr="Office Chair outline">
              <a:extLst>
                <a:ext uri="{FF2B5EF4-FFF2-40B4-BE49-F238E27FC236}">
                  <a16:creationId xmlns:a16="http://schemas.microsoft.com/office/drawing/2014/main" id="{15A3D498-5193-8D4A-872D-E81AB5897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14" name="Graphic 13" descr="Office Chair outline">
              <a:extLst>
                <a:ext uri="{FF2B5EF4-FFF2-40B4-BE49-F238E27FC236}">
                  <a16:creationId xmlns:a16="http://schemas.microsoft.com/office/drawing/2014/main" id="{AA8BAC6B-1BBD-221D-E6A2-152757309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25" name="Group 24">
            <a:extLst>
              <a:ext uri="{FF2B5EF4-FFF2-40B4-BE49-F238E27FC236}">
                <a16:creationId xmlns:a16="http://schemas.microsoft.com/office/drawing/2014/main" id="{623C65F9-07D1-8C50-3A69-85039F16169B}"/>
              </a:ext>
            </a:extLst>
          </p:cNvPr>
          <p:cNvGrpSpPr/>
          <p:nvPr/>
        </p:nvGrpSpPr>
        <p:grpSpPr>
          <a:xfrm>
            <a:off x="8519087" y="4788231"/>
            <a:ext cx="1299971" cy="368535"/>
            <a:chOff x="9923417" y="634229"/>
            <a:chExt cx="1299971" cy="368535"/>
          </a:xfrm>
        </p:grpSpPr>
        <p:pic>
          <p:nvPicPr>
            <p:cNvPr id="26" name="Graphic 25" descr="Office Chair outline">
              <a:extLst>
                <a:ext uri="{FF2B5EF4-FFF2-40B4-BE49-F238E27FC236}">
                  <a16:creationId xmlns:a16="http://schemas.microsoft.com/office/drawing/2014/main" id="{66CEAE8C-B078-5309-9C0D-7564EFFB0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27" name="Graphic 26" descr="Office Chair outline">
              <a:extLst>
                <a:ext uri="{FF2B5EF4-FFF2-40B4-BE49-F238E27FC236}">
                  <a16:creationId xmlns:a16="http://schemas.microsoft.com/office/drawing/2014/main" id="{D43C7BCC-C163-C267-665A-06A9EEB93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28" name="Graphic 27" descr="Office Chair outline">
              <a:extLst>
                <a:ext uri="{FF2B5EF4-FFF2-40B4-BE49-F238E27FC236}">
                  <a16:creationId xmlns:a16="http://schemas.microsoft.com/office/drawing/2014/main" id="{511BDD0D-12F4-577B-086C-65BDAB4216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0" name="Graphic 29" descr="Office Chair outline">
              <a:extLst>
                <a:ext uri="{FF2B5EF4-FFF2-40B4-BE49-F238E27FC236}">
                  <a16:creationId xmlns:a16="http://schemas.microsoft.com/office/drawing/2014/main" id="{BBA59C96-EC87-E3B2-23A3-3D3636C3E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1" name="Group 30">
            <a:extLst>
              <a:ext uri="{FF2B5EF4-FFF2-40B4-BE49-F238E27FC236}">
                <a16:creationId xmlns:a16="http://schemas.microsoft.com/office/drawing/2014/main" id="{61E58972-17F7-CB3E-6408-9A93D093A8F1}"/>
              </a:ext>
            </a:extLst>
          </p:cNvPr>
          <p:cNvGrpSpPr/>
          <p:nvPr/>
        </p:nvGrpSpPr>
        <p:grpSpPr>
          <a:xfrm>
            <a:off x="8537556" y="5253184"/>
            <a:ext cx="1299971" cy="368535"/>
            <a:chOff x="9923417" y="634229"/>
            <a:chExt cx="1299971" cy="368535"/>
          </a:xfrm>
        </p:grpSpPr>
        <p:pic>
          <p:nvPicPr>
            <p:cNvPr id="32" name="Graphic 31" descr="Office Chair outline">
              <a:extLst>
                <a:ext uri="{FF2B5EF4-FFF2-40B4-BE49-F238E27FC236}">
                  <a16:creationId xmlns:a16="http://schemas.microsoft.com/office/drawing/2014/main" id="{5B52E580-906E-A0FF-75ED-BA6FD8FF5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3" name="Graphic 32" descr="Office Chair outline">
              <a:extLst>
                <a:ext uri="{FF2B5EF4-FFF2-40B4-BE49-F238E27FC236}">
                  <a16:creationId xmlns:a16="http://schemas.microsoft.com/office/drawing/2014/main" id="{D75D6D6A-520B-81C8-5D32-861D8D4DB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4" name="Graphic 33" descr="Office Chair outline">
              <a:extLst>
                <a:ext uri="{FF2B5EF4-FFF2-40B4-BE49-F238E27FC236}">
                  <a16:creationId xmlns:a16="http://schemas.microsoft.com/office/drawing/2014/main" id="{8E4B07EE-E756-A2D1-1752-E075A40A8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5" name="Graphic 34" descr="Office Chair outline">
              <a:extLst>
                <a:ext uri="{FF2B5EF4-FFF2-40B4-BE49-F238E27FC236}">
                  <a16:creationId xmlns:a16="http://schemas.microsoft.com/office/drawing/2014/main" id="{BAA6557A-40E1-1F99-6247-665F6DBA3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6" name="Group 35">
            <a:extLst>
              <a:ext uri="{FF2B5EF4-FFF2-40B4-BE49-F238E27FC236}">
                <a16:creationId xmlns:a16="http://schemas.microsoft.com/office/drawing/2014/main" id="{812A70F4-0213-65EA-5395-3B7AF2D64F53}"/>
              </a:ext>
            </a:extLst>
          </p:cNvPr>
          <p:cNvGrpSpPr/>
          <p:nvPr/>
        </p:nvGrpSpPr>
        <p:grpSpPr>
          <a:xfrm>
            <a:off x="8556025" y="5704446"/>
            <a:ext cx="1299971" cy="368535"/>
            <a:chOff x="9923417" y="634229"/>
            <a:chExt cx="1299971" cy="368535"/>
          </a:xfrm>
        </p:grpSpPr>
        <p:pic>
          <p:nvPicPr>
            <p:cNvPr id="37" name="Graphic 36" descr="Office Chair outline">
              <a:extLst>
                <a:ext uri="{FF2B5EF4-FFF2-40B4-BE49-F238E27FC236}">
                  <a16:creationId xmlns:a16="http://schemas.microsoft.com/office/drawing/2014/main" id="{2AB4323A-3317-7648-C061-1E1F1FEA2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8" name="Graphic 37" descr="Office Chair outline">
              <a:extLst>
                <a:ext uri="{FF2B5EF4-FFF2-40B4-BE49-F238E27FC236}">
                  <a16:creationId xmlns:a16="http://schemas.microsoft.com/office/drawing/2014/main" id="{1F04807A-FB4A-E327-DB48-3DEF422B4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9" name="Graphic 38" descr="Office Chair outline">
              <a:extLst>
                <a:ext uri="{FF2B5EF4-FFF2-40B4-BE49-F238E27FC236}">
                  <a16:creationId xmlns:a16="http://schemas.microsoft.com/office/drawing/2014/main" id="{A219AD5C-1837-A28F-EAF4-57DEEA23A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0" name="Graphic 39" descr="Office Chair outline">
              <a:extLst>
                <a:ext uri="{FF2B5EF4-FFF2-40B4-BE49-F238E27FC236}">
                  <a16:creationId xmlns:a16="http://schemas.microsoft.com/office/drawing/2014/main" id="{1B01DE9C-19B6-A52D-3587-39F3394AFF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1" name="Group 40">
            <a:extLst>
              <a:ext uri="{FF2B5EF4-FFF2-40B4-BE49-F238E27FC236}">
                <a16:creationId xmlns:a16="http://schemas.microsoft.com/office/drawing/2014/main" id="{9192E49B-EF26-203C-1EAA-562E9E3E18FC}"/>
              </a:ext>
            </a:extLst>
          </p:cNvPr>
          <p:cNvGrpSpPr/>
          <p:nvPr/>
        </p:nvGrpSpPr>
        <p:grpSpPr>
          <a:xfrm>
            <a:off x="10490527" y="4331196"/>
            <a:ext cx="1299971" cy="368535"/>
            <a:chOff x="9923417" y="634229"/>
            <a:chExt cx="1299971" cy="368535"/>
          </a:xfrm>
        </p:grpSpPr>
        <p:pic>
          <p:nvPicPr>
            <p:cNvPr id="42" name="Graphic 41" descr="Office Chair outline">
              <a:extLst>
                <a:ext uri="{FF2B5EF4-FFF2-40B4-BE49-F238E27FC236}">
                  <a16:creationId xmlns:a16="http://schemas.microsoft.com/office/drawing/2014/main" id="{0D1F2D6F-54E8-E3FC-DC79-D7B513415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3" name="Graphic 42" descr="Office Chair outline">
              <a:extLst>
                <a:ext uri="{FF2B5EF4-FFF2-40B4-BE49-F238E27FC236}">
                  <a16:creationId xmlns:a16="http://schemas.microsoft.com/office/drawing/2014/main" id="{1D22D270-19EE-D656-3C16-3D5B1FE3D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4" name="Graphic 43" descr="Office Chair outline">
              <a:extLst>
                <a:ext uri="{FF2B5EF4-FFF2-40B4-BE49-F238E27FC236}">
                  <a16:creationId xmlns:a16="http://schemas.microsoft.com/office/drawing/2014/main" id="{F92122DB-5450-EB65-79E7-A6900B49CA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5" name="Graphic 44" descr="Office Chair outline">
              <a:extLst>
                <a:ext uri="{FF2B5EF4-FFF2-40B4-BE49-F238E27FC236}">
                  <a16:creationId xmlns:a16="http://schemas.microsoft.com/office/drawing/2014/main" id="{26AF2682-5237-7CD0-62D0-A3D6D7ABF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6" name="Group 45">
            <a:extLst>
              <a:ext uri="{FF2B5EF4-FFF2-40B4-BE49-F238E27FC236}">
                <a16:creationId xmlns:a16="http://schemas.microsoft.com/office/drawing/2014/main" id="{41B95AA5-765A-3180-3234-A3AC87C398E4}"/>
              </a:ext>
            </a:extLst>
          </p:cNvPr>
          <p:cNvGrpSpPr/>
          <p:nvPr/>
        </p:nvGrpSpPr>
        <p:grpSpPr>
          <a:xfrm>
            <a:off x="10508996" y="4796149"/>
            <a:ext cx="1299971" cy="368535"/>
            <a:chOff x="9923417" y="634229"/>
            <a:chExt cx="1299971" cy="368535"/>
          </a:xfrm>
        </p:grpSpPr>
        <p:pic>
          <p:nvPicPr>
            <p:cNvPr id="47" name="Graphic 46" descr="Office Chair outline">
              <a:extLst>
                <a:ext uri="{FF2B5EF4-FFF2-40B4-BE49-F238E27FC236}">
                  <a16:creationId xmlns:a16="http://schemas.microsoft.com/office/drawing/2014/main" id="{207935F0-977F-637B-FCC5-70CCE578F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8" name="Graphic 47" descr="Office Chair outline">
              <a:extLst>
                <a:ext uri="{FF2B5EF4-FFF2-40B4-BE49-F238E27FC236}">
                  <a16:creationId xmlns:a16="http://schemas.microsoft.com/office/drawing/2014/main" id="{AA5789BD-5E47-53DC-8312-4B68706BB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9" name="Graphic 48" descr="Office Chair outline">
              <a:extLst>
                <a:ext uri="{FF2B5EF4-FFF2-40B4-BE49-F238E27FC236}">
                  <a16:creationId xmlns:a16="http://schemas.microsoft.com/office/drawing/2014/main" id="{5E621E51-364C-E053-2CFD-FD54313C5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0" name="Graphic 49" descr="Office Chair outline">
              <a:extLst>
                <a:ext uri="{FF2B5EF4-FFF2-40B4-BE49-F238E27FC236}">
                  <a16:creationId xmlns:a16="http://schemas.microsoft.com/office/drawing/2014/main" id="{15DAF29E-93DE-60B3-DAD9-D0CDEF0F7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1" name="Group 50">
            <a:extLst>
              <a:ext uri="{FF2B5EF4-FFF2-40B4-BE49-F238E27FC236}">
                <a16:creationId xmlns:a16="http://schemas.microsoft.com/office/drawing/2014/main" id="{2B50BF18-24C6-CE7B-D361-9156A45289DC}"/>
              </a:ext>
            </a:extLst>
          </p:cNvPr>
          <p:cNvGrpSpPr/>
          <p:nvPr/>
        </p:nvGrpSpPr>
        <p:grpSpPr>
          <a:xfrm>
            <a:off x="10527465" y="5314047"/>
            <a:ext cx="1299971" cy="368535"/>
            <a:chOff x="9923417" y="634229"/>
            <a:chExt cx="1299971" cy="368535"/>
          </a:xfrm>
        </p:grpSpPr>
        <p:pic>
          <p:nvPicPr>
            <p:cNvPr id="52" name="Graphic 51" descr="Office Chair outline">
              <a:extLst>
                <a:ext uri="{FF2B5EF4-FFF2-40B4-BE49-F238E27FC236}">
                  <a16:creationId xmlns:a16="http://schemas.microsoft.com/office/drawing/2014/main" id="{FD79C600-C689-A691-C165-BCA35E332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3" name="Graphic 52" descr="Office Chair outline">
              <a:extLst>
                <a:ext uri="{FF2B5EF4-FFF2-40B4-BE49-F238E27FC236}">
                  <a16:creationId xmlns:a16="http://schemas.microsoft.com/office/drawing/2014/main" id="{E5A4E747-AC32-8AA4-0F35-FCF964D121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4" name="Graphic 53" descr="Office Chair outline">
              <a:extLst>
                <a:ext uri="{FF2B5EF4-FFF2-40B4-BE49-F238E27FC236}">
                  <a16:creationId xmlns:a16="http://schemas.microsoft.com/office/drawing/2014/main" id="{556C84DC-A880-AA8B-B70B-40F8D339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5" name="Graphic 54" descr="Office Chair outline">
              <a:extLst>
                <a:ext uri="{FF2B5EF4-FFF2-40B4-BE49-F238E27FC236}">
                  <a16:creationId xmlns:a16="http://schemas.microsoft.com/office/drawing/2014/main" id="{EBA1DD2A-3F72-9A1A-4423-1DBA5F816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6" name="Group 55">
            <a:extLst>
              <a:ext uri="{FF2B5EF4-FFF2-40B4-BE49-F238E27FC236}">
                <a16:creationId xmlns:a16="http://schemas.microsoft.com/office/drawing/2014/main" id="{732D7C74-E3AF-CBC3-AE63-656F752CDB08}"/>
              </a:ext>
            </a:extLst>
          </p:cNvPr>
          <p:cNvGrpSpPr/>
          <p:nvPr/>
        </p:nvGrpSpPr>
        <p:grpSpPr>
          <a:xfrm>
            <a:off x="10545934" y="5759228"/>
            <a:ext cx="1299971" cy="368535"/>
            <a:chOff x="9923417" y="634229"/>
            <a:chExt cx="1299971" cy="368535"/>
          </a:xfrm>
        </p:grpSpPr>
        <p:pic>
          <p:nvPicPr>
            <p:cNvPr id="57" name="Graphic 56" descr="Office Chair outline">
              <a:extLst>
                <a:ext uri="{FF2B5EF4-FFF2-40B4-BE49-F238E27FC236}">
                  <a16:creationId xmlns:a16="http://schemas.microsoft.com/office/drawing/2014/main" id="{80DAD655-AF9E-84BC-6F45-82F46BF85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8" name="Graphic 57" descr="Office Chair outline">
              <a:extLst>
                <a:ext uri="{FF2B5EF4-FFF2-40B4-BE49-F238E27FC236}">
                  <a16:creationId xmlns:a16="http://schemas.microsoft.com/office/drawing/2014/main" id="{AE0FBB69-7EA2-3638-10BC-229BC0A47E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9" name="Graphic 58" descr="Office Chair outline">
              <a:extLst>
                <a:ext uri="{FF2B5EF4-FFF2-40B4-BE49-F238E27FC236}">
                  <a16:creationId xmlns:a16="http://schemas.microsoft.com/office/drawing/2014/main" id="{4F8DCA5C-7183-AAC8-8C8F-51B6D8BA4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60" name="Graphic 59" descr="Office Chair outline">
              <a:extLst>
                <a:ext uri="{FF2B5EF4-FFF2-40B4-BE49-F238E27FC236}">
                  <a16:creationId xmlns:a16="http://schemas.microsoft.com/office/drawing/2014/main" id="{7AB52EFB-A806-2779-6A2B-79DB943AC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pic>
        <p:nvPicPr>
          <p:cNvPr id="62" name="Graphic 61" descr="Meeting outline">
            <a:extLst>
              <a:ext uri="{FF2B5EF4-FFF2-40B4-BE49-F238E27FC236}">
                <a16:creationId xmlns:a16="http://schemas.microsoft.com/office/drawing/2014/main" id="{9EFE9F23-856C-0593-1A39-E97DCFC3FF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6245" y="3184026"/>
            <a:ext cx="457200" cy="457200"/>
          </a:xfrm>
          <a:prstGeom prst="rect">
            <a:avLst/>
          </a:prstGeom>
        </p:spPr>
      </p:pic>
      <p:pic>
        <p:nvPicPr>
          <p:cNvPr id="64" name="Graphic 63" descr="Meeting outline">
            <a:extLst>
              <a:ext uri="{FF2B5EF4-FFF2-40B4-BE49-F238E27FC236}">
                <a16:creationId xmlns:a16="http://schemas.microsoft.com/office/drawing/2014/main" id="{13CD04FC-AF61-3BDC-1D7B-EC16B52D02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7617" y="3536725"/>
            <a:ext cx="457200" cy="457200"/>
          </a:xfrm>
          <a:prstGeom prst="rect">
            <a:avLst/>
          </a:prstGeom>
        </p:spPr>
      </p:pic>
      <p:pic>
        <p:nvPicPr>
          <p:cNvPr id="65" name="Graphic 64" descr="Meeting outline">
            <a:extLst>
              <a:ext uri="{FF2B5EF4-FFF2-40B4-BE49-F238E27FC236}">
                <a16:creationId xmlns:a16="http://schemas.microsoft.com/office/drawing/2014/main" id="{495C83CC-B0BB-85CB-9D4D-ACED112DB6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6154" y="3371402"/>
            <a:ext cx="457200" cy="457200"/>
          </a:xfrm>
          <a:prstGeom prst="rect">
            <a:avLst/>
          </a:prstGeom>
        </p:spPr>
      </p:pic>
      <p:pic>
        <p:nvPicPr>
          <p:cNvPr id="66" name="Graphic 65" descr="Meeting outline">
            <a:extLst>
              <a:ext uri="{FF2B5EF4-FFF2-40B4-BE49-F238E27FC236}">
                <a16:creationId xmlns:a16="http://schemas.microsoft.com/office/drawing/2014/main" id="{F9244A4E-5E79-F06C-BEDE-4CA86A8F6F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27526" y="3724101"/>
            <a:ext cx="457200" cy="45720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Describe your multi-platform marketing campaign, including digital media, influencer partnerships, and live event teasers.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7419702" y="5956663"/>
            <a:ext cx="4458789"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9" name="Picture 8" descr="Woman filming herself">
            <a:extLst>
              <a:ext uri="{FF2B5EF4-FFF2-40B4-BE49-F238E27FC236}">
                <a16:creationId xmlns:a16="http://schemas.microsoft.com/office/drawing/2014/main" id="{D2345EA9-7F61-8119-9256-49237F5DCB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3509" y="1562228"/>
            <a:ext cx="6981672" cy="4777612"/>
          </a:xfrm>
          <a:prstGeom prst="rect">
            <a:avLst/>
          </a:prstGeom>
        </p:spPr>
      </p:pic>
      <p:pic>
        <p:nvPicPr>
          <p:cNvPr id="11" name="Picture 10" descr="Video camera on stand recording man presenting and holding laptop with one hand">
            <a:extLst>
              <a:ext uri="{FF2B5EF4-FFF2-40B4-BE49-F238E27FC236}">
                <a16:creationId xmlns:a16="http://schemas.microsoft.com/office/drawing/2014/main" id="{EB6ABB7D-8ECE-6DCF-3271-CB09A32837A5}"/>
              </a:ext>
            </a:extLst>
          </p:cNvPr>
          <p:cNvPicPr>
            <a:picLocks noChangeAspect="1"/>
          </p:cNvPicPr>
          <p:nvPr/>
        </p:nvPicPr>
        <p:blipFill>
          <a:blip r:embed="rId3"/>
          <a:stretch>
            <a:fillRect/>
          </a:stretch>
        </p:blipFill>
        <p:spPr>
          <a:xfrm>
            <a:off x="6597831" y="1255943"/>
            <a:ext cx="4937760" cy="329184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4045480659"/>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Digital ad space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Exhibit booths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Branded sponsorships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All 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409</TotalTime>
  <Words>628</Words>
  <Application>Microsoft Macintosh PowerPoint</Application>
  <PresentationFormat>Widescreen</PresentationFormat>
  <Paragraphs>120</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29</cp:revision>
  <dcterms:created xsi:type="dcterms:W3CDTF">2022-05-22T18:55:25Z</dcterms:created>
  <dcterms:modified xsi:type="dcterms:W3CDTF">2024-07-14T06:47:25Z</dcterms:modified>
</cp:coreProperties>
</file>