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Lean+Business+Model+Canvas-powerpoint-10504&amp;lpa=Lean+Business+Model+Canvas+powerpoint+1050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LEAN BUSINESS MODEL CANVAS TEMPLATE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pic>
        <p:nvPicPr>
          <p:cNvPr id="6" name="Picture 5" descr="A close-up of a canvas template&#10;&#10;Description automatically generated">
            <a:extLst>
              <a:ext uri="{FF2B5EF4-FFF2-40B4-BE49-F238E27FC236}">
                <a16:creationId xmlns:a16="http://schemas.microsoft.com/office/drawing/2014/main" id="{58687F8D-28F8-4B96-94D1-38DCFA30614A}"/>
              </a:ext>
            </a:extLst>
          </p:cNvPr>
          <p:cNvPicPr>
            <a:picLocks noChangeAspect="1"/>
          </p:cNvPicPr>
          <p:nvPr/>
        </p:nvPicPr>
        <p:blipFill>
          <a:blip r:embed="rId3"/>
          <a:stretch>
            <a:fillRect/>
          </a:stretch>
        </p:blipFill>
        <p:spPr>
          <a:xfrm>
            <a:off x="5192412" y="2031457"/>
            <a:ext cx="6601565" cy="3698783"/>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B6553C77-DCBE-9C1F-FD81-93664C2E2E3E}"/>
              </a:ext>
            </a:extLst>
          </p:cNvPr>
          <p:cNvPicPr>
            <a:picLocks noChangeAspect="1"/>
          </p:cNvPicPr>
          <p:nvPr/>
        </p:nvPicPr>
        <p:blipFill>
          <a:blip r:embed="rId5"/>
          <a:stretch>
            <a:fillRect/>
          </a:stretch>
        </p:blipFill>
        <p:spPr>
          <a:xfrm>
            <a:off x="8845826" y="203979"/>
            <a:ext cx="2948151" cy="55416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LEAN BUSINESS MODEL CANVAS TEMPLATE</a:t>
            </a:r>
            <a:endParaRPr lang="en-US" sz="1600" dirty="0">
              <a:solidFill>
                <a:schemeClr val="tx1">
                  <a:lumMod val="65000"/>
                  <a:lumOff val="3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r>
              <a:rPr lang="en-US" sz="1000" b="0" u="none" strike="noStrike" dirty="0">
                <a:solidFill>
                  <a:srgbClr val="000000"/>
                </a:solidFill>
                <a:effectLst/>
                <a:latin typeface="Century Gothic" panose="020B0502020202020204" pitchFamily="34" charset="0"/>
              </a:rPr>
              <a:t>This template is designed to help you quickly iterate and validate your business idea, ensuring it's both viable and competitive. By filling out the following sections, you'll have a comprehensive overview of your business model, focusing on lean principles and efficiency.</a:t>
            </a:r>
            <a:endParaRPr lang="en-US" sz="1000" dirty="0">
              <a:latin typeface="Century Gothic" panose="020B0502020202020204" pitchFamily="34" charset="0"/>
            </a:endParaRP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PROBLEM</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Identify the main issues or challenges your target customer faces, which your business aims to solve. This sets the stage for understanding the market need.</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CUSTOMER SEGMENTS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Define the specific groups of people or businesses your product or service is designed for. Knowing your audience is crucial for tailored marketing and product development.</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UNFAIR ADVANTAGE</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Explain what gives your business a competitive edge that cannot be easily replicated or overcome by competitors. This could be proprietary technology, partnerships, or brand strength.</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CHANNELS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Describe how you will reach your customer segments and deliver your value proposition. This could include sales channels, marketing strategies, and distribution methods.</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KEY METRICS</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Identify the critical indicators of success for your business. These metrics help you track progress and make informed decisions.</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UNIQUE VALUE PROPOSITION</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553998"/>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Highlight the unique benefit or solution your product or service offers to address the problems identified. This is what sets you apart from competitors.</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Break down the main costs involved in operating your business. Understanding your expenses is essential for pricing and financial planning.</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REVENUE STREAMS</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015663"/>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Specify how your business will make money. This includes all sources of income, whether from direct sales, subscriptions, or other revenue models.</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SOLUTION</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Outline the products or services you propose as a solution to the problems faced by your customer segments. Detail how these solutions effectively address the issues.</a:t>
            </a:r>
          </a:p>
          <a:p>
            <a:endParaRPr lang="en-US" sz="1000" dirty="0">
              <a:solidFill>
                <a:schemeClr val="tx1">
                  <a:lumMod val="65000"/>
                  <a:lumOff val="35000"/>
                </a:schemeClr>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713</TotalTime>
  <Words>409</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2024-07-08T02:40:54Z</dcterms:modified>
</cp:coreProperties>
</file>