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
  </p:notesMasterIdLst>
  <p:sldIdLst>
    <p:sldId id="342" r:id="rId2"/>
    <p:sldId id="344" r:id="rId3"/>
    <p:sldId id="345" r:id="rId4"/>
    <p:sldId id="347" r:id="rId5"/>
    <p:sldId id="349" r:id="rId6"/>
    <p:sldId id="352" r:id="rId7"/>
    <p:sldId id="353" r:id="rId8"/>
    <p:sldId id="295"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ca Waite" initials="EW" lastIdx="2" clrIdx="0">
    <p:extLst>
      <p:ext uri="{19B8F6BF-5375-455C-9EA6-DF929625EA0E}">
        <p15:presenceInfo xmlns:p15="http://schemas.microsoft.com/office/powerpoint/2012/main" userId="c568693182780e7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F8EB"/>
    <a:srgbClr val="9CA58C"/>
    <a:srgbClr val="C0F2DA"/>
    <a:srgbClr val="CBD6B5"/>
    <a:srgbClr val="EBD9B6"/>
    <a:srgbClr val="0098C6"/>
    <a:srgbClr val="66BBCC"/>
    <a:srgbClr val="654105"/>
    <a:srgbClr val="7C5008"/>
    <a:srgbClr val="02B9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050739-3E10-4945-A8A6-965A6DFAD167}" v="19" dt="2024-07-25T23:34:35.9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5" autoAdjust="0"/>
    <p:restoredTop sz="86447"/>
  </p:normalViewPr>
  <p:slideViewPr>
    <p:cSldViewPr snapToGrid="0" snapToObjects="1">
      <p:cViewPr varScale="1">
        <p:scale>
          <a:sx n="123" d="100"/>
          <a:sy n="123" d="100"/>
        </p:scale>
        <p:origin x="680" y="184"/>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microsoft.com/office/2015/10/relationships/revisionInfo" Target="revisionInfo.xml"/><Relationship Id="rId2" Type="http://schemas.openxmlformats.org/officeDocument/2006/relationships/slide" Target="slides/slide1.xml"/><Relationship Id="rId16"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ss Dunlevy" userId="dd4b9a8537dbe9d0" providerId="LiveId" clId="{AE050739-3E10-4945-A8A6-965A6DFAD167}"/>
    <pc:docChg chg="custSel delSld modSld">
      <pc:chgData name="Bess Dunlevy" userId="dd4b9a8537dbe9d0" providerId="LiveId" clId="{AE050739-3E10-4945-A8A6-965A6DFAD167}" dt="2024-07-25T23:34:54.366" v="54" actId="2696"/>
      <pc:docMkLst>
        <pc:docMk/>
      </pc:docMkLst>
      <pc:sldChg chg="addSp delSp modSp mod">
        <pc:chgData name="Bess Dunlevy" userId="dd4b9a8537dbe9d0" providerId="LiveId" clId="{AE050739-3E10-4945-A8A6-965A6DFAD167}" dt="2024-07-25T23:33:34.682" v="29" actId="14100"/>
        <pc:sldMkLst>
          <pc:docMk/>
          <pc:sldMk cId="1939216892" sldId="347"/>
        </pc:sldMkLst>
        <pc:spChg chg="mod">
          <ac:chgData name="Bess Dunlevy" userId="dd4b9a8537dbe9d0" providerId="LiveId" clId="{AE050739-3E10-4945-A8A6-965A6DFAD167}" dt="2024-07-25T23:32:54.030" v="18" actId="1076"/>
          <ac:spMkLst>
            <pc:docMk/>
            <pc:sldMk cId="1939216892" sldId="347"/>
            <ac:spMk id="18" creationId="{E71D71D4-0F6D-B936-49F0-6F9EF81E61F5}"/>
          </ac:spMkLst>
        </pc:spChg>
        <pc:spChg chg="mod">
          <ac:chgData name="Bess Dunlevy" userId="dd4b9a8537dbe9d0" providerId="LiveId" clId="{AE050739-3E10-4945-A8A6-965A6DFAD167}" dt="2024-07-25T23:33:03.383" v="21" actId="1076"/>
          <ac:spMkLst>
            <pc:docMk/>
            <pc:sldMk cId="1939216892" sldId="347"/>
            <ac:spMk id="52" creationId="{A22245CC-109C-3C14-1231-FF1F535E36EF}"/>
          </ac:spMkLst>
        </pc:spChg>
        <pc:picChg chg="del">
          <ac:chgData name="Bess Dunlevy" userId="dd4b9a8537dbe9d0" providerId="LiveId" clId="{AE050739-3E10-4945-A8A6-965A6DFAD167}" dt="2024-07-25T23:32:02.655" v="0" actId="478"/>
          <ac:picMkLst>
            <pc:docMk/>
            <pc:sldMk cId="1939216892" sldId="347"/>
            <ac:picMk id="8" creationId="{7F4BED46-4BAC-07CD-C599-FC16C5C25000}"/>
          </ac:picMkLst>
        </pc:picChg>
        <pc:picChg chg="add del mod">
          <ac:chgData name="Bess Dunlevy" userId="dd4b9a8537dbe9d0" providerId="LiveId" clId="{AE050739-3E10-4945-A8A6-965A6DFAD167}" dt="2024-07-25T23:32:36.948" v="12" actId="478"/>
          <ac:picMkLst>
            <pc:docMk/>
            <pc:sldMk cId="1939216892" sldId="347"/>
            <ac:picMk id="9" creationId="{962FF526-302B-49F5-1455-D5A59F074F9C}"/>
          </ac:picMkLst>
        </pc:picChg>
        <pc:picChg chg="del">
          <ac:chgData name="Bess Dunlevy" userId="dd4b9a8537dbe9d0" providerId="LiveId" clId="{AE050739-3E10-4945-A8A6-965A6DFAD167}" dt="2024-07-25T23:32:03.167" v="1" actId="478"/>
          <ac:picMkLst>
            <pc:docMk/>
            <pc:sldMk cId="1939216892" sldId="347"/>
            <ac:picMk id="11" creationId="{ECD77D0A-627B-98F3-D500-6D9169BB31E6}"/>
          </ac:picMkLst>
        </pc:picChg>
        <pc:picChg chg="add mod">
          <ac:chgData name="Bess Dunlevy" userId="dd4b9a8537dbe9d0" providerId="LiveId" clId="{AE050739-3E10-4945-A8A6-965A6DFAD167}" dt="2024-07-25T23:32:42.100" v="14" actId="1076"/>
          <ac:picMkLst>
            <pc:docMk/>
            <pc:sldMk cId="1939216892" sldId="347"/>
            <ac:picMk id="13" creationId="{ED4DCFD3-082C-D7DD-B5B6-0DBA895312BF}"/>
          </ac:picMkLst>
        </pc:picChg>
        <pc:picChg chg="del">
          <ac:chgData name="Bess Dunlevy" userId="dd4b9a8537dbe9d0" providerId="LiveId" clId="{AE050739-3E10-4945-A8A6-965A6DFAD167}" dt="2024-07-25T23:32:03.638" v="2" actId="478"/>
          <ac:picMkLst>
            <pc:docMk/>
            <pc:sldMk cId="1939216892" sldId="347"/>
            <ac:picMk id="16" creationId="{D8C8C31A-9616-D337-3EBA-8A06A287D7CB}"/>
          </ac:picMkLst>
        </pc:picChg>
        <pc:picChg chg="add mod">
          <ac:chgData name="Bess Dunlevy" userId="dd4b9a8537dbe9d0" providerId="LiveId" clId="{AE050739-3E10-4945-A8A6-965A6DFAD167}" dt="2024-07-25T23:33:21.814" v="25" actId="14826"/>
          <ac:picMkLst>
            <pc:docMk/>
            <pc:sldMk cId="1939216892" sldId="347"/>
            <ac:picMk id="17" creationId="{D8BDAB91-B60B-7B26-0B78-6D601BEE8D67}"/>
          </ac:picMkLst>
        </pc:picChg>
        <pc:picChg chg="add mod">
          <ac:chgData name="Bess Dunlevy" userId="dd4b9a8537dbe9d0" providerId="LiveId" clId="{AE050739-3E10-4945-A8A6-965A6DFAD167}" dt="2024-07-25T23:33:31.289" v="28" actId="14826"/>
          <ac:picMkLst>
            <pc:docMk/>
            <pc:sldMk cId="1939216892" sldId="347"/>
            <ac:picMk id="23" creationId="{954F6463-2D20-F0FF-B100-72CE4595B6CF}"/>
          </ac:picMkLst>
        </pc:picChg>
        <pc:cxnChg chg="mod">
          <ac:chgData name="Bess Dunlevy" userId="dd4b9a8537dbe9d0" providerId="LiveId" clId="{AE050739-3E10-4945-A8A6-965A6DFAD167}" dt="2024-07-25T23:33:05.951" v="22" actId="14100"/>
          <ac:cxnSpMkLst>
            <pc:docMk/>
            <pc:sldMk cId="1939216892" sldId="347"/>
            <ac:cxnSpMk id="12" creationId="{33650F97-82F3-CF12-A756-A0B8B64967DF}"/>
          </ac:cxnSpMkLst>
        </pc:cxnChg>
        <pc:cxnChg chg="mod">
          <ac:chgData name="Bess Dunlevy" userId="dd4b9a8537dbe9d0" providerId="LiveId" clId="{AE050739-3E10-4945-A8A6-965A6DFAD167}" dt="2024-07-25T23:32:58.102" v="19" actId="1076"/>
          <ac:cxnSpMkLst>
            <pc:docMk/>
            <pc:sldMk cId="1939216892" sldId="347"/>
            <ac:cxnSpMk id="14" creationId="{B4C0503D-3509-7326-18FE-F5D734475A30}"/>
          </ac:cxnSpMkLst>
        </pc:cxnChg>
        <pc:cxnChg chg="mod">
          <ac:chgData name="Bess Dunlevy" userId="dd4b9a8537dbe9d0" providerId="LiveId" clId="{AE050739-3E10-4945-A8A6-965A6DFAD167}" dt="2024-07-25T23:33:10.967" v="24" actId="14100"/>
          <ac:cxnSpMkLst>
            <pc:docMk/>
            <pc:sldMk cId="1939216892" sldId="347"/>
            <ac:cxnSpMk id="21" creationId="{8A2D328E-CB27-10EA-8AFF-B36B5B333D15}"/>
          </ac:cxnSpMkLst>
        </pc:cxnChg>
        <pc:cxnChg chg="mod">
          <ac:chgData name="Bess Dunlevy" userId="dd4b9a8537dbe9d0" providerId="LiveId" clId="{AE050739-3E10-4945-A8A6-965A6DFAD167}" dt="2024-07-25T23:33:34.682" v="29" actId="14100"/>
          <ac:cxnSpMkLst>
            <pc:docMk/>
            <pc:sldMk cId="1939216892" sldId="347"/>
            <ac:cxnSpMk id="53" creationId="{F946E2C0-BB43-1D75-5CAF-F2C0BC79CE12}"/>
          </ac:cxnSpMkLst>
        </pc:cxnChg>
      </pc:sldChg>
      <pc:sldChg chg="addSp delSp modSp mod">
        <pc:chgData name="Bess Dunlevy" userId="dd4b9a8537dbe9d0" providerId="LiveId" clId="{AE050739-3E10-4945-A8A6-965A6DFAD167}" dt="2024-07-25T23:34:27.040" v="48" actId="1076"/>
        <pc:sldMkLst>
          <pc:docMk/>
          <pc:sldMk cId="2948050902" sldId="349"/>
        </pc:sldMkLst>
        <pc:picChg chg="add mod">
          <ac:chgData name="Bess Dunlevy" userId="dd4b9a8537dbe9d0" providerId="LiveId" clId="{AE050739-3E10-4945-A8A6-965A6DFAD167}" dt="2024-07-25T23:34:27.040" v="48" actId="1076"/>
          <ac:picMkLst>
            <pc:docMk/>
            <pc:sldMk cId="2948050902" sldId="349"/>
            <ac:picMk id="7" creationId="{A8BE9A12-EF20-4E70-D484-7851A10DA001}"/>
          </ac:picMkLst>
        </pc:picChg>
        <pc:picChg chg="add mod">
          <ac:chgData name="Bess Dunlevy" userId="dd4b9a8537dbe9d0" providerId="LiveId" clId="{AE050739-3E10-4945-A8A6-965A6DFAD167}" dt="2024-07-25T23:34:27.040" v="48" actId="1076"/>
          <ac:picMkLst>
            <pc:docMk/>
            <pc:sldMk cId="2948050902" sldId="349"/>
            <ac:picMk id="10" creationId="{45D3ECEF-9543-3567-DDEA-56C339AA3E40}"/>
          </ac:picMkLst>
        </pc:picChg>
        <pc:picChg chg="add mod">
          <ac:chgData name="Bess Dunlevy" userId="dd4b9a8537dbe9d0" providerId="LiveId" clId="{AE050739-3E10-4945-A8A6-965A6DFAD167}" dt="2024-07-25T23:34:27.040" v="48" actId="1076"/>
          <ac:picMkLst>
            <pc:docMk/>
            <pc:sldMk cId="2948050902" sldId="349"/>
            <ac:picMk id="11" creationId="{EF2D03A9-ADEA-D03C-04C5-87495E295FC6}"/>
          </ac:picMkLst>
        </pc:picChg>
        <pc:picChg chg="del">
          <ac:chgData name="Bess Dunlevy" userId="dd4b9a8537dbe9d0" providerId="LiveId" clId="{AE050739-3E10-4945-A8A6-965A6DFAD167}" dt="2024-07-25T23:33:40.348" v="30" actId="478"/>
          <ac:picMkLst>
            <pc:docMk/>
            <pc:sldMk cId="2948050902" sldId="349"/>
            <ac:picMk id="14" creationId="{15566466-573A-9F7D-572B-CCE9A3F305A5}"/>
          </ac:picMkLst>
        </pc:picChg>
        <pc:picChg chg="del">
          <ac:chgData name="Bess Dunlevy" userId="dd4b9a8537dbe9d0" providerId="LiveId" clId="{AE050739-3E10-4945-A8A6-965A6DFAD167}" dt="2024-07-25T23:33:41.172" v="31" actId="478"/>
          <ac:picMkLst>
            <pc:docMk/>
            <pc:sldMk cId="2948050902" sldId="349"/>
            <ac:picMk id="18" creationId="{ED2E0DBF-2402-4724-6661-04EA7A55520B}"/>
          </ac:picMkLst>
        </pc:picChg>
        <pc:picChg chg="del">
          <ac:chgData name="Bess Dunlevy" userId="dd4b9a8537dbe9d0" providerId="LiveId" clId="{AE050739-3E10-4945-A8A6-965A6DFAD167}" dt="2024-07-25T23:33:41.684" v="32" actId="478"/>
          <ac:picMkLst>
            <pc:docMk/>
            <pc:sldMk cId="2948050902" sldId="349"/>
            <ac:picMk id="19" creationId="{6607A431-F143-6131-4C8E-E5B1CF83BB11}"/>
          </ac:picMkLst>
        </pc:picChg>
      </pc:sldChg>
      <pc:sldChg chg="del">
        <pc:chgData name="Bess Dunlevy" userId="dd4b9a8537dbe9d0" providerId="LiveId" clId="{AE050739-3E10-4945-A8A6-965A6DFAD167}" dt="2024-07-25T23:34:54.366" v="54" actId="2696"/>
        <pc:sldMkLst>
          <pc:docMk/>
          <pc:sldMk cId="3595146958" sldId="351"/>
        </pc:sldMkLst>
      </pc:sldChg>
      <pc:sldChg chg="addSp delSp modSp mod">
        <pc:chgData name="Bess Dunlevy" userId="dd4b9a8537dbe9d0" providerId="LiveId" clId="{AE050739-3E10-4945-A8A6-965A6DFAD167}" dt="2024-07-25T23:34:31.815" v="51"/>
        <pc:sldMkLst>
          <pc:docMk/>
          <pc:sldMk cId="2083470846" sldId="352"/>
        </pc:sldMkLst>
        <pc:picChg chg="add mod">
          <ac:chgData name="Bess Dunlevy" userId="dd4b9a8537dbe9d0" providerId="LiveId" clId="{AE050739-3E10-4945-A8A6-965A6DFAD167}" dt="2024-07-25T23:34:31.815" v="51"/>
          <ac:picMkLst>
            <pc:docMk/>
            <pc:sldMk cId="2083470846" sldId="352"/>
            <ac:picMk id="11" creationId="{58400074-18D0-14ED-F04A-5C44BE008B67}"/>
          </ac:picMkLst>
        </pc:picChg>
        <pc:picChg chg="add mod">
          <ac:chgData name="Bess Dunlevy" userId="dd4b9a8537dbe9d0" providerId="LiveId" clId="{AE050739-3E10-4945-A8A6-965A6DFAD167}" dt="2024-07-25T23:34:31.815" v="51"/>
          <ac:picMkLst>
            <pc:docMk/>
            <pc:sldMk cId="2083470846" sldId="352"/>
            <ac:picMk id="12" creationId="{C701FCC1-3014-5502-8006-2D3A39377DCD}"/>
          </ac:picMkLst>
        </pc:picChg>
        <pc:picChg chg="add mod">
          <ac:chgData name="Bess Dunlevy" userId="dd4b9a8537dbe9d0" providerId="LiveId" clId="{AE050739-3E10-4945-A8A6-965A6DFAD167}" dt="2024-07-25T23:34:31.815" v="51"/>
          <ac:picMkLst>
            <pc:docMk/>
            <pc:sldMk cId="2083470846" sldId="352"/>
            <ac:picMk id="13" creationId="{94044C36-FA7D-02DB-D4CD-47A5C9FB3604}"/>
          </ac:picMkLst>
        </pc:picChg>
        <pc:picChg chg="del mod">
          <ac:chgData name="Bess Dunlevy" userId="dd4b9a8537dbe9d0" providerId="LiveId" clId="{AE050739-3E10-4945-A8A6-965A6DFAD167}" dt="2024-07-25T23:34:30.985" v="50" actId="478"/>
          <ac:picMkLst>
            <pc:docMk/>
            <pc:sldMk cId="2083470846" sldId="352"/>
            <ac:picMk id="14" creationId="{15566466-573A-9F7D-572B-CCE9A3F305A5}"/>
          </ac:picMkLst>
        </pc:picChg>
        <pc:picChg chg="del">
          <ac:chgData name="Bess Dunlevy" userId="dd4b9a8537dbe9d0" providerId="LiveId" clId="{AE050739-3E10-4945-A8A6-965A6DFAD167}" dt="2024-07-25T23:34:30.985" v="50" actId="478"/>
          <ac:picMkLst>
            <pc:docMk/>
            <pc:sldMk cId="2083470846" sldId="352"/>
            <ac:picMk id="18" creationId="{ED2E0DBF-2402-4724-6661-04EA7A55520B}"/>
          </ac:picMkLst>
        </pc:picChg>
        <pc:picChg chg="del">
          <ac:chgData name="Bess Dunlevy" userId="dd4b9a8537dbe9d0" providerId="LiveId" clId="{AE050739-3E10-4945-A8A6-965A6DFAD167}" dt="2024-07-25T23:34:30.985" v="50" actId="478"/>
          <ac:picMkLst>
            <pc:docMk/>
            <pc:sldMk cId="2083470846" sldId="352"/>
            <ac:picMk id="19" creationId="{6607A431-F143-6131-4C8E-E5B1CF83BB11}"/>
          </ac:picMkLst>
        </pc:picChg>
      </pc:sldChg>
      <pc:sldChg chg="addSp delSp modSp mod">
        <pc:chgData name="Bess Dunlevy" userId="dd4b9a8537dbe9d0" providerId="LiveId" clId="{AE050739-3E10-4945-A8A6-965A6DFAD167}" dt="2024-07-25T23:34:35.946" v="53"/>
        <pc:sldMkLst>
          <pc:docMk/>
          <pc:sldMk cId="1594575887" sldId="353"/>
        </pc:sldMkLst>
        <pc:picChg chg="del">
          <ac:chgData name="Bess Dunlevy" userId="dd4b9a8537dbe9d0" providerId="LiveId" clId="{AE050739-3E10-4945-A8A6-965A6DFAD167}" dt="2024-07-25T23:34:35.129" v="52" actId="478"/>
          <ac:picMkLst>
            <pc:docMk/>
            <pc:sldMk cId="1594575887" sldId="353"/>
            <ac:picMk id="14" creationId="{15566466-573A-9F7D-572B-CCE9A3F305A5}"/>
          </ac:picMkLst>
        </pc:picChg>
        <pc:picChg chg="del">
          <ac:chgData name="Bess Dunlevy" userId="dd4b9a8537dbe9d0" providerId="LiveId" clId="{AE050739-3E10-4945-A8A6-965A6DFAD167}" dt="2024-07-25T23:34:35.129" v="52" actId="478"/>
          <ac:picMkLst>
            <pc:docMk/>
            <pc:sldMk cId="1594575887" sldId="353"/>
            <ac:picMk id="18" creationId="{ED2E0DBF-2402-4724-6661-04EA7A55520B}"/>
          </ac:picMkLst>
        </pc:picChg>
        <pc:picChg chg="del">
          <ac:chgData name="Bess Dunlevy" userId="dd4b9a8537dbe9d0" providerId="LiveId" clId="{AE050739-3E10-4945-A8A6-965A6DFAD167}" dt="2024-07-25T23:34:35.129" v="52" actId="478"/>
          <ac:picMkLst>
            <pc:docMk/>
            <pc:sldMk cId="1594575887" sldId="353"/>
            <ac:picMk id="19" creationId="{6607A431-F143-6131-4C8E-E5B1CF83BB11}"/>
          </ac:picMkLst>
        </pc:picChg>
        <pc:picChg chg="add mod">
          <ac:chgData name="Bess Dunlevy" userId="dd4b9a8537dbe9d0" providerId="LiveId" clId="{AE050739-3E10-4945-A8A6-965A6DFAD167}" dt="2024-07-25T23:34:35.946" v="53"/>
          <ac:picMkLst>
            <pc:docMk/>
            <pc:sldMk cId="1594575887" sldId="353"/>
            <ac:picMk id="23" creationId="{3F36B4B8-A171-3121-49AB-B6244E49A2B6}"/>
          </ac:picMkLst>
        </pc:picChg>
        <pc:picChg chg="add mod">
          <ac:chgData name="Bess Dunlevy" userId="dd4b9a8537dbe9d0" providerId="LiveId" clId="{AE050739-3E10-4945-A8A6-965A6DFAD167}" dt="2024-07-25T23:34:35.946" v="53"/>
          <ac:picMkLst>
            <pc:docMk/>
            <pc:sldMk cId="1594575887" sldId="353"/>
            <ac:picMk id="25" creationId="{44644B6B-2017-B112-62F3-6FD3A1C70657}"/>
          </ac:picMkLst>
        </pc:picChg>
        <pc:picChg chg="add mod">
          <ac:chgData name="Bess Dunlevy" userId="dd4b9a8537dbe9d0" providerId="LiveId" clId="{AE050739-3E10-4945-A8A6-965A6DFAD167}" dt="2024-07-25T23:34:35.946" v="53"/>
          <ac:picMkLst>
            <pc:docMk/>
            <pc:sldMk cId="1594575887" sldId="353"/>
            <ac:picMk id="27" creationId="{8DD78F75-D4FF-85FD-4239-BF5BC4A5E73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6AFEDE-F1BF-6A4A-80D9-CCB6DC4EFE3D}" type="datetimeFigureOut">
              <a:rPr lang="en-US" smtClean="0"/>
              <a:t>7/29/24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711C10-233D-DA48-A5CB-9365BBABB6B4}" type="slidenum">
              <a:rPr lang="en-US" smtClean="0"/>
              <a:t>‹#›</a:t>
            </a:fld>
            <a:endParaRPr lang="en-US" dirty="0"/>
          </a:p>
        </p:txBody>
      </p:sp>
    </p:spTree>
    <p:extLst>
      <p:ext uri="{BB962C8B-B14F-4D97-AF65-F5344CB8AC3E}">
        <p14:creationId xmlns:p14="http://schemas.microsoft.com/office/powerpoint/2010/main" val="433076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0711C10-233D-DA48-A5CB-9365BBABB6B4}" type="slidenum">
              <a:rPr lang="en-US" smtClean="0"/>
              <a:t>8</a:t>
            </a:fld>
            <a:endParaRPr lang="en-US" dirty="0"/>
          </a:p>
        </p:txBody>
      </p:sp>
    </p:spTree>
    <p:extLst>
      <p:ext uri="{BB962C8B-B14F-4D97-AF65-F5344CB8AC3E}">
        <p14:creationId xmlns:p14="http://schemas.microsoft.com/office/powerpoint/2010/main" val="1822264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1E756-E947-FD4A-8A23-D2C983A1A8BD}" type="datetimeFigureOut">
              <a:rPr lang="en-US" smtClean="0"/>
              <a:t>7/29/24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07345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839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356738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81E756-E947-FD4A-8A23-D2C983A1A8BD}" type="datetimeFigureOut">
              <a:rPr lang="en-US" smtClean="0"/>
              <a:t>7/29/24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2079415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381E756-E947-FD4A-8A23-D2C983A1A8BD}" type="datetimeFigureOut">
              <a:rPr lang="en-US" smtClean="0"/>
              <a:t>7/29/24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79773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81E756-E947-FD4A-8A23-D2C983A1A8BD}" type="datetimeFigureOut">
              <a:rPr lang="en-US" smtClean="0"/>
              <a:t>7/29/24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1153701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81E756-E947-FD4A-8A23-D2C983A1A8BD}" type="datetimeFigureOut">
              <a:rPr lang="en-US" smtClean="0"/>
              <a:t>7/29/24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641709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81E756-E947-FD4A-8A23-D2C983A1A8BD}" type="datetimeFigureOut">
              <a:rPr lang="en-US" smtClean="0"/>
              <a:t>7/29/24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5459013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81E756-E947-FD4A-8A23-D2C983A1A8BD}" type="datetimeFigureOut">
              <a:rPr lang="en-US" smtClean="0"/>
              <a:t>7/29/24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9130763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5597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381E756-E947-FD4A-8A23-D2C983A1A8BD}" type="datetimeFigureOut">
              <a:rPr lang="en-US" smtClean="0"/>
              <a:t>7/29/24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30669D-EC37-AA42-8CD3-B0788BD38FC6}" type="slidenum">
              <a:rPr lang="en-US" smtClean="0"/>
              <a:t>‹#›</a:t>
            </a:fld>
            <a:endParaRPr lang="en-US" dirty="0"/>
          </a:p>
        </p:txBody>
      </p:sp>
    </p:spTree>
    <p:extLst>
      <p:ext uri="{BB962C8B-B14F-4D97-AF65-F5344CB8AC3E}">
        <p14:creationId xmlns:p14="http://schemas.microsoft.com/office/powerpoint/2010/main" val="1493808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381E756-E947-FD4A-8A23-D2C983A1A8BD}" type="datetimeFigureOut">
              <a:rPr lang="en-US" smtClean="0"/>
              <a:t>7/29/24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0669D-EC37-AA42-8CD3-B0788BD38FC6}" type="slidenum">
              <a:rPr lang="en-US" smtClean="0"/>
              <a:t>‹#›</a:t>
            </a:fld>
            <a:endParaRPr lang="en-US" dirty="0"/>
          </a:p>
        </p:txBody>
      </p:sp>
    </p:spTree>
    <p:extLst>
      <p:ext uri="{BB962C8B-B14F-4D97-AF65-F5344CB8AC3E}">
        <p14:creationId xmlns:p14="http://schemas.microsoft.com/office/powerpoint/2010/main" val="1729608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smartsheet.com/try-it?trp=12121&amp;utm_source=template-powerpoint&amp;utm_medium=content&amp;utm_campaign=Sample+User+Story+Mapping+Slide-powerpoint-12121&amp;lpa=Sample+User+Story+Mapping+Slide+powerpoint+12121"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0.sv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image" Target="../media/image8.svg"/><Relationship Id="rId7" Type="http://schemas.openxmlformats.org/officeDocument/2006/relationships/image" Target="../media/image10.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4.svg"/><Relationship Id="rId10" Type="http://schemas.openxmlformats.org/officeDocument/2006/relationships/image" Target="../media/image13.jpg"/><Relationship Id="rId4" Type="http://schemas.openxmlformats.org/officeDocument/2006/relationships/image" Target="../media/image3.png"/><Relationship Id="rId9" Type="http://schemas.openxmlformats.org/officeDocument/2006/relationships/image" Target="../media/image12.jpg"/></Relationships>
</file>

<file path=ppt/slides/_rels/slide5.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svg"/><Relationship Id="rId7"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4.sv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svg"/><Relationship Id="rId7"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4.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svg"/><Relationship Id="rId7" Type="http://schemas.openxmlformats.org/officeDocument/2006/relationships/image" Target="../media/image12.jp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4.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oworkers with sticky notes">
            <a:extLst>
              <a:ext uri="{FF2B5EF4-FFF2-40B4-BE49-F238E27FC236}">
                <a16:creationId xmlns:a16="http://schemas.microsoft.com/office/drawing/2014/main" id="{558E449A-AF9A-527C-789D-5F0E90DB5D7E}"/>
              </a:ext>
            </a:extLst>
          </p:cNvPr>
          <p:cNvPicPr>
            <a:picLocks noChangeAspect="1"/>
          </p:cNvPicPr>
          <p:nvPr/>
        </p:nvPicPr>
        <p:blipFill rotWithShape="1">
          <a:blip r:embed="rId2">
            <a:alphaModFix amt="24000"/>
            <a:extLst>
              <a:ext uri="{BEBA8EAE-BF5A-486C-A8C5-ECC9F3942E4B}">
                <a14:imgProps xmlns:a14="http://schemas.microsoft.com/office/drawing/2010/main">
                  <a14:imgLayer r:embed="rId3">
                    <a14:imgEffect>
                      <a14:colorTemperature colorTemp="11500"/>
                    </a14:imgEffect>
                  </a14:imgLayer>
                </a14:imgProps>
              </a:ext>
            </a:extLst>
          </a:blip>
          <a:srcRect t="7791" b="7791"/>
          <a:stretch/>
        </p:blipFill>
        <p:spPr>
          <a:xfrm>
            <a:off x="0" y="0"/>
            <a:ext cx="12192000" cy="6858000"/>
          </a:xfrm>
          <a:prstGeom prst="rect">
            <a:avLst/>
          </a:prstGeom>
        </p:spPr>
      </p:pic>
      <p:pic>
        <p:nvPicPr>
          <p:cNvPr id="4" name="Picture 3">
            <a:hlinkClick r:id="rId4"/>
            <a:extLst>
              <a:ext uri="{FF2B5EF4-FFF2-40B4-BE49-F238E27FC236}">
                <a16:creationId xmlns:a16="http://schemas.microsoft.com/office/drawing/2014/main" id="{4AEB8225-3AA8-AF48-AD51-3F5F53316D6B}"/>
              </a:ext>
            </a:extLst>
          </p:cNvPr>
          <p:cNvPicPr>
            <a:picLocks noChangeAspect="1"/>
          </p:cNvPicPr>
          <p:nvPr/>
        </p:nvPicPr>
        <p:blipFill>
          <a:blip r:embed="rId5"/>
          <a:srcRect/>
          <a:stretch/>
        </p:blipFill>
        <p:spPr>
          <a:xfrm>
            <a:off x="8297056" y="402286"/>
            <a:ext cx="3594497" cy="714928"/>
          </a:xfrm>
          <a:prstGeom prst="rect">
            <a:avLst/>
          </a:prstGeom>
        </p:spPr>
      </p:pic>
      <p:sp>
        <p:nvSpPr>
          <p:cNvPr id="33" name="TextBox 32">
            <a:extLst>
              <a:ext uri="{FF2B5EF4-FFF2-40B4-BE49-F238E27FC236}">
                <a16:creationId xmlns:a16="http://schemas.microsoft.com/office/drawing/2014/main" id="{143A449B-AAB7-994A-92CE-8F48E2CA7DF6}"/>
              </a:ext>
            </a:extLst>
          </p:cNvPr>
          <p:cNvSpPr txBox="1"/>
          <p:nvPr/>
        </p:nvSpPr>
        <p:spPr>
          <a:xfrm>
            <a:off x="300447" y="440827"/>
            <a:ext cx="7384507" cy="1077218"/>
          </a:xfrm>
          <a:prstGeom prst="rect">
            <a:avLst/>
          </a:prstGeom>
          <a:noFill/>
        </p:spPr>
        <p:txBody>
          <a:bodyPr wrap="square" rtlCol="0">
            <a:spAutoFit/>
          </a:bodyPr>
          <a:lstStyle/>
          <a:p>
            <a:r>
              <a:rPr lang="en-US" sz="3200" b="1" dirty="0">
                <a:solidFill>
                  <a:schemeClr val="tx1">
                    <a:lumMod val="65000"/>
                    <a:lumOff val="35000"/>
                  </a:schemeClr>
                </a:solidFill>
                <a:latin typeface="Century Gothic" panose="020B0502020202020204" pitchFamily="34" charset="0"/>
              </a:rPr>
              <a:t>User Story Mapping </a:t>
            </a:r>
            <a:br>
              <a:rPr lang="en-US" sz="3200" b="1" dirty="0">
                <a:solidFill>
                  <a:schemeClr val="tx1">
                    <a:lumMod val="65000"/>
                    <a:lumOff val="35000"/>
                  </a:schemeClr>
                </a:solidFill>
                <a:latin typeface="Century Gothic" panose="020B0502020202020204" pitchFamily="34" charset="0"/>
              </a:rPr>
            </a:br>
            <a:r>
              <a:rPr lang="en-US" sz="3200" b="1" dirty="0">
                <a:solidFill>
                  <a:schemeClr val="tx1">
                    <a:lumMod val="65000"/>
                    <a:lumOff val="35000"/>
                  </a:schemeClr>
                </a:solidFill>
                <a:latin typeface="Century Gothic" panose="020B0502020202020204" pitchFamily="34" charset="0"/>
              </a:rPr>
              <a:t>Slide Template Example</a:t>
            </a:r>
          </a:p>
        </p:txBody>
      </p:sp>
      <p:pic>
        <p:nvPicPr>
          <p:cNvPr id="3" name="Graphic 2" descr="Postit Notes with solid fill">
            <a:extLst>
              <a:ext uri="{FF2B5EF4-FFF2-40B4-BE49-F238E27FC236}">
                <a16:creationId xmlns:a16="http://schemas.microsoft.com/office/drawing/2014/main" id="{DF5097AB-A42C-5BA2-4B4B-FB3F5F587D3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0447" y="3874111"/>
            <a:ext cx="2843633" cy="284363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1508588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96897A-7088-36CB-C3E6-F1385B084495}"/>
              </a:ext>
            </a:extLst>
          </p:cNvPr>
          <p:cNvSpPr/>
          <p:nvPr/>
        </p:nvSpPr>
        <p:spPr>
          <a:xfrm>
            <a:off x="3085727" y="1615517"/>
            <a:ext cx="7279689" cy="4332303"/>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45B4BF5-AA8E-715E-B828-D1805C4B6DAA}"/>
              </a:ext>
            </a:extLst>
          </p:cNvPr>
          <p:cNvSpPr/>
          <p:nvPr/>
        </p:nvSpPr>
        <p:spPr>
          <a:xfrm>
            <a:off x="2885242" y="1463117"/>
            <a:ext cx="7279689" cy="4332303"/>
          </a:xfrm>
          <a:prstGeom prst="rect">
            <a:avLst/>
          </a:prstGeom>
          <a:solidFill>
            <a:srgbClr val="C0F2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Postit Notes outline">
            <a:extLst>
              <a:ext uri="{FF2B5EF4-FFF2-40B4-BE49-F238E27FC236}">
                <a16:creationId xmlns:a16="http://schemas.microsoft.com/office/drawing/2014/main" id="{6A02CD24-7F54-8B14-8D81-52A09BC5DEB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24" y="4460809"/>
            <a:ext cx="2327525" cy="2327525"/>
          </a:xfrm>
          <a:prstGeom prst="rect">
            <a:avLst/>
          </a:prstGeom>
        </p:spPr>
      </p:pic>
      <p:pic>
        <p:nvPicPr>
          <p:cNvPr id="3" name="Graphic 2" descr="Postit Notes outline">
            <a:extLst>
              <a:ext uri="{FF2B5EF4-FFF2-40B4-BE49-F238E27FC236}">
                <a16:creationId xmlns:a16="http://schemas.microsoft.com/office/drawing/2014/main" id="{50772D70-C564-5D93-2C92-9C72FFF7436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724225" y="165497"/>
            <a:ext cx="1359764" cy="1359764"/>
          </a:xfrm>
          <a:prstGeom prst="rect">
            <a:avLst/>
          </a:prstGeom>
        </p:spPr>
      </p:pic>
      <p:sp>
        <p:nvSpPr>
          <p:cNvPr id="4" name="TextBox 3">
            <a:extLst>
              <a:ext uri="{FF2B5EF4-FFF2-40B4-BE49-F238E27FC236}">
                <a16:creationId xmlns:a16="http://schemas.microsoft.com/office/drawing/2014/main" id="{142B503D-9735-C7DF-1235-9B45C9A4E357}"/>
              </a:ext>
            </a:extLst>
          </p:cNvPr>
          <p:cNvSpPr txBox="1"/>
          <p:nvPr/>
        </p:nvSpPr>
        <p:spPr>
          <a:xfrm>
            <a:off x="301840" y="257453"/>
            <a:ext cx="8611340" cy="584775"/>
          </a:xfrm>
          <a:prstGeom prst="rect">
            <a:avLst/>
          </a:prstGeom>
          <a:noFill/>
        </p:spPr>
        <p:txBody>
          <a:bodyPr wrap="square" rtlCol="0">
            <a:spAutoFit/>
          </a:bodyPr>
          <a:lstStyle/>
          <a:p>
            <a:r>
              <a:rPr lang="en-US" sz="3200" dirty="0">
                <a:solidFill>
                  <a:srgbClr val="DCF8EB"/>
                </a:solidFill>
                <a:latin typeface="Century Gothic" panose="020B0502020202020204" pitchFamily="34" charset="0"/>
              </a:rPr>
              <a:t>CONTENTS</a:t>
            </a:r>
          </a:p>
        </p:txBody>
      </p:sp>
      <p:sp>
        <p:nvSpPr>
          <p:cNvPr id="5" name="TextBox 4">
            <a:extLst>
              <a:ext uri="{FF2B5EF4-FFF2-40B4-BE49-F238E27FC236}">
                <a16:creationId xmlns:a16="http://schemas.microsoft.com/office/drawing/2014/main" id="{9A14B0D1-6C55-6D8B-1960-DCA8BD390C8E}"/>
              </a:ext>
            </a:extLst>
          </p:cNvPr>
          <p:cNvSpPr txBox="1"/>
          <p:nvPr/>
        </p:nvSpPr>
        <p:spPr>
          <a:xfrm>
            <a:off x="266328" y="246274"/>
            <a:ext cx="8611340" cy="584775"/>
          </a:xfrm>
          <a:prstGeom prst="rect">
            <a:avLst/>
          </a:prstGeom>
          <a:noFill/>
        </p:spPr>
        <p:txBody>
          <a:bodyPr wrap="square" rtlCol="0">
            <a:spAutoFit/>
          </a:bodyPr>
          <a:lstStyle/>
          <a:p>
            <a:r>
              <a:rPr lang="en-US" sz="3200" dirty="0">
                <a:solidFill>
                  <a:schemeClr val="tx1">
                    <a:lumMod val="50000"/>
                    <a:lumOff val="50000"/>
                  </a:schemeClr>
                </a:solidFill>
                <a:latin typeface="Century Gothic" panose="020B0502020202020204" pitchFamily="34" charset="0"/>
              </a:rPr>
              <a:t>CONTENTS</a:t>
            </a:r>
          </a:p>
        </p:txBody>
      </p:sp>
      <p:sp>
        <p:nvSpPr>
          <p:cNvPr id="6" name="TextBox 5">
            <a:extLst>
              <a:ext uri="{FF2B5EF4-FFF2-40B4-BE49-F238E27FC236}">
                <a16:creationId xmlns:a16="http://schemas.microsoft.com/office/drawing/2014/main" id="{2269C9BC-ED0C-4419-3AA2-88A44A21EEE9}"/>
              </a:ext>
            </a:extLst>
          </p:cNvPr>
          <p:cNvSpPr txBox="1"/>
          <p:nvPr/>
        </p:nvSpPr>
        <p:spPr>
          <a:xfrm>
            <a:off x="3495675" y="1871304"/>
            <a:ext cx="6146951" cy="3371179"/>
          </a:xfrm>
          <a:prstGeom prst="rect">
            <a:avLst/>
          </a:prstGeom>
          <a:noFill/>
        </p:spPr>
        <p:txBody>
          <a:bodyPr wrap="square" rtlCol="0">
            <a:spAutoFit/>
          </a:bodyPr>
          <a:lstStyle/>
          <a:p>
            <a:pPr marL="457200" indent="-457200">
              <a:lnSpc>
                <a:spcPct val="200000"/>
              </a:lnSpc>
              <a:buAutoNum type="arabicPeriod"/>
            </a:pPr>
            <a:r>
              <a:rPr lang="en-US" sz="2200" dirty="0">
                <a:solidFill>
                  <a:schemeClr val="tx1">
                    <a:lumMod val="50000"/>
                    <a:lumOff val="50000"/>
                  </a:schemeClr>
                </a:solidFill>
                <a:latin typeface="Century Gothic" panose="020B0502020202020204" pitchFamily="34" charset="0"/>
              </a:rPr>
              <a:t>Introduction to User Story Mapping</a:t>
            </a:r>
          </a:p>
          <a:p>
            <a:pPr marL="457200" indent="-457200">
              <a:lnSpc>
                <a:spcPct val="200000"/>
              </a:lnSpc>
              <a:buAutoNum type="arabicPeriod"/>
            </a:pPr>
            <a:r>
              <a:rPr lang="en-US" sz="2200" dirty="0">
                <a:solidFill>
                  <a:schemeClr val="tx1">
                    <a:lumMod val="50000"/>
                    <a:lumOff val="50000"/>
                  </a:schemeClr>
                </a:solidFill>
                <a:latin typeface="Century Gothic" panose="020B0502020202020204" pitchFamily="34" charset="0"/>
              </a:rPr>
              <a:t>Defining User Personas and Goals</a:t>
            </a:r>
          </a:p>
          <a:p>
            <a:pPr marL="457200" indent="-457200">
              <a:lnSpc>
                <a:spcPct val="200000"/>
              </a:lnSpc>
              <a:buAutoNum type="arabicPeriod"/>
            </a:pPr>
            <a:r>
              <a:rPr lang="en-US" sz="2200" dirty="0">
                <a:solidFill>
                  <a:schemeClr val="tx1">
                    <a:lumMod val="50000"/>
                    <a:lumOff val="50000"/>
                  </a:schemeClr>
                </a:solidFill>
                <a:latin typeface="Century Gothic" panose="020B0502020202020204" pitchFamily="34" charset="0"/>
              </a:rPr>
              <a:t>User Stories and Task Breakdown</a:t>
            </a:r>
          </a:p>
          <a:p>
            <a:pPr marL="457200" indent="-457200">
              <a:lnSpc>
                <a:spcPct val="200000"/>
              </a:lnSpc>
              <a:buAutoNum type="arabicPeriod"/>
            </a:pPr>
            <a:r>
              <a:rPr lang="en-US" sz="2200" dirty="0">
                <a:solidFill>
                  <a:schemeClr val="tx1">
                    <a:lumMod val="50000"/>
                    <a:lumOff val="50000"/>
                  </a:schemeClr>
                </a:solidFill>
                <a:latin typeface="Century Gothic" panose="020B0502020202020204" pitchFamily="34" charset="0"/>
              </a:rPr>
              <a:t>Prioritization and Release Planning</a:t>
            </a:r>
          </a:p>
          <a:p>
            <a:pPr marL="457200" indent="-457200">
              <a:lnSpc>
                <a:spcPct val="200000"/>
              </a:lnSpc>
              <a:buAutoNum type="arabicPeriod"/>
            </a:pPr>
            <a:r>
              <a:rPr lang="en-US" sz="2200" dirty="0">
                <a:solidFill>
                  <a:schemeClr val="tx1">
                    <a:lumMod val="50000"/>
                    <a:lumOff val="50000"/>
                  </a:schemeClr>
                </a:solidFill>
                <a:latin typeface="Century Gothic" panose="020B0502020202020204" pitchFamily="34" charset="0"/>
              </a:rPr>
              <a:t>Feedback Integration and Conclusion</a:t>
            </a:r>
          </a:p>
        </p:txBody>
      </p:sp>
    </p:spTree>
    <p:extLst>
      <p:ext uri="{BB962C8B-B14F-4D97-AF65-F5344CB8AC3E}">
        <p14:creationId xmlns:p14="http://schemas.microsoft.com/office/powerpoint/2010/main" val="3742877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FD727B-32A0-F36B-2FA0-BFC23B907753}"/>
              </a:ext>
            </a:extLst>
          </p:cNvPr>
          <p:cNvSpPr/>
          <p:nvPr/>
        </p:nvSpPr>
        <p:spPr>
          <a:xfrm>
            <a:off x="0" y="0"/>
            <a:ext cx="12192000" cy="719091"/>
          </a:xfrm>
          <a:prstGeom prst="rect">
            <a:avLst/>
          </a:prstGeom>
          <a:solidFill>
            <a:srgbClr val="DCF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C8429E5-D52F-E213-D89B-9AAD2822EB33}"/>
              </a:ext>
            </a:extLst>
          </p:cNvPr>
          <p:cNvSpPr txBox="1"/>
          <p:nvPr/>
        </p:nvSpPr>
        <p:spPr>
          <a:xfrm>
            <a:off x="72501" y="148043"/>
            <a:ext cx="9823854" cy="400110"/>
          </a:xfrm>
          <a:prstGeom prst="rect">
            <a:avLst/>
          </a:prstGeom>
          <a:noFill/>
        </p:spPr>
        <p:txBody>
          <a:bodyPr wrap="square" rtlCol="0">
            <a:spAutoFit/>
          </a:bodyPr>
          <a:lstStyle/>
          <a:p>
            <a:r>
              <a:rPr lang="en-US" sz="2000" dirty="0">
                <a:solidFill>
                  <a:schemeClr val="tx1">
                    <a:lumMod val="50000"/>
                    <a:lumOff val="50000"/>
                  </a:schemeClr>
                </a:solidFill>
                <a:latin typeface="Century Gothic" panose="020B0502020202020204" pitchFamily="34" charset="0"/>
              </a:rPr>
              <a:t>1. Introduction to User Story Mapping</a:t>
            </a:r>
          </a:p>
        </p:txBody>
      </p:sp>
      <p:sp>
        <p:nvSpPr>
          <p:cNvPr id="4" name="Rectangle 3">
            <a:extLst>
              <a:ext uri="{FF2B5EF4-FFF2-40B4-BE49-F238E27FC236}">
                <a16:creationId xmlns:a16="http://schemas.microsoft.com/office/drawing/2014/main" id="{E4DE0A70-83E5-DA6D-9D29-1B5ABE466522}"/>
              </a:ext>
            </a:extLst>
          </p:cNvPr>
          <p:cNvSpPr/>
          <p:nvPr/>
        </p:nvSpPr>
        <p:spPr>
          <a:xfrm>
            <a:off x="0" y="719091"/>
            <a:ext cx="12192000" cy="202708"/>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Postit Notes outline">
            <a:extLst>
              <a:ext uri="{FF2B5EF4-FFF2-40B4-BE49-F238E27FC236}">
                <a16:creationId xmlns:a16="http://schemas.microsoft.com/office/drawing/2014/main" id="{CB0B9A5B-D186-6B33-7EC7-FD3C3AE6FF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49126" y="-17756"/>
            <a:ext cx="921799" cy="921799"/>
          </a:xfrm>
          <a:prstGeom prst="rect">
            <a:avLst/>
          </a:prstGeom>
        </p:spPr>
      </p:pic>
      <p:sp>
        <p:nvSpPr>
          <p:cNvPr id="15" name="TextBox 14">
            <a:extLst>
              <a:ext uri="{FF2B5EF4-FFF2-40B4-BE49-F238E27FC236}">
                <a16:creationId xmlns:a16="http://schemas.microsoft.com/office/drawing/2014/main" id="{2A2C452F-ED7A-6B21-9269-326B1385AFBC}"/>
              </a:ext>
            </a:extLst>
          </p:cNvPr>
          <p:cNvSpPr txBox="1"/>
          <p:nvPr/>
        </p:nvSpPr>
        <p:spPr>
          <a:xfrm>
            <a:off x="7811496" y="3051440"/>
            <a:ext cx="3670400" cy="2246769"/>
          </a:xfrm>
          <a:prstGeom prst="rect">
            <a:avLst/>
          </a:prstGeom>
          <a:noFill/>
        </p:spPr>
        <p:txBody>
          <a:bodyPr wrap="square" rtlCol="0">
            <a:spAutoFit/>
          </a:bodyPr>
          <a:lstStyle/>
          <a:p>
            <a:pPr algn="ctr"/>
            <a:r>
              <a:rPr lang="en-US" sz="2000" dirty="0">
                <a:solidFill>
                  <a:schemeClr val="tx1">
                    <a:lumMod val="50000"/>
                    <a:lumOff val="50000"/>
                  </a:schemeClr>
                </a:solidFill>
                <a:latin typeface="Century Gothic" panose="020B0502020202020204" pitchFamily="34" charset="0"/>
              </a:rPr>
              <a:t>User Story Mapping provides a visual layout that helps our team at </a:t>
            </a:r>
            <a:r>
              <a:rPr lang="en-US" sz="2000" b="1" dirty="0">
                <a:solidFill>
                  <a:schemeClr val="tx1">
                    <a:lumMod val="50000"/>
                    <a:lumOff val="50000"/>
                  </a:schemeClr>
                </a:solidFill>
                <a:latin typeface="Century Gothic" panose="020B0502020202020204" pitchFamily="34" charset="0"/>
              </a:rPr>
              <a:t>Positive Charge </a:t>
            </a:r>
            <a:r>
              <a:rPr lang="en-US" sz="2000" dirty="0">
                <a:solidFill>
                  <a:schemeClr val="tx1">
                    <a:lumMod val="50000"/>
                    <a:lumOff val="50000"/>
                  </a:schemeClr>
                </a:solidFill>
                <a:latin typeface="Century Gothic" panose="020B0502020202020204" pitchFamily="34" charset="0"/>
              </a:rPr>
              <a:t>understand the product functionality and prioritize features effectively based on user needs.</a:t>
            </a:r>
          </a:p>
        </p:txBody>
      </p:sp>
      <p:sp>
        <p:nvSpPr>
          <p:cNvPr id="6" name="Rectangle 5">
            <a:extLst>
              <a:ext uri="{FF2B5EF4-FFF2-40B4-BE49-F238E27FC236}">
                <a16:creationId xmlns:a16="http://schemas.microsoft.com/office/drawing/2014/main" id="{57D02693-BC10-9A7F-1919-8ECC00E44125}"/>
              </a:ext>
            </a:extLst>
          </p:cNvPr>
          <p:cNvSpPr/>
          <p:nvPr/>
        </p:nvSpPr>
        <p:spPr>
          <a:xfrm>
            <a:off x="196770" y="2516941"/>
            <a:ext cx="2098875"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GOAL/ACTIVITY</a:t>
            </a:r>
            <a:endParaRPr lang="en-US" sz="1400" dirty="0"/>
          </a:p>
        </p:txBody>
      </p:sp>
      <p:sp>
        <p:nvSpPr>
          <p:cNvPr id="8" name="Rectangle 7">
            <a:extLst>
              <a:ext uri="{FF2B5EF4-FFF2-40B4-BE49-F238E27FC236}">
                <a16:creationId xmlns:a16="http://schemas.microsoft.com/office/drawing/2014/main" id="{A48EF248-2096-47B7-7C49-1C97BAF22EB3}"/>
              </a:ext>
            </a:extLst>
          </p:cNvPr>
          <p:cNvSpPr/>
          <p:nvPr/>
        </p:nvSpPr>
        <p:spPr>
          <a:xfrm>
            <a:off x="2490487" y="2514802"/>
            <a:ext cx="2098875"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GOAL/ACTIVITY</a:t>
            </a:r>
            <a:endParaRPr lang="en-US" sz="1400" dirty="0"/>
          </a:p>
        </p:txBody>
      </p:sp>
      <p:sp>
        <p:nvSpPr>
          <p:cNvPr id="9" name="Rectangle 8">
            <a:extLst>
              <a:ext uri="{FF2B5EF4-FFF2-40B4-BE49-F238E27FC236}">
                <a16:creationId xmlns:a16="http://schemas.microsoft.com/office/drawing/2014/main" id="{C421A980-EC31-9C2F-BE1C-F7ED54EC8E0D}"/>
              </a:ext>
            </a:extLst>
          </p:cNvPr>
          <p:cNvSpPr/>
          <p:nvPr/>
        </p:nvSpPr>
        <p:spPr>
          <a:xfrm>
            <a:off x="4784204" y="2516941"/>
            <a:ext cx="2098875"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GOAL/ACTIVITY</a:t>
            </a:r>
            <a:endParaRPr lang="en-US" sz="1400" dirty="0"/>
          </a:p>
        </p:txBody>
      </p:sp>
      <p:sp>
        <p:nvSpPr>
          <p:cNvPr id="22" name="Rectangle 21">
            <a:extLst>
              <a:ext uri="{FF2B5EF4-FFF2-40B4-BE49-F238E27FC236}">
                <a16:creationId xmlns:a16="http://schemas.microsoft.com/office/drawing/2014/main" id="{751F388C-014A-0152-42D8-A7FCC647CB38}"/>
              </a:ext>
            </a:extLst>
          </p:cNvPr>
          <p:cNvSpPr/>
          <p:nvPr/>
        </p:nvSpPr>
        <p:spPr>
          <a:xfrm>
            <a:off x="196770" y="3476609"/>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p:txBody>
      </p:sp>
      <p:sp>
        <p:nvSpPr>
          <p:cNvPr id="23" name="Rectangle 22">
            <a:extLst>
              <a:ext uri="{FF2B5EF4-FFF2-40B4-BE49-F238E27FC236}">
                <a16:creationId xmlns:a16="http://schemas.microsoft.com/office/drawing/2014/main" id="{35FE5AD3-420A-FC7E-577A-6E7E6FC67950}"/>
              </a:ext>
            </a:extLst>
          </p:cNvPr>
          <p:cNvSpPr/>
          <p:nvPr/>
        </p:nvSpPr>
        <p:spPr>
          <a:xfrm>
            <a:off x="1381245" y="3476608"/>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4" name="Rectangle 23">
            <a:extLst>
              <a:ext uri="{FF2B5EF4-FFF2-40B4-BE49-F238E27FC236}">
                <a16:creationId xmlns:a16="http://schemas.microsoft.com/office/drawing/2014/main" id="{A3690C68-9F19-8092-0A60-086C077BCD4C}"/>
              </a:ext>
            </a:extLst>
          </p:cNvPr>
          <p:cNvSpPr/>
          <p:nvPr/>
        </p:nvSpPr>
        <p:spPr>
          <a:xfrm>
            <a:off x="4784204" y="3476607"/>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5" name="Rectangle 24">
            <a:extLst>
              <a:ext uri="{FF2B5EF4-FFF2-40B4-BE49-F238E27FC236}">
                <a16:creationId xmlns:a16="http://schemas.microsoft.com/office/drawing/2014/main" id="{89257ADD-C6D3-D7A5-4770-9585EBD1D4AE}"/>
              </a:ext>
            </a:extLst>
          </p:cNvPr>
          <p:cNvSpPr/>
          <p:nvPr/>
        </p:nvSpPr>
        <p:spPr>
          <a:xfrm>
            <a:off x="5955175" y="3476609"/>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6" name="Rectangle 25">
            <a:extLst>
              <a:ext uri="{FF2B5EF4-FFF2-40B4-BE49-F238E27FC236}">
                <a16:creationId xmlns:a16="http://schemas.microsoft.com/office/drawing/2014/main" id="{DBE93984-AF88-D799-1B83-F980EEC6BA47}"/>
              </a:ext>
            </a:extLst>
          </p:cNvPr>
          <p:cNvSpPr/>
          <p:nvPr/>
        </p:nvSpPr>
        <p:spPr>
          <a:xfrm>
            <a:off x="2490487" y="3476608"/>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7" name="Rectangle 26">
            <a:extLst>
              <a:ext uri="{FF2B5EF4-FFF2-40B4-BE49-F238E27FC236}">
                <a16:creationId xmlns:a16="http://schemas.microsoft.com/office/drawing/2014/main" id="{57588A28-C89E-2FA3-6EE3-A6B87EDF2394}"/>
              </a:ext>
            </a:extLst>
          </p:cNvPr>
          <p:cNvSpPr/>
          <p:nvPr/>
        </p:nvSpPr>
        <p:spPr>
          <a:xfrm>
            <a:off x="3674962" y="3476607"/>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a:p>
            <a:pPr algn="ctr"/>
            <a:endParaRPr lang="en-US" sz="1000" dirty="0"/>
          </a:p>
        </p:txBody>
      </p:sp>
      <p:sp>
        <p:nvSpPr>
          <p:cNvPr id="28" name="Rectangle 27">
            <a:extLst>
              <a:ext uri="{FF2B5EF4-FFF2-40B4-BE49-F238E27FC236}">
                <a16:creationId xmlns:a16="http://schemas.microsoft.com/office/drawing/2014/main" id="{22BF392B-FE32-5408-15B4-87A3353EE8FA}"/>
              </a:ext>
            </a:extLst>
          </p:cNvPr>
          <p:cNvSpPr/>
          <p:nvPr/>
        </p:nvSpPr>
        <p:spPr>
          <a:xfrm>
            <a:off x="196770" y="4511132"/>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Century Gothic" panose="020B0502020202020204" pitchFamily="34" charset="0"/>
            </a:endParaRPr>
          </a:p>
        </p:txBody>
      </p:sp>
      <p:sp>
        <p:nvSpPr>
          <p:cNvPr id="29" name="Rectangle 28">
            <a:extLst>
              <a:ext uri="{FF2B5EF4-FFF2-40B4-BE49-F238E27FC236}">
                <a16:creationId xmlns:a16="http://schemas.microsoft.com/office/drawing/2014/main" id="{D904F1ED-2951-85F0-79DB-D996B7BF3A49}"/>
              </a:ext>
            </a:extLst>
          </p:cNvPr>
          <p:cNvSpPr/>
          <p:nvPr/>
        </p:nvSpPr>
        <p:spPr>
          <a:xfrm>
            <a:off x="1381245" y="4511131"/>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Century Gothic" panose="020B0502020202020204" pitchFamily="34" charset="0"/>
            </a:endParaRPr>
          </a:p>
        </p:txBody>
      </p:sp>
      <p:sp>
        <p:nvSpPr>
          <p:cNvPr id="30" name="Rectangle 29">
            <a:extLst>
              <a:ext uri="{FF2B5EF4-FFF2-40B4-BE49-F238E27FC236}">
                <a16:creationId xmlns:a16="http://schemas.microsoft.com/office/drawing/2014/main" id="{47F3C69C-5EE4-F0E9-1C59-698AF24B61BE}"/>
              </a:ext>
            </a:extLst>
          </p:cNvPr>
          <p:cNvSpPr/>
          <p:nvPr/>
        </p:nvSpPr>
        <p:spPr>
          <a:xfrm>
            <a:off x="4784204" y="4511130"/>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Century Gothic" panose="020B0502020202020204" pitchFamily="34" charset="0"/>
            </a:endParaRPr>
          </a:p>
        </p:txBody>
      </p:sp>
      <p:sp>
        <p:nvSpPr>
          <p:cNvPr id="31" name="Rectangle 30">
            <a:extLst>
              <a:ext uri="{FF2B5EF4-FFF2-40B4-BE49-F238E27FC236}">
                <a16:creationId xmlns:a16="http://schemas.microsoft.com/office/drawing/2014/main" id="{8BFB6A41-C780-CD42-AF4B-9C35611C77D5}"/>
              </a:ext>
            </a:extLst>
          </p:cNvPr>
          <p:cNvSpPr/>
          <p:nvPr/>
        </p:nvSpPr>
        <p:spPr>
          <a:xfrm>
            <a:off x="5955175" y="4511132"/>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Century Gothic" panose="020B0502020202020204" pitchFamily="34" charset="0"/>
            </a:endParaRPr>
          </a:p>
        </p:txBody>
      </p:sp>
      <p:sp>
        <p:nvSpPr>
          <p:cNvPr id="32" name="Rectangle 31">
            <a:extLst>
              <a:ext uri="{FF2B5EF4-FFF2-40B4-BE49-F238E27FC236}">
                <a16:creationId xmlns:a16="http://schemas.microsoft.com/office/drawing/2014/main" id="{A6F6943E-A8B3-B6AA-A596-D6F144C55F68}"/>
              </a:ext>
            </a:extLst>
          </p:cNvPr>
          <p:cNvSpPr/>
          <p:nvPr/>
        </p:nvSpPr>
        <p:spPr>
          <a:xfrm>
            <a:off x="2490487" y="4511131"/>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Century Gothic" panose="020B0502020202020204" pitchFamily="34" charset="0"/>
            </a:endParaRPr>
          </a:p>
        </p:txBody>
      </p:sp>
      <p:sp>
        <p:nvSpPr>
          <p:cNvPr id="33" name="Rectangle 32">
            <a:extLst>
              <a:ext uri="{FF2B5EF4-FFF2-40B4-BE49-F238E27FC236}">
                <a16:creationId xmlns:a16="http://schemas.microsoft.com/office/drawing/2014/main" id="{A7F6F16C-0DC1-3FE3-1887-D0FFD82BF53D}"/>
              </a:ext>
            </a:extLst>
          </p:cNvPr>
          <p:cNvSpPr/>
          <p:nvPr/>
        </p:nvSpPr>
        <p:spPr>
          <a:xfrm>
            <a:off x="3674962" y="4511130"/>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61ED80A2-2920-2C0E-1D2E-DF241C73A9A3}"/>
              </a:ext>
            </a:extLst>
          </p:cNvPr>
          <p:cNvCxnSpPr/>
          <p:nvPr/>
        </p:nvCxnSpPr>
        <p:spPr>
          <a:xfrm>
            <a:off x="183266" y="5551436"/>
            <a:ext cx="6686309" cy="0"/>
          </a:xfrm>
          <a:prstGeom prst="line">
            <a:avLst/>
          </a:prstGeom>
          <a:ln w="28575">
            <a:solidFill>
              <a:srgbClr val="C0F2DA"/>
            </a:solidFill>
            <a:prstDash val="dash"/>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62D28AA-5575-8AB8-10AE-3A7877E1438D}"/>
              </a:ext>
            </a:extLst>
          </p:cNvPr>
          <p:cNvSpPr/>
          <p:nvPr/>
        </p:nvSpPr>
        <p:spPr>
          <a:xfrm>
            <a:off x="210274" y="5724024"/>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Century Gothic" panose="020B0502020202020204" pitchFamily="34" charset="0"/>
            </a:endParaRPr>
          </a:p>
        </p:txBody>
      </p:sp>
      <p:sp>
        <p:nvSpPr>
          <p:cNvPr id="37" name="Rectangle 36">
            <a:extLst>
              <a:ext uri="{FF2B5EF4-FFF2-40B4-BE49-F238E27FC236}">
                <a16:creationId xmlns:a16="http://schemas.microsoft.com/office/drawing/2014/main" id="{4E3DC94C-F0F4-2E24-943D-A99E12827E1F}"/>
              </a:ext>
            </a:extLst>
          </p:cNvPr>
          <p:cNvSpPr/>
          <p:nvPr/>
        </p:nvSpPr>
        <p:spPr>
          <a:xfrm>
            <a:off x="1394749" y="5724023"/>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Century Gothic" panose="020B0502020202020204" pitchFamily="34" charset="0"/>
            </a:endParaRPr>
          </a:p>
        </p:txBody>
      </p:sp>
      <p:sp>
        <p:nvSpPr>
          <p:cNvPr id="38" name="Rectangle 37">
            <a:extLst>
              <a:ext uri="{FF2B5EF4-FFF2-40B4-BE49-F238E27FC236}">
                <a16:creationId xmlns:a16="http://schemas.microsoft.com/office/drawing/2014/main" id="{257CC0FF-A8B1-FA33-C6F9-BD8613D43B9F}"/>
              </a:ext>
            </a:extLst>
          </p:cNvPr>
          <p:cNvSpPr/>
          <p:nvPr/>
        </p:nvSpPr>
        <p:spPr>
          <a:xfrm>
            <a:off x="4797708" y="5724022"/>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Century Gothic" panose="020B0502020202020204" pitchFamily="34" charset="0"/>
            </a:endParaRPr>
          </a:p>
        </p:txBody>
      </p:sp>
      <p:sp>
        <p:nvSpPr>
          <p:cNvPr id="39" name="Rectangle 38">
            <a:extLst>
              <a:ext uri="{FF2B5EF4-FFF2-40B4-BE49-F238E27FC236}">
                <a16:creationId xmlns:a16="http://schemas.microsoft.com/office/drawing/2014/main" id="{DFC021DE-67E8-1C2F-13E3-7920FD0204DC}"/>
              </a:ext>
            </a:extLst>
          </p:cNvPr>
          <p:cNvSpPr/>
          <p:nvPr/>
        </p:nvSpPr>
        <p:spPr>
          <a:xfrm>
            <a:off x="5968679" y="5724024"/>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Century Gothic" panose="020B0502020202020204" pitchFamily="34" charset="0"/>
            </a:endParaRPr>
          </a:p>
        </p:txBody>
      </p:sp>
      <p:sp>
        <p:nvSpPr>
          <p:cNvPr id="40" name="Rectangle 39">
            <a:extLst>
              <a:ext uri="{FF2B5EF4-FFF2-40B4-BE49-F238E27FC236}">
                <a16:creationId xmlns:a16="http://schemas.microsoft.com/office/drawing/2014/main" id="{8D4BB841-20EF-48B1-A3BA-3A2043021A5C}"/>
              </a:ext>
            </a:extLst>
          </p:cNvPr>
          <p:cNvSpPr/>
          <p:nvPr/>
        </p:nvSpPr>
        <p:spPr>
          <a:xfrm>
            <a:off x="2503991" y="5724023"/>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Century Gothic" panose="020B0502020202020204" pitchFamily="34" charset="0"/>
            </a:endParaRPr>
          </a:p>
        </p:txBody>
      </p:sp>
      <p:sp>
        <p:nvSpPr>
          <p:cNvPr id="41" name="Rectangle 40">
            <a:extLst>
              <a:ext uri="{FF2B5EF4-FFF2-40B4-BE49-F238E27FC236}">
                <a16:creationId xmlns:a16="http://schemas.microsoft.com/office/drawing/2014/main" id="{E27D2A2D-CF27-E015-3880-4FBE155452DF}"/>
              </a:ext>
            </a:extLst>
          </p:cNvPr>
          <p:cNvSpPr/>
          <p:nvPr/>
        </p:nvSpPr>
        <p:spPr>
          <a:xfrm>
            <a:off x="3688466" y="5724022"/>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latin typeface="Century Gothic" panose="020B0502020202020204" pitchFamily="34" charset="0"/>
            </a:endParaRPr>
          </a:p>
        </p:txBody>
      </p:sp>
      <p:sp>
        <p:nvSpPr>
          <p:cNvPr id="42" name="Rectangle: Rounded Corners 41">
            <a:extLst>
              <a:ext uri="{FF2B5EF4-FFF2-40B4-BE49-F238E27FC236}">
                <a16:creationId xmlns:a16="http://schemas.microsoft.com/office/drawing/2014/main" id="{D0E2D253-E304-679F-E6AF-81BF8006C481}"/>
              </a:ext>
            </a:extLst>
          </p:cNvPr>
          <p:cNvSpPr/>
          <p:nvPr/>
        </p:nvSpPr>
        <p:spPr>
          <a:xfrm>
            <a:off x="261272" y="1061717"/>
            <a:ext cx="2098875" cy="1159681"/>
          </a:xfrm>
          <a:prstGeom prst="roundRect">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lumMod val="65000"/>
                    <a:lumOff val="35000"/>
                  </a:schemeClr>
                </a:solidFill>
                <a:latin typeface="Century Gothic" panose="020B0502020202020204" pitchFamily="34" charset="0"/>
              </a:rPr>
              <a:t>USER</a:t>
            </a:r>
          </a:p>
        </p:txBody>
      </p:sp>
      <p:sp>
        <p:nvSpPr>
          <p:cNvPr id="43" name="Oval 42">
            <a:extLst>
              <a:ext uri="{FF2B5EF4-FFF2-40B4-BE49-F238E27FC236}">
                <a16:creationId xmlns:a16="http://schemas.microsoft.com/office/drawing/2014/main" id="{B7C8D6D7-5FE3-D7F4-AFD9-FE7BE5B94E21}"/>
              </a:ext>
            </a:extLst>
          </p:cNvPr>
          <p:cNvSpPr/>
          <p:nvPr/>
        </p:nvSpPr>
        <p:spPr>
          <a:xfrm>
            <a:off x="1993616" y="659234"/>
            <a:ext cx="733062" cy="729600"/>
          </a:xfrm>
          <a:prstGeom prst="ellipse">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Graphic 44" descr="Male profile with solid fill">
            <a:extLst>
              <a:ext uri="{FF2B5EF4-FFF2-40B4-BE49-F238E27FC236}">
                <a16:creationId xmlns:a16="http://schemas.microsoft.com/office/drawing/2014/main" id="{45644653-B65D-5FFA-50CD-21004B9CEFD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93616" y="674574"/>
            <a:ext cx="733062" cy="733062"/>
          </a:xfrm>
          <a:prstGeom prst="rect">
            <a:avLst/>
          </a:prstGeom>
        </p:spPr>
      </p:pic>
      <p:pic>
        <p:nvPicPr>
          <p:cNvPr id="46" name="Graphic 45" descr="Postit Notes with solid fill">
            <a:extLst>
              <a:ext uri="{FF2B5EF4-FFF2-40B4-BE49-F238E27FC236}">
                <a16:creationId xmlns:a16="http://schemas.microsoft.com/office/drawing/2014/main" id="{B045C39C-97C0-6F6E-FC60-F5E9C03101D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253958" y="1451189"/>
            <a:ext cx="914400" cy="914400"/>
          </a:xfrm>
          <a:prstGeom prst="rect">
            <a:avLst/>
          </a:prstGeom>
        </p:spPr>
      </p:pic>
      <p:cxnSp>
        <p:nvCxnSpPr>
          <p:cNvPr id="47" name="Straight Connector 46">
            <a:extLst>
              <a:ext uri="{FF2B5EF4-FFF2-40B4-BE49-F238E27FC236}">
                <a16:creationId xmlns:a16="http://schemas.microsoft.com/office/drawing/2014/main" id="{EC168526-96FE-D523-2B04-89B9F6FF06D7}"/>
              </a:ext>
            </a:extLst>
          </p:cNvPr>
          <p:cNvCxnSpPr/>
          <p:nvPr/>
        </p:nvCxnSpPr>
        <p:spPr>
          <a:xfrm>
            <a:off x="183266" y="6757132"/>
            <a:ext cx="6686309" cy="0"/>
          </a:xfrm>
          <a:prstGeom prst="line">
            <a:avLst/>
          </a:prstGeom>
          <a:ln w="28575">
            <a:solidFill>
              <a:srgbClr val="C0F2DA"/>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0243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Connector 52">
            <a:extLst>
              <a:ext uri="{FF2B5EF4-FFF2-40B4-BE49-F238E27FC236}">
                <a16:creationId xmlns:a16="http://schemas.microsoft.com/office/drawing/2014/main" id="{F946E2C0-BB43-1D75-5CAF-F2C0BC79CE12}"/>
              </a:ext>
            </a:extLst>
          </p:cNvPr>
          <p:cNvCxnSpPr>
            <a:cxnSpLocks/>
          </p:cNvCxnSpPr>
          <p:nvPr/>
        </p:nvCxnSpPr>
        <p:spPr>
          <a:xfrm flipH="1">
            <a:off x="1266586" y="5723622"/>
            <a:ext cx="2529910" cy="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2" name="Rectangle: Rounded Corners 51">
            <a:extLst>
              <a:ext uri="{FF2B5EF4-FFF2-40B4-BE49-F238E27FC236}">
                <a16:creationId xmlns:a16="http://schemas.microsoft.com/office/drawing/2014/main" id="{A22245CC-109C-3C14-1231-FF1F535E36EF}"/>
              </a:ext>
            </a:extLst>
          </p:cNvPr>
          <p:cNvSpPr/>
          <p:nvPr/>
        </p:nvSpPr>
        <p:spPr>
          <a:xfrm>
            <a:off x="3073219" y="5105499"/>
            <a:ext cx="3822417" cy="1226703"/>
          </a:xfrm>
          <a:prstGeom prst="roundRect">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lumMod val="65000"/>
                    <a:lumOff val="35000"/>
                  </a:schemeClr>
                </a:solidFill>
                <a:latin typeface="Century Gothic" panose="020B0502020202020204" pitchFamily="34" charset="0"/>
              </a:rPr>
              <a:t>HAZEL THE TRAVELER</a:t>
            </a:r>
          </a:p>
          <a:p>
            <a:r>
              <a:rPr lang="en-US" sz="1200" dirty="0">
                <a:solidFill>
                  <a:schemeClr val="tx1">
                    <a:lumMod val="65000"/>
                    <a:lumOff val="35000"/>
                  </a:schemeClr>
                </a:solidFill>
                <a:latin typeface="Century Gothic" panose="020B0502020202020204" pitchFamily="34" charset="0"/>
              </a:rPr>
              <a:t>Hazel seeks accessible urban charging points.</a:t>
            </a:r>
          </a:p>
        </p:txBody>
      </p:sp>
      <p:sp>
        <p:nvSpPr>
          <p:cNvPr id="3" name="Rectangle 2">
            <a:extLst>
              <a:ext uri="{FF2B5EF4-FFF2-40B4-BE49-F238E27FC236}">
                <a16:creationId xmlns:a16="http://schemas.microsoft.com/office/drawing/2014/main" id="{2CFD727B-32A0-F36B-2FA0-BFC23B907753}"/>
              </a:ext>
            </a:extLst>
          </p:cNvPr>
          <p:cNvSpPr/>
          <p:nvPr/>
        </p:nvSpPr>
        <p:spPr>
          <a:xfrm>
            <a:off x="0" y="0"/>
            <a:ext cx="12192000" cy="719091"/>
          </a:xfrm>
          <a:prstGeom prst="rect">
            <a:avLst/>
          </a:prstGeom>
          <a:solidFill>
            <a:srgbClr val="DCF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C8429E5-D52F-E213-D89B-9AAD2822EB33}"/>
              </a:ext>
            </a:extLst>
          </p:cNvPr>
          <p:cNvSpPr txBox="1"/>
          <p:nvPr/>
        </p:nvSpPr>
        <p:spPr>
          <a:xfrm>
            <a:off x="72501" y="148043"/>
            <a:ext cx="9823854" cy="400110"/>
          </a:xfrm>
          <a:prstGeom prst="rect">
            <a:avLst/>
          </a:prstGeom>
          <a:noFill/>
        </p:spPr>
        <p:txBody>
          <a:bodyPr wrap="square" rtlCol="0">
            <a:spAutoFit/>
          </a:bodyPr>
          <a:lstStyle/>
          <a:p>
            <a:r>
              <a:rPr lang="en-US" sz="2000" dirty="0">
                <a:solidFill>
                  <a:schemeClr val="tx1">
                    <a:lumMod val="50000"/>
                    <a:lumOff val="50000"/>
                  </a:schemeClr>
                </a:solidFill>
                <a:latin typeface="Century Gothic" panose="020B0502020202020204" pitchFamily="34" charset="0"/>
              </a:rPr>
              <a:t>2. Defining User Personas and Goals</a:t>
            </a:r>
          </a:p>
        </p:txBody>
      </p:sp>
      <p:sp>
        <p:nvSpPr>
          <p:cNvPr id="4" name="Rectangle 3">
            <a:extLst>
              <a:ext uri="{FF2B5EF4-FFF2-40B4-BE49-F238E27FC236}">
                <a16:creationId xmlns:a16="http://schemas.microsoft.com/office/drawing/2014/main" id="{E4DE0A70-83E5-DA6D-9D29-1B5ABE466522}"/>
              </a:ext>
            </a:extLst>
          </p:cNvPr>
          <p:cNvSpPr/>
          <p:nvPr/>
        </p:nvSpPr>
        <p:spPr>
          <a:xfrm>
            <a:off x="0" y="719091"/>
            <a:ext cx="12192000" cy="202708"/>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Postit Notes outline">
            <a:extLst>
              <a:ext uri="{FF2B5EF4-FFF2-40B4-BE49-F238E27FC236}">
                <a16:creationId xmlns:a16="http://schemas.microsoft.com/office/drawing/2014/main" id="{CB0B9A5B-D186-6B33-7EC7-FD3C3AE6FF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49126" y="-17756"/>
            <a:ext cx="921799" cy="921799"/>
          </a:xfrm>
          <a:prstGeom prst="rect">
            <a:avLst/>
          </a:prstGeom>
        </p:spPr>
      </p:pic>
      <p:pic>
        <p:nvPicPr>
          <p:cNvPr id="7" name="Graphic 6" descr="Postit Notes with solid fill">
            <a:extLst>
              <a:ext uri="{FF2B5EF4-FFF2-40B4-BE49-F238E27FC236}">
                <a16:creationId xmlns:a16="http://schemas.microsoft.com/office/drawing/2014/main" id="{24C653C1-7DF3-4F84-553C-B4F77D9DB32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53958" y="1451189"/>
            <a:ext cx="914400" cy="914400"/>
          </a:xfrm>
          <a:prstGeom prst="rect">
            <a:avLst/>
          </a:prstGeom>
        </p:spPr>
      </p:pic>
      <p:sp>
        <p:nvSpPr>
          <p:cNvPr id="15" name="TextBox 14">
            <a:extLst>
              <a:ext uri="{FF2B5EF4-FFF2-40B4-BE49-F238E27FC236}">
                <a16:creationId xmlns:a16="http://schemas.microsoft.com/office/drawing/2014/main" id="{2A2C452F-ED7A-6B21-9269-326B1385AFBC}"/>
              </a:ext>
            </a:extLst>
          </p:cNvPr>
          <p:cNvSpPr txBox="1"/>
          <p:nvPr/>
        </p:nvSpPr>
        <p:spPr>
          <a:xfrm>
            <a:off x="7998105" y="3702566"/>
            <a:ext cx="3426107" cy="707886"/>
          </a:xfrm>
          <a:prstGeom prst="rect">
            <a:avLst/>
          </a:prstGeom>
          <a:noFill/>
        </p:spPr>
        <p:txBody>
          <a:bodyPr wrap="square" rtlCol="0">
            <a:spAutoFit/>
          </a:bodyPr>
          <a:lstStyle/>
          <a:p>
            <a:pPr algn="ctr"/>
            <a:r>
              <a:rPr lang="en-US" sz="2000" b="1" dirty="0">
                <a:solidFill>
                  <a:schemeClr val="tx1">
                    <a:lumMod val="50000"/>
                    <a:lumOff val="50000"/>
                  </a:schemeClr>
                </a:solidFill>
                <a:latin typeface="Century Gothic" panose="020B0502020202020204" pitchFamily="34" charset="0"/>
              </a:rPr>
              <a:t>Positive Charge </a:t>
            </a:r>
            <a:r>
              <a:rPr lang="en-US" sz="2000" dirty="0">
                <a:solidFill>
                  <a:schemeClr val="tx1">
                    <a:lumMod val="50000"/>
                    <a:lumOff val="50000"/>
                  </a:schemeClr>
                </a:solidFill>
                <a:latin typeface="Century Gothic" panose="020B0502020202020204" pitchFamily="34" charset="0"/>
              </a:rPr>
              <a:t>Introducing Our Personas</a:t>
            </a:r>
          </a:p>
        </p:txBody>
      </p:sp>
      <p:sp>
        <p:nvSpPr>
          <p:cNvPr id="42" name="Rectangle: Rounded Corners 41">
            <a:extLst>
              <a:ext uri="{FF2B5EF4-FFF2-40B4-BE49-F238E27FC236}">
                <a16:creationId xmlns:a16="http://schemas.microsoft.com/office/drawing/2014/main" id="{D0E2D253-E304-679F-E6AF-81BF8006C481}"/>
              </a:ext>
            </a:extLst>
          </p:cNvPr>
          <p:cNvSpPr/>
          <p:nvPr/>
        </p:nvSpPr>
        <p:spPr>
          <a:xfrm>
            <a:off x="261272" y="1061717"/>
            <a:ext cx="2098875" cy="1159681"/>
          </a:xfrm>
          <a:prstGeom prst="roundRect">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lumMod val="65000"/>
                    <a:lumOff val="35000"/>
                  </a:schemeClr>
                </a:solidFill>
                <a:latin typeface="Century Gothic" panose="020B0502020202020204" pitchFamily="34" charset="0"/>
              </a:rPr>
              <a:t>USER</a:t>
            </a:r>
          </a:p>
        </p:txBody>
      </p:sp>
      <p:sp>
        <p:nvSpPr>
          <p:cNvPr id="43" name="Oval 42">
            <a:extLst>
              <a:ext uri="{FF2B5EF4-FFF2-40B4-BE49-F238E27FC236}">
                <a16:creationId xmlns:a16="http://schemas.microsoft.com/office/drawing/2014/main" id="{B7C8D6D7-5FE3-D7F4-AFD9-FE7BE5B94E21}"/>
              </a:ext>
            </a:extLst>
          </p:cNvPr>
          <p:cNvSpPr/>
          <p:nvPr/>
        </p:nvSpPr>
        <p:spPr>
          <a:xfrm>
            <a:off x="1993616" y="659234"/>
            <a:ext cx="733062" cy="729600"/>
          </a:xfrm>
          <a:prstGeom prst="ellipse">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Graphic 44" descr="Male profile with solid fill">
            <a:extLst>
              <a:ext uri="{FF2B5EF4-FFF2-40B4-BE49-F238E27FC236}">
                <a16:creationId xmlns:a16="http://schemas.microsoft.com/office/drawing/2014/main" id="{45644653-B65D-5FFA-50CD-21004B9CEF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993616" y="674574"/>
            <a:ext cx="733062" cy="733062"/>
          </a:xfrm>
          <a:prstGeom prst="rect">
            <a:avLst/>
          </a:prstGeom>
        </p:spPr>
      </p:pic>
      <p:sp>
        <p:nvSpPr>
          <p:cNvPr id="10" name="Oval 9">
            <a:extLst>
              <a:ext uri="{FF2B5EF4-FFF2-40B4-BE49-F238E27FC236}">
                <a16:creationId xmlns:a16="http://schemas.microsoft.com/office/drawing/2014/main" id="{07CBD56B-8D68-8521-B85F-3F72414C7798}"/>
              </a:ext>
            </a:extLst>
          </p:cNvPr>
          <p:cNvSpPr/>
          <p:nvPr/>
        </p:nvSpPr>
        <p:spPr>
          <a:xfrm>
            <a:off x="1127690" y="2069001"/>
            <a:ext cx="277792" cy="277792"/>
          </a:xfrm>
          <a:prstGeom prst="ellipse">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 name="Straight Connector 11">
            <a:extLst>
              <a:ext uri="{FF2B5EF4-FFF2-40B4-BE49-F238E27FC236}">
                <a16:creationId xmlns:a16="http://schemas.microsoft.com/office/drawing/2014/main" id="{33650F97-82F3-CF12-A756-A0B8B64967DF}"/>
              </a:ext>
            </a:extLst>
          </p:cNvPr>
          <p:cNvCxnSpPr>
            <a:cxnSpLocks/>
          </p:cNvCxnSpPr>
          <p:nvPr/>
        </p:nvCxnSpPr>
        <p:spPr>
          <a:xfrm>
            <a:off x="1266586" y="2221398"/>
            <a:ext cx="7049" cy="3502224"/>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4C0503D-3509-7326-18FE-F5D734475A30}"/>
              </a:ext>
            </a:extLst>
          </p:cNvPr>
          <p:cNvCxnSpPr>
            <a:cxnSpLocks/>
          </p:cNvCxnSpPr>
          <p:nvPr/>
        </p:nvCxnSpPr>
        <p:spPr>
          <a:xfrm flipH="1">
            <a:off x="1273635" y="2796058"/>
            <a:ext cx="2962699" cy="3922"/>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E71D71D4-0F6D-B936-49F0-6F9EF81E61F5}"/>
              </a:ext>
            </a:extLst>
          </p:cNvPr>
          <p:cNvSpPr/>
          <p:nvPr/>
        </p:nvSpPr>
        <p:spPr>
          <a:xfrm>
            <a:off x="3073219" y="2059282"/>
            <a:ext cx="3822417" cy="1226703"/>
          </a:xfrm>
          <a:prstGeom prst="roundRect">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lumMod val="65000"/>
                    <a:lumOff val="35000"/>
                  </a:schemeClr>
                </a:solidFill>
                <a:latin typeface="Century Gothic" panose="020B0502020202020204" pitchFamily="34" charset="0"/>
              </a:rPr>
              <a:t>SARAH THE COMMUTER</a:t>
            </a:r>
          </a:p>
          <a:p>
            <a:r>
              <a:rPr lang="en-US" sz="1200" dirty="0">
                <a:solidFill>
                  <a:schemeClr val="tx1">
                    <a:lumMod val="65000"/>
                    <a:lumOff val="35000"/>
                  </a:schemeClr>
                </a:solidFill>
                <a:latin typeface="Century Gothic" panose="020B0502020202020204" pitchFamily="34" charset="0"/>
              </a:rPr>
              <a:t>Sarah needs quick charging options.</a:t>
            </a:r>
          </a:p>
        </p:txBody>
      </p:sp>
      <p:cxnSp>
        <p:nvCxnSpPr>
          <p:cNvPr id="21" name="Straight Connector 20">
            <a:extLst>
              <a:ext uri="{FF2B5EF4-FFF2-40B4-BE49-F238E27FC236}">
                <a16:creationId xmlns:a16="http://schemas.microsoft.com/office/drawing/2014/main" id="{8A2D328E-CB27-10EA-8AFF-B36B5B333D15}"/>
              </a:ext>
            </a:extLst>
          </p:cNvPr>
          <p:cNvCxnSpPr>
            <a:cxnSpLocks/>
          </p:cNvCxnSpPr>
          <p:nvPr/>
        </p:nvCxnSpPr>
        <p:spPr>
          <a:xfrm flipH="1">
            <a:off x="1266586" y="4193781"/>
            <a:ext cx="2941441" cy="27271"/>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51" name="Rectangle: Rounded Corners 50">
            <a:extLst>
              <a:ext uri="{FF2B5EF4-FFF2-40B4-BE49-F238E27FC236}">
                <a16:creationId xmlns:a16="http://schemas.microsoft.com/office/drawing/2014/main" id="{15350878-CA36-E040-8B63-F7233A8C30BF}"/>
              </a:ext>
            </a:extLst>
          </p:cNvPr>
          <p:cNvSpPr/>
          <p:nvPr/>
        </p:nvSpPr>
        <p:spPr>
          <a:xfrm>
            <a:off x="3073219" y="3584352"/>
            <a:ext cx="3822417" cy="1226703"/>
          </a:xfrm>
          <a:prstGeom prst="roundRect">
            <a:avLst/>
          </a:prstGeom>
          <a:solidFill>
            <a:schemeClr val="bg1"/>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dirty="0">
                <a:solidFill>
                  <a:schemeClr val="tx1">
                    <a:lumMod val="65000"/>
                    <a:lumOff val="35000"/>
                  </a:schemeClr>
                </a:solidFill>
                <a:latin typeface="Century Gothic" panose="020B0502020202020204" pitchFamily="34" charset="0"/>
              </a:rPr>
              <a:t>BRIAN THE FLEET MANAGER</a:t>
            </a:r>
          </a:p>
          <a:p>
            <a:r>
              <a:rPr lang="en-US" sz="1200" dirty="0">
                <a:solidFill>
                  <a:schemeClr val="tx1">
                    <a:lumMod val="65000"/>
                    <a:lumOff val="35000"/>
                  </a:schemeClr>
                </a:solidFill>
                <a:latin typeface="Century Gothic" panose="020B0502020202020204" pitchFamily="34" charset="0"/>
              </a:rPr>
              <a:t>Brian requires efficient scheduling tools.</a:t>
            </a:r>
          </a:p>
        </p:txBody>
      </p:sp>
      <p:pic>
        <p:nvPicPr>
          <p:cNvPr id="13" name="Picture 12" descr="A person standing on a balcony&#10;&#10;Description automatically generated">
            <a:extLst>
              <a:ext uri="{FF2B5EF4-FFF2-40B4-BE49-F238E27FC236}">
                <a16:creationId xmlns:a16="http://schemas.microsoft.com/office/drawing/2014/main" id="{ED4DCFD3-082C-D7DD-B5B6-0DBA895312BF}"/>
              </a:ext>
            </a:extLst>
          </p:cNvPr>
          <p:cNvPicPr>
            <a:picLocks noChangeAspect="1"/>
          </p:cNvPicPr>
          <p:nvPr/>
        </p:nvPicPr>
        <p:blipFill>
          <a:blip r:embed="rId8"/>
          <a:stretch>
            <a:fillRect/>
          </a:stretch>
        </p:blipFill>
        <p:spPr>
          <a:xfrm>
            <a:off x="1544833" y="2442435"/>
            <a:ext cx="1257187" cy="838542"/>
          </a:xfrm>
          <a:prstGeom prst="rect">
            <a:avLst/>
          </a:prstGeom>
        </p:spPr>
      </p:pic>
      <p:pic>
        <p:nvPicPr>
          <p:cNvPr id="17" name="Picture 16">
            <a:extLst>
              <a:ext uri="{FF2B5EF4-FFF2-40B4-BE49-F238E27FC236}">
                <a16:creationId xmlns:a16="http://schemas.microsoft.com/office/drawing/2014/main" id="{D8BDAB91-B60B-7B26-0B78-6D601BEE8D67}"/>
              </a:ext>
            </a:extLst>
          </p:cNvPr>
          <p:cNvPicPr>
            <a:picLocks noChangeAspect="1"/>
          </p:cNvPicPr>
          <p:nvPr/>
        </p:nvPicPr>
        <p:blipFill>
          <a:blip r:embed="rId9"/>
          <a:srcRect/>
          <a:stretch/>
        </p:blipFill>
        <p:spPr>
          <a:xfrm>
            <a:off x="1544833" y="3791142"/>
            <a:ext cx="1257187" cy="838533"/>
          </a:xfrm>
          <a:prstGeom prst="rect">
            <a:avLst/>
          </a:prstGeom>
        </p:spPr>
      </p:pic>
      <p:pic>
        <p:nvPicPr>
          <p:cNvPr id="23" name="Picture 22">
            <a:extLst>
              <a:ext uri="{FF2B5EF4-FFF2-40B4-BE49-F238E27FC236}">
                <a16:creationId xmlns:a16="http://schemas.microsoft.com/office/drawing/2014/main" id="{954F6463-2D20-F0FF-B100-72CE4595B6CF}"/>
              </a:ext>
            </a:extLst>
          </p:cNvPr>
          <p:cNvPicPr>
            <a:picLocks noChangeAspect="1"/>
          </p:cNvPicPr>
          <p:nvPr/>
        </p:nvPicPr>
        <p:blipFill>
          <a:blip r:embed="rId10"/>
          <a:srcRect/>
          <a:stretch/>
        </p:blipFill>
        <p:spPr>
          <a:xfrm>
            <a:off x="1620392" y="5304449"/>
            <a:ext cx="1257187" cy="838344"/>
          </a:xfrm>
          <a:prstGeom prst="rect">
            <a:avLst/>
          </a:prstGeom>
        </p:spPr>
      </p:pic>
    </p:spTree>
    <p:extLst>
      <p:ext uri="{BB962C8B-B14F-4D97-AF65-F5344CB8AC3E}">
        <p14:creationId xmlns:p14="http://schemas.microsoft.com/office/powerpoint/2010/main" val="1939216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FD727B-32A0-F36B-2FA0-BFC23B907753}"/>
              </a:ext>
            </a:extLst>
          </p:cNvPr>
          <p:cNvSpPr/>
          <p:nvPr/>
        </p:nvSpPr>
        <p:spPr>
          <a:xfrm>
            <a:off x="0" y="0"/>
            <a:ext cx="12192000" cy="719091"/>
          </a:xfrm>
          <a:prstGeom prst="rect">
            <a:avLst/>
          </a:prstGeom>
          <a:solidFill>
            <a:srgbClr val="DCF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C8429E5-D52F-E213-D89B-9AAD2822EB33}"/>
              </a:ext>
            </a:extLst>
          </p:cNvPr>
          <p:cNvSpPr txBox="1"/>
          <p:nvPr/>
        </p:nvSpPr>
        <p:spPr>
          <a:xfrm>
            <a:off x="72501" y="148043"/>
            <a:ext cx="9823854" cy="400110"/>
          </a:xfrm>
          <a:prstGeom prst="rect">
            <a:avLst/>
          </a:prstGeom>
          <a:noFill/>
        </p:spPr>
        <p:txBody>
          <a:bodyPr wrap="square" rtlCol="0">
            <a:spAutoFit/>
          </a:bodyPr>
          <a:lstStyle/>
          <a:p>
            <a:r>
              <a:rPr lang="en-US" sz="2000" dirty="0">
                <a:solidFill>
                  <a:schemeClr val="tx1">
                    <a:lumMod val="50000"/>
                    <a:lumOff val="50000"/>
                  </a:schemeClr>
                </a:solidFill>
                <a:latin typeface="Century Gothic" panose="020B0502020202020204" pitchFamily="34" charset="0"/>
              </a:rPr>
              <a:t>3. User Stories and Tasks Breakdown</a:t>
            </a:r>
          </a:p>
        </p:txBody>
      </p:sp>
      <p:sp>
        <p:nvSpPr>
          <p:cNvPr id="4" name="Rectangle 3">
            <a:extLst>
              <a:ext uri="{FF2B5EF4-FFF2-40B4-BE49-F238E27FC236}">
                <a16:creationId xmlns:a16="http://schemas.microsoft.com/office/drawing/2014/main" id="{E4DE0A70-83E5-DA6D-9D29-1B5ABE466522}"/>
              </a:ext>
            </a:extLst>
          </p:cNvPr>
          <p:cNvSpPr/>
          <p:nvPr/>
        </p:nvSpPr>
        <p:spPr>
          <a:xfrm>
            <a:off x="0" y="719091"/>
            <a:ext cx="12192000" cy="202708"/>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Postit Notes outline">
            <a:extLst>
              <a:ext uri="{FF2B5EF4-FFF2-40B4-BE49-F238E27FC236}">
                <a16:creationId xmlns:a16="http://schemas.microsoft.com/office/drawing/2014/main" id="{CB0B9A5B-D186-6B33-7EC7-FD3C3AE6FF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49126" y="-17756"/>
            <a:ext cx="921799" cy="921799"/>
          </a:xfrm>
          <a:prstGeom prst="rect">
            <a:avLst/>
          </a:prstGeom>
        </p:spPr>
      </p:pic>
      <p:sp>
        <p:nvSpPr>
          <p:cNvPr id="15" name="TextBox 14">
            <a:extLst>
              <a:ext uri="{FF2B5EF4-FFF2-40B4-BE49-F238E27FC236}">
                <a16:creationId xmlns:a16="http://schemas.microsoft.com/office/drawing/2014/main" id="{2A2C452F-ED7A-6B21-9269-326B1385AFBC}"/>
              </a:ext>
            </a:extLst>
          </p:cNvPr>
          <p:cNvSpPr txBox="1"/>
          <p:nvPr/>
        </p:nvSpPr>
        <p:spPr>
          <a:xfrm>
            <a:off x="7998106" y="3476607"/>
            <a:ext cx="3178880" cy="707886"/>
          </a:xfrm>
          <a:prstGeom prst="rect">
            <a:avLst/>
          </a:prstGeom>
          <a:noFill/>
        </p:spPr>
        <p:txBody>
          <a:bodyPr wrap="square" rtlCol="0">
            <a:spAutoFit/>
          </a:bodyPr>
          <a:lstStyle/>
          <a:p>
            <a:pPr algn="ctr"/>
            <a:r>
              <a:rPr lang="en-US" sz="2000" b="1" dirty="0">
                <a:solidFill>
                  <a:schemeClr val="tx1">
                    <a:lumMod val="50000"/>
                    <a:lumOff val="50000"/>
                  </a:schemeClr>
                </a:solidFill>
                <a:latin typeface="Century Gothic" panose="020B0502020202020204" pitchFamily="34" charset="0"/>
              </a:rPr>
              <a:t>Positive Charge</a:t>
            </a:r>
            <a:br>
              <a:rPr lang="en-US" sz="2000" b="1" dirty="0">
                <a:solidFill>
                  <a:schemeClr val="tx1">
                    <a:lumMod val="50000"/>
                    <a:lumOff val="50000"/>
                  </a:schemeClr>
                </a:solidFill>
                <a:latin typeface="Century Gothic" panose="020B0502020202020204" pitchFamily="34" charset="0"/>
              </a:rPr>
            </a:br>
            <a:r>
              <a:rPr lang="en-US" sz="2000" dirty="0">
                <a:solidFill>
                  <a:schemeClr val="tx1">
                    <a:lumMod val="50000"/>
                    <a:lumOff val="50000"/>
                  </a:schemeClr>
                </a:solidFill>
                <a:latin typeface="Century Gothic" panose="020B0502020202020204" pitchFamily="34" charset="0"/>
              </a:rPr>
              <a:t>Stories and Tasks</a:t>
            </a:r>
          </a:p>
        </p:txBody>
      </p:sp>
      <p:sp>
        <p:nvSpPr>
          <p:cNvPr id="6" name="Rectangle 5">
            <a:extLst>
              <a:ext uri="{FF2B5EF4-FFF2-40B4-BE49-F238E27FC236}">
                <a16:creationId xmlns:a16="http://schemas.microsoft.com/office/drawing/2014/main" id="{57D02693-BC10-9A7F-1919-8ECC00E44125}"/>
              </a:ext>
            </a:extLst>
          </p:cNvPr>
          <p:cNvSpPr/>
          <p:nvPr/>
        </p:nvSpPr>
        <p:spPr>
          <a:xfrm>
            <a:off x="196770" y="2516941"/>
            <a:ext cx="2098875"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Sarah needs quick charging options</a:t>
            </a:r>
            <a:endParaRPr lang="en-US" sz="1400" dirty="0"/>
          </a:p>
        </p:txBody>
      </p:sp>
      <p:sp>
        <p:nvSpPr>
          <p:cNvPr id="8" name="Rectangle 7">
            <a:extLst>
              <a:ext uri="{FF2B5EF4-FFF2-40B4-BE49-F238E27FC236}">
                <a16:creationId xmlns:a16="http://schemas.microsoft.com/office/drawing/2014/main" id="{A48EF248-2096-47B7-7C49-1C97BAF22EB3}"/>
              </a:ext>
            </a:extLst>
          </p:cNvPr>
          <p:cNvSpPr/>
          <p:nvPr/>
        </p:nvSpPr>
        <p:spPr>
          <a:xfrm>
            <a:off x="2490487" y="2514802"/>
            <a:ext cx="2098875"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Brian requires efficient scheduling tools.</a:t>
            </a:r>
          </a:p>
        </p:txBody>
      </p:sp>
      <p:sp>
        <p:nvSpPr>
          <p:cNvPr id="9" name="Rectangle 8">
            <a:extLst>
              <a:ext uri="{FF2B5EF4-FFF2-40B4-BE49-F238E27FC236}">
                <a16:creationId xmlns:a16="http://schemas.microsoft.com/office/drawing/2014/main" id="{C421A980-EC31-9C2F-BE1C-F7ED54EC8E0D}"/>
              </a:ext>
            </a:extLst>
          </p:cNvPr>
          <p:cNvSpPr/>
          <p:nvPr/>
        </p:nvSpPr>
        <p:spPr>
          <a:xfrm>
            <a:off x="4784204" y="2516941"/>
            <a:ext cx="2098875"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Hazel seeks accessible urban charging points.</a:t>
            </a:r>
          </a:p>
        </p:txBody>
      </p:sp>
      <p:sp>
        <p:nvSpPr>
          <p:cNvPr id="22" name="Rectangle 21">
            <a:extLst>
              <a:ext uri="{FF2B5EF4-FFF2-40B4-BE49-F238E27FC236}">
                <a16:creationId xmlns:a16="http://schemas.microsoft.com/office/drawing/2014/main" id="{751F388C-014A-0152-42D8-A7FCC647CB38}"/>
              </a:ext>
            </a:extLst>
          </p:cNvPr>
          <p:cNvSpPr/>
          <p:nvPr/>
        </p:nvSpPr>
        <p:spPr>
          <a:xfrm>
            <a:off x="196769" y="3476609"/>
            <a:ext cx="2098875"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“As a commuter, I want to find the nearest charger so I can minimize wait times.”</a:t>
            </a:r>
          </a:p>
        </p:txBody>
      </p:sp>
      <p:sp>
        <p:nvSpPr>
          <p:cNvPr id="24" name="Rectangle 23">
            <a:extLst>
              <a:ext uri="{FF2B5EF4-FFF2-40B4-BE49-F238E27FC236}">
                <a16:creationId xmlns:a16="http://schemas.microsoft.com/office/drawing/2014/main" id="{A3690C68-9F19-8092-0A60-086C077BCD4C}"/>
              </a:ext>
            </a:extLst>
          </p:cNvPr>
          <p:cNvSpPr/>
          <p:nvPr/>
        </p:nvSpPr>
        <p:spPr>
          <a:xfrm>
            <a:off x="4784204" y="3476607"/>
            <a:ext cx="2112378"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p:txBody>
      </p:sp>
      <p:sp>
        <p:nvSpPr>
          <p:cNvPr id="26" name="Rectangle 25">
            <a:extLst>
              <a:ext uri="{FF2B5EF4-FFF2-40B4-BE49-F238E27FC236}">
                <a16:creationId xmlns:a16="http://schemas.microsoft.com/office/drawing/2014/main" id="{DBE93984-AF88-D799-1B83-F980EEC6BA47}"/>
              </a:ext>
            </a:extLst>
          </p:cNvPr>
          <p:cNvSpPr/>
          <p:nvPr/>
        </p:nvSpPr>
        <p:spPr>
          <a:xfrm>
            <a:off x="2490486" y="3476608"/>
            <a:ext cx="2112379"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p:txBody>
      </p:sp>
      <p:sp>
        <p:nvSpPr>
          <p:cNvPr id="28" name="Rectangle 27">
            <a:extLst>
              <a:ext uri="{FF2B5EF4-FFF2-40B4-BE49-F238E27FC236}">
                <a16:creationId xmlns:a16="http://schemas.microsoft.com/office/drawing/2014/main" id="{22BF392B-FE32-5408-15B4-87A3353EE8FA}"/>
              </a:ext>
            </a:extLst>
          </p:cNvPr>
          <p:cNvSpPr/>
          <p:nvPr/>
        </p:nvSpPr>
        <p:spPr>
          <a:xfrm>
            <a:off x="196770" y="4511132"/>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Task: Using the app to locate stations.</a:t>
            </a:r>
          </a:p>
        </p:txBody>
      </p:sp>
      <p:sp>
        <p:nvSpPr>
          <p:cNvPr id="29" name="Rectangle 28">
            <a:extLst>
              <a:ext uri="{FF2B5EF4-FFF2-40B4-BE49-F238E27FC236}">
                <a16:creationId xmlns:a16="http://schemas.microsoft.com/office/drawing/2014/main" id="{D904F1ED-2951-85F0-79DB-D996B7BF3A49}"/>
              </a:ext>
            </a:extLst>
          </p:cNvPr>
          <p:cNvSpPr/>
          <p:nvPr/>
        </p:nvSpPr>
        <p:spPr>
          <a:xfrm>
            <a:off x="1381245" y="4511131"/>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Task: Using the app to view real-time availability.</a:t>
            </a:r>
          </a:p>
        </p:txBody>
      </p:sp>
      <p:sp>
        <p:nvSpPr>
          <p:cNvPr id="30" name="Rectangle 29">
            <a:extLst>
              <a:ext uri="{FF2B5EF4-FFF2-40B4-BE49-F238E27FC236}">
                <a16:creationId xmlns:a16="http://schemas.microsoft.com/office/drawing/2014/main" id="{47F3C69C-5EE4-F0E9-1C59-698AF24B61BE}"/>
              </a:ext>
            </a:extLst>
          </p:cNvPr>
          <p:cNvSpPr/>
          <p:nvPr/>
        </p:nvSpPr>
        <p:spPr>
          <a:xfrm>
            <a:off x="4784204" y="4511130"/>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1" name="Rectangle 30">
            <a:extLst>
              <a:ext uri="{FF2B5EF4-FFF2-40B4-BE49-F238E27FC236}">
                <a16:creationId xmlns:a16="http://schemas.microsoft.com/office/drawing/2014/main" id="{8BFB6A41-C780-CD42-AF4B-9C35611C77D5}"/>
              </a:ext>
            </a:extLst>
          </p:cNvPr>
          <p:cNvSpPr/>
          <p:nvPr/>
        </p:nvSpPr>
        <p:spPr>
          <a:xfrm>
            <a:off x="5955175" y="4511132"/>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2" name="Rectangle 31">
            <a:extLst>
              <a:ext uri="{FF2B5EF4-FFF2-40B4-BE49-F238E27FC236}">
                <a16:creationId xmlns:a16="http://schemas.microsoft.com/office/drawing/2014/main" id="{A6F6943E-A8B3-B6AA-A596-D6F144C55F68}"/>
              </a:ext>
            </a:extLst>
          </p:cNvPr>
          <p:cNvSpPr/>
          <p:nvPr/>
        </p:nvSpPr>
        <p:spPr>
          <a:xfrm>
            <a:off x="2490487" y="4511131"/>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3" name="Rectangle 32">
            <a:extLst>
              <a:ext uri="{FF2B5EF4-FFF2-40B4-BE49-F238E27FC236}">
                <a16:creationId xmlns:a16="http://schemas.microsoft.com/office/drawing/2014/main" id="{A7F6F16C-0DC1-3FE3-1887-D0FFD82BF53D}"/>
              </a:ext>
            </a:extLst>
          </p:cNvPr>
          <p:cNvSpPr/>
          <p:nvPr/>
        </p:nvSpPr>
        <p:spPr>
          <a:xfrm>
            <a:off x="3674962" y="4511130"/>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61ED80A2-2920-2C0E-1D2E-DF241C73A9A3}"/>
              </a:ext>
            </a:extLst>
          </p:cNvPr>
          <p:cNvCxnSpPr/>
          <p:nvPr/>
        </p:nvCxnSpPr>
        <p:spPr>
          <a:xfrm>
            <a:off x="183266" y="5551436"/>
            <a:ext cx="6686309" cy="0"/>
          </a:xfrm>
          <a:prstGeom prst="line">
            <a:avLst/>
          </a:prstGeom>
          <a:ln w="28575">
            <a:solidFill>
              <a:srgbClr val="C0F2DA"/>
            </a:solidFill>
            <a:prstDash val="dash"/>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62D28AA-5575-8AB8-10AE-3A7877E1438D}"/>
              </a:ext>
            </a:extLst>
          </p:cNvPr>
          <p:cNvSpPr/>
          <p:nvPr/>
        </p:nvSpPr>
        <p:spPr>
          <a:xfrm>
            <a:off x="210274" y="5724024"/>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7" name="Rectangle 36">
            <a:extLst>
              <a:ext uri="{FF2B5EF4-FFF2-40B4-BE49-F238E27FC236}">
                <a16:creationId xmlns:a16="http://schemas.microsoft.com/office/drawing/2014/main" id="{4E3DC94C-F0F4-2E24-943D-A99E12827E1F}"/>
              </a:ext>
            </a:extLst>
          </p:cNvPr>
          <p:cNvSpPr/>
          <p:nvPr/>
        </p:nvSpPr>
        <p:spPr>
          <a:xfrm>
            <a:off x="1394749" y="5724023"/>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8" name="Rectangle 37">
            <a:extLst>
              <a:ext uri="{FF2B5EF4-FFF2-40B4-BE49-F238E27FC236}">
                <a16:creationId xmlns:a16="http://schemas.microsoft.com/office/drawing/2014/main" id="{257CC0FF-A8B1-FA33-C6F9-BD8613D43B9F}"/>
              </a:ext>
            </a:extLst>
          </p:cNvPr>
          <p:cNvSpPr/>
          <p:nvPr/>
        </p:nvSpPr>
        <p:spPr>
          <a:xfrm>
            <a:off x="4797708" y="5724022"/>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9" name="Rectangle 38">
            <a:extLst>
              <a:ext uri="{FF2B5EF4-FFF2-40B4-BE49-F238E27FC236}">
                <a16:creationId xmlns:a16="http://schemas.microsoft.com/office/drawing/2014/main" id="{DFC021DE-67E8-1C2F-13E3-7920FD0204DC}"/>
              </a:ext>
            </a:extLst>
          </p:cNvPr>
          <p:cNvSpPr/>
          <p:nvPr/>
        </p:nvSpPr>
        <p:spPr>
          <a:xfrm>
            <a:off x="5968679" y="5724024"/>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40" name="Rectangle 39">
            <a:extLst>
              <a:ext uri="{FF2B5EF4-FFF2-40B4-BE49-F238E27FC236}">
                <a16:creationId xmlns:a16="http://schemas.microsoft.com/office/drawing/2014/main" id="{8D4BB841-20EF-48B1-A3BA-3A2043021A5C}"/>
              </a:ext>
            </a:extLst>
          </p:cNvPr>
          <p:cNvSpPr/>
          <p:nvPr/>
        </p:nvSpPr>
        <p:spPr>
          <a:xfrm>
            <a:off x="2503991" y="5724023"/>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41" name="Rectangle 40">
            <a:extLst>
              <a:ext uri="{FF2B5EF4-FFF2-40B4-BE49-F238E27FC236}">
                <a16:creationId xmlns:a16="http://schemas.microsoft.com/office/drawing/2014/main" id="{E27D2A2D-CF27-E015-3880-4FBE155452DF}"/>
              </a:ext>
            </a:extLst>
          </p:cNvPr>
          <p:cNvSpPr/>
          <p:nvPr/>
        </p:nvSpPr>
        <p:spPr>
          <a:xfrm>
            <a:off x="3688466" y="5724022"/>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pic>
        <p:nvPicPr>
          <p:cNvPr id="46" name="Graphic 45" descr="Postit Notes with solid fill">
            <a:extLst>
              <a:ext uri="{FF2B5EF4-FFF2-40B4-BE49-F238E27FC236}">
                <a16:creationId xmlns:a16="http://schemas.microsoft.com/office/drawing/2014/main" id="{B045C39C-97C0-6F6E-FC60-F5E9C03101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53958" y="1451189"/>
            <a:ext cx="914400" cy="914400"/>
          </a:xfrm>
          <a:prstGeom prst="rect">
            <a:avLst/>
          </a:prstGeom>
        </p:spPr>
      </p:pic>
      <p:cxnSp>
        <p:nvCxnSpPr>
          <p:cNvPr id="17" name="Straight Connector 16">
            <a:extLst>
              <a:ext uri="{FF2B5EF4-FFF2-40B4-BE49-F238E27FC236}">
                <a16:creationId xmlns:a16="http://schemas.microsoft.com/office/drawing/2014/main" id="{148F303A-25F9-B150-459C-DA3B4E4D758E}"/>
              </a:ext>
            </a:extLst>
          </p:cNvPr>
          <p:cNvCxnSpPr/>
          <p:nvPr/>
        </p:nvCxnSpPr>
        <p:spPr>
          <a:xfrm>
            <a:off x="183266" y="6757132"/>
            <a:ext cx="6686309" cy="0"/>
          </a:xfrm>
          <a:prstGeom prst="line">
            <a:avLst/>
          </a:prstGeom>
          <a:ln w="28575">
            <a:solidFill>
              <a:srgbClr val="C0F2DA"/>
            </a:solidFill>
            <a:prstDash val="dash"/>
          </a:ln>
        </p:spPr>
        <p:style>
          <a:lnRef idx="1">
            <a:schemeClr val="accent1"/>
          </a:lnRef>
          <a:fillRef idx="0">
            <a:schemeClr val="accent1"/>
          </a:fillRef>
          <a:effectRef idx="0">
            <a:schemeClr val="accent1"/>
          </a:effectRef>
          <a:fontRef idx="minor">
            <a:schemeClr val="tx1"/>
          </a:fontRef>
        </p:style>
      </p:cxnSp>
      <p:pic>
        <p:nvPicPr>
          <p:cNvPr id="7" name="Picture 6" descr="A person standing on a balcony&#10;&#10;Description automatically generated">
            <a:extLst>
              <a:ext uri="{FF2B5EF4-FFF2-40B4-BE49-F238E27FC236}">
                <a16:creationId xmlns:a16="http://schemas.microsoft.com/office/drawing/2014/main" id="{A8BE9A12-EF20-4E70-D484-7851A10DA001}"/>
              </a:ext>
            </a:extLst>
          </p:cNvPr>
          <p:cNvPicPr>
            <a:picLocks noChangeAspect="1"/>
          </p:cNvPicPr>
          <p:nvPr/>
        </p:nvPicPr>
        <p:blipFill>
          <a:blip r:embed="rId6"/>
          <a:stretch>
            <a:fillRect/>
          </a:stretch>
        </p:blipFill>
        <p:spPr>
          <a:xfrm>
            <a:off x="392384" y="1179718"/>
            <a:ext cx="1707644" cy="1138996"/>
          </a:xfrm>
          <a:prstGeom prst="rect">
            <a:avLst/>
          </a:prstGeom>
        </p:spPr>
      </p:pic>
      <p:pic>
        <p:nvPicPr>
          <p:cNvPr id="10" name="Picture 9">
            <a:extLst>
              <a:ext uri="{FF2B5EF4-FFF2-40B4-BE49-F238E27FC236}">
                <a16:creationId xmlns:a16="http://schemas.microsoft.com/office/drawing/2014/main" id="{45D3ECEF-9543-3567-DDEA-56C339AA3E40}"/>
              </a:ext>
            </a:extLst>
          </p:cNvPr>
          <p:cNvPicPr>
            <a:picLocks noChangeAspect="1"/>
          </p:cNvPicPr>
          <p:nvPr/>
        </p:nvPicPr>
        <p:blipFill>
          <a:blip r:embed="rId7"/>
          <a:srcRect/>
          <a:stretch/>
        </p:blipFill>
        <p:spPr>
          <a:xfrm>
            <a:off x="2719063" y="1186092"/>
            <a:ext cx="1661308" cy="1108078"/>
          </a:xfrm>
          <a:prstGeom prst="rect">
            <a:avLst/>
          </a:prstGeom>
        </p:spPr>
      </p:pic>
      <p:pic>
        <p:nvPicPr>
          <p:cNvPr id="11" name="Picture 10">
            <a:extLst>
              <a:ext uri="{FF2B5EF4-FFF2-40B4-BE49-F238E27FC236}">
                <a16:creationId xmlns:a16="http://schemas.microsoft.com/office/drawing/2014/main" id="{EF2D03A9-ADEA-D03C-04C5-87495E295FC6}"/>
              </a:ext>
            </a:extLst>
          </p:cNvPr>
          <p:cNvPicPr>
            <a:picLocks noChangeAspect="1"/>
          </p:cNvPicPr>
          <p:nvPr/>
        </p:nvPicPr>
        <p:blipFill>
          <a:blip r:embed="rId8"/>
          <a:srcRect/>
          <a:stretch/>
        </p:blipFill>
        <p:spPr>
          <a:xfrm>
            <a:off x="4999406" y="1196465"/>
            <a:ext cx="1671710" cy="1114765"/>
          </a:xfrm>
          <a:prstGeom prst="rect">
            <a:avLst/>
          </a:prstGeom>
        </p:spPr>
      </p:pic>
    </p:spTree>
    <p:extLst>
      <p:ext uri="{BB962C8B-B14F-4D97-AF65-F5344CB8AC3E}">
        <p14:creationId xmlns:p14="http://schemas.microsoft.com/office/powerpoint/2010/main" val="2948050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FD727B-32A0-F36B-2FA0-BFC23B907753}"/>
              </a:ext>
            </a:extLst>
          </p:cNvPr>
          <p:cNvSpPr/>
          <p:nvPr/>
        </p:nvSpPr>
        <p:spPr>
          <a:xfrm>
            <a:off x="0" y="0"/>
            <a:ext cx="12192000" cy="719091"/>
          </a:xfrm>
          <a:prstGeom prst="rect">
            <a:avLst/>
          </a:prstGeom>
          <a:solidFill>
            <a:srgbClr val="DCF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C8429E5-D52F-E213-D89B-9AAD2822EB33}"/>
              </a:ext>
            </a:extLst>
          </p:cNvPr>
          <p:cNvSpPr txBox="1"/>
          <p:nvPr/>
        </p:nvSpPr>
        <p:spPr>
          <a:xfrm>
            <a:off x="72501" y="148043"/>
            <a:ext cx="9823854" cy="400110"/>
          </a:xfrm>
          <a:prstGeom prst="rect">
            <a:avLst/>
          </a:prstGeom>
          <a:noFill/>
        </p:spPr>
        <p:txBody>
          <a:bodyPr wrap="square" rtlCol="0">
            <a:spAutoFit/>
          </a:bodyPr>
          <a:lstStyle/>
          <a:p>
            <a:r>
              <a:rPr lang="en-US" sz="2000" dirty="0">
                <a:solidFill>
                  <a:schemeClr val="tx1">
                    <a:lumMod val="50000"/>
                    <a:lumOff val="50000"/>
                  </a:schemeClr>
                </a:solidFill>
                <a:latin typeface="Century Gothic" panose="020B0502020202020204" pitchFamily="34" charset="0"/>
              </a:rPr>
              <a:t>4. Prioritization and Release Planning</a:t>
            </a:r>
          </a:p>
        </p:txBody>
      </p:sp>
      <p:sp>
        <p:nvSpPr>
          <p:cNvPr id="4" name="Rectangle 3">
            <a:extLst>
              <a:ext uri="{FF2B5EF4-FFF2-40B4-BE49-F238E27FC236}">
                <a16:creationId xmlns:a16="http://schemas.microsoft.com/office/drawing/2014/main" id="{E4DE0A70-83E5-DA6D-9D29-1B5ABE466522}"/>
              </a:ext>
            </a:extLst>
          </p:cNvPr>
          <p:cNvSpPr/>
          <p:nvPr/>
        </p:nvSpPr>
        <p:spPr>
          <a:xfrm>
            <a:off x="0" y="719091"/>
            <a:ext cx="12192000" cy="202708"/>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Postit Notes outline">
            <a:extLst>
              <a:ext uri="{FF2B5EF4-FFF2-40B4-BE49-F238E27FC236}">
                <a16:creationId xmlns:a16="http://schemas.microsoft.com/office/drawing/2014/main" id="{CB0B9A5B-D186-6B33-7EC7-FD3C3AE6FF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49126" y="-17756"/>
            <a:ext cx="921799" cy="921799"/>
          </a:xfrm>
          <a:prstGeom prst="rect">
            <a:avLst/>
          </a:prstGeom>
        </p:spPr>
      </p:pic>
      <p:sp>
        <p:nvSpPr>
          <p:cNvPr id="15" name="TextBox 14">
            <a:extLst>
              <a:ext uri="{FF2B5EF4-FFF2-40B4-BE49-F238E27FC236}">
                <a16:creationId xmlns:a16="http://schemas.microsoft.com/office/drawing/2014/main" id="{2A2C452F-ED7A-6B21-9269-326B1385AFBC}"/>
              </a:ext>
            </a:extLst>
          </p:cNvPr>
          <p:cNvSpPr txBox="1"/>
          <p:nvPr/>
        </p:nvSpPr>
        <p:spPr>
          <a:xfrm>
            <a:off x="7326233" y="2627664"/>
            <a:ext cx="4544692" cy="2246769"/>
          </a:xfrm>
          <a:prstGeom prst="rect">
            <a:avLst/>
          </a:prstGeom>
          <a:noFill/>
        </p:spPr>
        <p:txBody>
          <a:bodyPr wrap="square" rtlCol="0">
            <a:spAutoFit/>
          </a:bodyPr>
          <a:lstStyle/>
          <a:p>
            <a:pPr algn="ctr"/>
            <a:r>
              <a:rPr lang="en-US" sz="2000" b="1" dirty="0">
                <a:solidFill>
                  <a:schemeClr val="tx1">
                    <a:lumMod val="50000"/>
                    <a:lumOff val="50000"/>
                  </a:schemeClr>
                </a:solidFill>
                <a:latin typeface="Century Gothic" panose="020B0502020202020204" pitchFamily="34" charset="0"/>
              </a:rPr>
              <a:t>Positive Charge</a:t>
            </a:r>
            <a:br>
              <a:rPr lang="en-US" sz="2000" b="1" dirty="0">
                <a:solidFill>
                  <a:schemeClr val="tx1">
                    <a:lumMod val="50000"/>
                    <a:lumOff val="50000"/>
                  </a:schemeClr>
                </a:solidFill>
                <a:latin typeface="Century Gothic" panose="020B0502020202020204" pitchFamily="34" charset="0"/>
              </a:rPr>
            </a:br>
            <a:r>
              <a:rPr lang="en-US" sz="2000" dirty="0">
                <a:solidFill>
                  <a:schemeClr val="tx1">
                    <a:lumMod val="50000"/>
                    <a:lumOff val="50000"/>
                  </a:schemeClr>
                </a:solidFill>
                <a:latin typeface="Century Gothic" panose="020B0502020202020204" pitchFamily="34" charset="0"/>
              </a:rPr>
              <a:t>We prioritize features that enhance user convenience and operational efficiency. The first release will focus on real-time charging station location services, followed by advanced reservation capabilities.</a:t>
            </a:r>
          </a:p>
        </p:txBody>
      </p:sp>
      <p:sp>
        <p:nvSpPr>
          <p:cNvPr id="6" name="Rectangle 5">
            <a:extLst>
              <a:ext uri="{FF2B5EF4-FFF2-40B4-BE49-F238E27FC236}">
                <a16:creationId xmlns:a16="http://schemas.microsoft.com/office/drawing/2014/main" id="{57D02693-BC10-9A7F-1919-8ECC00E44125}"/>
              </a:ext>
            </a:extLst>
          </p:cNvPr>
          <p:cNvSpPr/>
          <p:nvPr/>
        </p:nvSpPr>
        <p:spPr>
          <a:xfrm>
            <a:off x="196770" y="2516941"/>
            <a:ext cx="2098875"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Sarah needs quick charging options</a:t>
            </a:r>
            <a:endParaRPr lang="en-US" sz="1400" dirty="0"/>
          </a:p>
        </p:txBody>
      </p:sp>
      <p:sp>
        <p:nvSpPr>
          <p:cNvPr id="8" name="Rectangle 7">
            <a:extLst>
              <a:ext uri="{FF2B5EF4-FFF2-40B4-BE49-F238E27FC236}">
                <a16:creationId xmlns:a16="http://schemas.microsoft.com/office/drawing/2014/main" id="{A48EF248-2096-47B7-7C49-1C97BAF22EB3}"/>
              </a:ext>
            </a:extLst>
          </p:cNvPr>
          <p:cNvSpPr/>
          <p:nvPr/>
        </p:nvSpPr>
        <p:spPr>
          <a:xfrm>
            <a:off x="2490487" y="2514802"/>
            <a:ext cx="2098875"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Brian requires efficient scheduling tools.</a:t>
            </a:r>
          </a:p>
        </p:txBody>
      </p:sp>
      <p:sp>
        <p:nvSpPr>
          <p:cNvPr id="9" name="Rectangle 8">
            <a:extLst>
              <a:ext uri="{FF2B5EF4-FFF2-40B4-BE49-F238E27FC236}">
                <a16:creationId xmlns:a16="http://schemas.microsoft.com/office/drawing/2014/main" id="{C421A980-EC31-9C2F-BE1C-F7ED54EC8E0D}"/>
              </a:ext>
            </a:extLst>
          </p:cNvPr>
          <p:cNvSpPr/>
          <p:nvPr/>
        </p:nvSpPr>
        <p:spPr>
          <a:xfrm>
            <a:off x="4784204" y="2516941"/>
            <a:ext cx="2098875"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Hazel seeks accessible urban charging points.</a:t>
            </a:r>
          </a:p>
        </p:txBody>
      </p:sp>
      <p:sp>
        <p:nvSpPr>
          <p:cNvPr id="22" name="Rectangle 21">
            <a:extLst>
              <a:ext uri="{FF2B5EF4-FFF2-40B4-BE49-F238E27FC236}">
                <a16:creationId xmlns:a16="http://schemas.microsoft.com/office/drawing/2014/main" id="{751F388C-014A-0152-42D8-A7FCC647CB38}"/>
              </a:ext>
            </a:extLst>
          </p:cNvPr>
          <p:cNvSpPr/>
          <p:nvPr/>
        </p:nvSpPr>
        <p:spPr>
          <a:xfrm>
            <a:off x="196769" y="3476609"/>
            <a:ext cx="2098875"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“As a commuter, I want to find the nearest charger so I can minimize wait times.”</a:t>
            </a:r>
          </a:p>
        </p:txBody>
      </p:sp>
      <p:sp>
        <p:nvSpPr>
          <p:cNvPr id="24" name="Rectangle 23">
            <a:extLst>
              <a:ext uri="{FF2B5EF4-FFF2-40B4-BE49-F238E27FC236}">
                <a16:creationId xmlns:a16="http://schemas.microsoft.com/office/drawing/2014/main" id="{A3690C68-9F19-8092-0A60-086C077BCD4C}"/>
              </a:ext>
            </a:extLst>
          </p:cNvPr>
          <p:cNvSpPr/>
          <p:nvPr/>
        </p:nvSpPr>
        <p:spPr>
          <a:xfrm>
            <a:off x="4784204" y="3476607"/>
            <a:ext cx="2112378"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p:txBody>
      </p:sp>
      <p:sp>
        <p:nvSpPr>
          <p:cNvPr id="26" name="Rectangle 25">
            <a:extLst>
              <a:ext uri="{FF2B5EF4-FFF2-40B4-BE49-F238E27FC236}">
                <a16:creationId xmlns:a16="http://schemas.microsoft.com/office/drawing/2014/main" id="{DBE93984-AF88-D799-1B83-F980EEC6BA47}"/>
              </a:ext>
            </a:extLst>
          </p:cNvPr>
          <p:cNvSpPr/>
          <p:nvPr/>
        </p:nvSpPr>
        <p:spPr>
          <a:xfrm>
            <a:off x="2490486" y="3476608"/>
            <a:ext cx="2112379"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p:txBody>
      </p:sp>
      <p:sp>
        <p:nvSpPr>
          <p:cNvPr id="28" name="Rectangle 27">
            <a:extLst>
              <a:ext uri="{FF2B5EF4-FFF2-40B4-BE49-F238E27FC236}">
                <a16:creationId xmlns:a16="http://schemas.microsoft.com/office/drawing/2014/main" id="{22BF392B-FE32-5408-15B4-87A3353EE8FA}"/>
              </a:ext>
            </a:extLst>
          </p:cNvPr>
          <p:cNvSpPr/>
          <p:nvPr/>
        </p:nvSpPr>
        <p:spPr>
          <a:xfrm>
            <a:off x="196770" y="4511132"/>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Task: Using the app to locate stations.</a:t>
            </a:r>
          </a:p>
        </p:txBody>
      </p:sp>
      <p:sp>
        <p:nvSpPr>
          <p:cNvPr id="29" name="Rectangle 28">
            <a:extLst>
              <a:ext uri="{FF2B5EF4-FFF2-40B4-BE49-F238E27FC236}">
                <a16:creationId xmlns:a16="http://schemas.microsoft.com/office/drawing/2014/main" id="{D904F1ED-2951-85F0-79DB-D996B7BF3A49}"/>
              </a:ext>
            </a:extLst>
          </p:cNvPr>
          <p:cNvSpPr/>
          <p:nvPr/>
        </p:nvSpPr>
        <p:spPr>
          <a:xfrm>
            <a:off x="1381245" y="4511131"/>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Task: Using the app to view real-time availability.</a:t>
            </a:r>
          </a:p>
        </p:txBody>
      </p:sp>
      <p:sp>
        <p:nvSpPr>
          <p:cNvPr id="30" name="Rectangle 29">
            <a:extLst>
              <a:ext uri="{FF2B5EF4-FFF2-40B4-BE49-F238E27FC236}">
                <a16:creationId xmlns:a16="http://schemas.microsoft.com/office/drawing/2014/main" id="{47F3C69C-5EE4-F0E9-1C59-698AF24B61BE}"/>
              </a:ext>
            </a:extLst>
          </p:cNvPr>
          <p:cNvSpPr/>
          <p:nvPr/>
        </p:nvSpPr>
        <p:spPr>
          <a:xfrm>
            <a:off x="4784204" y="4511130"/>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1" name="Rectangle 30">
            <a:extLst>
              <a:ext uri="{FF2B5EF4-FFF2-40B4-BE49-F238E27FC236}">
                <a16:creationId xmlns:a16="http://schemas.microsoft.com/office/drawing/2014/main" id="{8BFB6A41-C780-CD42-AF4B-9C35611C77D5}"/>
              </a:ext>
            </a:extLst>
          </p:cNvPr>
          <p:cNvSpPr/>
          <p:nvPr/>
        </p:nvSpPr>
        <p:spPr>
          <a:xfrm>
            <a:off x="5955175" y="4511132"/>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2" name="Rectangle 31">
            <a:extLst>
              <a:ext uri="{FF2B5EF4-FFF2-40B4-BE49-F238E27FC236}">
                <a16:creationId xmlns:a16="http://schemas.microsoft.com/office/drawing/2014/main" id="{A6F6943E-A8B3-B6AA-A596-D6F144C55F68}"/>
              </a:ext>
            </a:extLst>
          </p:cNvPr>
          <p:cNvSpPr/>
          <p:nvPr/>
        </p:nvSpPr>
        <p:spPr>
          <a:xfrm>
            <a:off x="2490487" y="4511131"/>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3" name="Rectangle 32">
            <a:extLst>
              <a:ext uri="{FF2B5EF4-FFF2-40B4-BE49-F238E27FC236}">
                <a16:creationId xmlns:a16="http://schemas.microsoft.com/office/drawing/2014/main" id="{A7F6F16C-0DC1-3FE3-1887-D0FFD82BF53D}"/>
              </a:ext>
            </a:extLst>
          </p:cNvPr>
          <p:cNvSpPr/>
          <p:nvPr/>
        </p:nvSpPr>
        <p:spPr>
          <a:xfrm>
            <a:off x="3674962" y="4511130"/>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61ED80A2-2920-2C0E-1D2E-DF241C73A9A3}"/>
              </a:ext>
            </a:extLst>
          </p:cNvPr>
          <p:cNvCxnSpPr/>
          <p:nvPr/>
        </p:nvCxnSpPr>
        <p:spPr>
          <a:xfrm>
            <a:off x="183266" y="5551436"/>
            <a:ext cx="6686309" cy="0"/>
          </a:xfrm>
          <a:prstGeom prst="line">
            <a:avLst/>
          </a:prstGeom>
          <a:ln w="28575">
            <a:solidFill>
              <a:srgbClr val="C0F2DA"/>
            </a:solidFill>
            <a:prstDash val="dash"/>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62D28AA-5575-8AB8-10AE-3A7877E1438D}"/>
              </a:ext>
            </a:extLst>
          </p:cNvPr>
          <p:cNvSpPr/>
          <p:nvPr/>
        </p:nvSpPr>
        <p:spPr>
          <a:xfrm>
            <a:off x="210274" y="5724024"/>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7" name="Rectangle 36">
            <a:extLst>
              <a:ext uri="{FF2B5EF4-FFF2-40B4-BE49-F238E27FC236}">
                <a16:creationId xmlns:a16="http://schemas.microsoft.com/office/drawing/2014/main" id="{4E3DC94C-F0F4-2E24-943D-A99E12827E1F}"/>
              </a:ext>
            </a:extLst>
          </p:cNvPr>
          <p:cNvSpPr/>
          <p:nvPr/>
        </p:nvSpPr>
        <p:spPr>
          <a:xfrm>
            <a:off x="1394749" y="5724023"/>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8" name="Rectangle 37">
            <a:extLst>
              <a:ext uri="{FF2B5EF4-FFF2-40B4-BE49-F238E27FC236}">
                <a16:creationId xmlns:a16="http://schemas.microsoft.com/office/drawing/2014/main" id="{257CC0FF-A8B1-FA33-C6F9-BD8613D43B9F}"/>
              </a:ext>
            </a:extLst>
          </p:cNvPr>
          <p:cNvSpPr/>
          <p:nvPr/>
        </p:nvSpPr>
        <p:spPr>
          <a:xfrm>
            <a:off x="4797708" y="5724022"/>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9" name="Rectangle 38">
            <a:extLst>
              <a:ext uri="{FF2B5EF4-FFF2-40B4-BE49-F238E27FC236}">
                <a16:creationId xmlns:a16="http://schemas.microsoft.com/office/drawing/2014/main" id="{DFC021DE-67E8-1C2F-13E3-7920FD0204DC}"/>
              </a:ext>
            </a:extLst>
          </p:cNvPr>
          <p:cNvSpPr/>
          <p:nvPr/>
        </p:nvSpPr>
        <p:spPr>
          <a:xfrm>
            <a:off x="5968679" y="5724024"/>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40" name="Rectangle 39">
            <a:extLst>
              <a:ext uri="{FF2B5EF4-FFF2-40B4-BE49-F238E27FC236}">
                <a16:creationId xmlns:a16="http://schemas.microsoft.com/office/drawing/2014/main" id="{8D4BB841-20EF-48B1-A3BA-3A2043021A5C}"/>
              </a:ext>
            </a:extLst>
          </p:cNvPr>
          <p:cNvSpPr/>
          <p:nvPr/>
        </p:nvSpPr>
        <p:spPr>
          <a:xfrm>
            <a:off x="2503991" y="5724023"/>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41" name="Rectangle 40">
            <a:extLst>
              <a:ext uri="{FF2B5EF4-FFF2-40B4-BE49-F238E27FC236}">
                <a16:creationId xmlns:a16="http://schemas.microsoft.com/office/drawing/2014/main" id="{E27D2A2D-CF27-E015-3880-4FBE155452DF}"/>
              </a:ext>
            </a:extLst>
          </p:cNvPr>
          <p:cNvSpPr/>
          <p:nvPr/>
        </p:nvSpPr>
        <p:spPr>
          <a:xfrm>
            <a:off x="3688466" y="5724022"/>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pic>
        <p:nvPicPr>
          <p:cNvPr id="46" name="Graphic 45" descr="Postit Notes with solid fill">
            <a:extLst>
              <a:ext uri="{FF2B5EF4-FFF2-40B4-BE49-F238E27FC236}">
                <a16:creationId xmlns:a16="http://schemas.microsoft.com/office/drawing/2014/main" id="{B045C39C-97C0-6F6E-FC60-F5E9C03101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53958" y="1451189"/>
            <a:ext cx="914400" cy="914400"/>
          </a:xfrm>
          <a:prstGeom prst="rect">
            <a:avLst/>
          </a:prstGeom>
        </p:spPr>
      </p:pic>
      <p:cxnSp>
        <p:nvCxnSpPr>
          <p:cNvPr id="17" name="Straight Connector 16">
            <a:extLst>
              <a:ext uri="{FF2B5EF4-FFF2-40B4-BE49-F238E27FC236}">
                <a16:creationId xmlns:a16="http://schemas.microsoft.com/office/drawing/2014/main" id="{148F303A-25F9-B150-459C-DA3B4E4D758E}"/>
              </a:ext>
            </a:extLst>
          </p:cNvPr>
          <p:cNvCxnSpPr/>
          <p:nvPr/>
        </p:nvCxnSpPr>
        <p:spPr>
          <a:xfrm>
            <a:off x="183266" y="6757132"/>
            <a:ext cx="6686309" cy="0"/>
          </a:xfrm>
          <a:prstGeom prst="line">
            <a:avLst/>
          </a:prstGeom>
          <a:ln w="28575">
            <a:solidFill>
              <a:srgbClr val="C0F2DA"/>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09E9338-A70E-2E6C-84F4-2FA9DF093BAB}"/>
              </a:ext>
            </a:extLst>
          </p:cNvPr>
          <p:cNvSpPr txBox="1"/>
          <p:nvPr/>
        </p:nvSpPr>
        <p:spPr>
          <a:xfrm>
            <a:off x="6989477" y="5397547"/>
            <a:ext cx="3387225" cy="307777"/>
          </a:xfrm>
          <a:prstGeom prst="rect">
            <a:avLst/>
          </a:prstGeom>
          <a:solidFill>
            <a:srgbClr val="DCF8EB"/>
          </a:solidFill>
        </p:spPr>
        <p:txBody>
          <a:bodyPr wrap="square" rtlCol="0">
            <a:spAutoFit/>
          </a:bodyPr>
          <a:lstStyle/>
          <a:p>
            <a:r>
              <a:rPr lang="en-US" sz="1400" dirty="0">
                <a:solidFill>
                  <a:schemeClr val="tx1">
                    <a:lumMod val="50000"/>
                    <a:lumOff val="50000"/>
                  </a:schemeClr>
                </a:solidFill>
                <a:latin typeface="Century Gothic" panose="020B0502020202020204" pitchFamily="34" charset="0"/>
              </a:rPr>
              <a:t>RELEASE 1 – stations &amp; services</a:t>
            </a:r>
          </a:p>
        </p:txBody>
      </p:sp>
      <p:sp>
        <p:nvSpPr>
          <p:cNvPr id="10" name="TextBox 9">
            <a:extLst>
              <a:ext uri="{FF2B5EF4-FFF2-40B4-BE49-F238E27FC236}">
                <a16:creationId xmlns:a16="http://schemas.microsoft.com/office/drawing/2014/main" id="{6BDE9B1A-EA36-6E9F-B42A-EAC6EE3C3767}"/>
              </a:ext>
            </a:extLst>
          </p:cNvPr>
          <p:cNvSpPr txBox="1"/>
          <p:nvPr/>
        </p:nvSpPr>
        <p:spPr>
          <a:xfrm>
            <a:off x="7018415" y="6511101"/>
            <a:ext cx="3387226" cy="307777"/>
          </a:xfrm>
          <a:prstGeom prst="rect">
            <a:avLst/>
          </a:prstGeom>
          <a:solidFill>
            <a:srgbClr val="DCF8EB"/>
          </a:solidFill>
        </p:spPr>
        <p:txBody>
          <a:bodyPr wrap="square" rtlCol="0">
            <a:spAutoFit/>
          </a:bodyPr>
          <a:lstStyle/>
          <a:p>
            <a:r>
              <a:rPr lang="en-US" sz="1400" dirty="0">
                <a:solidFill>
                  <a:schemeClr val="tx1">
                    <a:lumMod val="50000"/>
                    <a:lumOff val="50000"/>
                  </a:schemeClr>
                </a:solidFill>
                <a:latin typeface="Century Gothic" panose="020B0502020202020204" pitchFamily="34" charset="0"/>
              </a:rPr>
              <a:t>RELEASE 2 – reservation capabilities</a:t>
            </a:r>
          </a:p>
        </p:txBody>
      </p:sp>
      <p:pic>
        <p:nvPicPr>
          <p:cNvPr id="11" name="Picture 10" descr="A person standing on a balcony&#10;&#10;Description automatically generated">
            <a:extLst>
              <a:ext uri="{FF2B5EF4-FFF2-40B4-BE49-F238E27FC236}">
                <a16:creationId xmlns:a16="http://schemas.microsoft.com/office/drawing/2014/main" id="{58400074-18D0-14ED-F04A-5C44BE008B67}"/>
              </a:ext>
            </a:extLst>
          </p:cNvPr>
          <p:cNvPicPr>
            <a:picLocks noChangeAspect="1"/>
          </p:cNvPicPr>
          <p:nvPr/>
        </p:nvPicPr>
        <p:blipFill>
          <a:blip r:embed="rId6"/>
          <a:stretch>
            <a:fillRect/>
          </a:stretch>
        </p:blipFill>
        <p:spPr>
          <a:xfrm>
            <a:off x="392384" y="1179718"/>
            <a:ext cx="1707644" cy="1138996"/>
          </a:xfrm>
          <a:prstGeom prst="rect">
            <a:avLst/>
          </a:prstGeom>
        </p:spPr>
      </p:pic>
      <p:pic>
        <p:nvPicPr>
          <p:cNvPr id="12" name="Picture 11">
            <a:extLst>
              <a:ext uri="{FF2B5EF4-FFF2-40B4-BE49-F238E27FC236}">
                <a16:creationId xmlns:a16="http://schemas.microsoft.com/office/drawing/2014/main" id="{C701FCC1-3014-5502-8006-2D3A39377DCD}"/>
              </a:ext>
            </a:extLst>
          </p:cNvPr>
          <p:cNvPicPr>
            <a:picLocks noChangeAspect="1"/>
          </p:cNvPicPr>
          <p:nvPr/>
        </p:nvPicPr>
        <p:blipFill>
          <a:blip r:embed="rId7"/>
          <a:srcRect/>
          <a:stretch/>
        </p:blipFill>
        <p:spPr>
          <a:xfrm>
            <a:off x="2719063" y="1186092"/>
            <a:ext cx="1661308" cy="1108078"/>
          </a:xfrm>
          <a:prstGeom prst="rect">
            <a:avLst/>
          </a:prstGeom>
        </p:spPr>
      </p:pic>
      <p:pic>
        <p:nvPicPr>
          <p:cNvPr id="13" name="Picture 12">
            <a:extLst>
              <a:ext uri="{FF2B5EF4-FFF2-40B4-BE49-F238E27FC236}">
                <a16:creationId xmlns:a16="http://schemas.microsoft.com/office/drawing/2014/main" id="{94044C36-FA7D-02DB-D4CD-47A5C9FB3604}"/>
              </a:ext>
            </a:extLst>
          </p:cNvPr>
          <p:cNvPicPr>
            <a:picLocks noChangeAspect="1"/>
          </p:cNvPicPr>
          <p:nvPr/>
        </p:nvPicPr>
        <p:blipFill>
          <a:blip r:embed="rId8"/>
          <a:srcRect/>
          <a:stretch/>
        </p:blipFill>
        <p:spPr>
          <a:xfrm>
            <a:off x="4999406" y="1196465"/>
            <a:ext cx="1671710" cy="1114765"/>
          </a:xfrm>
          <a:prstGeom prst="rect">
            <a:avLst/>
          </a:prstGeom>
        </p:spPr>
      </p:pic>
    </p:spTree>
    <p:extLst>
      <p:ext uri="{BB962C8B-B14F-4D97-AF65-F5344CB8AC3E}">
        <p14:creationId xmlns:p14="http://schemas.microsoft.com/office/powerpoint/2010/main" val="2083470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CFD727B-32A0-F36B-2FA0-BFC23B907753}"/>
              </a:ext>
            </a:extLst>
          </p:cNvPr>
          <p:cNvSpPr/>
          <p:nvPr/>
        </p:nvSpPr>
        <p:spPr>
          <a:xfrm>
            <a:off x="0" y="0"/>
            <a:ext cx="12192000" cy="719091"/>
          </a:xfrm>
          <a:prstGeom prst="rect">
            <a:avLst/>
          </a:prstGeom>
          <a:solidFill>
            <a:srgbClr val="DCF8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DC8429E5-D52F-E213-D89B-9AAD2822EB33}"/>
              </a:ext>
            </a:extLst>
          </p:cNvPr>
          <p:cNvSpPr txBox="1"/>
          <p:nvPr/>
        </p:nvSpPr>
        <p:spPr>
          <a:xfrm>
            <a:off x="72501" y="148043"/>
            <a:ext cx="9823854" cy="400110"/>
          </a:xfrm>
          <a:prstGeom prst="rect">
            <a:avLst/>
          </a:prstGeom>
          <a:noFill/>
        </p:spPr>
        <p:txBody>
          <a:bodyPr wrap="square" rtlCol="0">
            <a:spAutoFit/>
          </a:bodyPr>
          <a:lstStyle/>
          <a:p>
            <a:r>
              <a:rPr lang="en-US" sz="2000" dirty="0">
                <a:solidFill>
                  <a:schemeClr val="tx1">
                    <a:lumMod val="50000"/>
                    <a:lumOff val="50000"/>
                  </a:schemeClr>
                </a:solidFill>
                <a:latin typeface="Century Gothic" panose="020B0502020202020204" pitchFamily="34" charset="0"/>
              </a:rPr>
              <a:t>5. Feedback Integration and Conclusion</a:t>
            </a:r>
          </a:p>
        </p:txBody>
      </p:sp>
      <p:sp>
        <p:nvSpPr>
          <p:cNvPr id="4" name="Rectangle 3">
            <a:extLst>
              <a:ext uri="{FF2B5EF4-FFF2-40B4-BE49-F238E27FC236}">
                <a16:creationId xmlns:a16="http://schemas.microsoft.com/office/drawing/2014/main" id="{E4DE0A70-83E5-DA6D-9D29-1B5ABE466522}"/>
              </a:ext>
            </a:extLst>
          </p:cNvPr>
          <p:cNvSpPr/>
          <p:nvPr/>
        </p:nvSpPr>
        <p:spPr>
          <a:xfrm>
            <a:off x="0" y="719091"/>
            <a:ext cx="12192000" cy="202708"/>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Graphic 4" descr="Postit Notes outline">
            <a:extLst>
              <a:ext uri="{FF2B5EF4-FFF2-40B4-BE49-F238E27FC236}">
                <a16:creationId xmlns:a16="http://schemas.microsoft.com/office/drawing/2014/main" id="{CB0B9A5B-D186-6B33-7EC7-FD3C3AE6FF9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949126" y="-17756"/>
            <a:ext cx="921799" cy="921799"/>
          </a:xfrm>
          <a:prstGeom prst="rect">
            <a:avLst/>
          </a:prstGeom>
        </p:spPr>
      </p:pic>
      <p:sp>
        <p:nvSpPr>
          <p:cNvPr id="15" name="TextBox 14">
            <a:extLst>
              <a:ext uri="{FF2B5EF4-FFF2-40B4-BE49-F238E27FC236}">
                <a16:creationId xmlns:a16="http://schemas.microsoft.com/office/drawing/2014/main" id="{2A2C452F-ED7A-6B21-9269-326B1385AFBC}"/>
              </a:ext>
            </a:extLst>
          </p:cNvPr>
          <p:cNvSpPr txBox="1"/>
          <p:nvPr/>
        </p:nvSpPr>
        <p:spPr>
          <a:xfrm>
            <a:off x="7316857" y="2513756"/>
            <a:ext cx="4769311" cy="2554545"/>
          </a:xfrm>
          <a:prstGeom prst="rect">
            <a:avLst/>
          </a:prstGeom>
          <a:noFill/>
        </p:spPr>
        <p:txBody>
          <a:bodyPr wrap="square" rtlCol="0">
            <a:spAutoFit/>
          </a:bodyPr>
          <a:lstStyle/>
          <a:p>
            <a:pPr algn="ctr"/>
            <a:r>
              <a:rPr lang="en-US" sz="2000" b="1" dirty="0">
                <a:solidFill>
                  <a:schemeClr val="tx1">
                    <a:lumMod val="50000"/>
                    <a:lumOff val="50000"/>
                  </a:schemeClr>
                </a:solidFill>
                <a:latin typeface="Century Gothic" panose="020B0502020202020204" pitchFamily="34" charset="0"/>
              </a:rPr>
              <a:t>Positive Charge</a:t>
            </a:r>
            <a:br>
              <a:rPr lang="en-US" sz="2000" b="1" dirty="0">
                <a:solidFill>
                  <a:schemeClr val="tx1">
                    <a:lumMod val="50000"/>
                    <a:lumOff val="50000"/>
                  </a:schemeClr>
                </a:solidFill>
                <a:latin typeface="Century Gothic" panose="020B0502020202020204" pitchFamily="34" charset="0"/>
              </a:rPr>
            </a:br>
            <a:r>
              <a:rPr lang="en-US" sz="2000" dirty="0">
                <a:solidFill>
                  <a:schemeClr val="tx1">
                    <a:lumMod val="50000"/>
                    <a:lumOff val="50000"/>
                  </a:schemeClr>
                </a:solidFill>
                <a:latin typeface="Century Gothic" panose="020B0502020202020204" pitchFamily="34" charset="0"/>
              </a:rPr>
              <a:t>Continuous user feedback through app analytics and customer surveys will inform iterative development. The upcoming phases will incorporate these insights to refine our features and ensure they meet evolving user demands.</a:t>
            </a:r>
          </a:p>
        </p:txBody>
      </p:sp>
      <p:sp>
        <p:nvSpPr>
          <p:cNvPr id="6" name="Rectangle 5">
            <a:extLst>
              <a:ext uri="{FF2B5EF4-FFF2-40B4-BE49-F238E27FC236}">
                <a16:creationId xmlns:a16="http://schemas.microsoft.com/office/drawing/2014/main" id="{57D02693-BC10-9A7F-1919-8ECC00E44125}"/>
              </a:ext>
            </a:extLst>
          </p:cNvPr>
          <p:cNvSpPr/>
          <p:nvPr/>
        </p:nvSpPr>
        <p:spPr>
          <a:xfrm>
            <a:off x="196770" y="2516941"/>
            <a:ext cx="2098875"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Sarah needs quick charging options</a:t>
            </a:r>
            <a:endParaRPr lang="en-US" sz="1400" dirty="0"/>
          </a:p>
        </p:txBody>
      </p:sp>
      <p:sp>
        <p:nvSpPr>
          <p:cNvPr id="8" name="Rectangle 7">
            <a:extLst>
              <a:ext uri="{FF2B5EF4-FFF2-40B4-BE49-F238E27FC236}">
                <a16:creationId xmlns:a16="http://schemas.microsoft.com/office/drawing/2014/main" id="{A48EF248-2096-47B7-7C49-1C97BAF22EB3}"/>
              </a:ext>
            </a:extLst>
          </p:cNvPr>
          <p:cNvSpPr/>
          <p:nvPr/>
        </p:nvSpPr>
        <p:spPr>
          <a:xfrm>
            <a:off x="2490487" y="2514802"/>
            <a:ext cx="2098875"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Brian requires efficient scheduling tools.</a:t>
            </a:r>
          </a:p>
        </p:txBody>
      </p:sp>
      <p:sp>
        <p:nvSpPr>
          <p:cNvPr id="9" name="Rectangle 8">
            <a:extLst>
              <a:ext uri="{FF2B5EF4-FFF2-40B4-BE49-F238E27FC236}">
                <a16:creationId xmlns:a16="http://schemas.microsoft.com/office/drawing/2014/main" id="{C421A980-EC31-9C2F-BE1C-F7ED54EC8E0D}"/>
              </a:ext>
            </a:extLst>
          </p:cNvPr>
          <p:cNvSpPr/>
          <p:nvPr/>
        </p:nvSpPr>
        <p:spPr>
          <a:xfrm>
            <a:off x="4784204" y="2516941"/>
            <a:ext cx="2098875"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lumMod val="65000"/>
                    <a:lumOff val="35000"/>
                  </a:schemeClr>
                </a:solidFill>
                <a:latin typeface="Century Gothic" panose="020B0502020202020204" pitchFamily="34" charset="0"/>
              </a:rPr>
              <a:t>Hazel seeks accessible urban charging points.</a:t>
            </a:r>
          </a:p>
        </p:txBody>
      </p:sp>
      <p:sp>
        <p:nvSpPr>
          <p:cNvPr id="22" name="Rectangle 21">
            <a:extLst>
              <a:ext uri="{FF2B5EF4-FFF2-40B4-BE49-F238E27FC236}">
                <a16:creationId xmlns:a16="http://schemas.microsoft.com/office/drawing/2014/main" id="{751F388C-014A-0152-42D8-A7FCC647CB38}"/>
              </a:ext>
            </a:extLst>
          </p:cNvPr>
          <p:cNvSpPr/>
          <p:nvPr/>
        </p:nvSpPr>
        <p:spPr>
          <a:xfrm>
            <a:off x="196769" y="3476609"/>
            <a:ext cx="2098875"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“As a commuter, I want to find the nearest charger so I can minimize wait times.”</a:t>
            </a:r>
          </a:p>
        </p:txBody>
      </p:sp>
      <p:sp>
        <p:nvSpPr>
          <p:cNvPr id="24" name="Rectangle 23">
            <a:extLst>
              <a:ext uri="{FF2B5EF4-FFF2-40B4-BE49-F238E27FC236}">
                <a16:creationId xmlns:a16="http://schemas.microsoft.com/office/drawing/2014/main" id="{A3690C68-9F19-8092-0A60-086C077BCD4C}"/>
              </a:ext>
            </a:extLst>
          </p:cNvPr>
          <p:cNvSpPr/>
          <p:nvPr/>
        </p:nvSpPr>
        <p:spPr>
          <a:xfrm>
            <a:off x="4784204" y="3476607"/>
            <a:ext cx="2112378"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p:txBody>
      </p:sp>
      <p:sp>
        <p:nvSpPr>
          <p:cNvPr id="26" name="Rectangle 25">
            <a:extLst>
              <a:ext uri="{FF2B5EF4-FFF2-40B4-BE49-F238E27FC236}">
                <a16:creationId xmlns:a16="http://schemas.microsoft.com/office/drawing/2014/main" id="{DBE93984-AF88-D799-1B83-F980EEC6BA47}"/>
              </a:ext>
            </a:extLst>
          </p:cNvPr>
          <p:cNvSpPr/>
          <p:nvPr/>
        </p:nvSpPr>
        <p:spPr>
          <a:xfrm>
            <a:off x="2490486" y="3476608"/>
            <a:ext cx="2112379"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Story / Task Breakdown</a:t>
            </a:r>
          </a:p>
        </p:txBody>
      </p:sp>
      <p:sp>
        <p:nvSpPr>
          <p:cNvPr id="28" name="Rectangle 27">
            <a:extLst>
              <a:ext uri="{FF2B5EF4-FFF2-40B4-BE49-F238E27FC236}">
                <a16:creationId xmlns:a16="http://schemas.microsoft.com/office/drawing/2014/main" id="{22BF392B-FE32-5408-15B4-87A3353EE8FA}"/>
              </a:ext>
            </a:extLst>
          </p:cNvPr>
          <p:cNvSpPr/>
          <p:nvPr/>
        </p:nvSpPr>
        <p:spPr>
          <a:xfrm>
            <a:off x="196770" y="4511132"/>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Task: Using the app to locate stations.</a:t>
            </a:r>
          </a:p>
        </p:txBody>
      </p:sp>
      <p:sp>
        <p:nvSpPr>
          <p:cNvPr id="29" name="Rectangle 28">
            <a:extLst>
              <a:ext uri="{FF2B5EF4-FFF2-40B4-BE49-F238E27FC236}">
                <a16:creationId xmlns:a16="http://schemas.microsoft.com/office/drawing/2014/main" id="{D904F1ED-2951-85F0-79DB-D996B7BF3A49}"/>
              </a:ext>
            </a:extLst>
          </p:cNvPr>
          <p:cNvSpPr/>
          <p:nvPr/>
        </p:nvSpPr>
        <p:spPr>
          <a:xfrm>
            <a:off x="1381245" y="4511131"/>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Task: Using the app to view real-time availability.</a:t>
            </a:r>
          </a:p>
        </p:txBody>
      </p:sp>
      <p:sp>
        <p:nvSpPr>
          <p:cNvPr id="30" name="Rectangle 29">
            <a:extLst>
              <a:ext uri="{FF2B5EF4-FFF2-40B4-BE49-F238E27FC236}">
                <a16:creationId xmlns:a16="http://schemas.microsoft.com/office/drawing/2014/main" id="{47F3C69C-5EE4-F0E9-1C59-698AF24B61BE}"/>
              </a:ext>
            </a:extLst>
          </p:cNvPr>
          <p:cNvSpPr/>
          <p:nvPr/>
        </p:nvSpPr>
        <p:spPr>
          <a:xfrm>
            <a:off x="4784204" y="4511130"/>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1" name="Rectangle 30">
            <a:extLst>
              <a:ext uri="{FF2B5EF4-FFF2-40B4-BE49-F238E27FC236}">
                <a16:creationId xmlns:a16="http://schemas.microsoft.com/office/drawing/2014/main" id="{8BFB6A41-C780-CD42-AF4B-9C35611C77D5}"/>
              </a:ext>
            </a:extLst>
          </p:cNvPr>
          <p:cNvSpPr/>
          <p:nvPr/>
        </p:nvSpPr>
        <p:spPr>
          <a:xfrm>
            <a:off x="5955175" y="4511132"/>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2" name="Rectangle 31">
            <a:extLst>
              <a:ext uri="{FF2B5EF4-FFF2-40B4-BE49-F238E27FC236}">
                <a16:creationId xmlns:a16="http://schemas.microsoft.com/office/drawing/2014/main" id="{A6F6943E-A8B3-B6AA-A596-D6F144C55F68}"/>
              </a:ext>
            </a:extLst>
          </p:cNvPr>
          <p:cNvSpPr/>
          <p:nvPr/>
        </p:nvSpPr>
        <p:spPr>
          <a:xfrm>
            <a:off x="2490487" y="4511131"/>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sp>
        <p:nvSpPr>
          <p:cNvPr id="33" name="Rectangle 32">
            <a:extLst>
              <a:ext uri="{FF2B5EF4-FFF2-40B4-BE49-F238E27FC236}">
                <a16:creationId xmlns:a16="http://schemas.microsoft.com/office/drawing/2014/main" id="{A7F6F16C-0DC1-3FE3-1887-D0FFD82BF53D}"/>
              </a:ext>
            </a:extLst>
          </p:cNvPr>
          <p:cNvSpPr/>
          <p:nvPr/>
        </p:nvSpPr>
        <p:spPr>
          <a:xfrm>
            <a:off x="3674962" y="4511130"/>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00" dirty="0">
              <a:solidFill>
                <a:schemeClr val="tx1">
                  <a:lumMod val="65000"/>
                  <a:lumOff val="35000"/>
                </a:schemeClr>
              </a:solidFill>
              <a:latin typeface="Century Gothic" panose="020B0502020202020204" pitchFamily="34" charset="0"/>
            </a:endParaRPr>
          </a:p>
        </p:txBody>
      </p:sp>
      <p:cxnSp>
        <p:nvCxnSpPr>
          <p:cNvPr id="34" name="Straight Connector 33">
            <a:extLst>
              <a:ext uri="{FF2B5EF4-FFF2-40B4-BE49-F238E27FC236}">
                <a16:creationId xmlns:a16="http://schemas.microsoft.com/office/drawing/2014/main" id="{61ED80A2-2920-2C0E-1D2E-DF241C73A9A3}"/>
              </a:ext>
            </a:extLst>
          </p:cNvPr>
          <p:cNvCxnSpPr/>
          <p:nvPr/>
        </p:nvCxnSpPr>
        <p:spPr>
          <a:xfrm>
            <a:off x="183266" y="5551436"/>
            <a:ext cx="6686309" cy="0"/>
          </a:xfrm>
          <a:prstGeom prst="line">
            <a:avLst/>
          </a:prstGeom>
          <a:ln w="28575">
            <a:solidFill>
              <a:srgbClr val="C0F2DA"/>
            </a:solidFill>
            <a:prstDash val="dash"/>
          </a:ln>
        </p:spPr>
        <p:style>
          <a:lnRef idx="1">
            <a:schemeClr val="accent1"/>
          </a:lnRef>
          <a:fillRef idx="0">
            <a:schemeClr val="accent1"/>
          </a:fillRef>
          <a:effectRef idx="0">
            <a:schemeClr val="accent1"/>
          </a:effectRef>
          <a:fontRef idx="minor">
            <a:schemeClr val="tx1"/>
          </a:fontRef>
        </p:style>
      </p:cxnSp>
      <p:pic>
        <p:nvPicPr>
          <p:cNvPr id="46" name="Graphic 45" descr="Postit Notes with solid fill">
            <a:extLst>
              <a:ext uri="{FF2B5EF4-FFF2-40B4-BE49-F238E27FC236}">
                <a16:creationId xmlns:a16="http://schemas.microsoft.com/office/drawing/2014/main" id="{B045C39C-97C0-6F6E-FC60-F5E9C03101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53958" y="1451189"/>
            <a:ext cx="914400" cy="914400"/>
          </a:xfrm>
          <a:prstGeom prst="rect">
            <a:avLst/>
          </a:prstGeom>
        </p:spPr>
      </p:pic>
      <p:cxnSp>
        <p:nvCxnSpPr>
          <p:cNvPr id="17" name="Straight Connector 16">
            <a:extLst>
              <a:ext uri="{FF2B5EF4-FFF2-40B4-BE49-F238E27FC236}">
                <a16:creationId xmlns:a16="http://schemas.microsoft.com/office/drawing/2014/main" id="{148F303A-25F9-B150-459C-DA3B4E4D758E}"/>
              </a:ext>
            </a:extLst>
          </p:cNvPr>
          <p:cNvCxnSpPr/>
          <p:nvPr/>
        </p:nvCxnSpPr>
        <p:spPr>
          <a:xfrm>
            <a:off x="183266" y="6757132"/>
            <a:ext cx="6686309" cy="0"/>
          </a:xfrm>
          <a:prstGeom prst="line">
            <a:avLst/>
          </a:prstGeom>
          <a:ln w="28575">
            <a:solidFill>
              <a:srgbClr val="C0F2DA"/>
            </a:solidFill>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D09E9338-A70E-2E6C-84F4-2FA9DF093BAB}"/>
              </a:ext>
            </a:extLst>
          </p:cNvPr>
          <p:cNvSpPr txBox="1"/>
          <p:nvPr/>
        </p:nvSpPr>
        <p:spPr>
          <a:xfrm>
            <a:off x="6989477" y="5397547"/>
            <a:ext cx="3387225" cy="307777"/>
          </a:xfrm>
          <a:prstGeom prst="rect">
            <a:avLst/>
          </a:prstGeom>
          <a:solidFill>
            <a:srgbClr val="DCF8EB"/>
          </a:solidFill>
        </p:spPr>
        <p:txBody>
          <a:bodyPr wrap="square" rtlCol="0">
            <a:spAutoFit/>
          </a:bodyPr>
          <a:lstStyle/>
          <a:p>
            <a:r>
              <a:rPr lang="en-US" sz="1400" dirty="0">
                <a:solidFill>
                  <a:schemeClr val="tx1">
                    <a:lumMod val="50000"/>
                    <a:lumOff val="50000"/>
                  </a:schemeClr>
                </a:solidFill>
                <a:latin typeface="Century Gothic" panose="020B0502020202020204" pitchFamily="34" charset="0"/>
              </a:rPr>
              <a:t>RELEASE 1 – stations &amp; services</a:t>
            </a:r>
          </a:p>
        </p:txBody>
      </p:sp>
      <p:sp>
        <p:nvSpPr>
          <p:cNvPr id="10" name="TextBox 9">
            <a:extLst>
              <a:ext uri="{FF2B5EF4-FFF2-40B4-BE49-F238E27FC236}">
                <a16:creationId xmlns:a16="http://schemas.microsoft.com/office/drawing/2014/main" id="{6BDE9B1A-EA36-6E9F-B42A-EAC6EE3C3767}"/>
              </a:ext>
            </a:extLst>
          </p:cNvPr>
          <p:cNvSpPr txBox="1"/>
          <p:nvPr/>
        </p:nvSpPr>
        <p:spPr>
          <a:xfrm>
            <a:off x="7018415" y="6511101"/>
            <a:ext cx="3387226" cy="307777"/>
          </a:xfrm>
          <a:prstGeom prst="rect">
            <a:avLst/>
          </a:prstGeom>
          <a:solidFill>
            <a:srgbClr val="DCF8EB"/>
          </a:solidFill>
        </p:spPr>
        <p:txBody>
          <a:bodyPr wrap="square" rtlCol="0">
            <a:spAutoFit/>
          </a:bodyPr>
          <a:lstStyle/>
          <a:p>
            <a:r>
              <a:rPr lang="en-US" sz="1400" dirty="0">
                <a:solidFill>
                  <a:schemeClr val="tx1">
                    <a:lumMod val="50000"/>
                    <a:lumOff val="50000"/>
                  </a:schemeClr>
                </a:solidFill>
                <a:latin typeface="Century Gothic" panose="020B0502020202020204" pitchFamily="34" charset="0"/>
              </a:rPr>
              <a:t>RELEASE 2 – reservation capabilities</a:t>
            </a:r>
          </a:p>
        </p:txBody>
      </p:sp>
      <p:sp>
        <p:nvSpPr>
          <p:cNvPr id="11" name="Rectangle 10">
            <a:extLst>
              <a:ext uri="{FF2B5EF4-FFF2-40B4-BE49-F238E27FC236}">
                <a16:creationId xmlns:a16="http://schemas.microsoft.com/office/drawing/2014/main" id="{607BF527-51F5-B3B7-4EE9-B41FE6A96F85}"/>
              </a:ext>
            </a:extLst>
          </p:cNvPr>
          <p:cNvSpPr/>
          <p:nvPr/>
        </p:nvSpPr>
        <p:spPr>
          <a:xfrm>
            <a:off x="210274" y="5724024"/>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Surveys</a:t>
            </a:r>
          </a:p>
        </p:txBody>
      </p:sp>
      <p:sp>
        <p:nvSpPr>
          <p:cNvPr id="12" name="Rectangle 11">
            <a:extLst>
              <a:ext uri="{FF2B5EF4-FFF2-40B4-BE49-F238E27FC236}">
                <a16:creationId xmlns:a16="http://schemas.microsoft.com/office/drawing/2014/main" id="{A503E5F2-B755-12A0-A8ED-22FE9137F6CA}"/>
              </a:ext>
            </a:extLst>
          </p:cNvPr>
          <p:cNvSpPr/>
          <p:nvPr/>
        </p:nvSpPr>
        <p:spPr>
          <a:xfrm>
            <a:off x="1394749" y="5724023"/>
            <a:ext cx="914400" cy="787079"/>
          </a:xfrm>
          <a:prstGeom prst="rect">
            <a:avLst/>
          </a:prstGeom>
          <a:solidFill>
            <a:schemeClr val="accent3">
              <a:lumMod val="40000"/>
              <a:lumOff val="6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App Analytics</a:t>
            </a:r>
          </a:p>
        </p:txBody>
      </p:sp>
      <p:sp>
        <p:nvSpPr>
          <p:cNvPr id="13" name="Rectangle 12">
            <a:extLst>
              <a:ext uri="{FF2B5EF4-FFF2-40B4-BE49-F238E27FC236}">
                <a16:creationId xmlns:a16="http://schemas.microsoft.com/office/drawing/2014/main" id="{57986B47-49E0-717D-1B3D-CC3BC1295E9D}"/>
              </a:ext>
            </a:extLst>
          </p:cNvPr>
          <p:cNvSpPr/>
          <p:nvPr/>
        </p:nvSpPr>
        <p:spPr>
          <a:xfrm>
            <a:off x="4797708" y="5724022"/>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User Feedback</a:t>
            </a:r>
          </a:p>
        </p:txBody>
      </p:sp>
      <p:sp>
        <p:nvSpPr>
          <p:cNvPr id="16" name="Rectangle 15">
            <a:extLst>
              <a:ext uri="{FF2B5EF4-FFF2-40B4-BE49-F238E27FC236}">
                <a16:creationId xmlns:a16="http://schemas.microsoft.com/office/drawing/2014/main" id="{86EDF287-AE3B-27A2-10F3-4388E3486D11}"/>
              </a:ext>
            </a:extLst>
          </p:cNvPr>
          <p:cNvSpPr/>
          <p:nvPr/>
        </p:nvSpPr>
        <p:spPr>
          <a:xfrm>
            <a:off x="5968679" y="5724024"/>
            <a:ext cx="914400" cy="787079"/>
          </a:xfrm>
          <a:prstGeom prst="rect">
            <a:avLst/>
          </a:prstGeom>
          <a:solidFill>
            <a:schemeClr val="tx2">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App Analytics</a:t>
            </a:r>
          </a:p>
        </p:txBody>
      </p:sp>
      <p:sp>
        <p:nvSpPr>
          <p:cNvPr id="20" name="Rectangle 19">
            <a:extLst>
              <a:ext uri="{FF2B5EF4-FFF2-40B4-BE49-F238E27FC236}">
                <a16:creationId xmlns:a16="http://schemas.microsoft.com/office/drawing/2014/main" id="{8C3B4CE2-459D-5080-9351-D58D6324A7CF}"/>
              </a:ext>
            </a:extLst>
          </p:cNvPr>
          <p:cNvSpPr/>
          <p:nvPr/>
        </p:nvSpPr>
        <p:spPr>
          <a:xfrm>
            <a:off x="2503991" y="5724023"/>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User Feedback</a:t>
            </a:r>
          </a:p>
        </p:txBody>
      </p:sp>
      <p:sp>
        <p:nvSpPr>
          <p:cNvPr id="21" name="Rectangle 20">
            <a:extLst>
              <a:ext uri="{FF2B5EF4-FFF2-40B4-BE49-F238E27FC236}">
                <a16:creationId xmlns:a16="http://schemas.microsoft.com/office/drawing/2014/main" id="{A69E5727-5005-DBB1-FCAA-3A601C884298}"/>
              </a:ext>
            </a:extLst>
          </p:cNvPr>
          <p:cNvSpPr/>
          <p:nvPr/>
        </p:nvSpPr>
        <p:spPr>
          <a:xfrm>
            <a:off x="3688466" y="5724022"/>
            <a:ext cx="914400" cy="787079"/>
          </a:xfrm>
          <a:prstGeom prst="rect">
            <a:avLst/>
          </a:prstGeom>
          <a:solidFill>
            <a:schemeClr val="accent5">
              <a:lumMod val="20000"/>
              <a:lumOff val="80000"/>
            </a:schemeClr>
          </a:solidFill>
          <a:ln>
            <a:solidFill>
              <a:srgbClr val="C0F2DA"/>
            </a:solid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lumMod val="65000"/>
                    <a:lumOff val="35000"/>
                  </a:schemeClr>
                </a:solidFill>
                <a:latin typeface="Century Gothic" panose="020B0502020202020204" pitchFamily="34" charset="0"/>
              </a:rPr>
              <a:t>Surveys</a:t>
            </a:r>
          </a:p>
        </p:txBody>
      </p:sp>
      <p:pic>
        <p:nvPicPr>
          <p:cNvPr id="23" name="Picture 22" descr="A person standing on a balcony&#10;&#10;Description automatically generated">
            <a:extLst>
              <a:ext uri="{FF2B5EF4-FFF2-40B4-BE49-F238E27FC236}">
                <a16:creationId xmlns:a16="http://schemas.microsoft.com/office/drawing/2014/main" id="{3F36B4B8-A171-3121-49AB-B6244E49A2B6}"/>
              </a:ext>
            </a:extLst>
          </p:cNvPr>
          <p:cNvPicPr>
            <a:picLocks noChangeAspect="1"/>
          </p:cNvPicPr>
          <p:nvPr/>
        </p:nvPicPr>
        <p:blipFill>
          <a:blip r:embed="rId6"/>
          <a:stretch>
            <a:fillRect/>
          </a:stretch>
        </p:blipFill>
        <p:spPr>
          <a:xfrm>
            <a:off x="392384" y="1179718"/>
            <a:ext cx="1707644" cy="1138996"/>
          </a:xfrm>
          <a:prstGeom prst="rect">
            <a:avLst/>
          </a:prstGeom>
        </p:spPr>
      </p:pic>
      <p:pic>
        <p:nvPicPr>
          <p:cNvPr id="25" name="Picture 24">
            <a:extLst>
              <a:ext uri="{FF2B5EF4-FFF2-40B4-BE49-F238E27FC236}">
                <a16:creationId xmlns:a16="http://schemas.microsoft.com/office/drawing/2014/main" id="{44644B6B-2017-B112-62F3-6FD3A1C70657}"/>
              </a:ext>
            </a:extLst>
          </p:cNvPr>
          <p:cNvPicPr>
            <a:picLocks noChangeAspect="1"/>
          </p:cNvPicPr>
          <p:nvPr/>
        </p:nvPicPr>
        <p:blipFill>
          <a:blip r:embed="rId7"/>
          <a:srcRect/>
          <a:stretch/>
        </p:blipFill>
        <p:spPr>
          <a:xfrm>
            <a:off x="2719063" y="1186092"/>
            <a:ext cx="1661308" cy="1108078"/>
          </a:xfrm>
          <a:prstGeom prst="rect">
            <a:avLst/>
          </a:prstGeom>
        </p:spPr>
      </p:pic>
      <p:pic>
        <p:nvPicPr>
          <p:cNvPr id="27" name="Picture 26">
            <a:extLst>
              <a:ext uri="{FF2B5EF4-FFF2-40B4-BE49-F238E27FC236}">
                <a16:creationId xmlns:a16="http://schemas.microsoft.com/office/drawing/2014/main" id="{8DD78F75-D4FF-85FD-4239-BF5BC4A5E73C}"/>
              </a:ext>
            </a:extLst>
          </p:cNvPr>
          <p:cNvPicPr>
            <a:picLocks noChangeAspect="1"/>
          </p:cNvPicPr>
          <p:nvPr/>
        </p:nvPicPr>
        <p:blipFill>
          <a:blip r:embed="rId8"/>
          <a:srcRect/>
          <a:stretch/>
        </p:blipFill>
        <p:spPr>
          <a:xfrm>
            <a:off x="4999406" y="1196465"/>
            <a:ext cx="1671710" cy="1114765"/>
          </a:xfrm>
          <a:prstGeom prst="rect">
            <a:avLst/>
          </a:prstGeom>
        </p:spPr>
      </p:pic>
    </p:spTree>
    <p:extLst>
      <p:ext uri="{BB962C8B-B14F-4D97-AF65-F5344CB8AC3E}">
        <p14:creationId xmlns:p14="http://schemas.microsoft.com/office/powerpoint/2010/main" val="15945758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1BC736FB-ECB3-6947-8A3E-2AC7672BA480}"/>
              </a:ext>
            </a:extLst>
          </p:cNvPr>
          <p:cNvGraphicFramePr>
            <a:graphicFrameLocks noGrp="1"/>
          </p:cNvGraphicFramePr>
          <p:nvPr>
            <p:extLst>
              <p:ext uri="{D42A27DB-BD31-4B8C-83A1-F6EECF244321}">
                <p14:modId xmlns:p14="http://schemas.microsoft.com/office/powerpoint/2010/main" val="1624990342"/>
              </p:ext>
            </p:extLst>
          </p:nvPr>
        </p:nvGraphicFramePr>
        <p:xfrm>
          <a:off x="787790" y="1050352"/>
          <a:ext cx="10227213" cy="2468352"/>
        </p:xfrm>
        <a:graphic>
          <a:graphicData uri="http://schemas.openxmlformats.org/drawingml/2006/table">
            <a:tbl>
              <a:tblPr firstRow="1" firstCol="1" bandRow="1">
                <a:tableStyleId>{5C22544A-7EE6-4342-B048-85BDC9FD1C3A}</a:tableStyleId>
              </a:tblPr>
              <a:tblGrid>
                <a:gridCol w="10227213">
                  <a:extLst>
                    <a:ext uri="{9D8B030D-6E8A-4147-A177-3AD203B41FA5}">
                      <a16:colId xmlns:a16="http://schemas.microsoft.com/office/drawing/2014/main" val="2161760999"/>
                    </a:ext>
                  </a:extLst>
                </a:gridCol>
              </a:tblGrid>
              <a:tr h="2468352">
                <a:tc>
                  <a:txBody>
                    <a:bodyPr/>
                    <a:lstStyle/>
                    <a:p>
                      <a:pPr marL="0" marR="0" algn="ctr">
                        <a:spcBef>
                          <a:spcPts val="0"/>
                        </a:spcBef>
                        <a:spcAft>
                          <a:spcPts val="0"/>
                        </a:spcAft>
                      </a:pPr>
                      <a:r>
                        <a:rPr lang="en-US" sz="1600" b="1" dirty="0">
                          <a:solidFill>
                            <a:schemeClr val="tx1"/>
                          </a:solidFill>
                          <a:effectLst/>
                          <a:latin typeface="Century Gothic" panose="020B0502020202020204" pitchFamily="34" charset="0"/>
                        </a:rPr>
                        <a:t>DISCLAIMER</a:t>
                      </a:r>
                      <a:endParaRPr lang="en-US" sz="1200" b="1" dirty="0">
                        <a:solidFill>
                          <a:schemeClr val="tx1"/>
                        </a:solidFill>
                        <a:effectLst/>
                        <a:latin typeface="Century Gothic" panose="020B0502020202020204" pitchFamily="34" charset="0"/>
                      </a:endParaRPr>
                    </a:p>
                    <a:p>
                      <a:pPr marL="0" marR="0">
                        <a:spcBef>
                          <a:spcPts val="0"/>
                        </a:spcBef>
                        <a:spcAft>
                          <a:spcPts val="0"/>
                        </a:spcAft>
                      </a:pPr>
                      <a:r>
                        <a:rPr lang="en-US" sz="1200" b="0" dirty="0">
                          <a:solidFill>
                            <a:schemeClr val="tx1"/>
                          </a:solidFill>
                          <a:effectLst/>
                          <a:latin typeface="Century Gothic" panose="020B0502020202020204" pitchFamily="34" charset="0"/>
                        </a:rPr>
                        <a:t> </a:t>
                      </a:r>
                    </a:p>
                    <a:p>
                      <a:pPr marL="0" marR="0">
                        <a:spcBef>
                          <a:spcPts val="0"/>
                        </a:spcBef>
                        <a:spcAft>
                          <a:spcPts val="0"/>
                        </a:spcAft>
                      </a:pPr>
                      <a:r>
                        <a:rPr lang="en-US" sz="1600" b="0" dirty="0">
                          <a:solidFill>
                            <a:schemeClr val="tx1"/>
                          </a:solidFill>
                          <a:effectLst/>
                          <a:latin typeface="Century Gothic" panose="020B0502020202020204" pitchFamily="34" charset="0"/>
                        </a:rPr>
                        <a:t>Any articles, templates, or information provided by Smartsheet on the website are for reference only. While we strive to keep the information up to date and correct, we make no representations or warranties of any kind, express or implied, about the completeness, accuracy, reliability, suitability, or availability with respect to the website or the information, articles, templates, or related graphics contained on the website. Any reliance you place on such information is therefore strictly at your own risk.</a:t>
                      </a:r>
                      <a:endParaRPr lang="en-US" sz="1600" b="0" dirty="0">
                        <a:solidFill>
                          <a:schemeClr val="tx1"/>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65760" marR="73025" marT="0" marB="0" anchor="ctr">
                    <a:lnL w="76200" cap="flat" cmpd="sng" algn="ctr">
                      <a:solidFill>
                        <a:schemeClr val="bg1">
                          <a:lumMod val="50000"/>
                        </a:schemeClr>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24880165"/>
                  </a:ext>
                </a:extLst>
              </a:tr>
            </a:tbl>
          </a:graphicData>
        </a:graphic>
      </p:graphicFrame>
    </p:spTree>
    <p:extLst>
      <p:ext uri="{BB962C8B-B14F-4D97-AF65-F5344CB8AC3E}">
        <p14:creationId xmlns:p14="http://schemas.microsoft.com/office/powerpoint/2010/main" val="2929323684"/>
      </p:ext>
    </p:extLst>
  </p:cSld>
  <p:clrMapOvr>
    <a:masterClrMapping/>
  </p:clrMapOvr>
</p:sld>
</file>

<file path=ppt/theme/theme1.xml><?xml version="1.0" encoding="utf-8"?>
<a:theme xmlns:a="http://schemas.openxmlformats.org/drawingml/2006/main" name="Тема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Brand-Strategy-Presentation-Template_PowerPoint" id="{5072B8BC-F743-2846-A5C9-5085C99AD20D}" vid="{9A97CBCC-1D55-0744-816E-F1A204A0548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Тема Office</Template>
  <TotalTime>1114</TotalTime>
  <Words>555</Words>
  <Application>Microsoft Macintosh PowerPoint</Application>
  <PresentationFormat>Widescreen</PresentationFormat>
  <Paragraphs>73</Paragraphs>
  <Slides>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Century Gothic</vt:lpstr>
      <vt:lpstr>Тема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Erica Waite</dc:creator>
  <cp:lastModifiedBy>Office81</cp:lastModifiedBy>
  <cp:revision>47</cp:revision>
  <dcterms:created xsi:type="dcterms:W3CDTF">2022-05-22T18:55:25Z</dcterms:created>
  <dcterms:modified xsi:type="dcterms:W3CDTF">2024-07-30T04:03:52Z</dcterms:modified>
</cp:coreProperties>
</file>