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351" r:id="rId2"/>
    <p:sldId id="364" r:id="rId3"/>
    <p:sldId id="361" r:id="rId4"/>
    <p:sldId id="362" r:id="rId5"/>
    <p:sldId id="363" r:id="rId6"/>
    <p:sldId id="35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E6F3"/>
    <a:srgbClr val="8E67D1"/>
    <a:srgbClr val="E1D2F9"/>
    <a:srgbClr val="776ED1"/>
    <a:srgbClr val="6093D1"/>
    <a:srgbClr val="DBE3FF"/>
    <a:srgbClr val="7E7FC1"/>
    <a:srgbClr val="F1670D"/>
    <a:srgbClr val="E26035"/>
    <a:srgbClr val="0099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43" autoAdjust="0"/>
    <p:restoredTop sz="96058"/>
  </p:normalViewPr>
  <p:slideViewPr>
    <p:cSldViewPr snapToGrid="0" snapToObjects="1">
      <p:cViewPr varScale="1">
        <p:scale>
          <a:sx n="81" d="100"/>
          <a:sy n="81" d="100"/>
        </p:scale>
        <p:origin x="1494" y="120"/>
      </p:cViewPr>
      <p:guideLst/>
    </p:cSldViewPr>
  </p:slideViewPr>
  <p:outlineViewPr>
    <p:cViewPr>
      <p:scale>
        <a:sx n="33" d="100"/>
        <a:sy n="33" d="100"/>
      </p:scale>
      <p:origin x="0" y="0"/>
    </p:cViewPr>
    <p:sldLst>
      <p:sld r:id="rId1" collapse="1"/>
      <p:sld r:id="rId2" collapse="1"/>
      <p:sld r:id="rId3" collapse="1"/>
      <p:sld r:id="rId4" collapse="1"/>
      <p:sld r:id="rId5"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 Id="rId5" Type="http://schemas.openxmlformats.org/officeDocument/2006/relationships/slide" Target="slides/slide6.xml"/><Relationship Id="rId4"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8/17/2024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E6A86-9FFA-5BB1-0D80-47909A1F61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F13B86-8A56-0BC5-B7A4-3AE8EB6C05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583933-80D5-BB8D-4B4D-C330461526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3A6D69-E226-1EB1-A5AC-02F4AC44AEDD}"/>
              </a:ext>
            </a:extLst>
          </p:cNvPr>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2493157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1914D8-0CB4-248C-AB35-1ECD44624C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F992C2-D249-985C-D04D-385B027C61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1AE2DE-0877-BE47-3B20-47E7C905EF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10806D-B3DE-A14D-37DE-72B357083A2C}"/>
              </a:ext>
            </a:extLst>
          </p:cNvPr>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1596618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3E26D-EC6A-6513-48DC-EFFEB51F53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075AE0-1230-2112-1746-1B0780C9CE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1CA994-D760-58F4-5BBB-D742F2BAEE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89C98C-08E4-87CB-C47B-F5821E61DD02}"/>
              </a:ext>
            </a:extLst>
          </p:cNvPr>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5561501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8DF8D6-14D4-724D-9F23-0C61D7ADFF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2B6BDD-57AC-A50D-70F7-22936540AB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4131A1-4294-4A5C-75B1-59843AE758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9EDC1D-F415-CC2D-E2A7-5F6599F9F821}"/>
              </a:ext>
            </a:extLst>
          </p:cNvPr>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9212471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8/17/2024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45&amp;utm_source=template-powerpoint&amp;utm_medium=content&amp;utm_campaign=Blank+Agile+Epic+Roadmap+Slide+Template-powerpoint-12145&amp;lpa=Blank+Agile+Epic+Roadmap+Slide+Template+powerpoint+12145"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5B5CBD-CA4C-4940-3912-A1536AC3A035}"/>
              </a:ext>
            </a:extLst>
          </p:cNvPr>
          <p:cNvSpPr txBox="1"/>
          <p:nvPr/>
        </p:nvSpPr>
        <p:spPr>
          <a:xfrm>
            <a:off x="249647" y="282533"/>
            <a:ext cx="6223342" cy="1200329"/>
          </a:xfrm>
          <a:prstGeom prst="rect">
            <a:avLst/>
          </a:prstGeom>
          <a:noFill/>
          <a:effectLst/>
        </p:spPr>
        <p:txBody>
          <a:bodyPr wrap="square" rtlCol="0">
            <a:spAutoFit/>
          </a:bodyPr>
          <a:lstStyle/>
          <a:p>
            <a:r>
              <a:rPr lang="en-US" sz="3600" b="1" i="0" u="none" strike="noStrike" dirty="0">
                <a:solidFill>
                  <a:srgbClr val="001033"/>
                </a:solidFill>
                <a:effectLst/>
                <a:latin typeface="Century Gothic" panose="020B0502020202020204" pitchFamily="34" charset="0"/>
              </a:rPr>
              <a:t>Agile Epic Roadmap Slide Template</a:t>
            </a:r>
            <a:endParaRPr lang="en-US" sz="3600" b="1" dirty="0">
              <a:solidFill>
                <a:srgbClr val="001033"/>
              </a:solidFill>
              <a:latin typeface="Century Gothic" panose="020B0502020202020204" pitchFamily="34" charset="0"/>
            </a:endParaRPr>
          </a:p>
        </p:txBody>
      </p:sp>
      <p:pic>
        <p:nvPicPr>
          <p:cNvPr id="4" name="Picture 3">
            <a:hlinkClick r:id="rId3"/>
            <a:extLst>
              <a:ext uri="{FF2B5EF4-FFF2-40B4-BE49-F238E27FC236}">
                <a16:creationId xmlns:a16="http://schemas.microsoft.com/office/drawing/2014/main" id="{556598AD-8462-9A07-E0E4-9C0B3B6FFEF7}"/>
              </a:ext>
            </a:extLst>
          </p:cNvPr>
          <p:cNvPicPr>
            <a:picLocks noChangeAspect="1"/>
          </p:cNvPicPr>
          <p:nvPr/>
        </p:nvPicPr>
        <p:blipFill>
          <a:blip r:embed="rId4"/>
          <a:srcRect/>
          <a:stretch/>
        </p:blipFill>
        <p:spPr>
          <a:xfrm>
            <a:off x="7699738" y="310605"/>
            <a:ext cx="4170546" cy="829501"/>
          </a:xfrm>
          <a:prstGeom prst="rect">
            <a:avLst/>
          </a:prstGeom>
        </p:spPr>
      </p:pic>
      <p:sp>
        <p:nvSpPr>
          <p:cNvPr id="6" name="TextBox 5">
            <a:extLst>
              <a:ext uri="{FF2B5EF4-FFF2-40B4-BE49-F238E27FC236}">
                <a16:creationId xmlns:a16="http://schemas.microsoft.com/office/drawing/2014/main" id="{48C797EB-33AB-A6E8-027F-C79891EE6BFA}"/>
              </a:ext>
            </a:extLst>
          </p:cNvPr>
          <p:cNvSpPr txBox="1"/>
          <p:nvPr/>
        </p:nvSpPr>
        <p:spPr>
          <a:xfrm>
            <a:off x="293143" y="1645605"/>
            <a:ext cx="4290432" cy="4729564"/>
          </a:xfrm>
          <a:prstGeom prst="rect">
            <a:avLst/>
          </a:prstGeom>
          <a:noFill/>
        </p:spPr>
        <p:txBody>
          <a:bodyPr wrap="square" rtlCol="0">
            <a:spAutoFit/>
          </a:bodyPr>
          <a:lstStyle/>
          <a:p>
            <a:pPr algn="l" rtl="0">
              <a:lnSpc>
                <a:spcPct val="150000"/>
              </a:lnSpc>
              <a:spcBef>
                <a:spcPts val="0"/>
              </a:spcBef>
              <a:spcAft>
                <a:spcPts val="1200"/>
              </a:spcAft>
            </a:pPr>
            <a:r>
              <a:rPr lang="en-US" sz="1400" b="1" i="0" u="none" strike="noStrike" dirty="0">
                <a:solidFill>
                  <a:srgbClr val="000000"/>
                </a:solidFill>
                <a:effectLst/>
                <a:latin typeface="Century Gothic" panose="020B0502020202020204" pitchFamily="34" charset="0"/>
              </a:rPr>
              <a:t>When to Use This Template</a:t>
            </a:r>
            <a:r>
              <a:rPr lang="en-US" sz="1400" i="0" u="none" strike="noStrike" dirty="0">
                <a:solidFill>
                  <a:srgbClr val="000000"/>
                </a:solidFill>
                <a:effectLst/>
                <a:latin typeface="Century Gothic" panose="020B0502020202020204" pitchFamily="34" charset="0"/>
              </a:rPr>
              <a:t>: Use this Agile epic roadmap slide template to present the planning and tracking of your Agile epics across multiple releases to team members and stakeholders. The template is particularly useful for conveying project timelines and progress in a clear, visual format. </a:t>
            </a:r>
          </a:p>
          <a:p>
            <a:pPr algn="l" rtl="0">
              <a:lnSpc>
                <a:spcPct val="150000"/>
              </a:lnSpc>
              <a:spcBef>
                <a:spcPts val="0"/>
              </a:spcBef>
              <a:spcAft>
                <a:spcPts val="1200"/>
              </a:spcAft>
            </a:pPr>
            <a:r>
              <a:rPr lang="en-US" sz="1400" b="1" i="0" u="none" strike="noStrike" dirty="0">
                <a:solidFill>
                  <a:srgbClr val="000000"/>
                </a:solidFill>
                <a:effectLst/>
                <a:latin typeface="Century Gothic" panose="020B0502020202020204" pitchFamily="34" charset="0"/>
              </a:rPr>
              <a:t>Notable Template Features</a:t>
            </a:r>
            <a:r>
              <a:rPr lang="en-US" sz="1400" i="0" u="none" strike="noStrike" dirty="0">
                <a:solidFill>
                  <a:srgbClr val="000000"/>
                </a:solidFill>
                <a:effectLst/>
                <a:latin typeface="Century Gothic" panose="020B0502020202020204" pitchFamily="34" charset="0"/>
              </a:rPr>
              <a:t>: Available with or without sample text, this template includes release-by-release columns that help you organize and track epics. This format enables you to present projects clearly and to ensure that you’ve aligned all stakeholders concerning progress and upcoming milestones. </a:t>
            </a:r>
          </a:p>
        </p:txBody>
      </p:sp>
      <p:pic>
        <p:nvPicPr>
          <p:cNvPr id="9" name="Picture 8" descr="A screenshot of a computer screen&#10;&#10;Description automatically generated">
            <a:extLst>
              <a:ext uri="{FF2B5EF4-FFF2-40B4-BE49-F238E27FC236}">
                <a16:creationId xmlns:a16="http://schemas.microsoft.com/office/drawing/2014/main" id="{957290C7-4A92-BA3A-9795-91087D0D5BA4}"/>
              </a:ext>
            </a:extLst>
          </p:cNvPr>
          <p:cNvPicPr>
            <a:picLocks noChangeAspect="1"/>
          </p:cNvPicPr>
          <p:nvPr/>
        </p:nvPicPr>
        <p:blipFill>
          <a:blip r:embed="rId5"/>
          <a:stretch>
            <a:fillRect/>
          </a:stretch>
        </p:blipFill>
        <p:spPr>
          <a:xfrm>
            <a:off x="4693902" y="1807650"/>
            <a:ext cx="7176382" cy="4037565"/>
          </a:xfrm>
          <a:prstGeom prst="rect">
            <a:avLst/>
          </a:prstGeom>
          <a:effectLst>
            <a:outerShdw blurRad="83383" dist="38100" dir="2700000" algn="tl" rotWithShape="0">
              <a:prstClr val="black">
                <a:alpha val="40000"/>
              </a:prstClr>
            </a:outerShdw>
          </a:effectLst>
        </p:spPr>
      </p:pic>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3F390012-770B-4ABF-E813-17B348ADBE0D}"/>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9CD1C6B-CFC8-81D8-0E20-A0BEDA905EAF}"/>
              </a:ext>
            </a:extLst>
          </p:cNvPr>
          <p:cNvGraphicFramePr>
            <a:graphicFrameLocks noGrp="1"/>
          </p:cNvGraphicFramePr>
          <p:nvPr>
            <p:extLst>
              <p:ext uri="{D42A27DB-BD31-4B8C-83A1-F6EECF244321}">
                <p14:modId xmlns:p14="http://schemas.microsoft.com/office/powerpoint/2010/main" val="3418743841"/>
              </p:ext>
            </p:extLst>
          </p:nvPr>
        </p:nvGraphicFramePr>
        <p:xfrm>
          <a:off x="425680" y="273009"/>
          <a:ext cx="11390245" cy="6311982"/>
        </p:xfrm>
        <a:graphic>
          <a:graphicData uri="http://schemas.openxmlformats.org/drawingml/2006/table">
            <a:tbl>
              <a:tblPr>
                <a:tableStyleId>{5C22544A-7EE6-4342-B048-85BDC9FD1C3A}</a:tableStyleId>
              </a:tblPr>
              <a:tblGrid>
                <a:gridCol w="2422317">
                  <a:extLst>
                    <a:ext uri="{9D8B030D-6E8A-4147-A177-3AD203B41FA5}">
                      <a16:colId xmlns:a16="http://schemas.microsoft.com/office/drawing/2014/main" val="4194255025"/>
                    </a:ext>
                  </a:extLst>
                </a:gridCol>
                <a:gridCol w="163251">
                  <a:extLst>
                    <a:ext uri="{9D8B030D-6E8A-4147-A177-3AD203B41FA5}">
                      <a16:colId xmlns:a16="http://schemas.microsoft.com/office/drawing/2014/main" val="931007098"/>
                    </a:ext>
                  </a:extLst>
                </a:gridCol>
                <a:gridCol w="2078731">
                  <a:extLst>
                    <a:ext uri="{9D8B030D-6E8A-4147-A177-3AD203B41FA5}">
                      <a16:colId xmlns:a16="http://schemas.microsoft.com/office/drawing/2014/main" val="2837033902"/>
                    </a:ext>
                  </a:extLst>
                </a:gridCol>
                <a:gridCol w="163251">
                  <a:extLst>
                    <a:ext uri="{9D8B030D-6E8A-4147-A177-3AD203B41FA5}">
                      <a16:colId xmlns:a16="http://schemas.microsoft.com/office/drawing/2014/main" val="474936344"/>
                    </a:ext>
                  </a:extLst>
                </a:gridCol>
                <a:gridCol w="2078731">
                  <a:extLst>
                    <a:ext uri="{9D8B030D-6E8A-4147-A177-3AD203B41FA5}">
                      <a16:colId xmlns:a16="http://schemas.microsoft.com/office/drawing/2014/main" val="1319659802"/>
                    </a:ext>
                  </a:extLst>
                </a:gridCol>
                <a:gridCol w="163251">
                  <a:extLst>
                    <a:ext uri="{9D8B030D-6E8A-4147-A177-3AD203B41FA5}">
                      <a16:colId xmlns:a16="http://schemas.microsoft.com/office/drawing/2014/main" val="1116598289"/>
                    </a:ext>
                  </a:extLst>
                </a:gridCol>
                <a:gridCol w="2078731">
                  <a:extLst>
                    <a:ext uri="{9D8B030D-6E8A-4147-A177-3AD203B41FA5}">
                      <a16:colId xmlns:a16="http://schemas.microsoft.com/office/drawing/2014/main" val="3989866971"/>
                    </a:ext>
                  </a:extLst>
                </a:gridCol>
                <a:gridCol w="163251">
                  <a:extLst>
                    <a:ext uri="{9D8B030D-6E8A-4147-A177-3AD203B41FA5}">
                      <a16:colId xmlns:a16="http://schemas.microsoft.com/office/drawing/2014/main" val="3630801060"/>
                    </a:ext>
                  </a:extLst>
                </a:gridCol>
                <a:gridCol w="2078731">
                  <a:extLst>
                    <a:ext uri="{9D8B030D-6E8A-4147-A177-3AD203B41FA5}">
                      <a16:colId xmlns:a16="http://schemas.microsoft.com/office/drawing/2014/main" val="690136525"/>
                    </a:ext>
                  </a:extLst>
                </a:gridCol>
              </a:tblGrid>
              <a:tr h="357282">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u="none" strike="noStrike" dirty="0">
                          <a:solidFill>
                            <a:schemeClr val="bg1"/>
                          </a:solidFill>
                          <a:effectLst/>
                          <a:latin typeface="Century Gothic" panose="020B0502020202020204" pitchFamily="34" charset="0"/>
                        </a:rPr>
                        <a:t>AGILE EPIC</a:t>
                      </a:r>
                      <a:endParaRPr lang="en-US" sz="1600" b="1" i="0" u="none" strike="noStrike" dirty="0">
                        <a:solidFill>
                          <a:srgbClr val="000000"/>
                        </a:solidFill>
                        <a:effectLst/>
                        <a:latin typeface="Century Gothic" panose="020B0502020202020204" pitchFamily="34" charset="0"/>
                      </a:endParaRPr>
                    </a:p>
                  </a:txBody>
                  <a:tcPr marL="182880" marR="0" marT="0"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gn="l" fontAlgn="b"/>
                      <a:endParaRPr lang="en-US" sz="900" b="1" i="0" u="none" strike="noStrike" dirty="0">
                        <a:solidFill>
                          <a:srgbClr val="000000"/>
                        </a:solidFill>
                        <a:effectLst/>
                        <a:latin typeface="Century Gothic" panose="020B0502020202020204" pitchFamily="34" charset="0"/>
                      </a:endParaRPr>
                    </a:p>
                  </a:txBody>
                  <a:tcPr marL="0" marR="0" marT="0" marB="0" anchor="b">
                    <a:lnL w="12700" cmpd="sng">
                      <a:noFill/>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600" u="none" strike="noStrike" dirty="0">
                          <a:solidFill>
                            <a:schemeClr val="bg1"/>
                          </a:solidFill>
                          <a:effectLst/>
                          <a:latin typeface="Century Gothic" panose="020B0502020202020204" pitchFamily="34" charset="0"/>
                        </a:rPr>
                        <a:t>Release 1</a:t>
                      </a:r>
                      <a:endParaRPr lang="en-US" sz="16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gn="ctr" fontAlgn="b"/>
                      <a:endParaRPr lang="en-US" sz="900" b="1" i="0" u="none" strike="noStrike">
                        <a:solidFill>
                          <a:schemeClr val="bg1"/>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600" u="none" strike="noStrike" dirty="0">
                          <a:solidFill>
                            <a:schemeClr val="bg1"/>
                          </a:solidFill>
                          <a:effectLst/>
                          <a:latin typeface="Century Gothic" panose="020B0502020202020204" pitchFamily="34" charset="0"/>
                        </a:rPr>
                        <a:t>Release 2</a:t>
                      </a:r>
                      <a:endParaRPr lang="en-US" sz="16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gn="ctr" fontAlgn="b"/>
                      <a:endParaRPr lang="en-US" sz="900" b="1" i="0" u="none" strike="noStrike">
                        <a:solidFill>
                          <a:schemeClr val="bg1"/>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600" u="none" strike="noStrike" dirty="0">
                          <a:solidFill>
                            <a:schemeClr val="bg1"/>
                          </a:solidFill>
                          <a:effectLst/>
                          <a:latin typeface="Century Gothic" panose="020B0502020202020204" pitchFamily="34" charset="0"/>
                        </a:rPr>
                        <a:t>Release 3</a:t>
                      </a:r>
                      <a:endParaRPr lang="en-US" sz="16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gn="ctr" fontAlgn="b"/>
                      <a:endParaRPr lang="en-US" sz="900" b="1" i="0" u="none" strike="noStrike" dirty="0">
                        <a:solidFill>
                          <a:schemeClr val="bg1"/>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600" u="none" strike="noStrike" dirty="0">
                          <a:solidFill>
                            <a:schemeClr val="bg1"/>
                          </a:solidFill>
                          <a:effectLst/>
                          <a:latin typeface="Century Gothic" panose="020B0502020202020204" pitchFamily="34" charset="0"/>
                        </a:rPr>
                        <a:t>Release 4</a:t>
                      </a:r>
                      <a:endParaRPr lang="en-US" sz="16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extLst>
                  <a:ext uri="{0D108BD9-81ED-4DB2-BD59-A6C34878D82A}">
                    <a16:rowId xmlns:a16="http://schemas.microsoft.com/office/drawing/2014/main" val="1393497778"/>
                  </a:ext>
                </a:extLst>
              </a:tr>
              <a:tr h="1190940">
                <a:tc>
                  <a:txBody>
                    <a:bodyPr/>
                    <a:lstStyle/>
                    <a:p>
                      <a:pPr algn="l" fontAlgn="ctr"/>
                      <a:r>
                        <a:rPr lang="en-US" sz="1800" u="none" strike="noStrike" dirty="0">
                          <a:solidFill>
                            <a:schemeClr val="bg1"/>
                          </a:solidFill>
                          <a:effectLst/>
                          <a:latin typeface="Century Gothic" panose="020B0502020202020204" pitchFamily="34" charset="0"/>
                        </a:rPr>
                        <a:t>Epic 1</a:t>
                      </a:r>
                      <a:endParaRPr lang="en-US" sz="1800" b="0" i="0" u="none" strike="noStrike" dirty="0">
                        <a:solidFill>
                          <a:schemeClr val="bg1"/>
                        </a:solidFill>
                        <a:effectLst/>
                        <a:latin typeface="Century Gothic" panose="020B0502020202020204" pitchFamily="34" charset="0"/>
                      </a:endParaRPr>
                    </a:p>
                  </a:txBody>
                  <a:tcPr marL="18288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3E8D83"/>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60000"/>
                      </a:schemeClr>
                    </a:solidFill>
                  </a:tcPr>
                </a:tc>
                <a:tc>
                  <a:txBody>
                    <a:bodyPr/>
                    <a:lstStyle/>
                    <a:p>
                      <a:pPr algn="l" fontAlgn="b"/>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alpha val="8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6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alpha val="80000"/>
                      </a:schemeClr>
                    </a:solidFill>
                  </a:tcPr>
                </a:tc>
                <a:extLst>
                  <a:ext uri="{0D108BD9-81ED-4DB2-BD59-A6C34878D82A}">
                    <a16:rowId xmlns:a16="http://schemas.microsoft.com/office/drawing/2014/main" val="4244362295"/>
                  </a:ext>
                </a:extLst>
              </a:tr>
              <a:tr h="1190940">
                <a:tc>
                  <a:txBody>
                    <a:bodyPr/>
                    <a:lstStyle/>
                    <a:p>
                      <a:pPr algn="l" fontAlgn="ctr"/>
                      <a:r>
                        <a:rPr lang="en-US" sz="1800" u="none" strike="noStrike" dirty="0">
                          <a:solidFill>
                            <a:schemeClr val="bg1"/>
                          </a:solidFill>
                          <a:effectLst/>
                          <a:latin typeface="Century Gothic" panose="020B0502020202020204" pitchFamily="34" charset="0"/>
                        </a:rPr>
                        <a:t>Epic 2</a:t>
                      </a:r>
                      <a:endParaRPr lang="en-US" sz="1800" b="0" i="0" u="none" strike="noStrike" dirty="0">
                        <a:solidFill>
                          <a:schemeClr val="bg1"/>
                        </a:solidFill>
                        <a:effectLst/>
                        <a:latin typeface="Century Gothic" panose="020B0502020202020204" pitchFamily="34" charset="0"/>
                      </a:endParaRPr>
                    </a:p>
                  </a:txBody>
                  <a:tcPr marL="18288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5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6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alpha val="8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6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alpha val="80000"/>
                      </a:schemeClr>
                    </a:solidFill>
                  </a:tcPr>
                </a:tc>
                <a:extLst>
                  <a:ext uri="{0D108BD9-81ED-4DB2-BD59-A6C34878D82A}">
                    <a16:rowId xmlns:a16="http://schemas.microsoft.com/office/drawing/2014/main" val="481296861"/>
                  </a:ext>
                </a:extLst>
              </a:tr>
              <a:tr h="1190940">
                <a:tc>
                  <a:txBody>
                    <a:bodyPr/>
                    <a:lstStyle/>
                    <a:p>
                      <a:pPr algn="l" fontAlgn="ctr"/>
                      <a:r>
                        <a:rPr lang="en-US" sz="1800" u="none" strike="noStrike" dirty="0">
                          <a:solidFill>
                            <a:schemeClr val="bg1"/>
                          </a:solidFill>
                          <a:effectLst/>
                          <a:latin typeface="Century Gothic" panose="020B0502020202020204" pitchFamily="34" charset="0"/>
                        </a:rPr>
                        <a:t>Epic 3</a:t>
                      </a:r>
                      <a:endParaRPr lang="en-US" sz="1800" b="0" i="0" u="none" strike="noStrike" dirty="0">
                        <a:solidFill>
                          <a:schemeClr val="bg1"/>
                        </a:solidFill>
                        <a:effectLst/>
                        <a:latin typeface="Century Gothic" panose="020B0502020202020204" pitchFamily="34" charset="0"/>
                      </a:endParaRPr>
                    </a:p>
                  </a:txBody>
                  <a:tcPr marL="18288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776ED1"/>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6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alpha val="8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6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alpha val="80000"/>
                      </a:schemeClr>
                    </a:solidFill>
                  </a:tcPr>
                </a:tc>
                <a:extLst>
                  <a:ext uri="{0D108BD9-81ED-4DB2-BD59-A6C34878D82A}">
                    <a16:rowId xmlns:a16="http://schemas.microsoft.com/office/drawing/2014/main" val="1695410544"/>
                  </a:ext>
                </a:extLst>
              </a:tr>
              <a:tr h="1190940">
                <a:tc>
                  <a:txBody>
                    <a:bodyPr/>
                    <a:lstStyle/>
                    <a:p>
                      <a:pPr algn="l" fontAlgn="ctr"/>
                      <a:r>
                        <a:rPr lang="en-US" sz="1800" u="none" strike="noStrike" dirty="0">
                          <a:solidFill>
                            <a:schemeClr val="bg1"/>
                          </a:solidFill>
                          <a:effectLst/>
                          <a:latin typeface="Century Gothic" panose="020B0502020202020204" pitchFamily="34" charset="0"/>
                        </a:rPr>
                        <a:t>Epic 4</a:t>
                      </a:r>
                      <a:endParaRPr lang="en-US" sz="1800" b="0" i="0" u="none" strike="noStrike" dirty="0">
                        <a:solidFill>
                          <a:schemeClr val="bg1"/>
                        </a:solidFill>
                        <a:effectLst/>
                        <a:latin typeface="Century Gothic" panose="020B0502020202020204" pitchFamily="34" charset="0"/>
                      </a:endParaRPr>
                    </a:p>
                  </a:txBody>
                  <a:tcPr marL="18288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3A206"/>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6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alpha val="8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6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alpha val="80000"/>
                      </a:schemeClr>
                    </a:solidFill>
                  </a:tcPr>
                </a:tc>
                <a:extLst>
                  <a:ext uri="{0D108BD9-81ED-4DB2-BD59-A6C34878D82A}">
                    <a16:rowId xmlns:a16="http://schemas.microsoft.com/office/drawing/2014/main" val="559500012"/>
                  </a:ext>
                </a:extLst>
              </a:tr>
              <a:tr h="1190940">
                <a:tc>
                  <a:txBody>
                    <a:bodyPr/>
                    <a:lstStyle/>
                    <a:p>
                      <a:pPr algn="l" fontAlgn="ctr"/>
                      <a:r>
                        <a:rPr lang="en-US" sz="1800" u="none" strike="noStrike" dirty="0">
                          <a:solidFill>
                            <a:schemeClr val="bg1"/>
                          </a:solidFill>
                          <a:effectLst/>
                          <a:latin typeface="Century Gothic" panose="020B0502020202020204" pitchFamily="34" charset="0"/>
                        </a:rPr>
                        <a:t>Epic 5</a:t>
                      </a:r>
                      <a:endParaRPr lang="en-US" sz="1800" b="0" i="0" u="none" strike="noStrike" dirty="0">
                        <a:solidFill>
                          <a:schemeClr val="bg1"/>
                        </a:solidFill>
                        <a:effectLst/>
                        <a:latin typeface="Century Gothic" panose="020B0502020202020204" pitchFamily="34" charset="0"/>
                      </a:endParaRPr>
                    </a:p>
                  </a:txBody>
                  <a:tcPr marL="18288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00993C"/>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6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alpha val="8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6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alpha val="80000"/>
                      </a:schemeClr>
                    </a:solidFill>
                  </a:tcPr>
                </a:tc>
                <a:extLst>
                  <a:ext uri="{0D108BD9-81ED-4DB2-BD59-A6C34878D82A}">
                    <a16:rowId xmlns:a16="http://schemas.microsoft.com/office/drawing/2014/main" val="3829848011"/>
                  </a:ext>
                </a:extLst>
              </a:tr>
            </a:tbl>
          </a:graphicData>
        </a:graphic>
      </p:graphicFrame>
      <p:sp>
        <p:nvSpPr>
          <p:cNvPr id="3" name="Rounded Rectangle 2">
            <a:extLst>
              <a:ext uri="{FF2B5EF4-FFF2-40B4-BE49-F238E27FC236}">
                <a16:creationId xmlns:a16="http://schemas.microsoft.com/office/drawing/2014/main" id="{B6FDFB51-B8E5-1340-8A6F-7E789CE1C83B}"/>
              </a:ext>
            </a:extLst>
          </p:cNvPr>
          <p:cNvSpPr/>
          <p:nvPr/>
        </p:nvSpPr>
        <p:spPr>
          <a:xfrm>
            <a:off x="3129400" y="706992"/>
            <a:ext cx="1832065" cy="998248"/>
          </a:xfrm>
          <a:prstGeom prst="roundRect">
            <a:avLst>
              <a:gd name="adj" fmla="val 5953"/>
            </a:avLst>
          </a:prstGeom>
          <a:solidFill>
            <a:srgbClr val="91E7CA"/>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4" name="Rounded Rectangle 3">
            <a:extLst>
              <a:ext uri="{FF2B5EF4-FFF2-40B4-BE49-F238E27FC236}">
                <a16:creationId xmlns:a16="http://schemas.microsoft.com/office/drawing/2014/main" id="{DBBC8071-20B9-FC4D-944F-B7746C2A2393}"/>
              </a:ext>
            </a:extLst>
          </p:cNvPr>
          <p:cNvSpPr/>
          <p:nvPr/>
        </p:nvSpPr>
        <p:spPr>
          <a:xfrm>
            <a:off x="3129399" y="1898353"/>
            <a:ext cx="1832065" cy="998248"/>
          </a:xfrm>
          <a:prstGeom prst="roundRect">
            <a:avLst>
              <a:gd name="adj" fmla="val 5953"/>
            </a:avLst>
          </a:prstGeom>
          <a:solidFill>
            <a:srgbClr val="CBE6F3"/>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5" name="Rounded Rectangle 4">
            <a:extLst>
              <a:ext uri="{FF2B5EF4-FFF2-40B4-BE49-F238E27FC236}">
                <a16:creationId xmlns:a16="http://schemas.microsoft.com/office/drawing/2014/main" id="{A83BDF9D-1C52-0240-8696-F544B2879CE2}"/>
              </a:ext>
            </a:extLst>
          </p:cNvPr>
          <p:cNvSpPr/>
          <p:nvPr/>
        </p:nvSpPr>
        <p:spPr>
          <a:xfrm>
            <a:off x="3129399" y="3088228"/>
            <a:ext cx="1832065" cy="998248"/>
          </a:xfrm>
          <a:prstGeom prst="roundRect">
            <a:avLst>
              <a:gd name="adj" fmla="val 5953"/>
            </a:avLst>
          </a:prstGeom>
          <a:solidFill>
            <a:srgbClr val="E1D2F9"/>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6" name="Rounded Rectangle 5">
            <a:extLst>
              <a:ext uri="{FF2B5EF4-FFF2-40B4-BE49-F238E27FC236}">
                <a16:creationId xmlns:a16="http://schemas.microsoft.com/office/drawing/2014/main" id="{CA7E7611-7DE0-464E-8F8A-2A6D47784646}"/>
              </a:ext>
            </a:extLst>
          </p:cNvPr>
          <p:cNvSpPr/>
          <p:nvPr/>
        </p:nvSpPr>
        <p:spPr>
          <a:xfrm>
            <a:off x="3129399" y="4279589"/>
            <a:ext cx="1832065" cy="998248"/>
          </a:xfrm>
          <a:prstGeom prst="roundRect">
            <a:avLst>
              <a:gd name="adj" fmla="val 5953"/>
            </a:avLst>
          </a:prstGeom>
          <a:solidFill>
            <a:srgbClr val="FFD95F"/>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7" name="Rounded Rectangle 6">
            <a:extLst>
              <a:ext uri="{FF2B5EF4-FFF2-40B4-BE49-F238E27FC236}">
                <a16:creationId xmlns:a16="http://schemas.microsoft.com/office/drawing/2014/main" id="{CAA866AD-0907-BF4A-A5CC-960D2A9CE0B4}"/>
              </a:ext>
            </a:extLst>
          </p:cNvPr>
          <p:cNvSpPr/>
          <p:nvPr/>
        </p:nvSpPr>
        <p:spPr>
          <a:xfrm>
            <a:off x="3129399" y="5469464"/>
            <a:ext cx="1832065" cy="998248"/>
          </a:xfrm>
          <a:prstGeom prst="roundRect">
            <a:avLst>
              <a:gd name="adj" fmla="val 5953"/>
            </a:avLst>
          </a:prstGeom>
          <a:solidFill>
            <a:srgbClr val="D4F6BC"/>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8" name="Rounded Rectangle 7">
            <a:extLst>
              <a:ext uri="{FF2B5EF4-FFF2-40B4-BE49-F238E27FC236}">
                <a16:creationId xmlns:a16="http://schemas.microsoft.com/office/drawing/2014/main" id="{5AD25255-62A1-386C-0807-47FB44463F1D}"/>
              </a:ext>
            </a:extLst>
          </p:cNvPr>
          <p:cNvSpPr/>
          <p:nvPr/>
        </p:nvSpPr>
        <p:spPr>
          <a:xfrm>
            <a:off x="5368589" y="706992"/>
            <a:ext cx="1832065" cy="998248"/>
          </a:xfrm>
          <a:prstGeom prst="roundRect">
            <a:avLst>
              <a:gd name="adj" fmla="val 5953"/>
            </a:avLst>
          </a:prstGeom>
          <a:solidFill>
            <a:srgbClr val="91E7CA"/>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0" name="Rounded Rectangle 9">
            <a:extLst>
              <a:ext uri="{FF2B5EF4-FFF2-40B4-BE49-F238E27FC236}">
                <a16:creationId xmlns:a16="http://schemas.microsoft.com/office/drawing/2014/main" id="{655F58CF-A3D2-6A32-3DAE-1FBBAA9F06A0}"/>
              </a:ext>
            </a:extLst>
          </p:cNvPr>
          <p:cNvSpPr/>
          <p:nvPr/>
        </p:nvSpPr>
        <p:spPr>
          <a:xfrm>
            <a:off x="5368590" y="1898353"/>
            <a:ext cx="1832065" cy="998248"/>
          </a:xfrm>
          <a:prstGeom prst="roundRect">
            <a:avLst>
              <a:gd name="adj" fmla="val 5953"/>
            </a:avLst>
          </a:prstGeom>
          <a:solidFill>
            <a:srgbClr val="CBE6F3"/>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1" name="Rounded Rectangle 10">
            <a:extLst>
              <a:ext uri="{FF2B5EF4-FFF2-40B4-BE49-F238E27FC236}">
                <a16:creationId xmlns:a16="http://schemas.microsoft.com/office/drawing/2014/main" id="{C13D7A9D-7C14-CC94-D20E-054073F74383}"/>
              </a:ext>
            </a:extLst>
          </p:cNvPr>
          <p:cNvSpPr/>
          <p:nvPr/>
        </p:nvSpPr>
        <p:spPr>
          <a:xfrm>
            <a:off x="5368590" y="3088228"/>
            <a:ext cx="1832065" cy="998248"/>
          </a:xfrm>
          <a:prstGeom prst="roundRect">
            <a:avLst>
              <a:gd name="adj" fmla="val 5953"/>
            </a:avLst>
          </a:prstGeom>
          <a:solidFill>
            <a:srgbClr val="E1D2F9"/>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2" name="Rounded Rectangle 11">
            <a:extLst>
              <a:ext uri="{FF2B5EF4-FFF2-40B4-BE49-F238E27FC236}">
                <a16:creationId xmlns:a16="http://schemas.microsoft.com/office/drawing/2014/main" id="{95190E3A-90AA-1718-48D9-9C79B4AC2E0C}"/>
              </a:ext>
            </a:extLst>
          </p:cNvPr>
          <p:cNvSpPr/>
          <p:nvPr/>
        </p:nvSpPr>
        <p:spPr>
          <a:xfrm>
            <a:off x="5368590" y="4279589"/>
            <a:ext cx="1832065" cy="998248"/>
          </a:xfrm>
          <a:prstGeom prst="roundRect">
            <a:avLst>
              <a:gd name="adj" fmla="val 5953"/>
            </a:avLst>
          </a:prstGeom>
          <a:solidFill>
            <a:srgbClr val="FFD95F"/>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3" name="Rounded Rectangle 12">
            <a:extLst>
              <a:ext uri="{FF2B5EF4-FFF2-40B4-BE49-F238E27FC236}">
                <a16:creationId xmlns:a16="http://schemas.microsoft.com/office/drawing/2014/main" id="{31747C26-8922-82E6-1699-155752E43FEC}"/>
              </a:ext>
            </a:extLst>
          </p:cNvPr>
          <p:cNvSpPr/>
          <p:nvPr/>
        </p:nvSpPr>
        <p:spPr>
          <a:xfrm>
            <a:off x="5368590" y="5469464"/>
            <a:ext cx="1832065" cy="998248"/>
          </a:xfrm>
          <a:prstGeom prst="roundRect">
            <a:avLst>
              <a:gd name="adj" fmla="val 5953"/>
            </a:avLst>
          </a:prstGeom>
          <a:solidFill>
            <a:srgbClr val="D4F6BC"/>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4" name="Rounded Rectangle 13">
            <a:extLst>
              <a:ext uri="{FF2B5EF4-FFF2-40B4-BE49-F238E27FC236}">
                <a16:creationId xmlns:a16="http://schemas.microsoft.com/office/drawing/2014/main" id="{6EC67E99-466A-023E-2574-1632D146F7D3}"/>
              </a:ext>
            </a:extLst>
          </p:cNvPr>
          <p:cNvSpPr/>
          <p:nvPr/>
        </p:nvSpPr>
        <p:spPr>
          <a:xfrm>
            <a:off x="7607781" y="706992"/>
            <a:ext cx="1832065" cy="998248"/>
          </a:xfrm>
          <a:prstGeom prst="roundRect">
            <a:avLst>
              <a:gd name="adj" fmla="val 5953"/>
            </a:avLst>
          </a:prstGeom>
          <a:solidFill>
            <a:srgbClr val="91E7CA"/>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5" name="Rounded Rectangle 14">
            <a:extLst>
              <a:ext uri="{FF2B5EF4-FFF2-40B4-BE49-F238E27FC236}">
                <a16:creationId xmlns:a16="http://schemas.microsoft.com/office/drawing/2014/main" id="{82C03AC1-7749-C1B1-C640-26D2B814A827}"/>
              </a:ext>
            </a:extLst>
          </p:cNvPr>
          <p:cNvSpPr/>
          <p:nvPr/>
        </p:nvSpPr>
        <p:spPr>
          <a:xfrm>
            <a:off x="7607781" y="1898353"/>
            <a:ext cx="1832065" cy="998248"/>
          </a:xfrm>
          <a:prstGeom prst="roundRect">
            <a:avLst>
              <a:gd name="adj" fmla="val 5953"/>
            </a:avLst>
          </a:prstGeom>
          <a:solidFill>
            <a:srgbClr val="CBE6F3"/>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6" name="Rounded Rectangle 15">
            <a:extLst>
              <a:ext uri="{FF2B5EF4-FFF2-40B4-BE49-F238E27FC236}">
                <a16:creationId xmlns:a16="http://schemas.microsoft.com/office/drawing/2014/main" id="{D378F5EE-DAEF-FE8D-CFAA-789DA5FEAE87}"/>
              </a:ext>
            </a:extLst>
          </p:cNvPr>
          <p:cNvSpPr/>
          <p:nvPr/>
        </p:nvSpPr>
        <p:spPr>
          <a:xfrm>
            <a:off x="7607781" y="3088228"/>
            <a:ext cx="1832065" cy="998248"/>
          </a:xfrm>
          <a:prstGeom prst="roundRect">
            <a:avLst>
              <a:gd name="adj" fmla="val 5953"/>
            </a:avLst>
          </a:prstGeom>
          <a:solidFill>
            <a:srgbClr val="E1D2F9"/>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25" name="Rounded Rectangle 24">
            <a:extLst>
              <a:ext uri="{FF2B5EF4-FFF2-40B4-BE49-F238E27FC236}">
                <a16:creationId xmlns:a16="http://schemas.microsoft.com/office/drawing/2014/main" id="{F2F75FC2-8915-B962-8288-06613319DBFE}"/>
              </a:ext>
            </a:extLst>
          </p:cNvPr>
          <p:cNvSpPr/>
          <p:nvPr/>
        </p:nvSpPr>
        <p:spPr>
          <a:xfrm>
            <a:off x="7607781" y="4279589"/>
            <a:ext cx="1832065" cy="998248"/>
          </a:xfrm>
          <a:prstGeom prst="roundRect">
            <a:avLst>
              <a:gd name="adj" fmla="val 5953"/>
            </a:avLst>
          </a:prstGeom>
          <a:solidFill>
            <a:srgbClr val="FFD95F"/>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36" name="Rounded Rectangle 35">
            <a:extLst>
              <a:ext uri="{FF2B5EF4-FFF2-40B4-BE49-F238E27FC236}">
                <a16:creationId xmlns:a16="http://schemas.microsoft.com/office/drawing/2014/main" id="{59DBF745-E663-76F6-C41E-F7350021345B}"/>
              </a:ext>
            </a:extLst>
          </p:cNvPr>
          <p:cNvSpPr/>
          <p:nvPr/>
        </p:nvSpPr>
        <p:spPr>
          <a:xfrm>
            <a:off x="7607781" y="5469464"/>
            <a:ext cx="1832065" cy="998248"/>
          </a:xfrm>
          <a:prstGeom prst="roundRect">
            <a:avLst>
              <a:gd name="adj" fmla="val 5953"/>
            </a:avLst>
          </a:prstGeom>
          <a:solidFill>
            <a:srgbClr val="D4F6BC"/>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37" name="Rounded Rectangle 36">
            <a:extLst>
              <a:ext uri="{FF2B5EF4-FFF2-40B4-BE49-F238E27FC236}">
                <a16:creationId xmlns:a16="http://schemas.microsoft.com/office/drawing/2014/main" id="{CC532A15-4655-86A7-75DB-5841CD95FEA1}"/>
              </a:ext>
            </a:extLst>
          </p:cNvPr>
          <p:cNvSpPr/>
          <p:nvPr/>
        </p:nvSpPr>
        <p:spPr>
          <a:xfrm>
            <a:off x="9846973" y="706992"/>
            <a:ext cx="1832065" cy="998248"/>
          </a:xfrm>
          <a:prstGeom prst="roundRect">
            <a:avLst>
              <a:gd name="adj" fmla="val 5953"/>
            </a:avLst>
          </a:prstGeom>
          <a:solidFill>
            <a:srgbClr val="91E7CA"/>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54" name="Rounded Rectangle 53">
            <a:extLst>
              <a:ext uri="{FF2B5EF4-FFF2-40B4-BE49-F238E27FC236}">
                <a16:creationId xmlns:a16="http://schemas.microsoft.com/office/drawing/2014/main" id="{CECAA09C-E8D9-4810-3C5F-2389C592EA32}"/>
              </a:ext>
            </a:extLst>
          </p:cNvPr>
          <p:cNvSpPr/>
          <p:nvPr/>
        </p:nvSpPr>
        <p:spPr>
          <a:xfrm>
            <a:off x="9846973" y="1898353"/>
            <a:ext cx="1832065" cy="998248"/>
          </a:xfrm>
          <a:prstGeom prst="roundRect">
            <a:avLst>
              <a:gd name="adj" fmla="val 5953"/>
            </a:avLst>
          </a:prstGeom>
          <a:solidFill>
            <a:srgbClr val="CBE6F3"/>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59" name="Rounded Rectangle 58">
            <a:extLst>
              <a:ext uri="{FF2B5EF4-FFF2-40B4-BE49-F238E27FC236}">
                <a16:creationId xmlns:a16="http://schemas.microsoft.com/office/drawing/2014/main" id="{D6D00E72-2C56-4322-BBF3-A29DFCA7C77B}"/>
              </a:ext>
            </a:extLst>
          </p:cNvPr>
          <p:cNvSpPr/>
          <p:nvPr/>
        </p:nvSpPr>
        <p:spPr>
          <a:xfrm>
            <a:off x="9846973" y="3088228"/>
            <a:ext cx="1832065" cy="998248"/>
          </a:xfrm>
          <a:prstGeom prst="roundRect">
            <a:avLst>
              <a:gd name="adj" fmla="val 5953"/>
            </a:avLst>
          </a:prstGeom>
          <a:solidFill>
            <a:srgbClr val="E1D2F9"/>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61" name="Rounded Rectangle 60">
            <a:extLst>
              <a:ext uri="{FF2B5EF4-FFF2-40B4-BE49-F238E27FC236}">
                <a16:creationId xmlns:a16="http://schemas.microsoft.com/office/drawing/2014/main" id="{CAAE9DBE-1F83-175B-7E95-E87852430491}"/>
              </a:ext>
            </a:extLst>
          </p:cNvPr>
          <p:cNvSpPr/>
          <p:nvPr/>
        </p:nvSpPr>
        <p:spPr>
          <a:xfrm>
            <a:off x="9846973" y="4279589"/>
            <a:ext cx="1832065" cy="998248"/>
          </a:xfrm>
          <a:prstGeom prst="roundRect">
            <a:avLst>
              <a:gd name="adj" fmla="val 5953"/>
            </a:avLst>
          </a:prstGeom>
          <a:solidFill>
            <a:srgbClr val="FFD95F"/>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68" name="Rounded Rectangle 67">
            <a:extLst>
              <a:ext uri="{FF2B5EF4-FFF2-40B4-BE49-F238E27FC236}">
                <a16:creationId xmlns:a16="http://schemas.microsoft.com/office/drawing/2014/main" id="{38B6C3C4-8BAF-FA37-C21B-73C6654CEB6F}"/>
              </a:ext>
            </a:extLst>
          </p:cNvPr>
          <p:cNvSpPr/>
          <p:nvPr/>
        </p:nvSpPr>
        <p:spPr>
          <a:xfrm>
            <a:off x="9846973" y="5469464"/>
            <a:ext cx="1832065" cy="998248"/>
          </a:xfrm>
          <a:prstGeom prst="roundRect">
            <a:avLst>
              <a:gd name="adj" fmla="val 5953"/>
            </a:avLst>
          </a:prstGeom>
          <a:solidFill>
            <a:srgbClr val="D4F6BC"/>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Tree>
    <p:extLst>
      <p:ext uri="{BB962C8B-B14F-4D97-AF65-F5344CB8AC3E}">
        <p14:creationId xmlns:p14="http://schemas.microsoft.com/office/powerpoint/2010/main" val="362287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A5244FEC-7BF6-372D-A174-C69E8F2AECFC}"/>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A0A3005-AE60-A462-3146-364C64FDD5A6}"/>
              </a:ext>
            </a:extLst>
          </p:cNvPr>
          <p:cNvGraphicFramePr>
            <a:graphicFrameLocks noGrp="1"/>
          </p:cNvGraphicFramePr>
          <p:nvPr>
            <p:extLst>
              <p:ext uri="{D42A27DB-BD31-4B8C-83A1-F6EECF244321}">
                <p14:modId xmlns:p14="http://schemas.microsoft.com/office/powerpoint/2010/main" val="555010061"/>
              </p:ext>
            </p:extLst>
          </p:nvPr>
        </p:nvGraphicFramePr>
        <p:xfrm>
          <a:off x="425680" y="273009"/>
          <a:ext cx="11390245" cy="6311982"/>
        </p:xfrm>
        <a:graphic>
          <a:graphicData uri="http://schemas.openxmlformats.org/drawingml/2006/table">
            <a:tbl>
              <a:tblPr>
                <a:tableStyleId>{5C22544A-7EE6-4342-B048-85BDC9FD1C3A}</a:tableStyleId>
              </a:tblPr>
              <a:tblGrid>
                <a:gridCol w="2422317">
                  <a:extLst>
                    <a:ext uri="{9D8B030D-6E8A-4147-A177-3AD203B41FA5}">
                      <a16:colId xmlns:a16="http://schemas.microsoft.com/office/drawing/2014/main" val="4194255025"/>
                    </a:ext>
                  </a:extLst>
                </a:gridCol>
                <a:gridCol w="163251">
                  <a:extLst>
                    <a:ext uri="{9D8B030D-6E8A-4147-A177-3AD203B41FA5}">
                      <a16:colId xmlns:a16="http://schemas.microsoft.com/office/drawing/2014/main" val="931007098"/>
                    </a:ext>
                  </a:extLst>
                </a:gridCol>
                <a:gridCol w="2078731">
                  <a:extLst>
                    <a:ext uri="{9D8B030D-6E8A-4147-A177-3AD203B41FA5}">
                      <a16:colId xmlns:a16="http://schemas.microsoft.com/office/drawing/2014/main" val="2837033902"/>
                    </a:ext>
                  </a:extLst>
                </a:gridCol>
                <a:gridCol w="163251">
                  <a:extLst>
                    <a:ext uri="{9D8B030D-6E8A-4147-A177-3AD203B41FA5}">
                      <a16:colId xmlns:a16="http://schemas.microsoft.com/office/drawing/2014/main" val="474936344"/>
                    </a:ext>
                  </a:extLst>
                </a:gridCol>
                <a:gridCol w="2078731">
                  <a:extLst>
                    <a:ext uri="{9D8B030D-6E8A-4147-A177-3AD203B41FA5}">
                      <a16:colId xmlns:a16="http://schemas.microsoft.com/office/drawing/2014/main" val="1319659802"/>
                    </a:ext>
                  </a:extLst>
                </a:gridCol>
                <a:gridCol w="163251">
                  <a:extLst>
                    <a:ext uri="{9D8B030D-6E8A-4147-A177-3AD203B41FA5}">
                      <a16:colId xmlns:a16="http://schemas.microsoft.com/office/drawing/2014/main" val="1116598289"/>
                    </a:ext>
                  </a:extLst>
                </a:gridCol>
                <a:gridCol w="2078731">
                  <a:extLst>
                    <a:ext uri="{9D8B030D-6E8A-4147-A177-3AD203B41FA5}">
                      <a16:colId xmlns:a16="http://schemas.microsoft.com/office/drawing/2014/main" val="3989866971"/>
                    </a:ext>
                  </a:extLst>
                </a:gridCol>
                <a:gridCol w="163251">
                  <a:extLst>
                    <a:ext uri="{9D8B030D-6E8A-4147-A177-3AD203B41FA5}">
                      <a16:colId xmlns:a16="http://schemas.microsoft.com/office/drawing/2014/main" val="3630801060"/>
                    </a:ext>
                  </a:extLst>
                </a:gridCol>
                <a:gridCol w="2078731">
                  <a:extLst>
                    <a:ext uri="{9D8B030D-6E8A-4147-A177-3AD203B41FA5}">
                      <a16:colId xmlns:a16="http://schemas.microsoft.com/office/drawing/2014/main" val="690136525"/>
                    </a:ext>
                  </a:extLst>
                </a:gridCol>
              </a:tblGrid>
              <a:tr h="357282">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u="none" strike="noStrike" dirty="0">
                          <a:solidFill>
                            <a:schemeClr val="bg1"/>
                          </a:solidFill>
                          <a:effectLst/>
                          <a:latin typeface="Century Gothic" panose="020B0502020202020204" pitchFamily="34" charset="0"/>
                        </a:rPr>
                        <a:t>AGILE EPIC</a:t>
                      </a:r>
                      <a:endParaRPr lang="en-US" sz="1600" b="1" i="0" u="none" strike="noStrike" dirty="0">
                        <a:solidFill>
                          <a:srgbClr val="000000"/>
                        </a:solidFill>
                        <a:effectLst/>
                        <a:latin typeface="Century Gothic" panose="020B0502020202020204" pitchFamily="34" charset="0"/>
                      </a:endParaRPr>
                    </a:p>
                  </a:txBody>
                  <a:tcPr marL="182880" marR="0" marT="0" marB="0" anchor="ctr">
                    <a:lnL w="12700" cmpd="sng">
                      <a:noFill/>
                    </a:lnL>
                    <a:lnR w="12700" cmpd="sng">
                      <a:noFill/>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gn="l" fontAlgn="b"/>
                      <a:endParaRPr lang="en-US" sz="900" b="1" i="0" u="none" strike="noStrike">
                        <a:solidFill>
                          <a:srgbClr val="000000"/>
                        </a:solidFill>
                        <a:effectLst/>
                        <a:latin typeface="Century Gothic" panose="020B0502020202020204" pitchFamily="34" charset="0"/>
                      </a:endParaRPr>
                    </a:p>
                  </a:txBody>
                  <a:tcPr marL="0" marR="0" marT="0" marB="0" anchor="b">
                    <a:lnL w="12700" cmpd="sng">
                      <a:noFill/>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600" u="none" strike="noStrike" dirty="0">
                          <a:solidFill>
                            <a:schemeClr val="bg1"/>
                          </a:solidFill>
                          <a:effectLst/>
                          <a:latin typeface="Century Gothic" panose="020B0502020202020204" pitchFamily="34" charset="0"/>
                        </a:rPr>
                        <a:t>Release 1</a:t>
                      </a:r>
                      <a:endParaRPr lang="en-US" sz="16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gn="ctr" fontAlgn="b"/>
                      <a:endParaRPr lang="en-US" sz="900" b="1" i="0" u="none" strike="noStrike">
                        <a:solidFill>
                          <a:schemeClr val="bg1"/>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600" u="none" strike="noStrike" dirty="0">
                          <a:solidFill>
                            <a:schemeClr val="bg1"/>
                          </a:solidFill>
                          <a:effectLst/>
                          <a:latin typeface="Century Gothic" panose="020B0502020202020204" pitchFamily="34" charset="0"/>
                        </a:rPr>
                        <a:t>Release 2</a:t>
                      </a:r>
                      <a:endParaRPr lang="en-US" sz="16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gn="ctr" fontAlgn="b"/>
                      <a:endParaRPr lang="en-US" sz="900" b="1" i="0" u="none" strike="noStrike">
                        <a:solidFill>
                          <a:schemeClr val="bg1"/>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600" u="none" strike="noStrike" dirty="0">
                          <a:solidFill>
                            <a:schemeClr val="bg1"/>
                          </a:solidFill>
                          <a:effectLst/>
                          <a:latin typeface="Century Gothic" panose="020B0502020202020204" pitchFamily="34" charset="0"/>
                        </a:rPr>
                        <a:t>Release 3</a:t>
                      </a:r>
                      <a:endParaRPr lang="en-US" sz="16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gn="ctr" fontAlgn="b"/>
                      <a:endParaRPr lang="en-US" sz="900" b="1" i="0" u="none" strike="noStrike">
                        <a:solidFill>
                          <a:schemeClr val="bg1"/>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600" u="none" strike="noStrike" dirty="0">
                          <a:solidFill>
                            <a:schemeClr val="bg1"/>
                          </a:solidFill>
                          <a:effectLst/>
                          <a:latin typeface="Century Gothic" panose="020B0502020202020204" pitchFamily="34" charset="0"/>
                        </a:rPr>
                        <a:t>Release 4</a:t>
                      </a:r>
                      <a:endParaRPr lang="en-US" sz="16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extLst>
                  <a:ext uri="{0D108BD9-81ED-4DB2-BD59-A6C34878D82A}">
                    <a16:rowId xmlns:a16="http://schemas.microsoft.com/office/drawing/2014/main" val="1393497778"/>
                  </a:ext>
                </a:extLst>
              </a:tr>
              <a:tr h="1190940">
                <a:tc>
                  <a:txBody>
                    <a:bodyPr/>
                    <a:lstStyle/>
                    <a:p>
                      <a:pPr algn="l" fontAlgn="ctr"/>
                      <a:r>
                        <a:rPr lang="en-US" sz="1800" u="none" strike="noStrike" dirty="0">
                          <a:solidFill>
                            <a:schemeClr val="bg1"/>
                          </a:solidFill>
                          <a:effectLst/>
                          <a:latin typeface="Century Gothic" panose="020B0502020202020204" pitchFamily="34" charset="0"/>
                        </a:rPr>
                        <a:t>Epic 1</a:t>
                      </a:r>
                      <a:endParaRPr lang="en-US" sz="1800" b="0" i="0" u="none" strike="noStrike" dirty="0">
                        <a:solidFill>
                          <a:schemeClr val="bg1"/>
                        </a:solidFill>
                        <a:effectLst/>
                        <a:latin typeface="Century Gothic" panose="020B0502020202020204" pitchFamily="34" charset="0"/>
                      </a:endParaRPr>
                    </a:p>
                  </a:txBody>
                  <a:tcPr marL="18288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3E8D83"/>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60000"/>
                      </a:schemeClr>
                    </a:solidFill>
                  </a:tcPr>
                </a:tc>
                <a:tc>
                  <a:txBody>
                    <a:bodyPr/>
                    <a:lstStyle/>
                    <a:p>
                      <a:pPr algn="l" fontAlgn="b"/>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alpha val="8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6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alpha val="80000"/>
                      </a:schemeClr>
                    </a:solidFill>
                  </a:tcPr>
                </a:tc>
                <a:extLst>
                  <a:ext uri="{0D108BD9-81ED-4DB2-BD59-A6C34878D82A}">
                    <a16:rowId xmlns:a16="http://schemas.microsoft.com/office/drawing/2014/main" val="4244362295"/>
                  </a:ext>
                </a:extLst>
              </a:tr>
              <a:tr h="1190940">
                <a:tc>
                  <a:txBody>
                    <a:bodyPr/>
                    <a:lstStyle/>
                    <a:p>
                      <a:pPr algn="l" fontAlgn="ctr"/>
                      <a:r>
                        <a:rPr lang="en-US" sz="1800" u="none" strike="noStrike" dirty="0">
                          <a:solidFill>
                            <a:schemeClr val="bg1"/>
                          </a:solidFill>
                          <a:effectLst/>
                          <a:latin typeface="Century Gothic" panose="020B0502020202020204" pitchFamily="34" charset="0"/>
                        </a:rPr>
                        <a:t>Epic 2</a:t>
                      </a:r>
                      <a:endParaRPr lang="en-US" sz="1800" b="0" i="0" u="none" strike="noStrike" dirty="0">
                        <a:solidFill>
                          <a:schemeClr val="bg1"/>
                        </a:solidFill>
                        <a:effectLst/>
                        <a:latin typeface="Century Gothic" panose="020B0502020202020204" pitchFamily="34" charset="0"/>
                      </a:endParaRPr>
                    </a:p>
                  </a:txBody>
                  <a:tcPr marL="18288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3241F"/>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6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alpha val="8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6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alpha val="80000"/>
                      </a:schemeClr>
                    </a:solidFill>
                  </a:tcPr>
                </a:tc>
                <a:extLst>
                  <a:ext uri="{0D108BD9-81ED-4DB2-BD59-A6C34878D82A}">
                    <a16:rowId xmlns:a16="http://schemas.microsoft.com/office/drawing/2014/main" val="481296861"/>
                  </a:ext>
                </a:extLst>
              </a:tr>
              <a:tr h="1190940">
                <a:tc>
                  <a:txBody>
                    <a:bodyPr/>
                    <a:lstStyle/>
                    <a:p>
                      <a:pPr algn="l" fontAlgn="ctr"/>
                      <a:r>
                        <a:rPr lang="en-US" sz="1800" u="none" strike="noStrike" dirty="0">
                          <a:solidFill>
                            <a:schemeClr val="bg1"/>
                          </a:solidFill>
                          <a:effectLst/>
                          <a:latin typeface="Century Gothic" panose="020B0502020202020204" pitchFamily="34" charset="0"/>
                        </a:rPr>
                        <a:t>Epic 3</a:t>
                      </a:r>
                      <a:endParaRPr lang="en-US" sz="1800" b="0" i="0" u="none" strike="noStrike" dirty="0">
                        <a:solidFill>
                          <a:schemeClr val="bg1"/>
                        </a:solidFill>
                        <a:effectLst/>
                        <a:latin typeface="Century Gothic" panose="020B0502020202020204" pitchFamily="34" charset="0"/>
                      </a:endParaRPr>
                    </a:p>
                  </a:txBody>
                  <a:tcPr marL="18288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378A3"/>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6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alpha val="8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6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alpha val="80000"/>
                      </a:schemeClr>
                    </a:solidFill>
                  </a:tcPr>
                </a:tc>
                <a:extLst>
                  <a:ext uri="{0D108BD9-81ED-4DB2-BD59-A6C34878D82A}">
                    <a16:rowId xmlns:a16="http://schemas.microsoft.com/office/drawing/2014/main" val="1695410544"/>
                  </a:ext>
                </a:extLst>
              </a:tr>
              <a:tr h="1190940">
                <a:tc>
                  <a:txBody>
                    <a:bodyPr/>
                    <a:lstStyle/>
                    <a:p>
                      <a:pPr algn="l" fontAlgn="ctr"/>
                      <a:r>
                        <a:rPr lang="en-US" sz="1800" u="none" strike="noStrike" dirty="0">
                          <a:solidFill>
                            <a:schemeClr val="bg1"/>
                          </a:solidFill>
                          <a:effectLst/>
                          <a:latin typeface="Century Gothic" panose="020B0502020202020204" pitchFamily="34" charset="0"/>
                        </a:rPr>
                        <a:t>Epic 4</a:t>
                      </a:r>
                      <a:endParaRPr lang="en-US" sz="1800" b="0" i="0" u="none" strike="noStrike" dirty="0">
                        <a:solidFill>
                          <a:schemeClr val="bg1"/>
                        </a:solidFill>
                        <a:effectLst/>
                        <a:latin typeface="Century Gothic" panose="020B0502020202020204" pitchFamily="34" charset="0"/>
                      </a:endParaRPr>
                    </a:p>
                  </a:txBody>
                  <a:tcPr marL="18288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3A206"/>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6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alpha val="8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6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alpha val="80000"/>
                      </a:schemeClr>
                    </a:solidFill>
                  </a:tcPr>
                </a:tc>
                <a:extLst>
                  <a:ext uri="{0D108BD9-81ED-4DB2-BD59-A6C34878D82A}">
                    <a16:rowId xmlns:a16="http://schemas.microsoft.com/office/drawing/2014/main" val="559500012"/>
                  </a:ext>
                </a:extLst>
              </a:tr>
              <a:tr h="1190940">
                <a:tc>
                  <a:txBody>
                    <a:bodyPr/>
                    <a:lstStyle/>
                    <a:p>
                      <a:pPr algn="l" fontAlgn="ctr"/>
                      <a:r>
                        <a:rPr lang="en-US" sz="1800" u="none" strike="noStrike" dirty="0">
                          <a:solidFill>
                            <a:schemeClr val="bg1"/>
                          </a:solidFill>
                          <a:effectLst/>
                          <a:latin typeface="Century Gothic" panose="020B0502020202020204" pitchFamily="34" charset="0"/>
                        </a:rPr>
                        <a:t>Epic 5</a:t>
                      </a:r>
                      <a:endParaRPr lang="en-US" sz="1800" b="0" i="0" u="none" strike="noStrike" dirty="0">
                        <a:solidFill>
                          <a:schemeClr val="bg1"/>
                        </a:solidFill>
                        <a:effectLst/>
                        <a:latin typeface="Century Gothic" panose="020B0502020202020204" pitchFamily="34" charset="0"/>
                      </a:endParaRPr>
                    </a:p>
                  </a:txBody>
                  <a:tcPr marL="18288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00993C"/>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6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alpha val="8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alpha val="60000"/>
                      </a:schemeClr>
                    </a:solidFill>
                  </a:tcPr>
                </a:tc>
                <a:tc>
                  <a:txBody>
                    <a:bodyPr/>
                    <a:lstStyle/>
                    <a:p>
                      <a:pPr algn="l" fontAlgn="b"/>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0" marR="0" marT="0"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alpha val="80000"/>
                      </a:schemeClr>
                    </a:solidFill>
                  </a:tcPr>
                </a:tc>
                <a:extLst>
                  <a:ext uri="{0D108BD9-81ED-4DB2-BD59-A6C34878D82A}">
                    <a16:rowId xmlns:a16="http://schemas.microsoft.com/office/drawing/2014/main" val="3829848011"/>
                  </a:ext>
                </a:extLst>
              </a:tr>
            </a:tbl>
          </a:graphicData>
        </a:graphic>
      </p:graphicFrame>
      <p:sp>
        <p:nvSpPr>
          <p:cNvPr id="3" name="Rounded Rectangle 2">
            <a:extLst>
              <a:ext uri="{FF2B5EF4-FFF2-40B4-BE49-F238E27FC236}">
                <a16:creationId xmlns:a16="http://schemas.microsoft.com/office/drawing/2014/main" id="{3D63E065-BE29-F05C-5E1B-861481F0AC4F}"/>
              </a:ext>
            </a:extLst>
          </p:cNvPr>
          <p:cNvSpPr/>
          <p:nvPr/>
        </p:nvSpPr>
        <p:spPr>
          <a:xfrm>
            <a:off x="3129400" y="706992"/>
            <a:ext cx="1832065" cy="998248"/>
          </a:xfrm>
          <a:prstGeom prst="roundRect">
            <a:avLst>
              <a:gd name="adj" fmla="val 5953"/>
            </a:avLst>
          </a:prstGeom>
          <a:solidFill>
            <a:srgbClr val="91E7CA"/>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4" name="Rounded Rectangle 3">
            <a:extLst>
              <a:ext uri="{FF2B5EF4-FFF2-40B4-BE49-F238E27FC236}">
                <a16:creationId xmlns:a16="http://schemas.microsoft.com/office/drawing/2014/main" id="{75B57C46-7018-64AC-4722-5F0A68263FC4}"/>
              </a:ext>
            </a:extLst>
          </p:cNvPr>
          <p:cNvSpPr/>
          <p:nvPr/>
        </p:nvSpPr>
        <p:spPr>
          <a:xfrm>
            <a:off x="3129399" y="1898353"/>
            <a:ext cx="1832065" cy="998248"/>
          </a:xfrm>
          <a:prstGeom prst="roundRect">
            <a:avLst>
              <a:gd name="adj" fmla="val 5953"/>
            </a:avLst>
          </a:prstGeom>
          <a:solidFill>
            <a:srgbClr val="FF9284"/>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5" name="Rounded Rectangle 4">
            <a:extLst>
              <a:ext uri="{FF2B5EF4-FFF2-40B4-BE49-F238E27FC236}">
                <a16:creationId xmlns:a16="http://schemas.microsoft.com/office/drawing/2014/main" id="{A221F9C2-ED5C-D36F-18A2-88054EAFB14A}"/>
              </a:ext>
            </a:extLst>
          </p:cNvPr>
          <p:cNvSpPr/>
          <p:nvPr/>
        </p:nvSpPr>
        <p:spPr>
          <a:xfrm>
            <a:off x="3129399" y="3088228"/>
            <a:ext cx="1832065" cy="998248"/>
          </a:xfrm>
          <a:prstGeom prst="roundRect">
            <a:avLst>
              <a:gd name="adj" fmla="val 5953"/>
            </a:avLst>
          </a:prstGeom>
          <a:solidFill>
            <a:srgbClr val="FFDBF0"/>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6" name="Rounded Rectangle 5">
            <a:extLst>
              <a:ext uri="{FF2B5EF4-FFF2-40B4-BE49-F238E27FC236}">
                <a16:creationId xmlns:a16="http://schemas.microsoft.com/office/drawing/2014/main" id="{97B700FC-6CB1-8180-8DFA-208192698506}"/>
              </a:ext>
            </a:extLst>
          </p:cNvPr>
          <p:cNvSpPr/>
          <p:nvPr/>
        </p:nvSpPr>
        <p:spPr>
          <a:xfrm>
            <a:off x="3129399" y="4279589"/>
            <a:ext cx="1832065" cy="998248"/>
          </a:xfrm>
          <a:prstGeom prst="roundRect">
            <a:avLst>
              <a:gd name="adj" fmla="val 5953"/>
            </a:avLst>
          </a:prstGeom>
          <a:solidFill>
            <a:srgbClr val="FFD95F"/>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7" name="Rounded Rectangle 6">
            <a:extLst>
              <a:ext uri="{FF2B5EF4-FFF2-40B4-BE49-F238E27FC236}">
                <a16:creationId xmlns:a16="http://schemas.microsoft.com/office/drawing/2014/main" id="{899008DD-B6B0-FBCE-72A6-17E10425F2B9}"/>
              </a:ext>
            </a:extLst>
          </p:cNvPr>
          <p:cNvSpPr/>
          <p:nvPr/>
        </p:nvSpPr>
        <p:spPr>
          <a:xfrm>
            <a:off x="3129399" y="5469464"/>
            <a:ext cx="1832065" cy="998248"/>
          </a:xfrm>
          <a:prstGeom prst="roundRect">
            <a:avLst>
              <a:gd name="adj" fmla="val 5953"/>
            </a:avLst>
          </a:prstGeom>
          <a:solidFill>
            <a:srgbClr val="D4F6BC"/>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8" name="Rounded Rectangle 7">
            <a:extLst>
              <a:ext uri="{FF2B5EF4-FFF2-40B4-BE49-F238E27FC236}">
                <a16:creationId xmlns:a16="http://schemas.microsoft.com/office/drawing/2014/main" id="{C2DD221E-749B-B922-FB5E-5BF4B534D1A5}"/>
              </a:ext>
            </a:extLst>
          </p:cNvPr>
          <p:cNvSpPr/>
          <p:nvPr/>
        </p:nvSpPr>
        <p:spPr>
          <a:xfrm>
            <a:off x="5368589" y="706992"/>
            <a:ext cx="1832065" cy="998248"/>
          </a:xfrm>
          <a:prstGeom prst="roundRect">
            <a:avLst>
              <a:gd name="adj" fmla="val 5953"/>
            </a:avLst>
          </a:prstGeom>
          <a:solidFill>
            <a:srgbClr val="91E7CA"/>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0" name="Rounded Rectangle 9">
            <a:extLst>
              <a:ext uri="{FF2B5EF4-FFF2-40B4-BE49-F238E27FC236}">
                <a16:creationId xmlns:a16="http://schemas.microsoft.com/office/drawing/2014/main" id="{F4BF7F20-86F6-364C-A212-BCAAD5432DDD}"/>
              </a:ext>
            </a:extLst>
          </p:cNvPr>
          <p:cNvSpPr/>
          <p:nvPr/>
        </p:nvSpPr>
        <p:spPr>
          <a:xfrm>
            <a:off x="5368590" y="1898353"/>
            <a:ext cx="1832065" cy="998248"/>
          </a:xfrm>
          <a:prstGeom prst="roundRect">
            <a:avLst>
              <a:gd name="adj" fmla="val 5953"/>
            </a:avLst>
          </a:prstGeom>
          <a:solidFill>
            <a:srgbClr val="FF9284"/>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1" name="Rounded Rectangle 10">
            <a:extLst>
              <a:ext uri="{FF2B5EF4-FFF2-40B4-BE49-F238E27FC236}">
                <a16:creationId xmlns:a16="http://schemas.microsoft.com/office/drawing/2014/main" id="{FB96AC1C-CA95-2804-9607-406557C75CC1}"/>
              </a:ext>
            </a:extLst>
          </p:cNvPr>
          <p:cNvSpPr/>
          <p:nvPr/>
        </p:nvSpPr>
        <p:spPr>
          <a:xfrm>
            <a:off x="5368590" y="3088228"/>
            <a:ext cx="1832065" cy="998248"/>
          </a:xfrm>
          <a:prstGeom prst="roundRect">
            <a:avLst>
              <a:gd name="adj" fmla="val 5953"/>
            </a:avLst>
          </a:prstGeom>
          <a:solidFill>
            <a:srgbClr val="FFDBF0"/>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2" name="Rounded Rectangle 11">
            <a:extLst>
              <a:ext uri="{FF2B5EF4-FFF2-40B4-BE49-F238E27FC236}">
                <a16:creationId xmlns:a16="http://schemas.microsoft.com/office/drawing/2014/main" id="{4592F18E-D384-C30F-CFFC-2F0CCDD1ACC6}"/>
              </a:ext>
            </a:extLst>
          </p:cNvPr>
          <p:cNvSpPr/>
          <p:nvPr/>
        </p:nvSpPr>
        <p:spPr>
          <a:xfrm>
            <a:off x="5368590" y="4279589"/>
            <a:ext cx="1832065" cy="998248"/>
          </a:xfrm>
          <a:prstGeom prst="roundRect">
            <a:avLst>
              <a:gd name="adj" fmla="val 5953"/>
            </a:avLst>
          </a:prstGeom>
          <a:solidFill>
            <a:srgbClr val="FFD95F"/>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3" name="Rounded Rectangle 12">
            <a:extLst>
              <a:ext uri="{FF2B5EF4-FFF2-40B4-BE49-F238E27FC236}">
                <a16:creationId xmlns:a16="http://schemas.microsoft.com/office/drawing/2014/main" id="{A39509BB-4A4F-0191-3FB6-BBA6CE5A9F93}"/>
              </a:ext>
            </a:extLst>
          </p:cNvPr>
          <p:cNvSpPr/>
          <p:nvPr/>
        </p:nvSpPr>
        <p:spPr>
          <a:xfrm>
            <a:off x="5368590" y="5469464"/>
            <a:ext cx="1832065" cy="998248"/>
          </a:xfrm>
          <a:prstGeom prst="roundRect">
            <a:avLst>
              <a:gd name="adj" fmla="val 5953"/>
            </a:avLst>
          </a:prstGeom>
          <a:solidFill>
            <a:srgbClr val="D4F6BC"/>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4" name="Rounded Rectangle 13">
            <a:extLst>
              <a:ext uri="{FF2B5EF4-FFF2-40B4-BE49-F238E27FC236}">
                <a16:creationId xmlns:a16="http://schemas.microsoft.com/office/drawing/2014/main" id="{9DDD6B0D-39A4-E830-356A-AFF2025A6AE9}"/>
              </a:ext>
            </a:extLst>
          </p:cNvPr>
          <p:cNvSpPr/>
          <p:nvPr/>
        </p:nvSpPr>
        <p:spPr>
          <a:xfrm>
            <a:off x="7607781" y="706992"/>
            <a:ext cx="1832065" cy="998248"/>
          </a:xfrm>
          <a:prstGeom prst="roundRect">
            <a:avLst>
              <a:gd name="adj" fmla="val 5953"/>
            </a:avLst>
          </a:prstGeom>
          <a:solidFill>
            <a:srgbClr val="91E7CA"/>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5" name="Rounded Rectangle 14">
            <a:extLst>
              <a:ext uri="{FF2B5EF4-FFF2-40B4-BE49-F238E27FC236}">
                <a16:creationId xmlns:a16="http://schemas.microsoft.com/office/drawing/2014/main" id="{3C395864-9B8A-1CC7-4741-2BE8E3B9DD8A}"/>
              </a:ext>
            </a:extLst>
          </p:cNvPr>
          <p:cNvSpPr/>
          <p:nvPr/>
        </p:nvSpPr>
        <p:spPr>
          <a:xfrm>
            <a:off x="7607781" y="1898353"/>
            <a:ext cx="1832065" cy="998248"/>
          </a:xfrm>
          <a:prstGeom prst="roundRect">
            <a:avLst>
              <a:gd name="adj" fmla="val 5953"/>
            </a:avLst>
          </a:prstGeom>
          <a:solidFill>
            <a:srgbClr val="FF9284"/>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6" name="Rounded Rectangle 15">
            <a:extLst>
              <a:ext uri="{FF2B5EF4-FFF2-40B4-BE49-F238E27FC236}">
                <a16:creationId xmlns:a16="http://schemas.microsoft.com/office/drawing/2014/main" id="{16915BD9-76BD-0504-E143-6AC4F81FF29A}"/>
              </a:ext>
            </a:extLst>
          </p:cNvPr>
          <p:cNvSpPr/>
          <p:nvPr/>
        </p:nvSpPr>
        <p:spPr>
          <a:xfrm>
            <a:off x="7607781" y="3088228"/>
            <a:ext cx="1832065" cy="998248"/>
          </a:xfrm>
          <a:prstGeom prst="roundRect">
            <a:avLst>
              <a:gd name="adj" fmla="val 5953"/>
            </a:avLst>
          </a:prstGeom>
          <a:solidFill>
            <a:srgbClr val="FFDBF0"/>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25" name="Rounded Rectangle 24">
            <a:extLst>
              <a:ext uri="{FF2B5EF4-FFF2-40B4-BE49-F238E27FC236}">
                <a16:creationId xmlns:a16="http://schemas.microsoft.com/office/drawing/2014/main" id="{58F897D7-C900-92E1-F620-51310A53AFD7}"/>
              </a:ext>
            </a:extLst>
          </p:cNvPr>
          <p:cNvSpPr/>
          <p:nvPr/>
        </p:nvSpPr>
        <p:spPr>
          <a:xfrm>
            <a:off x="7607781" y="4279589"/>
            <a:ext cx="1832065" cy="998248"/>
          </a:xfrm>
          <a:prstGeom prst="roundRect">
            <a:avLst>
              <a:gd name="adj" fmla="val 5953"/>
            </a:avLst>
          </a:prstGeom>
          <a:solidFill>
            <a:srgbClr val="FFD95F"/>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36" name="Rounded Rectangle 35">
            <a:extLst>
              <a:ext uri="{FF2B5EF4-FFF2-40B4-BE49-F238E27FC236}">
                <a16:creationId xmlns:a16="http://schemas.microsoft.com/office/drawing/2014/main" id="{F08358D4-804C-C95A-D2C0-7E10516DEEB7}"/>
              </a:ext>
            </a:extLst>
          </p:cNvPr>
          <p:cNvSpPr/>
          <p:nvPr/>
        </p:nvSpPr>
        <p:spPr>
          <a:xfrm>
            <a:off x="7607781" y="5469464"/>
            <a:ext cx="1832065" cy="998248"/>
          </a:xfrm>
          <a:prstGeom prst="roundRect">
            <a:avLst>
              <a:gd name="adj" fmla="val 5953"/>
            </a:avLst>
          </a:prstGeom>
          <a:solidFill>
            <a:srgbClr val="D4F6BC"/>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37" name="Rounded Rectangle 36">
            <a:extLst>
              <a:ext uri="{FF2B5EF4-FFF2-40B4-BE49-F238E27FC236}">
                <a16:creationId xmlns:a16="http://schemas.microsoft.com/office/drawing/2014/main" id="{0D23FD21-89EB-719A-6E4A-C76F2F095BEF}"/>
              </a:ext>
            </a:extLst>
          </p:cNvPr>
          <p:cNvSpPr/>
          <p:nvPr/>
        </p:nvSpPr>
        <p:spPr>
          <a:xfrm>
            <a:off x="9846973" y="706992"/>
            <a:ext cx="1832065" cy="998248"/>
          </a:xfrm>
          <a:prstGeom prst="roundRect">
            <a:avLst>
              <a:gd name="adj" fmla="val 5953"/>
            </a:avLst>
          </a:prstGeom>
          <a:solidFill>
            <a:srgbClr val="91E7CA"/>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54" name="Rounded Rectangle 53">
            <a:extLst>
              <a:ext uri="{FF2B5EF4-FFF2-40B4-BE49-F238E27FC236}">
                <a16:creationId xmlns:a16="http://schemas.microsoft.com/office/drawing/2014/main" id="{AF90CC7B-9405-0FC0-AF17-05A36FB283B3}"/>
              </a:ext>
            </a:extLst>
          </p:cNvPr>
          <p:cNvSpPr/>
          <p:nvPr/>
        </p:nvSpPr>
        <p:spPr>
          <a:xfrm>
            <a:off x="9846973" y="1898353"/>
            <a:ext cx="1832065" cy="998248"/>
          </a:xfrm>
          <a:prstGeom prst="roundRect">
            <a:avLst>
              <a:gd name="adj" fmla="val 5953"/>
            </a:avLst>
          </a:prstGeom>
          <a:solidFill>
            <a:srgbClr val="FF9284"/>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59" name="Rounded Rectangle 58">
            <a:extLst>
              <a:ext uri="{FF2B5EF4-FFF2-40B4-BE49-F238E27FC236}">
                <a16:creationId xmlns:a16="http://schemas.microsoft.com/office/drawing/2014/main" id="{6FD13BD2-C778-A378-FCA0-B11D826DFE45}"/>
              </a:ext>
            </a:extLst>
          </p:cNvPr>
          <p:cNvSpPr/>
          <p:nvPr/>
        </p:nvSpPr>
        <p:spPr>
          <a:xfrm>
            <a:off x="9846973" y="3088228"/>
            <a:ext cx="1832065" cy="998248"/>
          </a:xfrm>
          <a:prstGeom prst="roundRect">
            <a:avLst>
              <a:gd name="adj" fmla="val 5953"/>
            </a:avLst>
          </a:prstGeom>
          <a:solidFill>
            <a:srgbClr val="FFDBF0"/>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61" name="Rounded Rectangle 60">
            <a:extLst>
              <a:ext uri="{FF2B5EF4-FFF2-40B4-BE49-F238E27FC236}">
                <a16:creationId xmlns:a16="http://schemas.microsoft.com/office/drawing/2014/main" id="{8CF8C468-3A08-98DE-DBEF-167C38E20810}"/>
              </a:ext>
            </a:extLst>
          </p:cNvPr>
          <p:cNvSpPr/>
          <p:nvPr/>
        </p:nvSpPr>
        <p:spPr>
          <a:xfrm>
            <a:off x="9846973" y="4279589"/>
            <a:ext cx="1832065" cy="998248"/>
          </a:xfrm>
          <a:prstGeom prst="roundRect">
            <a:avLst>
              <a:gd name="adj" fmla="val 5953"/>
            </a:avLst>
          </a:prstGeom>
          <a:solidFill>
            <a:srgbClr val="FFD95F"/>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68" name="Rounded Rectangle 67">
            <a:extLst>
              <a:ext uri="{FF2B5EF4-FFF2-40B4-BE49-F238E27FC236}">
                <a16:creationId xmlns:a16="http://schemas.microsoft.com/office/drawing/2014/main" id="{88ADFDE2-5A8B-FED9-40B4-900C1F659731}"/>
              </a:ext>
            </a:extLst>
          </p:cNvPr>
          <p:cNvSpPr/>
          <p:nvPr/>
        </p:nvSpPr>
        <p:spPr>
          <a:xfrm>
            <a:off x="9846973" y="5469464"/>
            <a:ext cx="1832065" cy="998248"/>
          </a:xfrm>
          <a:prstGeom prst="roundRect">
            <a:avLst>
              <a:gd name="adj" fmla="val 5953"/>
            </a:avLst>
          </a:prstGeom>
          <a:solidFill>
            <a:srgbClr val="D4F6BC"/>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Tree>
    <p:extLst>
      <p:ext uri="{BB962C8B-B14F-4D97-AF65-F5344CB8AC3E}">
        <p14:creationId xmlns:p14="http://schemas.microsoft.com/office/powerpoint/2010/main" val="198741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3AC46438-2D6E-9A96-7D54-D0E8AE477D4B}"/>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9D4B87A-6726-D88B-5149-A948F1EE9B44}"/>
              </a:ext>
            </a:extLst>
          </p:cNvPr>
          <p:cNvGraphicFramePr>
            <a:graphicFrameLocks noGrp="1"/>
          </p:cNvGraphicFramePr>
          <p:nvPr>
            <p:extLst>
              <p:ext uri="{D42A27DB-BD31-4B8C-83A1-F6EECF244321}">
                <p14:modId xmlns:p14="http://schemas.microsoft.com/office/powerpoint/2010/main" val="1156773393"/>
              </p:ext>
            </p:extLst>
          </p:nvPr>
        </p:nvGraphicFramePr>
        <p:xfrm>
          <a:off x="182880" y="273009"/>
          <a:ext cx="11861076" cy="6311982"/>
        </p:xfrm>
        <a:graphic>
          <a:graphicData uri="http://schemas.openxmlformats.org/drawingml/2006/table">
            <a:tbl>
              <a:tblPr>
                <a:tableStyleId>{5C22544A-7EE6-4342-B048-85BDC9FD1C3A}</a:tableStyleId>
              </a:tblPr>
              <a:tblGrid>
                <a:gridCol w="1753752">
                  <a:extLst>
                    <a:ext uri="{9D8B030D-6E8A-4147-A177-3AD203B41FA5}">
                      <a16:colId xmlns:a16="http://schemas.microsoft.com/office/drawing/2014/main" val="4194255025"/>
                    </a:ext>
                  </a:extLst>
                </a:gridCol>
                <a:gridCol w="1684554">
                  <a:extLst>
                    <a:ext uri="{9D8B030D-6E8A-4147-A177-3AD203B41FA5}">
                      <a16:colId xmlns:a16="http://schemas.microsoft.com/office/drawing/2014/main" val="2837033902"/>
                    </a:ext>
                  </a:extLst>
                </a:gridCol>
                <a:gridCol w="1684554">
                  <a:extLst>
                    <a:ext uri="{9D8B030D-6E8A-4147-A177-3AD203B41FA5}">
                      <a16:colId xmlns:a16="http://schemas.microsoft.com/office/drawing/2014/main" val="1319659802"/>
                    </a:ext>
                  </a:extLst>
                </a:gridCol>
                <a:gridCol w="1684554">
                  <a:extLst>
                    <a:ext uri="{9D8B030D-6E8A-4147-A177-3AD203B41FA5}">
                      <a16:colId xmlns:a16="http://schemas.microsoft.com/office/drawing/2014/main" val="3989866971"/>
                    </a:ext>
                  </a:extLst>
                </a:gridCol>
                <a:gridCol w="1684554">
                  <a:extLst>
                    <a:ext uri="{9D8B030D-6E8A-4147-A177-3AD203B41FA5}">
                      <a16:colId xmlns:a16="http://schemas.microsoft.com/office/drawing/2014/main" val="690136525"/>
                    </a:ext>
                  </a:extLst>
                </a:gridCol>
                <a:gridCol w="1684554">
                  <a:extLst>
                    <a:ext uri="{9D8B030D-6E8A-4147-A177-3AD203B41FA5}">
                      <a16:colId xmlns:a16="http://schemas.microsoft.com/office/drawing/2014/main" val="338296015"/>
                    </a:ext>
                  </a:extLst>
                </a:gridCol>
                <a:gridCol w="1684554">
                  <a:extLst>
                    <a:ext uri="{9D8B030D-6E8A-4147-A177-3AD203B41FA5}">
                      <a16:colId xmlns:a16="http://schemas.microsoft.com/office/drawing/2014/main" val="343395756"/>
                    </a:ext>
                  </a:extLst>
                </a:gridCol>
              </a:tblGrid>
              <a:tr h="357282">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u="none" strike="noStrike" dirty="0">
                          <a:solidFill>
                            <a:schemeClr val="bg1"/>
                          </a:solidFill>
                          <a:effectLst/>
                          <a:latin typeface="Century Gothic" panose="020B0502020202020204" pitchFamily="34" charset="0"/>
                        </a:rPr>
                        <a:t>AGILE EPIC</a:t>
                      </a:r>
                      <a:endParaRPr lang="en-US" sz="1600" b="1" i="0" u="none" strike="noStrike" dirty="0">
                        <a:solidFill>
                          <a:srgbClr val="000000"/>
                        </a:solidFill>
                        <a:effectLst/>
                        <a:latin typeface="Century Gothic" panose="020B0502020202020204" pitchFamily="34" charset="0"/>
                      </a:endParaRPr>
                    </a:p>
                  </a:txBody>
                  <a:tcPr marL="182880" marR="0" marT="0" marB="0" anchor="ctr">
                    <a:lnL w="12700" cmpd="sng">
                      <a:noFill/>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gn="ctr" fontAlgn="ctr"/>
                      <a:r>
                        <a:rPr lang="en-US" sz="1600" u="none" strike="noStrike" dirty="0">
                          <a:solidFill>
                            <a:schemeClr val="bg1"/>
                          </a:solidFill>
                          <a:effectLst/>
                          <a:latin typeface="Century Gothic" panose="020B0502020202020204" pitchFamily="34" charset="0"/>
                        </a:rPr>
                        <a:t>Release 1</a:t>
                      </a:r>
                      <a:endParaRPr lang="en-US" sz="16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gn="ctr" fontAlgn="ctr"/>
                      <a:r>
                        <a:rPr lang="en-US" sz="1600" u="none" strike="noStrike" dirty="0">
                          <a:solidFill>
                            <a:schemeClr val="bg1"/>
                          </a:solidFill>
                          <a:effectLst/>
                          <a:latin typeface="Century Gothic" panose="020B0502020202020204" pitchFamily="34" charset="0"/>
                        </a:rPr>
                        <a:t>Release 2</a:t>
                      </a:r>
                      <a:endParaRPr lang="en-US" sz="16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gn="ctr" fontAlgn="ctr"/>
                      <a:r>
                        <a:rPr lang="en-US" sz="1600" u="none" strike="noStrike" dirty="0">
                          <a:solidFill>
                            <a:schemeClr val="bg1"/>
                          </a:solidFill>
                          <a:effectLst/>
                          <a:latin typeface="Century Gothic" panose="020B0502020202020204" pitchFamily="34" charset="0"/>
                        </a:rPr>
                        <a:t>Release 3</a:t>
                      </a:r>
                      <a:endParaRPr lang="en-US" sz="16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gn="ctr" fontAlgn="ctr"/>
                      <a:r>
                        <a:rPr lang="en-US" sz="1600" u="none" strike="noStrike" dirty="0">
                          <a:solidFill>
                            <a:schemeClr val="bg1"/>
                          </a:solidFill>
                          <a:effectLst/>
                          <a:latin typeface="Century Gothic" panose="020B0502020202020204" pitchFamily="34" charset="0"/>
                        </a:rPr>
                        <a:t>Release 4</a:t>
                      </a:r>
                      <a:endParaRPr lang="en-US" sz="16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600" u="none" strike="noStrike" dirty="0">
                          <a:solidFill>
                            <a:schemeClr val="bg1"/>
                          </a:solidFill>
                          <a:effectLst/>
                          <a:latin typeface="Century Gothic" panose="020B0502020202020204" pitchFamily="34" charset="0"/>
                        </a:rPr>
                        <a:t>Release 5</a:t>
                      </a:r>
                      <a:endParaRPr lang="en-US" sz="16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600" u="none" strike="noStrike" dirty="0">
                          <a:solidFill>
                            <a:schemeClr val="bg1"/>
                          </a:solidFill>
                          <a:effectLst/>
                          <a:latin typeface="Century Gothic" panose="020B0502020202020204" pitchFamily="34" charset="0"/>
                        </a:rPr>
                        <a:t>Release 6</a:t>
                      </a:r>
                      <a:endParaRPr lang="en-US" sz="16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extLst>
                  <a:ext uri="{0D108BD9-81ED-4DB2-BD59-A6C34878D82A}">
                    <a16:rowId xmlns:a16="http://schemas.microsoft.com/office/drawing/2014/main" val="1393497778"/>
                  </a:ext>
                </a:extLst>
              </a:tr>
              <a:tr h="1190940">
                <a:tc>
                  <a:txBody>
                    <a:bodyPr/>
                    <a:lstStyle/>
                    <a:p>
                      <a:pPr algn="l" fontAlgn="ctr"/>
                      <a:r>
                        <a:rPr lang="en-US" sz="1400" u="none" strike="noStrike" dirty="0">
                          <a:solidFill>
                            <a:schemeClr val="bg1"/>
                          </a:solidFill>
                          <a:effectLst/>
                          <a:latin typeface="Century Gothic" panose="020B0502020202020204" pitchFamily="34" charset="0"/>
                        </a:rPr>
                        <a:t>Epic 1</a:t>
                      </a:r>
                      <a:endParaRPr lang="en-US" sz="1400" b="0" i="0" u="none" strike="noStrike" dirty="0">
                        <a:solidFill>
                          <a:schemeClr val="bg1"/>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3E8D83"/>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244362295"/>
                  </a:ext>
                </a:extLst>
              </a:tr>
              <a:tr h="1190940">
                <a:tc>
                  <a:txBody>
                    <a:bodyPr/>
                    <a:lstStyle/>
                    <a:p>
                      <a:pPr algn="l" fontAlgn="ctr"/>
                      <a:r>
                        <a:rPr lang="en-US" sz="1400" u="none" strike="noStrike" dirty="0">
                          <a:solidFill>
                            <a:schemeClr val="bg1"/>
                          </a:solidFill>
                          <a:effectLst/>
                          <a:latin typeface="Century Gothic" panose="020B0502020202020204" pitchFamily="34" charset="0"/>
                        </a:rPr>
                        <a:t>Epic 2</a:t>
                      </a:r>
                      <a:endParaRPr lang="en-US" sz="1400" b="0" i="0" u="none" strike="noStrike" dirty="0">
                        <a:solidFill>
                          <a:schemeClr val="bg1"/>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3241F"/>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81296861"/>
                  </a:ext>
                </a:extLst>
              </a:tr>
              <a:tr h="1190940">
                <a:tc>
                  <a:txBody>
                    <a:bodyPr/>
                    <a:lstStyle/>
                    <a:p>
                      <a:pPr algn="l" fontAlgn="ctr"/>
                      <a:r>
                        <a:rPr lang="en-US" sz="1400" u="none" strike="noStrike" dirty="0">
                          <a:solidFill>
                            <a:schemeClr val="bg1"/>
                          </a:solidFill>
                          <a:effectLst/>
                          <a:latin typeface="Century Gothic" panose="020B0502020202020204" pitchFamily="34" charset="0"/>
                        </a:rPr>
                        <a:t>Epic 3</a:t>
                      </a:r>
                      <a:endParaRPr lang="en-US" sz="1400" b="0" i="0" u="none" strike="noStrike" dirty="0">
                        <a:solidFill>
                          <a:schemeClr val="bg1"/>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378A3"/>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695410544"/>
                  </a:ext>
                </a:extLst>
              </a:tr>
              <a:tr h="1190940">
                <a:tc>
                  <a:txBody>
                    <a:bodyPr/>
                    <a:lstStyle/>
                    <a:p>
                      <a:pPr algn="l" fontAlgn="ctr"/>
                      <a:r>
                        <a:rPr lang="en-US" sz="1400" u="none" strike="noStrike" dirty="0">
                          <a:solidFill>
                            <a:schemeClr val="bg1"/>
                          </a:solidFill>
                          <a:effectLst/>
                          <a:latin typeface="Century Gothic" panose="020B0502020202020204" pitchFamily="34" charset="0"/>
                        </a:rPr>
                        <a:t>Epic 4</a:t>
                      </a:r>
                      <a:endParaRPr lang="en-US" sz="1400" b="0" i="0" u="none" strike="noStrike" dirty="0">
                        <a:solidFill>
                          <a:schemeClr val="bg1"/>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3A206"/>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559500012"/>
                  </a:ext>
                </a:extLst>
              </a:tr>
              <a:tr h="1190940">
                <a:tc>
                  <a:txBody>
                    <a:bodyPr/>
                    <a:lstStyle/>
                    <a:p>
                      <a:pPr algn="l" fontAlgn="ctr"/>
                      <a:r>
                        <a:rPr lang="en-US" sz="1400" u="none" strike="noStrike" dirty="0">
                          <a:solidFill>
                            <a:schemeClr val="bg1"/>
                          </a:solidFill>
                          <a:effectLst/>
                          <a:latin typeface="Century Gothic" panose="020B0502020202020204" pitchFamily="34" charset="0"/>
                        </a:rPr>
                        <a:t>Epic 5</a:t>
                      </a:r>
                      <a:endParaRPr lang="en-US" sz="1400" b="0" i="0" u="none" strike="noStrike" dirty="0">
                        <a:solidFill>
                          <a:schemeClr val="bg1"/>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00993C"/>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3829848011"/>
                  </a:ext>
                </a:extLst>
              </a:tr>
            </a:tbl>
          </a:graphicData>
        </a:graphic>
      </p:graphicFrame>
      <p:sp>
        <p:nvSpPr>
          <p:cNvPr id="3" name="Rounded Rectangle 2">
            <a:extLst>
              <a:ext uri="{FF2B5EF4-FFF2-40B4-BE49-F238E27FC236}">
                <a16:creationId xmlns:a16="http://schemas.microsoft.com/office/drawing/2014/main" id="{75422A90-C947-DDF8-BBFF-D1D15D347FC9}"/>
              </a:ext>
            </a:extLst>
          </p:cNvPr>
          <p:cNvSpPr/>
          <p:nvPr/>
        </p:nvSpPr>
        <p:spPr>
          <a:xfrm>
            <a:off x="1999463" y="706992"/>
            <a:ext cx="1539370" cy="998247"/>
          </a:xfrm>
          <a:prstGeom prst="roundRect">
            <a:avLst>
              <a:gd name="adj" fmla="val 5953"/>
            </a:avLst>
          </a:prstGeom>
          <a:solidFill>
            <a:srgbClr val="91E7CA"/>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4" name="Rounded Rectangle 3">
            <a:extLst>
              <a:ext uri="{FF2B5EF4-FFF2-40B4-BE49-F238E27FC236}">
                <a16:creationId xmlns:a16="http://schemas.microsoft.com/office/drawing/2014/main" id="{5E2D3329-B3BC-1B62-BA8B-399C522E5EB7}"/>
              </a:ext>
            </a:extLst>
          </p:cNvPr>
          <p:cNvSpPr/>
          <p:nvPr/>
        </p:nvSpPr>
        <p:spPr>
          <a:xfrm>
            <a:off x="1999463" y="1898352"/>
            <a:ext cx="1539370" cy="998247"/>
          </a:xfrm>
          <a:prstGeom prst="roundRect">
            <a:avLst>
              <a:gd name="adj" fmla="val 5953"/>
            </a:avLst>
          </a:prstGeom>
          <a:solidFill>
            <a:srgbClr val="FF9284"/>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5" name="Rounded Rectangle 4">
            <a:extLst>
              <a:ext uri="{FF2B5EF4-FFF2-40B4-BE49-F238E27FC236}">
                <a16:creationId xmlns:a16="http://schemas.microsoft.com/office/drawing/2014/main" id="{E57E1AA8-B0A7-D393-8EB8-4D0969723385}"/>
              </a:ext>
            </a:extLst>
          </p:cNvPr>
          <p:cNvSpPr/>
          <p:nvPr/>
        </p:nvSpPr>
        <p:spPr>
          <a:xfrm>
            <a:off x="1999463" y="3088226"/>
            <a:ext cx="1539370" cy="998247"/>
          </a:xfrm>
          <a:prstGeom prst="roundRect">
            <a:avLst>
              <a:gd name="adj" fmla="val 5953"/>
            </a:avLst>
          </a:prstGeom>
          <a:solidFill>
            <a:srgbClr val="FFDBF0"/>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6" name="Rounded Rectangle 5">
            <a:extLst>
              <a:ext uri="{FF2B5EF4-FFF2-40B4-BE49-F238E27FC236}">
                <a16:creationId xmlns:a16="http://schemas.microsoft.com/office/drawing/2014/main" id="{C163C78D-4FEA-2219-631E-259C5E4F0B34}"/>
              </a:ext>
            </a:extLst>
          </p:cNvPr>
          <p:cNvSpPr/>
          <p:nvPr/>
        </p:nvSpPr>
        <p:spPr>
          <a:xfrm>
            <a:off x="1999463" y="4279586"/>
            <a:ext cx="1539370" cy="998247"/>
          </a:xfrm>
          <a:prstGeom prst="roundRect">
            <a:avLst>
              <a:gd name="adj" fmla="val 5953"/>
            </a:avLst>
          </a:prstGeom>
          <a:solidFill>
            <a:srgbClr val="FFD95F"/>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7" name="Rounded Rectangle 6">
            <a:extLst>
              <a:ext uri="{FF2B5EF4-FFF2-40B4-BE49-F238E27FC236}">
                <a16:creationId xmlns:a16="http://schemas.microsoft.com/office/drawing/2014/main" id="{1A8957D4-1016-40CE-0F80-4BDAFED44767}"/>
              </a:ext>
            </a:extLst>
          </p:cNvPr>
          <p:cNvSpPr/>
          <p:nvPr/>
        </p:nvSpPr>
        <p:spPr>
          <a:xfrm>
            <a:off x="1999463" y="5469461"/>
            <a:ext cx="1539370" cy="998247"/>
          </a:xfrm>
          <a:prstGeom prst="roundRect">
            <a:avLst>
              <a:gd name="adj" fmla="val 5953"/>
            </a:avLst>
          </a:prstGeom>
          <a:solidFill>
            <a:srgbClr val="D4F6BC"/>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8" name="Rounded Rectangle 7">
            <a:extLst>
              <a:ext uri="{FF2B5EF4-FFF2-40B4-BE49-F238E27FC236}">
                <a16:creationId xmlns:a16="http://schemas.microsoft.com/office/drawing/2014/main" id="{AA0076CF-F47D-9573-E041-CB9F6687AAF8}"/>
              </a:ext>
            </a:extLst>
          </p:cNvPr>
          <p:cNvSpPr/>
          <p:nvPr/>
        </p:nvSpPr>
        <p:spPr>
          <a:xfrm>
            <a:off x="3684973" y="706992"/>
            <a:ext cx="1539370" cy="998247"/>
          </a:xfrm>
          <a:prstGeom prst="roundRect">
            <a:avLst>
              <a:gd name="adj" fmla="val 5953"/>
            </a:avLst>
          </a:prstGeom>
          <a:solidFill>
            <a:srgbClr val="91E7CA"/>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0" name="Rounded Rectangle 9">
            <a:extLst>
              <a:ext uri="{FF2B5EF4-FFF2-40B4-BE49-F238E27FC236}">
                <a16:creationId xmlns:a16="http://schemas.microsoft.com/office/drawing/2014/main" id="{134573B9-8E54-F710-0AB5-68ED0E8B90D0}"/>
              </a:ext>
            </a:extLst>
          </p:cNvPr>
          <p:cNvSpPr/>
          <p:nvPr/>
        </p:nvSpPr>
        <p:spPr>
          <a:xfrm>
            <a:off x="3684973" y="1898352"/>
            <a:ext cx="1539370" cy="998247"/>
          </a:xfrm>
          <a:prstGeom prst="roundRect">
            <a:avLst>
              <a:gd name="adj" fmla="val 5953"/>
            </a:avLst>
          </a:prstGeom>
          <a:solidFill>
            <a:srgbClr val="FF9284"/>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1" name="Rounded Rectangle 10">
            <a:extLst>
              <a:ext uri="{FF2B5EF4-FFF2-40B4-BE49-F238E27FC236}">
                <a16:creationId xmlns:a16="http://schemas.microsoft.com/office/drawing/2014/main" id="{A4195F12-D960-8839-19A8-EAF628FAB550}"/>
              </a:ext>
            </a:extLst>
          </p:cNvPr>
          <p:cNvSpPr/>
          <p:nvPr/>
        </p:nvSpPr>
        <p:spPr>
          <a:xfrm>
            <a:off x="3684973" y="3088226"/>
            <a:ext cx="1539370" cy="998247"/>
          </a:xfrm>
          <a:prstGeom prst="roundRect">
            <a:avLst>
              <a:gd name="adj" fmla="val 5953"/>
            </a:avLst>
          </a:prstGeom>
          <a:solidFill>
            <a:srgbClr val="FFDBF0"/>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2" name="Rounded Rectangle 11">
            <a:extLst>
              <a:ext uri="{FF2B5EF4-FFF2-40B4-BE49-F238E27FC236}">
                <a16:creationId xmlns:a16="http://schemas.microsoft.com/office/drawing/2014/main" id="{58C9B6F2-0A03-E728-46DA-75A5860886B8}"/>
              </a:ext>
            </a:extLst>
          </p:cNvPr>
          <p:cNvSpPr/>
          <p:nvPr/>
        </p:nvSpPr>
        <p:spPr>
          <a:xfrm>
            <a:off x="3684973" y="4279586"/>
            <a:ext cx="1539370" cy="998247"/>
          </a:xfrm>
          <a:prstGeom prst="roundRect">
            <a:avLst>
              <a:gd name="adj" fmla="val 5953"/>
            </a:avLst>
          </a:prstGeom>
          <a:solidFill>
            <a:srgbClr val="FFD95F"/>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3" name="Rounded Rectangle 12">
            <a:extLst>
              <a:ext uri="{FF2B5EF4-FFF2-40B4-BE49-F238E27FC236}">
                <a16:creationId xmlns:a16="http://schemas.microsoft.com/office/drawing/2014/main" id="{C327F173-2609-34B4-F7E4-2A98DAA4E5B5}"/>
              </a:ext>
            </a:extLst>
          </p:cNvPr>
          <p:cNvSpPr/>
          <p:nvPr/>
        </p:nvSpPr>
        <p:spPr>
          <a:xfrm>
            <a:off x="3684973" y="5469461"/>
            <a:ext cx="1539370" cy="998247"/>
          </a:xfrm>
          <a:prstGeom prst="roundRect">
            <a:avLst>
              <a:gd name="adj" fmla="val 5953"/>
            </a:avLst>
          </a:prstGeom>
          <a:solidFill>
            <a:srgbClr val="D4F6BC"/>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4" name="Rounded Rectangle 13">
            <a:extLst>
              <a:ext uri="{FF2B5EF4-FFF2-40B4-BE49-F238E27FC236}">
                <a16:creationId xmlns:a16="http://schemas.microsoft.com/office/drawing/2014/main" id="{863890BA-1FD0-093B-31D4-053BBC4310D5}"/>
              </a:ext>
            </a:extLst>
          </p:cNvPr>
          <p:cNvSpPr/>
          <p:nvPr/>
        </p:nvSpPr>
        <p:spPr>
          <a:xfrm>
            <a:off x="5370483" y="706992"/>
            <a:ext cx="1539370" cy="998247"/>
          </a:xfrm>
          <a:prstGeom prst="roundRect">
            <a:avLst>
              <a:gd name="adj" fmla="val 5953"/>
            </a:avLst>
          </a:prstGeom>
          <a:solidFill>
            <a:srgbClr val="91E7CA"/>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5" name="Rounded Rectangle 14">
            <a:extLst>
              <a:ext uri="{FF2B5EF4-FFF2-40B4-BE49-F238E27FC236}">
                <a16:creationId xmlns:a16="http://schemas.microsoft.com/office/drawing/2014/main" id="{56A44981-8324-AD4A-3CF5-686E6BB996EC}"/>
              </a:ext>
            </a:extLst>
          </p:cNvPr>
          <p:cNvSpPr/>
          <p:nvPr/>
        </p:nvSpPr>
        <p:spPr>
          <a:xfrm>
            <a:off x="5370483" y="1898352"/>
            <a:ext cx="1539370" cy="998247"/>
          </a:xfrm>
          <a:prstGeom prst="roundRect">
            <a:avLst>
              <a:gd name="adj" fmla="val 5953"/>
            </a:avLst>
          </a:prstGeom>
          <a:solidFill>
            <a:srgbClr val="FF9284"/>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6" name="Rounded Rectangle 15">
            <a:extLst>
              <a:ext uri="{FF2B5EF4-FFF2-40B4-BE49-F238E27FC236}">
                <a16:creationId xmlns:a16="http://schemas.microsoft.com/office/drawing/2014/main" id="{E9B0AE2F-324E-7E6D-EEBA-BA75469DDBD3}"/>
              </a:ext>
            </a:extLst>
          </p:cNvPr>
          <p:cNvSpPr/>
          <p:nvPr/>
        </p:nvSpPr>
        <p:spPr>
          <a:xfrm>
            <a:off x="5370483" y="3088226"/>
            <a:ext cx="1539370" cy="998247"/>
          </a:xfrm>
          <a:prstGeom prst="roundRect">
            <a:avLst>
              <a:gd name="adj" fmla="val 5953"/>
            </a:avLst>
          </a:prstGeom>
          <a:solidFill>
            <a:srgbClr val="FFDBF0"/>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25" name="Rounded Rectangle 24">
            <a:extLst>
              <a:ext uri="{FF2B5EF4-FFF2-40B4-BE49-F238E27FC236}">
                <a16:creationId xmlns:a16="http://schemas.microsoft.com/office/drawing/2014/main" id="{0BA8F76F-6AB6-F8BC-574A-D8A6D3610D49}"/>
              </a:ext>
            </a:extLst>
          </p:cNvPr>
          <p:cNvSpPr/>
          <p:nvPr/>
        </p:nvSpPr>
        <p:spPr>
          <a:xfrm>
            <a:off x="5370483" y="4279586"/>
            <a:ext cx="1539370" cy="998247"/>
          </a:xfrm>
          <a:prstGeom prst="roundRect">
            <a:avLst>
              <a:gd name="adj" fmla="val 5953"/>
            </a:avLst>
          </a:prstGeom>
          <a:solidFill>
            <a:srgbClr val="FFD95F"/>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36" name="Rounded Rectangle 35">
            <a:extLst>
              <a:ext uri="{FF2B5EF4-FFF2-40B4-BE49-F238E27FC236}">
                <a16:creationId xmlns:a16="http://schemas.microsoft.com/office/drawing/2014/main" id="{368C4D5D-BDBB-7994-4B11-F1ED809800E3}"/>
              </a:ext>
            </a:extLst>
          </p:cNvPr>
          <p:cNvSpPr/>
          <p:nvPr/>
        </p:nvSpPr>
        <p:spPr>
          <a:xfrm>
            <a:off x="5370483" y="5469461"/>
            <a:ext cx="1539370" cy="998247"/>
          </a:xfrm>
          <a:prstGeom prst="roundRect">
            <a:avLst>
              <a:gd name="adj" fmla="val 5953"/>
            </a:avLst>
          </a:prstGeom>
          <a:solidFill>
            <a:srgbClr val="D4F6BC"/>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37" name="Rounded Rectangle 36">
            <a:extLst>
              <a:ext uri="{FF2B5EF4-FFF2-40B4-BE49-F238E27FC236}">
                <a16:creationId xmlns:a16="http://schemas.microsoft.com/office/drawing/2014/main" id="{8B0C65B0-AE0C-C56B-EAE8-27A2BC171C57}"/>
              </a:ext>
            </a:extLst>
          </p:cNvPr>
          <p:cNvSpPr/>
          <p:nvPr/>
        </p:nvSpPr>
        <p:spPr>
          <a:xfrm>
            <a:off x="7055993" y="706992"/>
            <a:ext cx="1539370" cy="998247"/>
          </a:xfrm>
          <a:prstGeom prst="roundRect">
            <a:avLst>
              <a:gd name="adj" fmla="val 5953"/>
            </a:avLst>
          </a:prstGeom>
          <a:solidFill>
            <a:srgbClr val="91E7CA"/>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54" name="Rounded Rectangle 53">
            <a:extLst>
              <a:ext uri="{FF2B5EF4-FFF2-40B4-BE49-F238E27FC236}">
                <a16:creationId xmlns:a16="http://schemas.microsoft.com/office/drawing/2014/main" id="{CBC93542-A2BC-3A1E-E93A-905C6FDB2E37}"/>
              </a:ext>
            </a:extLst>
          </p:cNvPr>
          <p:cNvSpPr/>
          <p:nvPr/>
        </p:nvSpPr>
        <p:spPr>
          <a:xfrm>
            <a:off x="7055993" y="1898352"/>
            <a:ext cx="1539370" cy="998247"/>
          </a:xfrm>
          <a:prstGeom prst="roundRect">
            <a:avLst>
              <a:gd name="adj" fmla="val 5953"/>
            </a:avLst>
          </a:prstGeom>
          <a:solidFill>
            <a:srgbClr val="FF9284"/>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59" name="Rounded Rectangle 58">
            <a:extLst>
              <a:ext uri="{FF2B5EF4-FFF2-40B4-BE49-F238E27FC236}">
                <a16:creationId xmlns:a16="http://schemas.microsoft.com/office/drawing/2014/main" id="{DD810134-9022-2A78-96FD-5BBF884E8C1A}"/>
              </a:ext>
            </a:extLst>
          </p:cNvPr>
          <p:cNvSpPr/>
          <p:nvPr/>
        </p:nvSpPr>
        <p:spPr>
          <a:xfrm>
            <a:off x="7055993" y="3088226"/>
            <a:ext cx="1539370" cy="998247"/>
          </a:xfrm>
          <a:prstGeom prst="roundRect">
            <a:avLst>
              <a:gd name="adj" fmla="val 5953"/>
            </a:avLst>
          </a:prstGeom>
          <a:solidFill>
            <a:srgbClr val="FFDBF0"/>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61" name="Rounded Rectangle 60">
            <a:extLst>
              <a:ext uri="{FF2B5EF4-FFF2-40B4-BE49-F238E27FC236}">
                <a16:creationId xmlns:a16="http://schemas.microsoft.com/office/drawing/2014/main" id="{D75843DB-43AB-A416-FA83-ED49D792EB6F}"/>
              </a:ext>
            </a:extLst>
          </p:cNvPr>
          <p:cNvSpPr/>
          <p:nvPr/>
        </p:nvSpPr>
        <p:spPr>
          <a:xfrm>
            <a:off x="7055993" y="4279586"/>
            <a:ext cx="1539370" cy="998247"/>
          </a:xfrm>
          <a:prstGeom prst="roundRect">
            <a:avLst>
              <a:gd name="adj" fmla="val 5953"/>
            </a:avLst>
          </a:prstGeom>
          <a:solidFill>
            <a:srgbClr val="FFD95F"/>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68" name="Rounded Rectangle 67">
            <a:extLst>
              <a:ext uri="{FF2B5EF4-FFF2-40B4-BE49-F238E27FC236}">
                <a16:creationId xmlns:a16="http://schemas.microsoft.com/office/drawing/2014/main" id="{E4FB6871-A951-9C08-9C2D-C3806798B638}"/>
              </a:ext>
            </a:extLst>
          </p:cNvPr>
          <p:cNvSpPr/>
          <p:nvPr/>
        </p:nvSpPr>
        <p:spPr>
          <a:xfrm>
            <a:off x="7055993" y="5469461"/>
            <a:ext cx="1539370" cy="998247"/>
          </a:xfrm>
          <a:prstGeom prst="roundRect">
            <a:avLst>
              <a:gd name="adj" fmla="val 5953"/>
            </a:avLst>
          </a:prstGeom>
          <a:solidFill>
            <a:srgbClr val="D4F6BC"/>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9" name="Rounded Rectangle 8">
            <a:extLst>
              <a:ext uri="{FF2B5EF4-FFF2-40B4-BE49-F238E27FC236}">
                <a16:creationId xmlns:a16="http://schemas.microsoft.com/office/drawing/2014/main" id="{2AF6E3A4-09F7-C1BA-6AC8-B05BBCD2948F}"/>
              </a:ext>
            </a:extLst>
          </p:cNvPr>
          <p:cNvSpPr/>
          <p:nvPr/>
        </p:nvSpPr>
        <p:spPr>
          <a:xfrm>
            <a:off x="8741503" y="706992"/>
            <a:ext cx="1539370" cy="998247"/>
          </a:xfrm>
          <a:prstGeom prst="roundRect">
            <a:avLst>
              <a:gd name="adj" fmla="val 5953"/>
            </a:avLst>
          </a:prstGeom>
          <a:solidFill>
            <a:srgbClr val="91E7CA"/>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7" name="Rounded Rectangle 16">
            <a:extLst>
              <a:ext uri="{FF2B5EF4-FFF2-40B4-BE49-F238E27FC236}">
                <a16:creationId xmlns:a16="http://schemas.microsoft.com/office/drawing/2014/main" id="{8C5D6B07-07CD-9DF6-5C99-4AD70A937980}"/>
              </a:ext>
            </a:extLst>
          </p:cNvPr>
          <p:cNvSpPr/>
          <p:nvPr/>
        </p:nvSpPr>
        <p:spPr>
          <a:xfrm>
            <a:off x="8741503" y="1898352"/>
            <a:ext cx="1539370" cy="998247"/>
          </a:xfrm>
          <a:prstGeom prst="roundRect">
            <a:avLst>
              <a:gd name="adj" fmla="val 5953"/>
            </a:avLst>
          </a:prstGeom>
          <a:solidFill>
            <a:srgbClr val="FF9284"/>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8" name="Rounded Rectangle 17">
            <a:extLst>
              <a:ext uri="{FF2B5EF4-FFF2-40B4-BE49-F238E27FC236}">
                <a16:creationId xmlns:a16="http://schemas.microsoft.com/office/drawing/2014/main" id="{29C886F7-8E43-4B87-1343-7867BEC0F9D7}"/>
              </a:ext>
            </a:extLst>
          </p:cNvPr>
          <p:cNvSpPr/>
          <p:nvPr/>
        </p:nvSpPr>
        <p:spPr>
          <a:xfrm>
            <a:off x="8741503" y="3088226"/>
            <a:ext cx="1539370" cy="998247"/>
          </a:xfrm>
          <a:prstGeom prst="roundRect">
            <a:avLst>
              <a:gd name="adj" fmla="val 5953"/>
            </a:avLst>
          </a:prstGeom>
          <a:solidFill>
            <a:srgbClr val="FFDBF0"/>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9" name="Rounded Rectangle 18">
            <a:extLst>
              <a:ext uri="{FF2B5EF4-FFF2-40B4-BE49-F238E27FC236}">
                <a16:creationId xmlns:a16="http://schemas.microsoft.com/office/drawing/2014/main" id="{1B7764C1-16EA-D8F5-889C-5B1F490DD5BA}"/>
              </a:ext>
            </a:extLst>
          </p:cNvPr>
          <p:cNvSpPr/>
          <p:nvPr/>
        </p:nvSpPr>
        <p:spPr>
          <a:xfrm>
            <a:off x="8741503" y="4279586"/>
            <a:ext cx="1539370" cy="998247"/>
          </a:xfrm>
          <a:prstGeom prst="roundRect">
            <a:avLst>
              <a:gd name="adj" fmla="val 5953"/>
            </a:avLst>
          </a:prstGeom>
          <a:solidFill>
            <a:srgbClr val="FFD95F"/>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20" name="Rounded Rectangle 19">
            <a:extLst>
              <a:ext uri="{FF2B5EF4-FFF2-40B4-BE49-F238E27FC236}">
                <a16:creationId xmlns:a16="http://schemas.microsoft.com/office/drawing/2014/main" id="{1F1FC886-5369-ABF0-8E53-09E9777308E2}"/>
              </a:ext>
            </a:extLst>
          </p:cNvPr>
          <p:cNvSpPr/>
          <p:nvPr/>
        </p:nvSpPr>
        <p:spPr>
          <a:xfrm>
            <a:off x="8741503" y="5469461"/>
            <a:ext cx="1539370" cy="998247"/>
          </a:xfrm>
          <a:prstGeom prst="roundRect">
            <a:avLst>
              <a:gd name="adj" fmla="val 5953"/>
            </a:avLst>
          </a:prstGeom>
          <a:solidFill>
            <a:srgbClr val="D4F6BC"/>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21" name="Rounded Rectangle 20">
            <a:extLst>
              <a:ext uri="{FF2B5EF4-FFF2-40B4-BE49-F238E27FC236}">
                <a16:creationId xmlns:a16="http://schemas.microsoft.com/office/drawing/2014/main" id="{D19536CA-ECDC-2769-311B-200239BF691D}"/>
              </a:ext>
            </a:extLst>
          </p:cNvPr>
          <p:cNvSpPr/>
          <p:nvPr/>
        </p:nvSpPr>
        <p:spPr>
          <a:xfrm>
            <a:off x="10427013" y="706992"/>
            <a:ext cx="1539370" cy="998247"/>
          </a:xfrm>
          <a:prstGeom prst="roundRect">
            <a:avLst>
              <a:gd name="adj" fmla="val 5953"/>
            </a:avLst>
          </a:prstGeom>
          <a:solidFill>
            <a:srgbClr val="91E7CA"/>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22" name="Rounded Rectangle 21">
            <a:extLst>
              <a:ext uri="{FF2B5EF4-FFF2-40B4-BE49-F238E27FC236}">
                <a16:creationId xmlns:a16="http://schemas.microsoft.com/office/drawing/2014/main" id="{027F1ECA-8E26-499F-F75B-F722D747ED99}"/>
              </a:ext>
            </a:extLst>
          </p:cNvPr>
          <p:cNvSpPr/>
          <p:nvPr/>
        </p:nvSpPr>
        <p:spPr>
          <a:xfrm>
            <a:off x="10427013" y="1898352"/>
            <a:ext cx="1539370" cy="998247"/>
          </a:xfrm>
          <a:prstGeom prst="roundRect">
            <a:avLst>
              <a:gd name="adj" fmla="val 5953"/>
            </a:avLst>
          </a:prstGeom>
          <a:solidFill>
            <a:srgbClr val="FF9284"/>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23" name="Rounded Rectangle 22">
            <a:extLst>
              <a:ext uri="{FF2B5EF4-FFF2-40B4-BE49-F238E27FC236}">
                <a16:creationId xmlns:a16="http://schemas.microsoft.com/office/drawing/2014/main" id="{0DF891E7-DB30-01C1-109F-8B080B5C4197}"/>
              </a:ext>
            </a:extLst>
          </p:cNvPr>
          <p:cNvSpPr/>
          <p:nvPr/>
        </p:nvSpPr>
        <p:spPr>
          <a:xfrm>
            <a:off x="10427013" y="3088226"/>
            <a:ext cx="1539370" cy="998247"/>
          </a:xfrm>
          <a:prstGeom prst="roundRect">
            <a:avLst>
              <a:gd name="adj" fmla="val 5953"/>
            </a:avLst>
          </a:prstGeom>
          <a:solidFill>
            <a:srgbClr val="FFDBF0"/>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24" name="Rounded Rectangle 23">
            <a:extLst>
              <a:ext uri="{FF2B5EF4-FFF2-40B4-BE49-F238E27FC236}">
                <a16:creationId xmlns:a16="http://schemas.microsoft.com/office/drawing/2014/main" id="{6A500693-3C82-85B2-02FB-CFA98F08D271}"/>
              </a:ext>
            </a:extLst>
          </p:cNvPr>
          <p:cNvSpPr/>
          <p:nvPr/>
        </p:nvSpPr>
        <p:spPr>
          <a:xfrm>
            <a:off x="10427013" y="4279586"/>
            <a:ext cx="1539370" cy="998247"/>
          </a:xfrm>
          <a:prstGeom prst="roundRect">
            <a:avLst>
              <a:gd name="adj" fmla="val 5953"/>
            </a:avLst>
          </a:prstGeom>
          <a:solidFill>
            <a:srgbClr val="FFD95F"/>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26" name="Rounded Rectangle 25">
            <a:extLst>
              <a:ext uri="{FF2B5EF4-FFF2-40B4-BE49-F238E27FC236}">
                <a16:creationId xmlns:a16="http://schemas.microsoft.com/office/drawing/2014/main" id="{7C672141-7181-BEF7-12A9-B3302233B4DE}"/>
              </a:ext>
            </a:extLst>
          </p:cNvPr>
          <p:cNvSpPr/>
          <p:nvPr/>
        </p:nvSpPr>
        <p:spPr>
          <a:xfrm>
            <a:off x="10427013" y="5469461"/>
            <a:ext cx="1539370" cy="998247"/>
          </a:xfrm>
          <a:prstGeom prst="roundRect">
            <a:avLst>
              <a:gd name="adj" fmla="val 5953"/>
            </a:avLst>
          </a:prstGeom>
          <a:solidFill>
            <a:srgbClr val="D4F6BC"/>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Tree>
    <p:extLst>
      <p:ext uri="{BB962C8B-B14F-4D97-AF65-F5344CB8AC3E}">
        <p14:creationId xmlns:p14="http://schemas.microsoft.com/office/powerpoint/2010/main" val="2771225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56206B81-4EFB-8BBC-9A97-A38A5801CC4B}"/>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13ED7EB-1C9A-B5DE-946C-0F86761CD7CC}"/>
              </a:ext>
            </a:extLst>
          </p:cNvPr>
          <p:cNvGraphicFramePr>
            <a:graphicFrameLocks noGrp="1"/>
          </p:cNvGraphicFramePr>
          <p:nvPr>
            <p:extLst>
              <p:ext uri="{D42A27DB-BD31-4B8C-83A1-F6EECF244321}">
                <p14:modId xmlns:p14="http://schemas.microsoft.com/office/powerpoint/2010/main" val="3541435629"/>
              </p:ext>
            </p:extLst>
          </p:nvPr>
        </p:nvGraphicFramePr>
        <p:xfrm>
          <a:off x="182880" y="116253"/>
          <a:ext cx="11861076" cy="6525342"/>
        </p:xfrm>
        <a:graphic>
          <a:graphicData uri="http://schemas.openxmlformats.org/drawingml/2006/table">
            <a:tbl>
              <a:tblPr>
                <a:tableStyleId>{5C22544A-7EE6-4342-B048-85BDC9FD1C3A}</a:tableStyleId>
              </a:tblPr>
              <a:tblGrid>
                <a:gridCol w="1753752">
                  <a:extLst>
                    <a:ext uri="{9D8B030D-6E8A-4147-A177-3AD203B41FA5}">
                      <a16:colId xmlns:a16="http://schemas.microsoft.com/office/drawing/2014/main" val="4194255025"/>
                    </a:ext>
                  </a:extLst>
                </a:gridCol>
                <a:gridCol w="1684554">
                  <a:extLst>
                    <a:ext uri="{9D8B030D-6E8A-4147-A177-3AD203B41FA5}">
                      <a16:colId xmlns:a16="http://schemas.microsoft.com/office/drawing/2014/main" val="2837033902"/>
                    </a:ext>
                  </a:extLst>
                </a:gridCol>
                <a:gridCol w="1684554">
                  <a:extLst>
                    <a:ext uri="{9D8B030D-6E8A-4147-A177-3AD203B41FA5}">
                      <a16:colId xmlns:a16="http://schemas.microsoft.com/office/drawing/2014/main" val="1319659802"/>
                    </a:ext>
                  </a:extLst>
                </a:gridCol>
                <a:gridCol w="1684554">
                  <a:extLst>
                    <a:ext uri="{9D8B030D-6E8A-4147-A177-3AD203B41FA5}">
                      <a16:colId xmlns:a16="http://schemas.microsoft.com/office/drawing/2014/main" val="3989866971"/>
                    </a:ext>
                  </a:extLst>
                </a:gridCol>
                <a:gridCol w="1684554">
                  <a:extLst>
                    <a:ext uri="{9D8B030D-6E8A-4147-A177-3AD203B41FA5}">
                      <a16:colId xmlns:a16="http://schemas.microsoft.com/office/drawing/2014/main" val="690136525"/>
                    </a:ext>
                  </a:extLst>
                </a:gridCol>
                <a:gridCol w="1684554">
                  <a:extLst>
                    <a:ext uri="{9D8B030D-6E8A-4147-A177-3AD203B41FA5}">
                      <a16:colId xmlns:a16="http://schemas.microsoft.com/office/drawing/2014/main" val="338296015"/>
                    </a:ext>
                  </a:extLst>
                </a:gridCol>
                <a:gridCol w="1684554">
                  <a:extLst>
                    <a:ext uri="{9D8B030D-6E8A-4147-A177-3AD203B41FA5}">
                      <a16:colId xmlns:a16="http://schemas.microsoft.com/office/drawing/2014/main" val="343395756"/>
                    </a:ext>
                  </a:extLst>
                </a:gridCol>
              </a:tblGrid>
              <a:tr h="357282">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600" u="none" strike="noStrike" dirty="0">
                          <a:solidFill>
                            <a:schemeClr val="bg1"/>
                          </a:solidFill>
                          <a:effectLst/>
                          <a:latin typeface="Century Gothic" panose="020B0502020202020204" pitchFamily="34" charset="0"/>
                        </a:rPr>
                        <a:t>AGILE EPIC</a:t>
                      </a:r>
                      <a:endParaRPr lang="en-US" sz="1600" b="1" i="0" u="none" strike="noStrike" dirty="0">
                        <a:solidFill>
                          <a:srgbClr val="000000"/>
                        </a:solidFill>
                        <a:effectLst/>
                        <a:latin typeface="Century Gothic" panose="020B0502020202020204" pitchFamily="34" charset="0"/>
                      </a:endParaRPr>
                    </a:p>
                  </a:txBody>
                  <a:tcPr marL="182880" marR="0" marT="0" marB="0" anchor="ctr">
                    <a:lnL w="12700" cmpd="sng">
                      <a:noFill/>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gn="ctr" fontAlgn="ctr"/>
                      <a:r>
                        <a:rPr lang="en-US" sz="1600" u="none" strike="noStrike" dirty="0">
                          <a:solidFill>
                            <a:schemeClr val="bg1"/>
                          </a:solidFill>
                          <a:effectLst/>
                          <a:latin typeface="Century Gothic" panose="020B0502020202020204" pitchFamily="34" charset="0"/>
                        </a:rPr>
                        <a:t>Release 1</a:t>
                      </a:r>
                      <a:endParaRPr lang="en-US" sz="16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gn="ctr" fontAlgn="ctr"/>
                      <a:r>
                        <a:rPr lang="en-US" sz="1600" u="none" strike="noStrike" dirty="0">
                          <a:solidFill>
                            <a:schemeClr val="bg1"/>
                          </a:solidFill>
                          <a:effectLst/>
                          <a:latin typeface="Century Gothic" panose="020B0502020202020204" pitchFamily="34" charset="0"/>
                        </a:rPr>
                        <a:t>Release 2</a:t>
                      </a:r>
                      <a:endParaRPr lang="en-US" sz="16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gn="ctr" fontAlgn="ctr"/>
                      <a:r>
                        <a:rPr lang="en-US" sz="1600" u="none" strike="noStrike" dirty="0">
                          <a:solidFill>
                            <a:schemeClr val="bg1"/>
                          </a:solidFill>
                          <a:effectLst/>
                          <a:latin typeface="Century Gothic" panose="020B0502020202020204" pitchFamily="34" charset="0"/>
                        </a:rPr>
                        <a:t>Release 3</a:t>
                      </a:r>
                      <a:endParaRPr lang="en-US" sz="16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gn="ctr" fontAlgn="ctr"/>
                      <a:r>
                        <a:rPr lang="en-US" sz="1600" u="none" strike="noStrike" dirty="0">
                          <a:solidFill>
                            <a:schemeClr val="bg1"/>
                          </a:solidFill>
                          <a:effectLst/>
                          <a:latin typeface="Century Gothic" panose="020B0502020202020204" pitchFamily="34" charset="0"/>
                        </a:rPr>
                        <a:t>Release 4</a:t>
                      </a:r>
                      <a:endParaRPr lang="en-US" sz="16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600" u="none" strike="noStrike" dirty="0">
                          <a:solidFill>
                            <a:schemeClr val="bg1"/>
                          </a:solidFill>
                          <a:effectLst/>
                          <a:latin typeface="Century Gothic" panose="020B0502020202020204" pitchFamily="34" charset="0"/>
                        </a:rPr>
                        <a:t>Release 5</a:t>
                      </a:r>
                      <a:endParaRPr lang="en-US" sz="16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600" u="none" strike="noStrike" dirty="0">
                          <a:solidFill>
                            <a:schemeClr val="bg1"/>
                          </a:solidFill>
                          <a:effectLst/>
                          <a:latin typeface="Century Gothic" panose="020B0502020202020204" pitchFamily="34" charset="0"/>
                        </a:rPr>
                        <a:t>Release 6</a:t>
                      </a:r>
                      <a:endParaRPr lang="en-US" sz="1600" b="0" i="0" u="none" strike="noStrike" dirty="0">
                        <a:solidFill>
                          <a:schemeClr val="bg1"/>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extLst>
                  <a:ext uri="{0D108BD9-81ED-4DB2-BD59-A6C34878D82A}">
                    <a16:rowId xmlns:a16="http://schemas.microsoft.com/office/drawing/2014/main" val="1393497778"/>
                  </a:ext>
                </a:extLst>
              </a:tr>
              <a:tr h="1028010">
                <a:tc>
                  <a:txBody>
                    <a:bodyPr/>
                    <a:lstStyle/>
                    <a:p>
                      <a:pPr algn="l" fontAlgn="ctr"/>
                      <a:r>
                        <a:rPr lang="en-US" sz="1400" u="none" strike="noStrike" dirty="0">
                          <a:solidFill>
                            <a:schemeClr val="bg1"/>
                          </a:solidFill>
                          <a:effectLst/>
                          <a:latin typeface="Century Gothic" panose="020B0502020202020204" pitchFamily="34" charset="0"/>
                        </a:rPr>
                        <a:t>Epic 1</a:t>
                      </a:r>
                      <a:endParaRPr lang="en-US" sz="1400" b="0" i="0" u="none" strike="noStrike" dirty="0">
                        <a:solidFill>
                          <a:schemeClr val="bg1"/>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3E8D83"/>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244362295"/>
                  </a:ext>
                </a:extLst>
              </a:tr>
              <a:tr h="1028010">
                <a:tc>
                  <a:txBody>
                    <a:bodyPr/>
                    <a:lstStyle/>
                    <a:p>
                      <a:pPr algn="l" fontAlgn="ctr"/>
                      <a:r>
                        <a:rPr lang="en-US" sz="1400" u="none" strike="noStrike" dirty="0">
                          <a:solidFill>
                            <a:schemeClr val="bg1"/>
                          </a:solidFill>
                          <a:effectLst/>
                          <a:latin typeface="Century Gothic" panose="020B0502020202020204" pitchFamily="34" charset="0"/>
                        </a:rPr>
                        <a:t>Epic 2</a:t>
                      </a:r>
                      <a:endParaRPr lang="en-US" sz="1400" b="0" i="0" u="none" strike="noStrike" dirty="0">
                        <a:solidFill>
                          <a:schemeClr val="bg1"/>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3241F"/>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81296861"/>
                  </a:ext>
                </a:extLst>
              </a:tr>
              <a:tr h="1028010">
                <a:tc>
                  <a:txBody>
                    <a:bodyPr/>
                    <a:lstStyle/>
                    <a:p>
                      <a:pPr algn="l" fontAlgn="ctr"/>
                      <a:r>
                        <a:rPr lang="en-US" sz="1400" u="none" strike="noStrike" dirty="0">
                          <a:solidFill>
                            <a:schemeClr val="bg1"/>
                          </a:solidFill>
                          <a:effectLst/>
                          <a:latin typeface="Century Gothic" panose="020B0502020202020204" pitchFamily="34" charset="0"/>
                        </a:rPr>
                        <a:t>Epic 3</a:t>
                      </a:r>
                      <a:endParaRPr lang="en-US" sz="1400" b="0" i="0" u="none" strike="noStrike" dirty="0">
                        <a:solidFill>
                          <a:schemeClr val="bg1"/>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378A3"/>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695410544"/>
                  </a:ext>
                </a:extLst>
              </a:tr>
              <a:tr h="1028010">
                <a:tc>
                  <a:txBody>
                    <a:bodyPr/>
                    <a:lstStyle/>
                    <a:p>
                      <a:pPr algn="l" fontAlgn="ctr"/>
                      <a:r>
                        <a:rPr lang="en-US" sz="1400" u="none" strike="noStrike" dirty="0">
                          <a:solidFill>
                            <a:schemeClr val="bg1"/>
                          </a:solidFill>
                          <a:effectLst/>
                          <a:latin typeface="Century Gothic" panose="020B0502020202020204" pitchFamily="34" charset="0"/>
                        </a:rPr>
                        <a:t>Epic 4</a:t>
                      </a:r>
                      <a:endParaRPr lang="en-US" sz="1400" b="0" i="0" u="none" strike="noStrike" dirty="0">
                        <a:solidFill>
                          <a:schemeClr val="bg1"/>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3A206"/>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559500012"/>
                  </a:ext>
                </a:extLst>
              </a:tr>
              <a:tr h="1028010">
                <a:tc>
                  <a:txBody>
                    <a:bodyPr/>
                    <a:lstStyle/>
                    <a:p>
                      <a:pPr algn="l" fontAlgn="ctr"/>
                      <a:r>
                        <a:rPr lang="en-US" sz="1400" u="none" strike="noStrike" dirty="0">
                          <a:solidFill>
                            <a:schemeClr val="bg1"/>
                          </a:solidFill>
                          <a:effectLst/>
                          <a:latin typeface="Century Gothic" panose="020B0502020202020204" pitchFamily="34" charset="0"/>
                        </a:rPr>
                        <a:t>Epic 5</a:t>
                      </a:r>
                      <a:endParaRPr lang="en-US" sz="1400" b="0" i="0" u="none" strike="noStrike" dirty="0">
                        <a:solidFill>
                          <a:schemeClr val="bg1"/>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00993C"/>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3829848011"/>
                  </a:ext>
                </a:extLst>
              </a:tr>
              <a:tr h="1028010">
                <a:tc>
                  <a:txBody>
                    <a:bodyPr/>
                    <a:lstStyle/>
                    <a:p>
                      <a:pPr algn="l" fontAlgn="ctr"/>
                      <a:r>
                        <a:rPr lang="en-US" sz="1400" u="none" strike="noStrike" dirty="0">
                          <a:solidFill>
                            <a:schemeClr val="bg1"/>
                          </a:solidFill>
                          <a:effectLst/>
                          <a:latin typeface="Century Gothic" panose="020B0502020202020204" pitchFamily="34" charset="0"/>
                        </a:rPr>
                        <a:t>Epic</a:t>
                      </a:r>
                      <a:r>
                        <a:rPr lang="en-US" sz="1400" b="0" i="0" u="none" strike="noStrike" dirty="0">
                          <a:solidFill>
                            <a:schemeClr val="bg1"/>
                          </a:solidFill>
                          <a:effectLst/>
                          <a:latin typeface="Century Gothic" panose="020B0502020202020204" pitchFamily="34" charset="0"/>
                        </a:rPr>
                        <a:t> 6</a:t>
                      </a:r>
                    </a:p>
                  </a:txBody>
                  <a:tcPr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1670D"/>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868093789"/>
                  </a:ext>
                </a:extLst>
              </a:tr>
            </a:tbl>
          </a:graphicData>
        </a:graphic>
      </p:graphicFrame>
      <p:sp>
        <p:nvSpPr>
          <p:cNvPr id="3" name="Rounded Rectangle 2">
            <a:extLst>
              <a:ext uri="{FF2B5EF4-FFF2-40B4-BE49-F238E27FC236}">
                <a16:creationId xmlns:a16="http://schemas.microsoft.com/office/drawing/2014/main" id="{8BBE78B2-41F7-384D-D883-74E18ADD1E04}"/>
              </a:ext>
            </a:extLst>
          </p:cNvPr>
          <p:cNvSpPr/>
          <p:nvPr/>
        </p:nvSpPr>
        <p:spPr>
          <a:xfrm>
            <a:off x="1999463" y="550237"/>
            <a:ext cx="1539370" cy="860897"/>
          </a:xfrm>
          <a:prstGeom prst="roundRect">
            <a:avLst>
              <a:gd name="adj" fmla="val 5953"/>
            </a:avLst>
          </a:prstGeom>
          <a:solidFill>
            <a:srgbClr val="91E7CA"/>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4" name="Rounded Rectangle 3">
            <a:extLst>
              <a:ext uri="{FF2B5EF4-FFF2-40B4-BE49-F238E27FC236}">
                <a16:creationId xmlns:a16="http://schemas.microsoft.com/office/drawing/2014/main" id="{F038E133-2FA9-6848-CDD7-228311C10A21}"/>
              </a:ext>
            </a:extLst>
          </p:cNvPr>
          <p:cNvSpPr/>
          <p:nvPr/>
        </p:nvSpPr>
        <p:spPr>
          <a:xfrm>
            <a:off x="1999463" y="1577677"/>
            <a:ext cx="1539370" cy="860897"/>
          </a:xfrm>
          <a:prstGeom prst="roundRect">
            <a:avLst>
              <a:gd name="adj" fmla="val 5953"/>
            </a:avLst>
          </a:prstGeom>
          <a:solidFill>
            <a:srgbClr val="FF9284"/>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5" name="Rounded Rectangle 4">
            <a:extLst>
              <a:ext uri="{FF2B5EF4-FFF2-40B4-BE49-F238E27FC236}">
                <a16:creationId xmlns:a16="http://schemas.microsoft.com/office/drawing/2014/main" id="{B53D655C-91C1-1B9B-EF40-D879466AC183}"/>
              </a:ext>
            </a:extLst>
          </p:cNvPr>
          <p:cNvSpPr/>
          <p:nvPr/>
        </p:nvSpPr>
        <p:spPr>
          <a:xfrm>
            <a:off x="1999463" y="2603835"/>
            <a:ext cx="1539370" cy="860897"/>
          </a:xfrm>
          <a:prstGeom prst="roundRect">
            <a:avLst>
              <a:gd name="adj" fmla="val 5953"/>
            </a:avLst>
          </a:prstGeom>
          <a:solidFill>
            <a:srgbClr val="FFDBF0"/>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6" name="Rounded Rectangle 5">
            <a:extLst>
              <a:ext uri="{FF2B5EF4-FFF2-40B4-BE49-F238E27FC236}">
                <a16:creationId xmlns:a16="http://schemas.microsoft.com/office/drawing/2014/main" id="{EDA2119F-A18A-E412-C790-28A90B87512B}"/>
              </a:ext>
            </a:extLst>
          </p:cNvPr>
          <p:cNvSpPr/>
          <p:nvPr/>
        </p:nvSpPr>
        <p:spPr>
          <a:xfrm>
            <a:off x="1999463" y="3631275"/>
            <a:ext cx="1539370" cy="860897"/>
          </a:xfrm>
          <a:prstGeom prst="roundRect">
            <a:avLst>
              <a:gd name="adj" fmla="val 5953"/>
            </a:avLst>
          </a:prstGeom>
          <a:solidFill>
            <a:srgbClr val="FFD95F"/>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7" name="Rounded Rectangle 6">
            <a:extLst>
              <a:ext uri="{FF2B5EF4-FFF2-40B4-BE49-F238E27FC236}">
                <a16:creationId xmlns:a16="http://schemas.microsoft.com/office/drawing/2014/main" id="{4F8A38F0-C9D7-C652-9599-657008AF2651}"/>
              </a:ext>
            </a:extLst>
          </p:cNvPr>
          <p:cNvSpPr/>
          <p:nvPr/>
        </p:nvSpPr>
        <p:spPr>
          <a:xfrm>
            <a:off x="1999463" y="4657434"/>
            <a:ext cx="1539370" cy="860897"/>
          </a:xfrm>
          <a:prstGeom prst="roundRect">
            <a:avLst>
              <a:gd name="adj" fmla="val 5953"/>
            </a:avLst>
          </a:prstGeom>
          <a:solidFill>
            <a:srgbClr val="D4F6BC"/>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8" name="Rounded Rectangle 7">
            <a:extLst>
              <a:ext uri="{FF2B5EF4-FFF2-40B4-BE49-F238E27FC236}">
                <a16:creationId xmlns:a16="http://schemas.microsoft.com/office/drawing/2014/main" id="{CF505CD5-BA06-C116-56ED-05CE6ACB3177}"/>
              </a:ext>
            </a:extLst>
          </p:cNvPr>
          <p:cNvSpPr/>
          <p:nvPr/>
        </p:nvSpPr>
        <p:spPr>
          <a:xfrm>
            <a:off x="3684973" y="550237"/>
            <a:ext cx="1539370" cy="860897"/>
          </a:xfrm>
          <a:prstGeom prst="roundRect">
            <a:avLst>
              <a:gd name="adj" fmla="val 5953"/>
            </a:avLst>
          </a:prstGeom>
          <a:solidFill>
            <a:srgbClr val="91E7CA"/>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0" name="Rounded Rectangle 9">
            <a:extLst>
              <a:ext uri="{FF2B5EF4-FFF2-40B4-BE49-F238E27FC236}">
                <a16:creationId xmlns:a16="http://schemas.microsoft.com/office/drawing/2014/main" id="{7CE9B177-C5A9-480A-8492-ED5E8B3172B9}"/>
              </a:ext>
            </a:extLst>
          </p:cNvPr>
          <p:cNvSpPr/>
          <p:nvPr/>
        </p:nvSpPr>
        <p:spPr>
          <a:xfrm>
            <a:off x="3684973" y="1577677"/>
            <a:ext cx="1539370" cy="860897"/>
          </a:xfrm>
          <a:prstGeom prst="roundRect">
            <a:avLst>
              <a:gd name="adj" fmla="val 5953"/>
            </a:avLst>
          </a:prstGeom>
          <a:solidFill>
            <a:srgbClr val="FF9284"/>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1" name="Rounded Rectangle 10">
            <a:extLst>
              <a:ext uri="{FF2B5EF4-FFF2-40B4-BE49-F238E27FC236}">
                <a16:creationId xmlns:a16="http://schemas.microsoft.com/office/drawing/2014/main" id="{0CB3FCFB-7381-7C1B-59B6-AE716781463B}"/>
              </a:ext>
            </a:extLst>
          </p:cNvPr>
          <p:cNvSpPr/>
          <p:nvPr/>
        </p:nvSpPr>
        <p:spPr>
          <a:xfrm>
            <a:off x="3684973" y="2603835"/>
            <a:ext cx="1539370" cy="860897"/>
          </a:xfrm>
          <a:prstGeom prst="roundRect">
            <a:avLst>
              <a:gd name="adj" fmla="val 5953"/>
            </a:avLst>
          </a:prstGeom>
          <a:solidFill>
            <a:srgbClr val="FFDBF0"/>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2" name="Rounded Rectangle 11">
            <a:extLst>
              <a:ext uri="{FF2B5EF4-FFF2-40B4-BE49-F238E27FC236}">
                <a16:creationId xmlns:a16="http://schemas.microsoft.com/office/drawing/2014/main" id="{34428034-EF2A-9A77-A725-02683BE6AECD}"/>
              </a:ext>
            </a:extLst>
          </p:cNvPr>
          <p:cNvSpPr/>
          <p:nvPr/>
        </p:nvSpPr>
        <p:spPr>
          <a:xfrm>
            <a:off x="3684973" y="3631275"/>
            <a:ext cx="1539370" cy="860897"/>
          </a:xfrm>
          <a:prstGeom prst="roundRect">
            <a:avLst>
              <a:gd name="adj" fmla="val 5953"/>
            </a:avLst>
          </a:prstGeom>
          <a:solidFill>
            <a:srgbClr val="FFD95F"/>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3" name="Rounded Rectangle 12">
            <a:extLst>
              <a:ext uri="{FF2B5EF4-FFF2-40B4-BE49-F238E27FC236}">
                <a16:creationId xmlns:a16="http://schemas.microsoft.com/office/drawing/2014/main" id="{F85D993F-67FD-498F-90D0-FE3D64C84585}"/>
              </a:ext>
            </a:extLst>
          </p:cNvPr>
          <p:cNvSpPr/>
          <p:nvPr/>
        </p:nvSpPr>
        <p:spPr>
          <a:xfrm>
            <a:off x="3684973" y="4657434"/>
            <a:ext cx="1539370" cy="860897"/>
          </a:xfrm>
          <a:prstGeom prst="roundRect">
            <a:avLst>
              <a:gd name="adj" fmla="val 5953"/>
            </a:avLst>
          </a:prstGeom>
          <a:solidFill>
            <a:srgbClr val="D4F6BC"/>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4" name="Rounded Rectangle 13">
            <a:extLst>
              <a:ext uri="{FF2B5EF4-FFF2-40B4-BE49-F238E27FC236}">
                <a16:creationId xmlns:a16="http://schemas.microsoft.com/office/drawing/2014/main" id="{162A7B4F-9DF2-B9F7-669A-243E381E4F2D}"/>
              </a:ext>
            </a:extLst>
          </p:cNvPr>
          <p:cNvSpPr/>
          <p:nvPr/>
        </p:nvSpPr>
        <p:spPr>
          <a:xfrm>
            <a:off x="5370483" y="550237"/>
            <a:ext cx="1539370" cy="860897"/>
          </a:xfrm>
          <a:prstGeom prst="roundRect">
            <a:avLst>
              <a:gd name="adj" fmla="val 5953"/>
            </a:avLst>
          </a:prstGeom>
          <a:solidFill>
            <a:srgbClr val="91E7CA"/>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5" name="Rounded Rectangle 14">
            <a:extLst>
              <a:ext uri="{FF2B5EF4-FFF2-40B4-BE49-F238E27FC236}">
                <a16:creationId xmlns:a16="http://schemas.microsoft.com/office/drawing/2014/main" id="{D11E1767-1D01-CE30-9F25-787CBCB48208}"/>
              </a:ext>
            </a:extLst>
          </p:cNvPr>
          <p:cNvSpPr/>
          <p:nvPr/>
        </p:nvSpPr>
        <p:spPr>
          <a:xfrm>
            <a:off x="5370483" y="1577677"/>
            <a:ext cx="1539370" cy="860897"/>
          </a:xfrm>
          <a:prstGeom prst="roundRect">
            <a:avLst>
              <a:gd name="adj" fmla="val 5953"/>
            </a:avLst>
          </a:prstGeom>
          <a:solidFill>
            <a:srgbClr val="FF9284"/>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6" name="Rounded Rectangle 15">
            <a:extLst>
              <a:ext uri="{FF2B5EF4-FFF2-40B4-BE49-F238E27FC236}">
                <a16:creationId xmlns:a16="http://schemas.microsoft.com/office/drawing/2014/main" id="{566954BB-B9E7-010D-A597-D6A919651D58}"/>
              </a:ext>
            </a:extLst>
          </p:cNvPr>
          <p:cNvSpPr/>
          <p:nvPr/>
        </p:nvSpPr>
        <p:spPr>
          <a:xfrm>
            <a:off x="5370483" y="2603835"/>
            <a:ext cx="1539370" cy="860897"/>
          </a:xfrm>
          <a:prstGeom prst="roundRect">
            <a:avLst>
              <a:gd name="adj" fmla="val 5953"/>
            </a:avLst>
          </a:prstGeom>
          <a:solidFill>
            <a:srgbClr val="FFDBF0"/>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25" name="Rounded Rectangle 24">
            <a:extLst>
              <a:ext uri="{FF2B5EF4-FFF2-40B4-BE49-F238E27FC236}">
                <a16:creationId xmlns:a16="http://schemas.microsoft.com/office/drawing/2014/main" id="{71DF935B-9797-B483-31A8-C0E2DF78E259}"/>
              </a:ext>
            </a:extLst>
          </p:cNvPr>
          <p:cNvSpPr/>
          <p:nvPr/>
        </p:nvSpPr>
        <p:spPr>
          <a:xfrm>
            <a:off x="5370483" y="3631275"/>
            <a:ext cx="1539370" cy="860897"/>
          </a:xfrm>
          <a:prstGeom prst="roundRect">
            <a:avLst>
              <a:gd name="adj" fmla="val 5953"/>
            </a:avLst>
          </a:prstGeom>
          <a:solidFill>
            <a:srgbClr val="FFD95F"/>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36" name="Rounded Rectangle 35">
            <a:extLst>
              <a:ext uri="{FF2B5EF4-FFF2-40B4-BE49-F238E27FC236}">
                <a16:creationId xmlns:a16="http://schemas.microsoft.com/office/drawing/2014/main" id="{8698FCC4-085B-3B79-54B4-61715F0E7393}"/>
              </a:ext>
            </a:extLst>
          </p:cNvPr>
          <p:cNvSpPr/>
          <p:nvPr/>
        </p:nvSpPr>
        <p:spPr>
          <a:xfrm>
            <a:off x="5370483" y="4657434"/>
            <a:ext cx="1539370" cy="860897"/>
          </a:xfrm>
          <a:prstGeom prst="roundRect">
            <a:avLst>
              <a:gd name="adj" fmla="val 5953"/>
            </a:avLst>
          </a:prstGeom>
          <a:solidFill>
            <a:srgbClr val="D4F6BC"/>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37" name="Rounded Rectangle 36">
            <a:extLst>
              <a:ext uri="{FF2B5EF4-FFF2-40B4-BE49-F238E27FC236}">
                <a16:creationId xmlns:a16="http://schemas.microsoft.com/office/drawing/2014/main" id="{79962246-7095-0C16-BA1C-4B467ACB2553}"/>
              </a:ext>
            </a:extLst>
          </p:cNvPr>
          <p:cNvSpPr/>
          <p:nvPr/>
        </p:nvSpPr>
        <p:spPr>
          <a:xfrm>
            <a:off x="7055993" y="550237"/>
            <a:ext cx="1539370" cy="860897"/>
          </a:xfrm>
          <a:prstGeom prst="roundRect">
            <a:avLst>
              <a:gd name="adj" fmla="val 5953"/>
            </a:avLst>
          </a:prstGeom>
          <a:solidFill>
            <a:srgbClr val="91E7CA"/>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54" name="Rounded Rectangle 53">
            <a:extLst>
              <a:ext uri="{FF2B5EF4-FFF2-40B4-BE49-F238E27FC236}">
                <a16:creationId xmlns:a16="http://schemas.microsoft.com/office/drawing/2014/main" id="{B5B505EB-A281-0D8F-B2EB-EF78A8F1B502}"/>
              </a:ext>
            </a:extLst>
          </p:cNvPr>
          <p:cNvSpPr/>
          <p:nvPr/>
        </p:nvSpPr>
        <p:spPr>
          <a:xfrm>
            <a:off x="7055993" y="1577677"/>
            <a:ext cx="1539370" cy="860897"/>
          </a:xfrm>
          <a:prstGeom prst="roundRect">
            <a:avLst>
              <a:gd name="adj" fmla="val 5953"/>
            </a:avLst>
          </a:prstGeom>
          <a:solidFill>
            <a:srgbClr val="FF9284"/>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59" name="Rounded Rectangle 58">
            <a:extLst>
              <a:ext uri="{FF2B5EF4-FFF2-40B4-BE49-F238E27FC236}">
                <a16:creationId xmlns:a16="http://schemas.microsoft.com/office/drawing/2014/main" id="{685EC397-0DA9-6D23-294C-9944CA7B3B49}"/>
              </a:ext>
            </a:extLst>
          </p:cNvPr>
          <p:cNvSpPr/>
          <p:nvPr/>
        </p:nvSpPr>
        <p:spPr>
          <a:xfrm>
            <a:off x="7055993" y="2603835"/>
            <a:ext cx="1539370" cy="860897"/>
          </a:xfrm>
          <a:prstGeom prst="roundRect">
            <a:avLst>
              <a:gd name="adj" fmla="val 5953"/>
            </a:avLst>
          </a:prstGeom>
          <a:solidFill>
            <a:srgbClr val="FFDBF0"/>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61" name="Rounded Rectangle 60">
            <a:extLst>
              <a:ext uri="{FF2B5EF4-FFF2-40B4-BE49-F238E27FC236}">
                <a16:creationId xmlns:a16="http://schemas.microsoft.com/office/drawing/2014/main" id="{8B38F2BA-ABD0-94B0-6B71-4BCE8DFD994C}"/>
              </a:ext>
            </a:extLst>
          </p:cNvPr>
          <p:cNvSpPr/>
          <p:nvPr/>
        </p:nvSpPr>
        <p:spPr>
          <a:xfrm>
            <a:off x="7055993" y="3631275"/>
            <a:ext cx="1539370" cy="860897"/>
          </a:xfrm>
          <a:prstGeom prst="roundRect">
            <a:avLst>
              <a:gd name="adj" fmla="val 5953"/>
            </a:avLst>
          </a:prstGeom>
          <a:solidFill>
            <a:srgbClr val="FFD95F"/>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68" name="Rounded Rectangle 67">
            <a:extLst>
              <a:ext uri="{FF2B5EF4-FFF2-40B4-BE49-F238E27FC236}">
                <a16:creationId xmlns:a16="http://schemas.microsoft.com/office/drawing/2014/main" id="{D66FE728-580A-9114-BA0D-F98CB9B4218B}"/>
              </a:ext>
            </a:extLst>
          </p:cNvPr>
          <p:cNvSpPr/>
          <p:nvPr/>
        </p:nvSpPr>
        <p:spPr>
          <a:xfrm>
            <a:off x="7055993" y="4657434"/>
            <a:ext cx="1539370" cy="860897"/>
          </a:xfrm>
          <a:prstGeom prst="roundRect">
            <a:avLst>
              <a:gd name="adj" fmla="val 5953"/>
            </a:avLst>
          </a:prstGeom>
          <a:solidFill>
            <a:srgbClr val="D4F6BC"/>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9" name="Rounded Rectangle 8">
            <a:extLst>
              <a:ext uri="{FF2B5EF4-FFF2-40B4-BE49-F238E27FC236}">
                <a16:creationId xmlns:a16="http://schemas.microsoft.com/office/drawing/2014/main" id="{7172F711-D1F5-9681-794D-EF3964FC47D0}"/>
              </a:ext>
            </a:extLst>
          </p:cNvPr>
          <p:cNvSpPr/>
          <p:nvPr/>
        </p:nvSpPr>
        <p:spPr>
          <a:xfrm>
            <a:off x="8741503" y="550237"/>
            <a:ext cx="1539370" cy="860897"/>
          </a:xfrm>
          <a:prstGeom prst="roundRect">
            <a:avLst>
              <a:gd name="adj" fmla="val 5953"/>
            </a:avLst>
          </a:prstGeom>
          <a:solidFill>
            <a:srgbClr val="91E7CA"/>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7" name="Rounded Rectangle 16">
            <a:extLst>
              <a:ext uri="{FF2B5EF4-FFF2-40B4-BE49-F238E27FC236}">
                <a16:creationId xmlns:a16="http://schemas.microsoft.com/office/drawing/2014/main" id="{6B275607-9B1E-0608-1E6C-D4D031461322}"/>
              </a:ext>
            </a:extLst>
          </p:cNvPr>
          <p:cNvSpPr/>
          <p:nvPr/>
        </p:nvSpPr>
        <p:spPr>
          <a:xfrm>
            <a:off x="8741503" y="1577677"/>
            <a:ext cx="1539370" cy="860897"/>
          </a:xfrm>
          <a:prstGeom prst="roundRect">
            <a:avLst>
              <a:gd name="adj" fmla="val 5953"/>
            </a:avLst>
          </a:prstGeom>
          <a:solidFill>
            <a:srgbClr val="FF9284"/>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8" name="Rounded Rectangle 17">
            <a:extLst>
              <a:ext uri="{FF2B5EF4-FFF2-40B4-BE49-F238E27FC236}">
                <a16:creationId xmlns:a16="http://schemas.microsoft.com/office/drawing/2014/main" id="{B6D51D62-3872-E48C-28DA-B1E3F992F815}"/>
              </a:ext>
            </a:extLst>
          </p:cNvPr>
          <p:cNvSpPr/>
          <p:nvPr/>
        </p:nvSpPr>
        <p:spPr>
          <a:xfrm>
            <a:off x="8741503" y="2603835"/>
            <a:ext cx="1539370" cy="860897"/>
          </a:xfrm>
          <a:prstGeom prst="roundRect">
            <a:avLst>
              <a:gd name="adj" fmla="val 5953"/>
            </a:avLst>
          </a:prstGeom>
          <a:solidFill>
            <a:srgbClr val="FFDBF0"/>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19" name="Rounded Rectangle 18">
            <a:extLst>
              <a:ext uri="{FF2B5EF4-FFF2-40B4-BE49-F238E27FC236}">
                <a16:creationId xmlns:a16="http://schemas.microsoft.com/office/drawing/2014/main" id="{33CDC384-C294-69A2-BB78-7CE8E4EA6D80}"/>
              </a:ext>
            </a:extLst>
          </p:cNvPr>
          <p:cNvSpPr/>
          <p:nvPr/>
        </p:nvSpPr>
        <p:spPr>
          <a:xfrm>
            <a:off x="8741503" y="3631275"/>
            <a:ext cx="1539370" cy="860897"/>
          </a:xfrm>
          <a:prstGeom prst="roundRect">
            <a:avLst>
              <a:gd name="adj" fmla="val 5953"/>
            </a:avLst>
          </a:prstGeom>
          <a:solidFill>
            <a:srgbClr val="FFD95F"/>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20" name="Rounded Rectangle 19">
            <a:extLst>
              <a:ext uri="{FF2B5EF4-FFF2-40B4-BE49-F238E27FC236}">
                <a16:creationId xmlns:a16="http://schemas.microsoft.com/office/drawing/2014/main" id="{F47FFB34-E321-B7A1-B199-070E5DB9870E}"/>
              </a:ext>
            </a:extLst>
          </p:cNvPr>
          <p:cNvSpPr/>
          <p:nvPr/>
        </p:nvSpPr>
        <p:spPr>
          <a:xfrm>
            <a:off x="8741503" y="4657434"/>
            <a:ext cx="1539370" cy="860897"/>
          </a:xfrm>
          <a:prstGeom prst="roundRect">
            <a:avLst>
              <a:gd name="adj" fmla="val 5953"/>
            </a:avLst>
          </a:prstGeom>
          <a:solidFill>
            <a:srgbClr val="D4F6BC"/>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21" name="Rounded Rectangle 20">
            <a:extLst>
              <a:ext uri="{FF2B5EF4-FFF2-40B4-BE49-F238E27FC236}">
                <a16:creationId xmlns:a16="http://schemas.microsoft.com/office/drawing/2014/main" id="{8439A472-B94D-A5D5-9A58-1FB8A4285326}"/>
              </a:ext>
            </a:extLst>
          </p:cNvPr>
          <p:cNvSpPr/>
          <p:nvPr/>
        </p:nvSpPr>
        <p:spPr>
          <a:xfrm>
            <a:off x="10427013" y="550237"/>
            <a:ext cx="1539370" cy="860897"/>
          </a:xfrm>
          <a:prstGeom prst="roundRect">
            <a:avLst>
              <a:gd name="adj" fmla="val 5953"/>
            </a:avLst>
          </a:prstGeom>
          <a:solidFill>
            <a:srgbClr val="91E7CA"/>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22" name="Rounded Rectangle 21">
            <a:extLst>
              <a:ext uri="{FF2B5EF4-FFF2-40B4-BE49-F238E27FC236}">
                <a16:creationId xmlns:a16="http://schemas.microsoft.com/office/drawing/2014/main" id="{B7A5170F-F5CE-90FD-6AC3-0AA19E180CFF}"/>
              </a:ext>
            </a:extLst>
          </p:cNvPr>
          <p:cNvSpPr/>
          <p:nvPr/>
        </p:nvSpPr>
        <p:spPr>
          <a:xfrm>
            <a:off x="10427013" y="1577677"/>
            <a:ext cx="1539370" cy="860897"/>
          </a:xfrm>
          <a:prstGeom prst="roundRect">
            <a:avLst>
              <a:gd name="adj" fmla="val 5953"/>
            </a:avLst>
          </a:prstGeom>
          <a:solidFill>
            <a:srgbClr val="FF9284"/>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23" name="Rounded Rectangle 22">
            <a:extLst>
              <a:ext uri="{FF2B5EF4-FFF2-40B4-BE49-F238E27FC236}">
                <a16:creationId xmlns:a16="http://schemas.microsoft.com/office/drawing/2014/main" id="{BD856A25-6CD1-DCC0-4BAF-F7C8C2476CC3}"/>
              </a:ext>
            </a:extLst>
          </p:cNvPr>
          <p:cNvSpPr/>
          <p:nvPr/>
        </p:nvSpPr>
        <p:spPr>
          <a:xfrm>
            <a:off x="10427013" y="2603835"/>
            <a:ext cx="1539370" cy="860897"/>
          </a:xfrm>
          <a:prstGeom prst="roundRect">
            <a:avLst>
              <a:gd name="adj" fmla="val 5953"/>
            </a:avLst>
          </a:prstGeom>
          <a:solidFill>
            <a:srgbClr val="FFDBF0"/>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24" name="Rounded Rectangle 23">
            <a:extLst>
              <a:ext uri="{FF2B5EF4-FFF2-40B4-BE49-F238E27FC236}">
                <a16:creationId xmlns:a16="http://schemas.microsoft.com/office/drawing/2014/main" id="{5553ED66-33E5-CBCE-0EF6-F2E8A23E66E1}"/>
              </a:ext>
            </a:extLst>
          </p:cNvPr>
          <p:cNvSpPr/>
          <p:nvPr/>
        </p:nvSpPr>
        <p:spPr>
          <a:xfrm>
            <a:off x="10427013" y="3631275"/>
            <a:ext cx="1539370" cy="860897"/>
          </a:xfrm>
          <a:prstGeom prst="roundRect">
            <a:avLst>
              <a:gd name="adj" fmla="val 5953"/>
            </a:avLst>
          </a:prstGeom>
          <a:solidFill>
            <a:srgbClr val="FFD95F"/>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26" name="Rounded Rectangle 25">
            <a:extLst>
              <a:ext uri="{FF2B5EF4-FFF2-40B4-BE49-F238E27FC236}">
                <a16:creationId xmlns:a16="http://schemas.microsoft.com/office/drawing/2014/main" id="{B0EDA1DB-3D02-D8CB-8DFF-8BCA3748775B}"/>
              </a:ext>
            </a:extLst>
          </p:cNvPr>
          <p:cNvSpPr/>
          <p:nvPr/>
        </p:nvSpPr>
        <p:spPr>
          <a:xfrm>
            <a:off x="10427013" y="4657434"/>
            <a:ext cx="1539370" cy="860897"/>
          </a:xfrm>
          <a:prstGeom prst="roundRect">
            <a:avLst>
              <a:gd name="adj" fmla="val 5953"/>
            </a:avLst>
          </a:prstGeom>
          <a:solidFill>
            <a:srgbClr val="D4F6BC"/>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28" name="Rounded Rectangle 27">
            <a:extLst>
              <a:ext uri="{FF2B5EF4-FFF2-40B4-BE49-F238E27FC236}">
                <a16:creationId xmlns:a16="http://schemas.microsoft.com/office/drawing/2014/main" id="{B3EA1344-1142-3232-227C-DB62BED89E69}"/>
              </a:ext>
            </a:extLst>
          </p:cNvPr>
          <p:cNvSpPr/>
          <p:nvPr/>
        </p:nvSpPr>
        <p:spPr>
          <a:xfrm>
            <a:off x="1999463" y="5683594"/>
            <a:ext cx="1539370" cy="860897"/>
          </a:xfrm>
          <a:prstGeom prst="roundRect">
            <a:avLst>
              <a:gd name="adj" fmla="val 5953"/>
            </a:avLst>
          </a:prstGeom>
          <a:solidFill>
            <a:srgbClr val="FFC483"/>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29" name="Rounded Rectangle 28">
            <a:extLst>
              <a:ext uri="{FF2B5EF4-FFF2-40B4-BE49-F238E27FC236}">
                <a16:creationId xmlns:a16="http://schemas.microsoft.com/office/drawing/2014/main" id="{1F465D0C-B4FF-B52E-6482-1728CF2B431D}"/>
              </a:ext>
            </a:extLst>
          </p:cNvPr>
          <p:cNvSpPr/>
          <p:nvPr/>
        </p:nvSpPr>
        <p:spPr>
          <a:xfrm>
            <a:off x="3684973" y="5683594"/>
            <a:ext cx="1539370" cy="860897"/>
          </a:xfrm>
          <a:prstGeom prst="roundRect">
            <a:avLst>
              <a:gd name="adj" fmla="val 5953"/>
            </a:avLst>
          </a:prstGeom>
          <a:solidFill>
            <a:srgbClr val="FFC483"/>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30" name="Rounded Rectangle 29">
            <a:extLst>
              <a:ext uri="{FF2B5EF4-FFF2-40B4-BE49-F238E27FC236}">
                <a16:creationId xmlns:a16="http://schemas.microsoft.com/office/drawing/2014/main" id="{FDFB3077-9F57-5DB4-5854-E9C1151BCE8F}"/>
              </a:ext>
            </a:extLst>
          </p:cNvPr>
          <p:cNvSpPr/>
          <p:nvPr/>
        </p:nvSpPr>
        <p:spPr>
          <a:xfrm>
            <a:off x="5370483" y="5683594"/>
            <a:ext cx="1539370" cy="860897"/>
          </a:xfrm>
          <a:prstGeom prst="roundRect">
            <a:avLst>
              <a:gd name="adj" fmla="val 5953"/>
            </a:avLst>
          </a:prstGeom>
          <a:solidFill>
            <a:srgbClr val="FFC483"/>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31" name="Rounded Rectangle 30">
            <a:extLst>
              <a:ext uri="{FF2B5EF4-FFF2-40B4-BE49-F238E27FC236}">
                <a16:creationId xmlns:a16="http://schemas.microsoft.com/office/drawing/2014/main" id="{D861DAD6-6B00-FA23-19BE-62F967C06A2D}"/>
              </a:ext>
            </a:extLst>
          </p:cNvPr>
          <p:cNvSpPr/>
          <p:nvPr/>
        </p:nvSpPr>
        <p:spPr>
          <a:xfrm>
            <a:off x="7055993" y="5683594"/>
            <a:ext cx="1539370" cy="860897"/>
          </a:xfrm>
          <a:prstGeom prst="roundRect">
            <a:avLst>
              <a:gd name="adj" fmla="val 5953"/>
            </a:avLst>
          </a:prstGeom>
          <a:solidFill>
            <a:srgbClr val="FFC483"/>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32" name="Rounded Rectangle 31">
            <a:extLst>
              <a:ext uri="{FF2B5EF4-FFF2-40B4-BE49-F238E27FC236}">
                <a16:creationId xmlns:a16="http://schemas.microsoft.com/office/drawing/2014/main" id="{A74DDB4F-A3C9-FEFF-B1F3-35A49C93149E}"/>
              </a:ext>
            </a:extLst>
          </p:cNvPr>
          <p:cNvSpPr/>
          <p:nvPr/>
        </p:nvSpPr>
        <p:spPr>
          <a:xfrm>
            <a:off x="8741503" y="5683594"/>
            <a:ext cx="1539370" cy="860897"/>
          </a:xfrm>
          <a:prstGeom prst="roundRect">
            <a:avLst>
              <a:gd name="adj" fmla="val 5953"/>
            </a:avLst>
          </a:prstGeom>
          <a:solidFill>
            <a:srgbClr val="FFC483"/>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
        <p:nvSpPr>
          <p:cNvPr id="33" name="Rounded Rectangle 32">
            <a:extLst>
              <a:ext uri="{FF2B5EF4-FFF2-40B4-BE49-F238E27FC236}">
                <a16:creationId xmlns:a16="http://schemas.microsoft.com/office/drawing/2014/main" id="{08680B30-19F9-4244-82D4-D71659863C2F}"/>
              </a:ext>
            </a:extLst>
          </p:cNvPr>
          <p:cNvSpPr/>
          <p:nvPr/>
        </p:nvSpPr>
        <p:spPr>
          <a:xfrm>
            <a:off x="10427013" y="5683594"/>
            <a:ext cx="1539370" cy="860897"/>
          </a:xfrm>
          <a:prstGeom prst="roundRect">
            <a:avLst>
              <a:gd name="adj" fmla="val 5953"/>
            </a:avLst>
          </a:prstGeom>
          <a:solidFill>
            <a:srgbClr val="FFC483"/>
          </a:solidFill>
          <a:ln>
            <a:noFill/>
          </a:ln>
          <a:effectLst>
            <a:outerShdw blurRad="50800" dist="38100" dir="2700000" algn="tl" rotWithShape="0">
              <a:schemeClr val="tx1">
                <a:lumMod val="65000"/>
                <a:lumOff val="35000"/>
                <a:alpha val="40000"/>
              </a:schemeClr>
            </a:outerShdw>
          </a:effectLst>
        </p:spPr>
        <p:style>
          <a:lnRef idx="1">
            <a:schemeClr val="accent1"/>
          </a:lnRef>
          <a:fillRef idx="3">
            <a:schemeClr val="accent1"/>
          </a:fillRef>
          <a:effectRef idx="2">
            <a:schemeClr val="accent1"/>
          </a:effectRef>
          <a:fontRef idx="minor">
            <a:schemeClr val="lt1"/>
          </a:fontRef>
        </p:style>
        <p:txBody>
          <a:bodyPr tIns="45720" rIns="91440" bIns="45720" rtlCol="0" anchor="t"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b="0" dirty="0">
                <a:solidFill>
                  <a:schemeClr val="tx1"/>
                </a:solidFill>
                <a:latin typeface="Century Gothic" panose="020B0502020202020204" pitchFamily="34" charset="0"/>
                <a:ea typeface="Arial" charset="0"/>
                <a:cs typeface="Arial" charset="0"/>
              </a:rPr>
              <a:t>Release Task</a:t>
            </a:r>
          </a:p>
        </p:txBody>
      </p:sp>
    </p:spTree>
    <p:extLst>
      <p:ext uri="{BB962C8B-B14F-4D97-AF65-F5344CB8AC3E}">
        <p14:creationId xmlns:p14="http://schemas.microsoft.com/office/powerpoint/2010/main" val="708263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8679</TotalTime>
  <Words>543</Words>
  <Application>Microsoft Office PowerPoint</Application>
  <PresentationFormat>Widescreen</PresentationFormat>
  <Paragraphs>202</Paragraphs>
  <Slides>6</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Kayla Franssen</cp:lastModifiedBy>
  <cp:revision>149</cp:revision>
  <cp:lastPrinted>2020-08-31T22:23:58Z</cp:lastPrinted>
  <dcterms:created xsi:type="dcterms:W3CDTF">2021-07-07T23:54:57Z</dcterms:created>
  <dcterms:modified xsi:type="dcterms:W3CDTF">2024-08-17T15:18:08Z</dcterms:modified>
</cp:coreProperties>
</file>