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Blank+Agile+Retrospective+Start,+Stop,+Continue+Template-powerpoint-12151&amp;lpa=Blank+Agile+Retrospective+Start,+Stop,+Continu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598764"/>
            <a:ext cx="6106248" cy="4631396"/>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Agile retrospective start, stop, continue template during sprint retrospectives to discuss new actions to start, activities to stop, and practices to continue. It helps the team identify actionable steps for continuous improvement.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three columns for easy Agile retrospectives: Start, Stop, and Continue, facilitating focused discussions on new initiatives, areas to cease, and ongoing practices that add value. This template promotes clear, actionable feedback and fosters team alignment on improvements.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Agile Retrospective Start, Stop, Continue Template</a:t>
            </a:r>
          </a:p>
        </p:txBody>
      </p:sp>
      <p:pic>
        <p:nvPicPr>
          <p:cNvPr id="4" name="Picture 3">
            <a:extLst>
              <a:ext uri="{FF2B5EF4-FFF2-40B4-BE49-F238E27FC236}">
                <a16:creationId xmlns:a16="http://schemas.microsoft.com/office/drawing/2014/main" id="{A8412A46-C5A4-F225-CC5D-62DFEF2CB0B1}"/>
              </a:ext>
            </a:extLst>
          </p:cNvPr>
          <p:cNvPicPr>
            <a:picLocks noChangeAspect="1"/>
          </p:cNvPicPr>
          <p:nvPr/>
        </p:nvPicPr>
        <p:blipFill>
          <a:blip r:embed="rId5"/>
          <a:stretch>
            <a:fillRect/>
          </a:stretch>
        </p:blipFill>
        <p:spPr>
          <a:xfrm>
            <a:off x="6789985" y="2542934"/>
            <a:ext cx="4840686" cy="2743055"/>
          </a:xfrm>
          <a:prstGeom prst="rect">
            <a:avLst/>
          </a:prstGeom>
          <a:effectLst>
            <a:outerShdw blurRad="127000" sx="105000" sy="105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1080502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Retrospective Start, Stop, Continue Template</a:t>
            </a:r>
          </a:p>
        </p:txBody>
      </p:sp>
      <p:graphicFrame>
        <p:nvGraphicFramePr>
          <p:cNvPr id="8" name="Table 7">
            <a:extLst>
              <a:ext uri="{FF2B5EF4-FFF2-40B4-BE49-F238E27FC236}">
                <a16:creationId xmlns:a16="http://schemas.microsoft.com/office/drawing/2014/main" id="{11F7AF4E-D318-2578-948D-53FF7019CCE5}"/>
              </a:ext>
            </a:extLst>
          </p:cNvPr>
          <p:cNvGraphicFramePr>
            <a:graphicFrameLocks noGrp="1"/>
          </p:cNvGraphicFramePr>
          <p:nvPr>
            <p:extLst>
              <p:ext uri="{D42A27DB-BD31-4B8C-83A1-F6EECF244321}">
                <p14:modId xmlns:p14="http://schemas.microsoft.com/office/powerpoint/2010/main" val="2145417601"/>
              </p:ext>
            </p:extLst>
          </p:nvPr>
        </p:nvGraphicFramePr>
        <p:xfrm>
          <a:off x="550333" y="811846"/>
          <a:ext cx="11065932" cy="5538153"/>
        </p:xfrm>
        <a:graphic>
          <a:graphicData uri="http://schemas.openxmlformats.org/drawingml/2006/table">
            <a:tbl>
              <a:tblPr firstRow="1" firstCol="1" bandRow="1"/>
              <a:tblGrid>
                <a:gridCol w="3688644">
                  <a:extLst>
                    <a:ext uri="{9D8B030D-6E8A-4147-A177-3AD203B41FA5}">
                      <a16:colId xmlns:a16="http://schemas.microsoft.com/office/drawing/2014/main" val="4129340137"/>
                    </a:ext>
                  </a:extLst>
                </a:gridCol>
                <a:gridCol w="3688644">
                  <a:extLst>
                    <a:ext uri="{9D8B030D-6E8A-4147-A177-3AD203B41FA5}">
                      <a16:colId xmlns:a16="http://schemas.microsoft.com/office/drawing/2014/main" val="4197762204"/>
                    </a:ext>
                  </a:extLst>
                </a:gridCol>
                <a:gridCol w="3688644">
                  <a:extLst>
                    <a:ext uri="{9D8B030D-6E8A-4147-A177-3AD203B41FA5}">
                      <a16:colId xmlns:a16="http://schemas.microsoft.com/office/drawing/2014/main" val="3367760372"/>
                    </a:ext>
                  </a:extLst>
                </a:gridCol>
              </a:tblGrid>
              <a:tr h="631483">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START</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start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STOP</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stop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05C4F"/>
                    </a:solidFill>
                  </a:tcPr>
                </a:tc>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continue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C000"/>
                    </a:solidFill>
                  </a:tcPr>
                </a:tc>
                <a:extLst>
                  <a:ext uri="{0D108BD9-81ED-4DB2-BD59-A6C34878D82A}">
                    <a16:rowId xmlns:a16="http://schemas.microsoft.com/office/drawing/2014/main" val="2413988523"/>
                  </a:ext>
                </a:extLst>
              </a:tr>
              <a:tr h="4906670">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Start doing 1</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Start doing 2</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Start doing 3</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Stop doing 1</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Stop doing 2</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Stop doing 3</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 doing 1</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 doing 2</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 doing 3</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010375707"/>
                  </a:ext>
                </a:extLst>
              </a:tr>
            </a:tbl>
          </a:graphicData>
        </a:graphic>
      </p:graphicFrame>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268</TotalTime>
  <Words>262</Words>
  <Application>Microsoft Office PowerPoint</Application>
  <PresentationFormat>Widescreen</PresentationFormat>
  <Paragraphs>24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117</cp:revision>
  <dcterms:created xsi:type="dcterms:W3CDTF">2024-08-04T17:37:47Z</dcterms:created>
  <dcterms:modified xsi:type="dcterms:W3CDTF">2024-08-25T19:56:08Z</dcterms:modified>
</cp:coreProperties>
</file>