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Lst>
  <p:notesMasterIdLst>
    <p:notesMasterId r:id="rId6"/>
  </p:notesMasterIdLst>
  <p:sldIdLst>
    <p:sldId id="408" r:id="rId2"/>
    <p:sldId id="446" r:id="rId3"/>
    <p:sldId id="447"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C9300"/>
    <a:srgbClr val="B2F8FA"/>
    <a:srgbClr val="1EE9FA"/>
    <a:srgbClr val="16A8B4"/>
    <a:srgbClr val="CD00DC"/>
    <a:srgbClr val="00545E"/>
    <a:srgbClr val="007F1F"/>
    <a:srgbClr val="007F6B"/>
    <a:srgbClr val="305100"/>
    <a:srgbClr val="396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298" autoAdjust="0"/>
    <p:restoredTop sz="96058"/>
  </p:normalViewPr>
  <p:slideViewPr>
    <p:cSldViewPr snapToGrid="0" snapToObjects="1">
      <p:cViewPr varScale="1">
        <p:scale>
          <a:sx n="81" d="100"/>
          <a:sy n="81" d="100"/>
        </p:scale>
        <p:origin x="1734" y="120"/>
      </p:cViewPr>
      <p:guideLst/>
    </p:cSldViewPr>
  </p:slideViewPr>
  <p:outlineViewPr>
    <p:cViewPr>
      <p:scale>
        <a:sx n="33" d="100"/>
        <a:sy n="33" d="100"/>
      </p:scale>
      <p:origin x="0" y="0"/>
    </p:cViewPr>
    <p:sldLst>
      <p:sld r:id="rId1" collapse="1"/>
    </p:sldLst>
  </p:outlineViewPr>
  <p:notesTextViewPr>
    <p:cViewPr>
      <p:scale>
        <a:sx n="1" d="1"/>
        <a:sy n="1" d="1"/>
      </p:scale>
      <p:origin x="0" y="0"/>
    </p:cViewPr>
  </p:notesTextViewPr>
  <p:sorterViewPr>
    <p:cViewPr>
      <p:scale>
        <a:sx n="200" d="100"/>
        <a:sy n="2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1" Type="http://schemas.openxmlformats.org/officeDocument/2006/relationships/slide" Target="slides/slide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8/16/2024</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E8C815-44EA-5B9D-4E7D-9F038BA4F1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C8ECA00-7141-7B2C-05AD-B6F2CD13FBB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A1F75E0-711D-2208-F02B-E787A584184B}"/>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5" name="Footer Placeholder 4">
            <a:extLst>
              <a:ext uri="{FF2B5EF4-FFF2-40B4-BE49-F238E27FC236}">
                <a16:creationId xmlns:a16="http://schemas.microsoft.com/office/drawing/2014/main" id="{958F4B04-7DE5-CE59-4A09-A001A241E3D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BA45D45-1C12-E1A4-2952-0BE3B2F51DD7}"/>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1464576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75AF4-C262-7FD8-2C9E-D850B9674D2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324D241-41C2-15FA-EC2B-5E0D65A1F0B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95BD1F-E093-B1FA-72F7-167A9CE7B583}"/>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5" name="Footer Placeholder 4">
            <a:extLst>
              <a:ext uri="{FF2B5EF4-FFF2-40B4-BE49-F238E27FC236}">
                <a16:creationId xmlns:a16="http://schemas.microsoft.com/office/drawing/2014/main" id="{64C3205B-B51E-AFE7-CF00-B08BA1AB954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4696464-AFAD-33B9-B94E-D10E8107D9A7}"/>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8661764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0551487-BC27-471F-7A44-3E7F2BC2E220}"/>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2BD1260-B0A4-1961-DFCB-58BA62B59D7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0A41B0-025C-99C0-4616-43A224E3AF62}"/>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5" name="Footer Placeholder 4">
            <a:extLst>
              <a:ext uri="{FF2B5EF4-FFF2-40B4-BE49-F238E27FC236}">
                <a16:creationId xmlns:a16="http://schemas.microsoft.com/office/drawing/2014/main" id="{789FB588-0699-FE3F-2ECF-3D05056EB1D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BCC8B1-F049-1E69-6C0B-FA9098EDC6A2}"/>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40734000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27135-A323-F14F-A6CA-766D004585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566C32-B69C-B73D-7000-E78AF239C87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3F2B461-E70C-2988-B343-CAE126E49AA8}"/>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5" name="Footer Placeholder 4">
            <a:extLst>
              <a:ext uri="{FF2B5EF4-FFF2-40B4-BE49-F238E27FC236}">
                <a16:creationId xmlns:a16="http://schemas.microsoft.com/office/drawing/2014/main" id="{3597FF5D-2177-DC50-93C7-64F6DDB4EAD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819B735-EEC0-53C8-ABFC-D1EA7CF0241B}"/>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297078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CBFD66-1D2A-828A-14DD-759CEDFC601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0362F04-A527-0A93-5521-13CC3C705A3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52B012F-2995-49D8-BBAC-BC5E84D24ED6}"/>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5" name="Footer Placeholder 4">
            <a:extLst>
              <a:ext uri="{FF2B5EF4-FFF2-40B4-BE49-F238E27FC236}">
                <a16:creationId xmlns:a16="http://schemas.microsoft.com/office/drawing/2014/main" id="{3F0E2AFF-C2F5-8B23-BFD0-434C93671F1D}"/>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B83A0E8-6DEF-E912-EAC7-81CE8574E4BF}"/>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826641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632D2-9630-F308-52D4-0B84B39103E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40C87D-A0C9-F8BF-45A0-5F84932A5B2F}"/>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35BE7EE-ACA1-A353-7D1D-02724C28898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817FF5F-37B9-ADCE-C7AF-027BB1C37A99}"/>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6" name="Footer Placeholder 5">
            <a:extLst>
              <a:ext uri="{FF2B5EF4-FFF2-40B4-BE49-F238E27FC236}">
                <a16:creationId xmlns:a16="http://schemas.microsoft.com/office/drawing/2014/main" id="{246B4FF8-6EA7-22C0-0029-650CFEE57E39}"/>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B3A74F7-8588-A699-5BF6-03F0E062EA88}"/>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744538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211AC2-A991-FDDC-A1C6-C4D915F843B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06351F12-3C35-F6A4-98A6-0989BE9453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266EE3F-CF67-8ADD-10F6-634D8615E0D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422D2E6-7E0C-083E-84E5-AA28115A14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F4EFF3-B5DD-36BC-9640-7E5D56CDD5D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26CA9C9-0707-2EBD-90ED-3750E347AAC7}"/>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8" name="Footer Placeholder 7">
            <a:extLst>
              <a:ext uri="{FF2B5EF4-FFF2-40B4-BE49-F238E27FC236}">
                <a16:creationId xmlns:a16="http://schemas.microsoft.com/office/drawing/2014/main" id="{951B3517-33B0-D9F9-B0F4-7DAFF9F35E4E}"/>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2CA4D2A5-8B04-F461-64F7-7A7CCD348DEB}"/>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7131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5C6AF4-5741-410A-2ECB-715FBDF7B6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A951C5D-5A57-5688-905D-98968BFD3854}"/>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4" name="Footer Placeholder 3">
            <a:extLst>
              <a:ext uri="{FF2B5EF4-FFF2-40B4-BE49-F238E27FC236}">
                <a16:creationId xmlns:a16="http://schemas.microsoft.com/office/drawing/2014/main" id="{3985A6C4-206B-FD80-D867-00CEB307C496}"/>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2E2906EF-4C42-3530-140F-8C2F0444987C}"/>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071127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2DF8097-6C28-B041-6219-0E843313711F}"/>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3" name="Footer Placeholder 2">
            <a:extLst>
              <a:ext uri="{FF2B5EF4-FFF2-40B4-BE49-F238E27FC236}">
                <a16:creationId xmlns:a16="http://schemas.microsoft.com/office/drawing/2014/main" id="{B01AABC8-C506-E65C-9AA0-EF507744CAB1}"/>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325292D-55D0-D75C-9810-D32439471966}"/>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1005793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A9E89-33B0-72DC-391A-F6D74CDBCC3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EE79B61-A1FF-3818-D38C-909C908FC6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A9C6DE-7DA9-5890-81D5-980EF20A479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00B7D1-0044-C67D-2B98-02457BD1684A}"/>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6" name="Footer Placeholder 5">
            <a:extLst>
              <a:ext uri="{FF2B5EF4-FFF2-40B4-BE49-F238E27FC236}">
                <a16:creationId xmlns:a16="http://schemas.microsoft.com/office/drawing/2014/main" id="{90EB185C-8F22-55C2-2F07-5284CF007F7F}"/>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89F96EB-122E-CF28-33FB-08A0F6D3FAED}"/>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0269950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643105-2D59-CA6B-12B9-9AA86B649D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8CA637E-5EFF-5CC7-E8CF-FCF03C38747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C267BA3E-850A-5A41-0E65-CD5840ECC4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A379C6C-C7C6-C1DB-9086-FA2439471F38}"/>
              </a:ext>
            </a:extLst>
          </p:cNvPr>
          <p:cNvSpPr>
            <a:spLocks noGrp="1"/>
          </p:cNvSpPr>
          <p:nvPr>
            <p:ph type="dt" sz="half" idx="10"/>
          </p:nvPr>
        </p:nvSpPr>
        <p:spPr/>
        <p:txBody>
          <a:bodyPr/>
          <a:lstStyle/>
          <a:p>
            <a:fld id="{7381E756-E947-FD4A-8A23-D2C983A1A8BD}" type="datetimeFigureOut">
              <a:rPr lang="en-US" smtClean="0"/>
              <a:t>8/16/2024</a:t>
            </a:fld>
            <a:endParaRPr lang="en-US" dirty="0"/>
          </a:p>
        </p:txBody>
      </p:sp>
      <p:sp>
        <p:nvSpPr>
          <p:cNvPr id="6" name="Footer Placeholder 5">
            <a:extLst>
              <a:ext uri="{FF2B5EF4-FFF2-40B4-BE49-F238E27FC236}">
                <a16:creationId xmlns:a16="http://schemas.microsoft.com/office/drawing/2014/main" id="{C24AEBC6-6F89-EB56-C1F2-FB5D9B9E1360}"/>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E0F6D7B-B671-2BD8-958B-FDA27E904969}"/>
              </a:ext>
            </a:extLst>
          </p:cNvPr>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324385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5170D0-9E3B-B0C8-6411-0C72FFBD8BC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555B3B5-6A42-F0F1-EBCF-D14529F969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913A06C-AA4D-65CC-F2BD-9498E3DB79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7381E756-E947-FD4A-8A23-D2C983A1A8BD}" type="datetimeFigureOut">
              <a:rPr lang="en-US" smtClean="0"/>
              <a:t>8/16/2024</a:t>
            </a:fld>
            <a:endParaRPr lang="en-US" dirty="0"/>
          </a:p>
        </p:txBody>
      </p:sp>
      <p:sp>
        <p:nvSpPr>
          <p:cNvPr id="5" name="Footer Placeholder 4">
            <a:extLst>
              <a:ext uri="{FF2B5EF4-FFF2-40B4-BE49-F238E27FC236}">
                <a16:creationId xmlns:a16="http://schemas.microsoft.com/office/drawing/2014/main" id="{50118081-D161-EC69-C1C9-6E3A9930866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dirty="0"/>
          </a:p>
        </p:txBody>
      </p:sp>
      <p:sp>
        <p:nvSpPr>
          <p:cNvPr id="6" name="Slide Number Placeholder 5">
            <a:extLst>
              <a:ext uri="{FF2B5EF4-FFF2-40B4-BE49-F238E27FC236}">
                <a16:creationId xmlns:a16="http://schemas.microsoft.com/office/drawing/2014/main" id="{DC932E8B-5F4C-E37D-FB2A-9AAE4647CA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9134805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145&amp;utm_source=template-powerpoint&amp;utm_medium=content&amp;utm_campaign=Blank+Basic+Agile+Epic+Slide+Template-powerpoint-12145&amp;lpa=Blank+Basic+Agile+Epic+Slide+Template+powerpoint+12145" TargetMode="External"/><Relationship Id="rId2" Type="http://schemas.openxmlformats.org/officeDocument/2006/relationships/image" Target="../media/image1.png"/><Relationship Id="rId1" Type="http://schemas.openxmlformats.org/officeDocument/2006/relationships/slideLayout" Target="../slideLayouts/slideLayout7.xml"/><Relationship Id="rId5" Type="http://schemas.openxmlformats.org/officeDocument/2006/relationships/image" Target="../media/image3.png"/><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A8DBC8DA-32E0-BEA0-5780-166A54D97B2C}"/>
              </a:ext>
            </a:extLst>
          </p:cNvPr>
          <p:cNvSpPr txBox="1"/>
          <p:nvPr/>
        </p:nvSpPr>
        <p:spPr>
          <a:xfrm>
            <a:off x="249647" y="282533"/>
            <a:ext cx="6223342" cy="1077218"/>
          </a:xfrm>
          <a:prstGeom prst="rect">
            <a:avLst/>
          </a:prstGeom>
          <a:noFill/>
          <a:effectLst/>
        </p:spPr>
        <p:txBody>
          <a:bodyPr wrap="square" rtlCol="0">
            <a:spAutoFit/>
          </a:bodyPr>
          <a:lstStyle/>
          <a:p>
            <a:r>
              <a:rPr lang="en-US" sz="3200" b="1" dirty="0">
                <a:solidFill>
                  <a:srgbClr val="001033"/>
                </a:solidFill>
                <a:latin typeface="Century Gothic" panose="020B0502020202020204" pitchFamily="34" charset="0"/>
              </a:rPr>
              <a:t>Basic Agile Epic Slide Template</a:t>
            </a:r>
            <a:endParaRPr lang="en-US" sz="3200" spc="300" dirty="0">
              <a:solidFill>
                <a:srgbClr val="001033"/>
              </a:solidFill>
              <a:latin typeface="Century Gothic" panose="020B0502020202020204" pitchFamily="34" charset="0"/>
            </a:endParaRPr>
          </a:p>
        </p:txBody>
      </p:sp>
      <p:pic>
        <p:nvPicPr>
          <p:cNvPr id="3" name="Picture 2">
            <a:hlinkClick r:id="rId3"/>
            <a:extLst>
              <a:ext uri="{FF2B5EF4-FFF2-40B4-BE49-F238E27FC236}">
                <a16:creationId xmlns:a16="http://schemas.microsoft.com/office/drawing/2014/main" id="{9BAB831A-F102-DDC5-7497-9C20C77AA69F}"/>
              </a:ext>
            </a:extLst>
          </p:cNvPr>
          <p:cNvPicPr>
            <a:picLocks noChangeAspect="1"/>
          </p:cNvPicPr>
          <p:nvPr/>
        </p:nvPicPr>
        <p:blipFill>
          <a:blip r:embed="rId4"/>
          <a:srcRect/>
          <a:stretch/>
        </p:blipFill>
        <p:spPr>
          <a:xfrm>
            <a:off x="7699738" y="310605"/>
            <a:ext cx="4170546" cy="829501"/>
          </a:xfrm>
          <a:prstGeom prst="rect">
            <a:avLst/>
          </a:prstGeom>
        </p:spPr>
      </p:pic>
      <p:sp>
        <p:nvSpPr>
          <p:cNvPr id="6" name="TextBox 5">
            <a:extLst>
              <a:ext uri="{FF2B5EF4-FFF2-40B4-BE49-F238E27FC236}">
                <a16:creationId xmlns:a16="http://schemas.microsoft.com/office/drawing/2014/main" id="{2497AB8F-1586-ED00-9B7B-D55632F753CA}"/>
              </a:ext>
            </a:extLst>
          </p:cNvPr>
          <p:cNvSpPr txBox="1"/>
          <p:nvPr/>
        </p:nvSpPr>
        <p:spPr>
          <a:xfrm>
            <a:off x="293143" y="1930203"/>
            <a:ext cx="4815570" cy="4357347"/>
          </a:xfrm>
          <a:prstGeom prst="rect">
            <a:avLst/>
          </a:prstGeom>
          <a:noFill/>
        </p:spPr>
        <p:txBody>
          <a:bodyPr wrap="square" rtlCol="0">
            <a:spAutoFit/>
          </a:bodyPr>
          <a:lstStyle/>
          <a:p>
            <a:pPr algn="l" rtl="0">
              <a:lnSpc>
                <a:spcPct val="150000"/>
              </a:lnSpc>
              <a:spcBef>
                <a:spcPts val="0"/>
              </a:spcBef>
              <a:spcAft>
                <a:spcPts val="1200"/>
              </a:spcAft>
            </a:pPr>
            <a:r>
              <a:rPr lang="en-US" sz="1500" b="1" i="0" u="none" strike="noStrike" dirty="0">
                <a:solidFill>
                  <a:srgbClr val="000000"/>
                </a:solidFill>
                <a:effectLst/>
                <a:latin typeface="Century Gothic" panose="020B0502020202020204" pitchFamily="34" charset="0"/>
              </a:rPr>
              <a:t>When to Use This Template</a:t>
            </a:r>
            <a:r>
              <a:rPr lang="en-US" sz="1500" i="0" u="none" strike="noStrike" dirty="0">
                <a:solidFill>
                  <a:srgbClr val="000000"/>
                </a:solidFill>
                <a:effectLst/>
                <a:latin typeface="Century Gothic" panose="020B0502020202020204" pitchFamily="34" charset="0"/>
              </a:rPr>
              <a:t>: Use this basic Agile epic slide template to organize the primary themes of a project, detailing its epics and their associated tasks or user stories. The template is particularly helpful for planning and communicating a project’s scope. </a:t>
            </a:r>
          </a:p>
          <a:p>
            <a:pPr algn="l" rtl="0">
              <a:lnSpc>
                <a:spcPct val="150000"/>
              </a:lnSpc>
              <a:spcBef>
                <a:spcPts val="0"/>
              </a:spcBef>
              <a:spcAft>
                <a:spcPts val="1200"/>
              </a:spcAft>
            </a:pPr>
            <a:r>
              <a:rPr lang="en-US" sz="1500" b="1" i="0" u="none" strike="noStrike" dirty="0">
                <a:solidFill>
                  <a:srgbClr val="000000"/>
                </a:solidFill>
                <a:effectLst/>
                <a:latin typeface="Century Gothic" panose="020B0502020202020204" pitchFamily="34" charset="0"/>
              </a:rPr>
              <a:t>Notable Template Features</a:t>
            </a:r>
            <a:r>
              <a:rPr lang="en-US" sz="1500" i="0" u="none" strike="noStrike" dirty="0">
                <a:solidFill>
                  <a:srgbClr val="000000"/>
                </a:solidFill>
                <a:effectLst/>
                <a:latin typeface="Century Gothic" panose="020B0502020202020204" pitchFamily="34" charset="0"/>
              </a:rPr>
              <a:t>: Available in a blank version or with example text, this presentation-ready template includes sections for overarching project themes, epic names, and related tasks or user stories. This layout allows you to clearly outline and easily access all key project elements. </a:t>
            </a:r>
          </a:p>
        </p:txBody>
      </p:sp>
      <p:pic>
        <p:nvPicPr>
          <p:cNvPr id="8" name="Picture 7" descr="A diagram of a network efficiency&#10;&#10;Description automatically generated">
            <a:extLst>
              <a:ext uri="{FF2B5EF4-FFF2-40B4-BE49-F238E27FC236}">
                <a16:creationId xmlns:a16="http://schemas.microsoft.com/office/drawing/2014/main" id="{CE3EAEE5-3624-83D4-A7BA-F67A8BEEED88}"/>
              </a:ext>
            </a:extLst>
          </p:cNvPr>
          <p:cNvPicPr>
            <a:picLocks noChangeAspect="1"/>
          </p:cNvPicPr>
          <p:nvPr/>
        </p:nvPicPr>
        <p:blipFill>
          <a:blip r:embed="rId5"/>
          <a:stretch>
            <a:fillRect/>
          </a:stretch>
        </p:blipFill>
        <p:spPr>
          <a:xfrm>
            <a:off x="5330524" y="2013995"/>
            <a:ext cx="6539759" cy="3686161"/>
          </a:xfrm>
          <a:prstGeom prst="rect">
            <a:avLst/>
          </a:prstGeom>
          <a:effectLst>
            <a:outerShdw blurRad="123630" dist="59083" dir="2700000" algn="tl" rotWithShape="0">
              <a:prstClr val="black">
                <a:alpha val="40000"/>
              </a:prstClr>
            </a:outerShdw>
          </a:effectLst>
        </p:spPr>
      </p:pic>
    </p:spTree>
    <p:extLst>
      <p:ext uri="{BB962C8B-B14F-4D97-AF65-F5344CB8AC3E}">
        <p14:creationId xmlns:p14="http://schemas.microsoft.com/office/powerpoint/2010/main" val="29369786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extLst>
              <a:ext uri="{BEBA8EAE-BF5A-486C-A8C5-ECC9F3942E4B}">
                <a14:imgProps xmlns:a14="http://schemas.microsoft.com/office/drawing/2010/main">
                  <a14:imgLayer r:embed="rId3">
                    <a14:imgEffect>
                      <a14:brightnessContrast contrast="-7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DDADC9B8-9918-35F9-D3E3-D2BE5869D986}"/>
              </a:ext>
            </a:extLst>
          </p:cNvPr>
          <p:cNvSpPr/>
          <p:nvPr/>
        </p:nvSpPr>
        <p:spPr>
          <a:xfrm>
            <a:off x="0" y="0"/>
            <a:ext cx="12192000" cy="6858000"/>
          </a:xfrm>
          <a:prstGeom prst="rect">
            <a:avLst/>
          </a:prstGeom>
          <a:gradFill>
            <a:gsLst>
              <a:gs pos="12000">
                <a:schemeClr val="bg1">
                  <a:alpha val="0"/>
                </a:schemeClr>
              </a:gs>
              <a:gs pos="100000">
                <a:schemeClr val="bg2">
                  <a:lumMod val="75000"/>
                  <a:alpha val="38822"/>
                </a:schemeClr>
              </a:gs>
            </a:gsLst>
            <a:lin ang="270000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6" name="Rounded Rectangle 135">
            <a:extLst>
              <a:ext uri="{FF2B5EF4-FFF2-40B4-BE49-F238E27FC236}">
                <a16:creationId xmlns:a16="http://schemas.microsoft.com/office/drawing/2014/main" id="{0E35E491-7037-DD02-BA08-571CA2D56227}"/>
              </a:ext>
            </a:extLst>
          </p:cNvPr>
          <p:cNvSpPr/>
          <p:nvPr/>
        </p:nvSpPr>
        <p:spPr>
          <a:xfrm>
            <a:off x="836021" y="3736033"/>
            <a:ext cx="3033287" cy="822959"/>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40" name="Rounded Rectangle 139">
            <a:extLst>
              <a:ext uri="{FF2B5EF4-FFF2-40B4-BE49-F238E27FC236}">
                <a16:creationId xmlns:a16="http://schemas.microsoft.com/office/drawing/2014/main" id="{93703D1F-722B-5C4D-79ED-33B354596FD6}"/>
              </a:ext>
            </a:extLst>
          </p:cNvPr>
          <p:cNvSpPr/>
          <p:nvPr/>
        </p:nvSpPr>
        <p:spPr>
          <a:xfrm>
            <a:off x="836021" y="4710020"/>
            <a:ext cx="3033287" cy="822959"/>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43" name="Rounded Rectangle 142">
            <a:extLst>
              <a:ext uri="{FF2B5EF4-FFF2-40B4-BE49-F238E27FC236}">
                <a16:creationId xmlns:a16="http://schemas.microsoft.com/office/drawing/2014/main" id="{62D6585E-62C2-7731-3D3A-1D2EBB1F7807}"/>
              </a:ext>
            </a:extLst>
          </p:cNvPr>
          <p:cNvSpPr/>
          <p:nvPr/>
        </p:nvSpPr>
        <p:spPr>
          <a:xfrm>
            <a:off x="836021" y="5684007"/>
            <a:ext cx="3033287" cy="822959"/>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cxnSp>
        <p:nvCxnSpPr>
          <p:cNvPr id="32" name="Straight Connector 31">
            <a:extLst>
              <a:ext uri="{FF2B5EF4-FFF2-40B4-BE49-F238E27FC236}">
                <a16:creationId xmlns:a16="http://schemas.microsoft.com/office/drawing/2014/main" id="{03AE9A5F-27AD-15A6-45BD-D121DEE8A1CA}"/>
              </a:ext>
            </a:extLst>
          </p:cNvPr>
          <p:cNvCxnSpPr>
            <a:cxnSpLocks/>
          </p:cNvCxnSpPr>
          <p:nvPr/>
        </p:nvCxnSpPr>
        <p:spPr>
          <a:xfrm>
            <a:off x="6222495" y="879890"/>
            <a:ext cx="0" cy="1100825"/>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A8D9E59C-4737-603A-D474-73A1F85ABB0D}"/>
              </a:ext>
            </a:extLst>
          </p:cNvPr>
          <p:cNvCxnSpPr>
            <a:cxnSpLocks/>
          </p:cNvCxnSpPr>
          <p:nvPr/>
        </p:nvCxnSpPr>
        <p:spPr>
          <a:xfrm>
            <a:off x="2199595" y="1618504"/>
            <a:ext cx="8037551"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4" name="TextBox 3">
            <a:extLst>
              <a:ext uri="{FF2B5EF4-FFF2-40B4-BE49-F238E27FC236}">
                <a16:creationId xmlns:a16="http://schemas.microsoft.com/office/drawing/2014/main" id="{15CA0D66-B512-0235-8E49-1EEF151C48F5}"/>
              </a:ext>
            </a:extLst>
          </p:cNvPr>
          <p:cNvSpPr txBox="1"/>
          <p:nvPr/>
        </p:nvSpPr>
        <p:spPr>
          <a:xfrm>
            <a:off x="153779" y="328952"/>
            <a:ext cx="2302037" cy="430887"/>
          </a:xfrm>
          <a:prstGeom prst="rect">
            <a:avLst/>
          </a:prstGeom>
          <a:noFill/>
          <a:effectLst/>
        </p:spPr>
        <p:txBody>
          <a:bodyPr wrap="square" tIns="0" bIns="0" rtlCol="0">
            <a:spAutoFit/>
          </a:bodyPr>
          <a:lstStyle/>
          <a:p>
            <a:r>
              <a:rPr lang="en-US" sz="2800" dirty="0">
                <a:solidFill>
                  <a:schemeClr val="tx1">
                    <a:lumMod val="50000"/>
                    <a:lumOff val="50000"/>
                  </a:schemeClr>
                </a:solidFill>
                <a:latin typeface="Century Gothic" panose="020B0502020202020204" pitchFamily="34" charset="0"/>
              </a:rPr>
              <a:t>Epic in Agile</a:t>
            </a:r>
            <a:endParaRPr lang="en-US" sz="2800" spc="300" dirty="0">
              <a:solidFill>
                <a:schemeClr val="tx1">
                  <a:lumMod val="50000"/>
                  <a:lumOff val="50000"/>
                </a:schemeClr>
              </a:solidFill>
              <a:latin typeface="Century Gothic" panose="020B0502020202020204" pitchFamily="34" charset="0"/>
            </a:endParaRPr>
          </a:p>
        </p:txBody>
      </p:sp>
      <p:sp>
        <p:nvSpPr>
          <p:cNvPr id="6" name="Rounded Rectangle 5">
            <a:extLst>
              <a:ext uri="{FF2B5EF4-FFF2-40B4-BE49-F238E27FC236}">
                <a16:creationId xmlns:a16="http://schemas.microsoft.com/office/drawing/2014/main" id="{CB25E8BD-7AF0-7941-B268-A99CFAE2EE3D}"/>
              </a:ext>
            </a:extLst>
          </p:cNvPr>
          <p:cNvSpPr/>
          <p:nvPr/>
        </p:nvSpPr>
        <p:spPr>
          <a:xfrm>
            <a:off x="3473952" y="178281"/>
            <a:ext cx="5486400" cy="1256286"/>
          </a:xfrm>
          <a:prstGeom prst="roundRect">
            <a:avLst>
              <a:gd name="adj" fmla="val 10428"/>
            </a:avLst>
          </a:prstGeom>
          <a:gradFill>
            <a:gsLst>
              <a:gs pos="25000">
                <a:srgbClr val="00545E"/>
              </a:gs>
              <a:gs pos="100000">
                <a:srgbClr val="00A4B8"/>
              </a:gs>
            </a:gsLst>
            <a:lin ang="8100000" scaled="0"/>
          </a:gradFill>
          <a:ln>
            <a:noFill/>
          </a:ln>
          <a:effectLst>
            <a:innerShdw blurRad="63500" dist="50800" dir="135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3000" dirty="0">
                <a:solidFill>
                  <a:schemeClr val="bg1"/>
                </a:solidFill>
                <a:latin typeface="Century Gothic" panose="020B0502020202020204" pitchFamily="34" charset="0"/>
              </a:rPr>
              <a:t>Initiative Title</a:t>
            </a:r>
            <a:endParaRPr lang="en-US" sz="3000" spc="300" dirty="0">
              <a:solidFill>
                <a:schemeClr val="bg1"/>
              </a:solidFill>
              <a:latin typeface="Century Gothic" panose="020B0502020202020204" pitchFamily="34" charset="0"/>
            </a:endParaRPr>
          </a:p>
        </p:txBody>
      </p:sp>
      <p:cxnSp>
        <p:nvCxnSpPr>
          <p:cNvPr id="96" name="Straight Connector 95">
            <a:extLst>
              <a:ext uri="{FF2B5EF4-FFF2-40B4-BE49-F238E27FC236}">
                <a16:creationId xmlns:a16="http://schemas.microsoft.com/office/drawing/2014/main" id="{05CFFC38-B28F-E6A8-2DC9-644737E0B016}"/>
              </a:ext>
            </a:extLst>
          </p:cNvPr>
          <p:cNvCxnSpPr>
            <a:cxnSpLocks/>
          </p:cNvCxnSpPr>
          <p:nvPr/>
        </p:nvCxnSpPr>
        <p:spPr>
          <a:xfrm>
            <a:off x="2206530" y="1618504"/>
            <a:ext cx="0" cy="414463"/>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98" name="Straight Connector 97">
            <a:extLst>
              <a:ext uri="{FF2B5EF4-FFF2-40B4-BE49-F238E27FC236}">
                <a16:creationId xmlns:a16="http://schemas.microsoft.com/office/drawing/2014/main" id="{635C4D5C-87E1-ABE9-6A9B-DDA32A3E54DF}"/>
              </a:ext>
            </a:extLst>
          </p:cNvPr>
          <p:cNvCxnSpPr>
            <a:cxnSpLocks/>
          </p:cNvCxnSpPr>
          <p:nvPr/>
        </p:nvCxnSpPr>
        <p:spPr>
          <a:xfrm>
            <a:off x="10220182" y="1618504"/>
            <a:ext cx="0" cy="414463"/>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1" name="Straight Connector 130">
            <a:extLst>
              <a:ext uri="{FF2B5EF4-FFF2-40B4-BE49-F238E27FC236}">
                <a16:creationId xmlns:a16="http://schemas.microsoft.com/office/drawing/2014/main" id="{B61AD131-42D4-AC79-AEF5-81F90363BBD6}"/>
              </a:ext>
            </a:extLst>
          </p:cNvPr>
          <p:cNvCxnSpPr>
            <a:cxnSpLocks/>
          </p:cNvCxnSpPr>
          <p:nvPr/>
        </p:nvCxnSpPr>
        <p:spPr>
          <a:xfrm>
            <a:off x="279668" y="2233818"/>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00" name="Rounded Rectangle 99">
            <a:extLst>
              <a:ext uri="{FF2B5EF4-FFF2-40B4-BE49-F238E27FC236}">
                <a16:creationId xmlns:a16="http://schemas.microsoft.com/office/drawing/2014/main" id="{B765ADED-2AA8-6CF6-EDE2-DA0B436FDA78}"/>
              </a:ext>
            </a:extLst>
          </p:cNvPr>
          <p:cNvSpPr/>
          <p:nvPr/>
        </p:nvSpPr>
        <p:spPr>
          <a:xfrm>
            <a:off x="668909" y="1831094"/>
            <a:ext cx="3200400" cy="756457"/>
          </a:xfrm>
          <a:prstGeom prst="roundRect">
            <a:avLst>
              <a:gd name="adj" fmla="val 7037"/>
            </a:avLst>
          </a:prstGeom>
          <a:gradFill>
            <a:gsLst>
              <a:gs pos="25000">
                <a:srgbClr val="007F6B"/>
              </a:gs>
              <a:gs pos="100000">
                <a:srgbClr val="02B891"/>
              </a:gs>
            </a:gsLst>
            <a:lin ang="8100000" scaled="0"/>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2000" dirty="0">
                <a:solidFill>
                  <a:schemeClr val="bg1"/>
                </a:solidFill>
                <a:latin typeface="Century Gothic" panose="020B0502020202020204" pitchFamily="34" charset="0"/>
              </a:rPr>
              <a:t>Text</a:t>
            </a:r>
          </a:p>
        </p:txBody>
      </p:sp>
      <p:sp>
        <p:nvSpPr>
          <p:cNvPr id="101" name="TextBox 100">
            <a:extLst>
              <a:ext uri="{FF2B5EF4-FFF2-40B4-BE49-F238E27FC236}">
                <a16:creationId xmlns:a16="http://schemas.microsoft.com/office/drawing/2014/main" id="{5173C40D-1911-372F-C961-9001D157F8F8}"/>
              </a:ext>
            </a:extLst>
          </p:cNvPr>
          <p:cNvSpPr txBox="1"/>
          <p:nvPr/>
        </p:nvSpPr>
        <p:spPr>
          <a:xfrm>
            <a:off x="3320668" y="2272464"/>
            <a:ext cx="548640" cy="307777"/>
          </a:xfrm>
          <a:prstGeom prst="rect">
            <a:avLst/>
          </a:prstGeom>
          <a:noFill/>
        </p:spPr>
        <p:txBody>
          <a:bodyPr wrap="square" lIns="0" rIns="45720" rtlCol="0">
            <a:spAutoFit/>
          </a:bodyPr>
          <a:lstStyle/>
          <a:p>
            <a:pPr algn="r"/>
            <a:r>
              <a:rPr lang="en-US" sz="1100" dirty="0">
                <a:solidFill>
                  <a:schemeClr val="bg1">
                    <a:alpha val="75000"/>
                  </a:schemeClr>
                </a:solidFill>
                <a:latin typeface="Century Gothic" panose="020B0502020202020204" pitchFamily="34" charset="0"/>
              </a:rPr>
              <a:t>EPIC </a:t>
            </a:r>
            <a:r>
              <a:rPr lang="en-US" sz="1400" dirty="0">
                <a:solidFill>
                  <a:schemeClr val="bg1">
                    <a:alpha val="75000"/>
                  </a:schemeClr>
                </a:solidFill>
                <a:latin typeface="Century Gothic" panose="020B0502020202020204" pitchFamily="34" charset="0"/>
              </a:rPr>
              <a:t>1</a:t>
            </a:r>
            <a:endParaRPr lang="en-US" sz="1100" dirty="0">
              <a:solidFill>
                <a:schemeClr val="bg1">
                  <a:alpha val="75000"/>
                </a:schemeClr>
              </a:solidFill>
              <a:latin typeface="Century Gothic" panose="020B0502020202020204" pitchFamily="34" charset="0"/>
            </a:endParaRPr>
          </a:p>
        </p:txBody>
      </p:sp>
      <p:sp>
        <p:nvSpPr>
          <p:cNvPr id="19" name="Rounded Rectangle 18">
            <a:extLst>
              <a:ext uri="{FF2B5EF4-FFF2-40B4-BE49-F238E27FC236}">
                <a16:creationId xmlns:a16="http://schemas.microsoft.com/office/drawing/2014/main" id="{7F33CD06-9EBB-2BCC-361F-C64E7585FC27}"/>
              </a:ext>
            </a:extLst>
          </p:cNvPr>
          <p:cNvSpPr/>
          <p:nvPr/>
        </p:nvSpPr>
        <p:spPr>
          <a:xfrm>
            <a:off x="836021" y="2762046"/>
            <a:ext cx="3033287" cy="822959"/>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26" name="TextBox 125">
            <a:extLst>
              <a:ext uri="{FF2B5EF4-FFF2-40B4-BE49-F238E27FC236}">
                <a16:creationId xmlns:a16="http://schemas.microsoft.com/office/drawing/2014/main" id="{9FCBE9AA-8515-33DF-352C-31E73769E385}"/>
              </a:ext>
            </a:extLst>
          </p:cNvPr>
          <p:cNvSpPr txBox="1"/>
          <p:nvPr/>
        </p:nvSpPr>
        <p:spPr>
          <a:xfrm>
            <a:off x="3320668" y="3272328"/>
            <a:ext cx="548640" cy="307777"/>
          </a:xfrm>
          <a:prstGeom prst="rect">
            <a:avLst/>
          </a:prstGeom>
          <a:noFill/>
        </p:spPr>
        <p:txBody>
          <a:bodyPr wrap="square" lIns="0" rIns="45720"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1</a:t>
            </a:r>
            <a:endParaRPr lang="en-US" sz="1100" dirty="0">
              <a:solidFill>
                <a:schemeClr val="bg1">
                  <a:alpha val="75000"/>
                </a:schemeClr>
              </a:solidFill>
              <a:latin typeface="Century Gothic" panose="020B0502020202020204" pitchFamily="34" charset="0"/>
            </a:endParaRPr>
          </a:p>
        </p:txBody>
      </p:sp>
      <p:cxnSp>
        <p:nvCxnSpPr>
          <p:cNvPr id="127" name="Straight Connector 126">
            <a:extLst>
              <a:ext uri="{FF2B5EF4-FFF2-40B4-BE49-F238E27FC236}">
                <a16:creationId xmlns:a16="http://schemas.microsoft.com/office/drawing/2014/main" id="{9610F12D-A590-3D93-F175-868929330DB4}"/>
              </a:ext>
            </a:extLst>
          </p:cNvPr>
          <p:cNvCxnSpPr>
            <a:cxnSpLocks/>
          </p:cNvCxnSpPr>
          <p:nvPr/>
        </p:nvCxnSpPr>
        <p:spPr>
          <a:xfrm>
            <a:off x="285655" y="2216150"/>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3" name="Straight Connector 132">
            <a:extLst>
              <a:ext uri="{FF2B5EF4-FFF2-40B4-BE49-F238E27FC236}">
                <a16:creationId xmlns:a16="http://schemas.microsoft.com/office/drawing/2014/main" id="{729E29D5-C8E7-2312-F265-F46EAA1F3C07}"/>
              </a:ext>
            </a:extLst>
          </p:cNvPr>
          <p:cNvCxnSpPr>
            <a:cxnSpLocks/>
          </p:cNvCxnSpPr>
          <p:nvPr/>
        </p:nvCxnSpPr>
        <p:spPr>
          <a:xfrm>
            <a:off x="292730" y="2976768"/>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35" name="Straight Connector 134">
            <a:extLst>
              <a:ext uri="{FF2B5EF4-FFF2-40B4-BE49-F238E27FC236}">
                <a16:creationId xmlns:a16="http://schemas.microsoft.com/office/drawing/2014/main" id="{C3DA2FDE-0E5A-AFEA-414C-FB9BE1635867}"/>
              </a:ext>
            </a:extLst>
          </p:cNvPr>
          <p:cNvCxnSpPr>
            <a:cxnSpLocks/>
          </p:cNvCxnSpPr>
          <p:nvPr/>
        </p:nvCxnSpPr>
        <p:spPr>
          <a:xfrm>
            <a:off x="285655" y="2962275"/>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7" name="Straight Connector 136">
            <a:extLst>
              <a:ext uri="{FF2B5EF4-FFF2-40B4-BE49-F238E27FC236}">
                <a16:creationId xmlns:a16="http://schemas.microsoft.com/office/drawing/2014/main" id="{5C6ED077-8993-4D82-0757-2A9214045375}"/>
              </a:ext>
            </a:extLst>
          </p:cNvPr>
          <p:cNvCxnSpPr>
            <a:cxnSpLocks/>
          </p:cNvCxnSpPr>
          <p:nvPr/>
        </p:nvCxnSpPr>
        <p:spPr>
          <a:xfrm>
            <a:off x="292730" y="3950755"/>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39" name="Straight Connector 138">
            <a:extLst>
              <a:ext uri="{FF2B5EF4-FFF2-40B4-BE49-F238E27FC236}">
                <a16:creationId xmlns:a16="http://schemas.microsoft.com/office/drawing/2014/main" id="{09FE15B2-FD4A-DE49-6A40-6C9A96127CA7}"/>
              </a:ext>
            </a:extLst>
          </p:cNvPr>
          <p:cNvCxnSpPr>
            <a:cxnSpLocks/>
          </p:cNvCxnSpPr>
          <p:nvPr/>
        </p:nvCxnSpPr>
        <p:spPr>
          <a:xfrm>
            <a:off x="285655" y="3945787"/>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41" name="Straight Connector 140">
            <a:extLst>
              <a:ext uri="{FF2B5EF4-FFF2-40B4-BE49-F238E27FC236}">
                <a16:creationId xmlns:a16="http://schemas.microsoft.com/office/drawing/2014/main" id="{CA7160F4-BA9C-21AA-653E-ECDE09C9DDA2}"/>
              </a:ext>
            </a:extLst>
          </p:cNvPr>
          <p:cNvCxnSpPr>
            <a:cxnSpLocks/>
          </p:cNvCxnSpPr>
          <p:nvPr/>
        </p:nvCxnSpPr>
        <p:spPr>
          <a:xfrm>
            <a:off x="292730" y="492474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42" name="Straight Connector 141">
            <a:extLst>
              <a:ext uri="{FF2B5EF4-FFF2-40B4-BE49-F238E27FC236}">
                <a16:creationId xmlns:a16="http://schemas.microsoft.com/office/drawing/2014/main" id="{2855F2A4-A197-F2F8-E0C6-C6E80C013E8E}"/>
              </a:ext>
            </a:extLst>
          </p:cNvPr>
          <p:cNvCxnSpPr>
            <a:cxnSpLocks/>
          </p:cNvCxnSpPr>
          <p:nvPr/>
        </p:nvCxnSpPr>
        <p:spPr>
          <a:xfrm>
            <a:off x="285655" y="4951524"/>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44" name="Straight Connector 143">
            <a:extLst>
              <a:ext uri="{FF2B5EF4-FFF2-40B4-BE49-F238E27FC236}">
                <a16:creationId xmlns:a16="http://schemas.microsoft.com/office/drawing/2014/main" id="{37B22899-90C2-F50A-3FFB-1DC1AA62CD66}"/>
              </a:ext>
            </a:extLst>
          </p:cNvPr>
          <p:cNvCxnSpPr>
            <a:cxnSpLocks/>
          </p:cNvCxnSpPr>
          <p:nvPr/>
        </p:nvCxnSpPr>
        <p:spPr>
          <a:xfrm>
            <a:off x="292730" y="593047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50" name="TextBox 149">
            <a:extLst>
              <a:ext uri="{FF2B5EF4-FFF2-40B4-BE49-F238E27FC236}">
                <a16:creationId xmlns:a16="http://schemas.microsoft.com/office/drawing/2014/main" id="{C2D9A7D1-8AF5-9C60-91D4-DAF749ED948B}"/>
              </a:ext>
            </a:extLst>
          </p:cNvPr>
          <p:cNvSpPr txBox="1"/>
          <p:nvPr/>
        </p:nvSpPr>
        <p:spPr>
          <a:xfrm>
            <a:off x="3320668" y="424631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2</a:t>
            </a:r>
            <a:endParaRPr lang="en-US" sz="1100" dirty="0">
              <a:solidFill>
                <a:schemeClr val="bg1">
                  <a:alpha val="75000"/>
                </a:schemeClr>
              </a:solidFill>
              <a:latin typeface="Century Gothic" panose="020B0502020202020204" pitchFamily="34" charset="0"/>
            </a:endParaRPr>
          </a:p>
        </p:txBody>
      </p:sp>
      <p:sp>
        <p:nvSpPr>
          <p:cNvPr id="151" name="TextBox 150">
            <a:extLst>
              <a:ext uri="{FF2B5EF4-FFF2-40B4-BE49-F238E27FC236}">
                <a16:creationId xmlns:a16="http://schemas.microsoft.com/office/drawing/2014/main" id="{ABB7357F-73BF-B3E6-92BC-17014FC514C1}"/>
              </a:ext>
            </a:extLst>
          </p:cNvPr>
          <p:cNvSpPr txBox="1"/>
          <p:nvPr/>
        </p:nvSpPr>
        <p:spPr>
          <a:xfrm>
            <a:off x="3305486" y="5233672"/>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3</a:t>
            </a:r>
            <a:endParaRPr lang="en-US" sz="1100" dirty="0">
              <a:solidFill>
                <a:schemeClr val="bg1">
                  <a:alpha val="75000"/>
                </a:schemeClr>
              </a:solidFill>
              <a:latin typeface="Century Gothic" panose="020B0502020202020204" pitchFamily="34" charset="0"/>
            </a:endParaRPr>
          </a:p>
        </p:txBody>
      </p:sp>
      <p:sp>
        <p:nvSpPr>
          <p:cNvPr id="152" name="TextBox 151">
            <a:extLst>
              <a:ext uri="{FF2B5EF4-FFF2-40B4-BE49-F238E27FC236}">
                <a16:creationId xmlns:a16="http://schemas.microsoft.com/office/drawing/2014/main" id="{B7254152-63AE-CBEA-9991-9EA14891E9BB}"/>
              </a:ext>
            </a:extLst>
          </p:cNvPr>
          <p:cNvSpPr txBox="1"/>
          <p:nvPr/>
        </p:nvSpPr>
        <p:spPr>
          <a:xfrm>
            <a:off x="3305486" y="619353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4</a:t>
            </a:r>
            <a:endParaRPr lang="en-US" sz="1100" dirty="0">
              <a:solidFill>
                <a:schemeClr val="bg1">
                  <a:alpha val="75000"/>
                </a:schemeClr>
              </a:solidFill>
              <a:latin typeface="Century Gothic" panose="020B0502020202020204" pitchFamily="34" charset="0"/>
            </a:endParaRPr>
          </a:p>
        </p:txBody>
      </p:sp>
      <p:sp>
        <p:nvSpPr>
          <p:cNvPr id="153" name="Rounded Rectangle 152">
            <a:extLst>
              <a:ext uri="{FF2B5EF4-FFF2-40B4-BE49-F238E27FC236}">
                <a16:creationId xmlns:a16="http://schemas.microsoft.com/office/drawing/2014/main" id="{27423C95-CC0A-5846-2774-E7D8588B4350}"/>
              </a:ext>
            </a:extLst>
          </p:cNvPr>
          <p:cNvSpPr/>
          <p:nvPr/>
        </p:nvSpPr>
        <p:spPr>
          <a:xfrm>
            <a:off x="4771129" y="3728723"/>
            <a:ext cx="3033287" cy="822959"/>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54" name="Rounded Rectangle 153">
            <a:extLst>
              <a:ext uri="{FF2B5EF4-FFF2-40B4-BE49-F238E27FC236}">
                <a16:creationId xmlns:a16="http://schemas.microsoft.com/office/drawing/2014/main" id="{6A667255-02D8-06F7-A199-4CD3BA618543}"/>
              </a:ext>
            </a:extLst>
          </p:cNvPr>
          <p:cNvSpPr/>
          <p:nvPr/>
        </p:nvSpPr>
        <p:spPr>
          <a:xfrm>
            <a:off x="4771129" y="4702710"/>
            <a:ext cx="3033287" cy="822959"/>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55" name="Rounded Rectangle 154">
            <a:extLst>
              <a:ext uri="{FF2B5EF4-FFF2-40B4-BE49-F238E27FC236}">
                <a16:creationId xmlns:a16="http://schemas.microsoft.com/office/drawing/2014/main" id="{FDB96518-BC4E-553B-E4D7-B137B9EE3692}"/>
              </a:ext>
            </a:extLst>
          </p:cNvPr>
          <p:cNvSpPr/>
          <p:nvPr/>
        </p:nvSpPr>
        <p:spPr>
          <a:xfrm>
            <a:off x="4771129" y="5676697"/>
            <a:ext cx="3033287" cy="822959"/>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cxnSp>
        <p:nvCxnSpPr>
          <p:cNvPr id="156" name="Straight Connector 155">
            <a:extLst>
              <a:ext uri="{FF2B5EF4-FFF2-40B4-BE49-F238E27FC236}">
                <a16:creationId xmlns:a16="http://schemas.microsoft.com/office/drawing/2014/main" id="{50BCB10E-E011-11B1-DEA0-38A91959982D}"/>
              </a:ext>
            </a:extLst>
          </p:cNvPr>
          <p:cNvCxnSpPr>
            <a:cxnSpLocks/>
          </p:cNvCxnSpPr>
          <p:nvPr/>
        </p:nvCxnSpPr>
        <p:spPr>
          <a:xfrm>
            <a:off x="4214776" y="2226508"/>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57" name="Rounded Rectangle 156">
            <a:extLst>
              <a:ext uri="{FF2B5EF4-FFF2-40B4-BE49-F238E27FC236}">
                <a16:creationId xmlns:a16="http://schemas.microsoft.com/office/drawing/2014/main" id="{017DD152-D552-BA91-9BAD-8D6185505207}"/>
              </a:ext>
            </a:extLst>
          </p:cNvPr>
          <p:cNvSpPr/>
          <p:nvPr/>
        </p:nvSpPr>
        <p:spPr>
          <a:xfrm>
            <a:off x="4604017" y="1823784"/>
            <a:ext cx="3200400" cy="756457"/>
          </a:xfrm>
          <a:prstGeom prst="roundRect">
            <a:avLst>
              <a:gd name="adj" fmla="val 7037"/>
            </a:avLst>
          </a:prstGeom>
          <a:gradFill>
            <a:gsLst>
              <a:gs pos="25000">
                <a:srgbClr val="007F1F"/>
              </a:gs>
              <a:gs pos="100000">
                <a:srgbClr val="00B831"/>
              </a:gs>
            </a:gsLst>
            <a:lin ang="8100000" scaled="0"/>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2000" dirty="0">
                <a:solidFill>
                  <a:schemeClr val="bg1"/>
                </a:solidFill>
                <a:latin typeface="Century Gothic" panose="020B0502020202020204" pitchFamily="34" charset="0"/>
              </a:rPr>
              <a:t>Text</a:t>
            </a:r>
          </a:p>
        </p:txBody>
      </p:sp>
      <p:sp>
        <p:nvSpPr>
          <p:cNvPr id="158" name="TextBox 157">
            <a:extLst>
              <a:ext uri="{FF2B5EF4-FFF2-40B4-BE49-F238E27FC236}">
                <a16:creationId xmlns:a16="http://schemas.microsoft.com/office/drawing/2014/main" id="{822F8B20-4FE9-633E-A977-A20B2A0E7AE2}"/>
              </a:ext>
            </a:extLst>
          </p:cNvPr>
          <p:cNvSpPr txBox="1"/>
          <p:nvPr/>
        </p:nvSpPr>
        <p:spPr>
          <a:xfrm>
            <a:off x="7255776" y="2265154"/>
            <a:ext cx="548640" cy="307777"/>
          </a:xfrm>
          <a:prstGeom prst="rect">
            <a:avLst/>
          </a:prstGeom>
          <a:noFill/>
        </p:spPr>
        <p:txBody>
          <a:bodyPr wrap="square" lIns="0" rIns="73152" rtlCol="0">
            <a:spAutoFit/>
          </a:bodyPr>
          <a:lstStyle/>
          <a:p>
            <a:pPr algn="r"/>
            <a:r>
              <a:rPr lang="en-US" sz="1100" dirty="0">
                <a:solidFill>
                  <a:schemeClr val="bg1">
                    <a:alpha val="75000"/>
                  </a:schemeClr>
                </a:solidFill>
                <a:latin typeface="Century Gothic" panose="020B0502020202020204" pitchFamily="34" charset="0"/>
              </a:rPr>
              <a:t>EPIC </a:t>
            </a:r>
            <a:r>
              <a:rPr lang="en-US" sz="1400" dirty="0">
                <a:solidFill>
                  <a:schemeClr val="bg1">
                    <a:alpha val="75000"/>
                  </a:schemeClr>
                </a:solidFill>
                <a:latin typeface="Century Gothic" panose="020B0502020202020204" pitchFamily="34" charset="0"/>
              </a:rPr>
              <a:t>2</a:t>
            </a:r>
            <a:endParaRPr lang="en-US" sz="1100" dirty="0">
              <a:solidFill>
                <a:schemeClr val="bg1">
                  <a:alpha val="75000"/>
                </a:schemeClr>
              </a:solidFill>
              <a:latin typeface="Century Gothic" panose="020B0502020202020204" pitchFamily="34" charset="0"/>
            </a:endParaRPr>
          </a:p>
        </p:txBody>
      </p:sp>
      <p:sp>
        <p:nvSpPr>
          <p:cNvPr id="159" name="Rounded Rectangle 158">
            <a:extLst>
              <a:ext uri="{FF2B5EF4-FFF2-40B4-BE49-F238E27FC236}">
                <a16:creationId xmlns:a16="http://schemas.microsoft.com/office/drawing/2014/main" id="{4247AD1D-AEB4-CEA4-D3B3-3ED47FA34CA2}"/>
              </a:ext>
            </a:extLst>
          </p:cNvPr>
          <p:cNvSpPr/>
          <p:nvPr/>
        </p:nvSpPr>
        <p:spPr>
          <a:xfrm>
            <a:off x="4771129" y="2754736"/>
            <a:ext cx="3033287" cy="822959"/>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60" name="TextBox 159">
            <a:extLst>
              <a:ext uri="{FF2B5EF4-FFF2-40B4-BE49-F238E27FC236}">
                <a16:creationId xmlns:a16="http://schemas.microsoft.com/office/drawing/2014/main" id="{E78C8CE4-1191-62CE-FAE1-B339199B58FA}"/>
              </a:ext>
            </a:extLst>
          </p:cNvPr>
          <p:cNvSpPr txBox="1"/>
          <p:nvPr/>
        </p:nvSpPr>
        <p:spPr>
          <a:xfrm>
            <a:off x="7255776" y="3265018"/>
            <a:ext cx="548640" cy="307777"/>
          </a:xfrm>
          <a:prstGeom prst="rect">
            <a:avLst/>
          </a:prstGeom>
          <a:noFill/>
        </p:spPr>
        <p:txBody>
          <a:bodyPr wrap="square" lIns="0" rIns="45720"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1</a:t>
            </a:r>
            <a:endParaRPr lang="en-US" sz="1100" dirty="0">
              <a:solidFill>
                <a:schemeClr val="bg1">
                  <a:alpha val="75000"/>
                </a:schemeClr>
              </a:solidFill>
              <a:latin typeface="Century Gothic" panose="020B0502020202020204" pitchFamily="34" charset="0"/>
            </a:endParaRPr>
          </a:p>
        </p:txBody>
      </p:sp>
      <p:cxnSp>
        <p:nvCxnSpPr>
          <p:cNvPr id="161" name="Straight Connector 160">
            <a:extLst>
              <a:ext uri="{FF2B5EF4-FFF2-40B4-BE49-F238E27FC236}">
                <a16:creationId xmlns:a16="http://schemas.microsoft.com/office/drawing/2014/main" id="{E8662E30-8493-CB65-3C66-870CA32689EB}"/>
              </a:ext>
            </a:extLst>
          </p:cNvPr>
          <p:cNvCxnSpPr>
            <a:cxnSpLocks/>
          </p:cNvCxnSpPr>
          <p:nvPr/>
        </p:nvCxnSpPr>
        <p:spPr>
          <a:xfrm>
            <a:off x="4220763" y="2208840"/>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2" name="Straight Connector 161">
            <a:extLst>
              <a:ext uri="{FF2B5EF4-FFF2-40B4-BE49-F238E27FC236}">
                <a16:creationId xmlns:a16="http://schemas.microsoft.com/office/drawing/2014/main" id="{AA9A0B8A-D247-77F2-B349-8BAEE8AEF162}"/>
              </a:ext>
            </a:extLst>
          </p:cNvPr>
          <p:cNvCxnSpPr>
            <a:cxnSpLocks/>
          </p:cNvCxnSpPr>
          <p:nvPr/>
        </p:nvCxnSpPr>
        <p:spPr>
          <a:xfrm>
            <a:off x="4227838" y="2969458"/>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D8A5CB5E-C00A-99D1-1525-82123D6C049E}"/>
              </a:ext>
            </a:extLst>
          </p:cNvPr>
          <p:cNvCxnSpPr>
            <a:cxnSpLocks/>
          </p:cNvCxnSpPr>
          <p:nvPr/>
        </p:nvCxnSpPr>
        <p:spPr>
          <a:xfrm>
            <a:off x="4220763" y="2954965"/>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4" name="Straight Connector 163">
            <a:extLst>
              <a:ext uri="{FF2B5EF4-FFF2-40B4-BE49-F238E27FC236}">
                <a16:creationId xmlns:a16="http://schemas.microsoft.com/office/drawing/2014/main" id="{7979846E-79A0-C7B5-AEE9-837951C88152}"/>
              </a:ext>
            </a:extLst>
          </p:cNvPr>
          <p:cNvCxnSpPr>
            <a:cxnSpLocks/>
          </p:cNvCxnSpPr>
          <p:nvPr/>
        </p:nvCxnSpPr>
        <p:spPr>
          <a:xfrm>
            <a:off x="4227838" y="3943445"/>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5" name="Straight Connector 164">
            <a:extLst>
              <a:ext uri="{FF2B5EF4-FFF2-40B4-BE49-F238E27FC236}">
                <a16:creationId xmlns:a16="http://schemas.microsoft.com/office/drawing/2014/main" id="{A20EA02F-3511-660B-BD5D-AAAC04783DD1}"/>
              </a:ext>
            </a:extLst>
          </p:cNvPr>
          <p:cNvCxnSpPr>
            <a:cxnSpLocks/>
          </p:cNvCxnSpPr>
          <p:nvPr/>
        </p:nvCxnSpPr>
        <p:spPr>
          <a:xfrm>
            <a:off x="4220763" y="3938477"/>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6" name="Straight Connector 165">
            <a:extLst>
              <a:ext uri="{FF2B5EF4-FFF2-40B4-BE49-F238E27FC236}">
                <a16:creationId xmlns:a16="http://schemas.microsoft.com/office/drawing/2014/main" id="{037A11D3-DA2F-5D6B-AF15-F8D8FA4C42A9}"/>
              </a:ext>
            </a:extLst>
          </p:cNvPr>
          <p:cNvCxnSpPr>
            <a:cxnSpLocks/>
          </p:cNvCxnSpPr>
          <p:nvPr/>
        </p:nvCxnSpPr>
        <p:spPr>
          <a:xfrm>
            <a:off x="4227838" y="491743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3E21695-F541-A83F-51D7-3C3FABB7338B}"/>
              </a:ext>
            </a:extLst>
          </p:cNvPr>
          <p:cNvCxnSpPr>
            <a:cxnSpLocks/>
          </p:cNvCxnSpPr>
          <p:nvPr/>
        </p:nvCxnSpPr>
        <p:spPr>
          <a:xfrm>
            <a:off x="4220763" y="4944214"/>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8" name="Straight Connector 167">
            <a:extLst>
              <a:ext uri="{FF2B5EF4-FFF2-40B4-BE49-F238E27FC236}">
                <a16:creationId xmlns:a16="http://schemas.microsoft.com/office/drawing/2014/main" id="{2A9D13AF-90B9-31B2-B607-5D43499F2F0A}"/>
              </a:ext>
            </a:extLst>
          </p:cNvPr>
          <p:cNvCxnSpPr>
            <a:cxnSpLocks/>
          </p:cNvCxnSpPr>
          <p:nvPr/>
        </p:nvCxnSpPr>
        <p:spPr>
          <a:xfrm>
            <a:off x="4227838" y="592316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69" name="TextBox 168">
            <a:extLst>
              <a:ext uri="{FF2B5EF4-FFF2-40B4-BE49-F238E27FC236}">
                <a16:creationId xmlns:a16="http://schemas.microsoft.com/office/drawing/2014/main" id="{1786041C-B3FD-760E-2495-89B21DBCCEC2}"/>
              </a:ext>
            </a:extLst>
          </p:cNvPr>
          <p:cNvSpPr txBox="1"/>
          <p:nvPr/>
        </p:nvSpPr>
        <p:spPr>
          <a:xfrm>
            <a:off x="7255776" y="423900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2</a:t>
            </a:r>
            <a:endParaRPr lang="en-US" sz="1100" dirty="0">
              <a:solidFill>
                <a:schemeClr val="bg1">
                  <a:alpha val="75000"/>
                </a:schemeClr>
              </a:solidFill>
              <a:latin typeface="Century Gothic" panose="020B0502020202020204" pitchFamily="34" charset="0"/>
            </a:endParaRPr>
          </a:p>
        </p:txBody>
      </p:sp>
      <p:sp>
        <p:nvSpPr>
          <p:cNvPr id="170" name="TextBox 169">
            <a:extLst>
              <a:ext uri="{FF2B5EF4-FFF2-40B4-BE49-F238E27FC236}">
                <a16:creationId xmlns:a16="http://schemas.microsoft.com/office/drawing/2014/main" id="{1C4301D0-75CD-A606-4CF6-90D7FB310921}"/>
              </a:ext>
            </a:extLst>
          </p:cNvPr>
          <p:cNvSpPr txBox="1"/>
          <p:nvPr/>
        </p:nvSpPr>
        <p:spPr>
          <a:xfrm>
            <a:off x="7240594" y="5226362"/>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3</a:t>
            </a:r>
            <a:endParaRPr lang="en-US" sz="1100" dirty="0">
              <a:solidFill>
                <a:schemeClr val="bg1">
                  <a:alpha val="75000"/>
                </a:schemeClr>
              </a:solidFill>
              <a:latin typeface="Century Gothic" panose="020B0502020202020204" pitchFamily="34" charset="0"/>
            </a:endParaRPr>
          </a:p>
        </p:txBody>
      </p:sp>
      <p:sp>
        <p:nvSpPr>
          <p:cNvPr id="171" name="TextBox 170">
            <a:extLst>
              <a:ext uri="{FF2B5EF4-FFF2-40B4-BE49-F238E27FC236}">
                <a16:creationId xmlns:a16="http://schemas.microsoft.com/office/drawing/2014/main" id="{9D709C3C-4026-55B8-687F-9DDA641DF5CC}"/>
              </a:ext>
            </a:extLst>
          </p:cNvPr>
          <p:cNvSpPr txBox="1"/>
          <p:nvPr/>
        </p:nvSpPr>
        <p:spPr>
          <a:xfrm>
            <a:off x="7240594" y="618622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4</a:t>
            </a:r>
            <a:endParaRPr lang="en-US" sz="1100" dirty="0">
              <a:solidFill>
                <a:schemeClr val="bg1">
                  <a:alpha val="75000"/>
                </a:schemeClr>
              </a:solidFill>
              <a:latin typeface="Century Gothic" panose="020B0502020202020204" pitchFamily="34" charset="0"/>
            </a:endParaRPr>
          </a:p>
        </p:txBody>
      </p:sp>
      <p:sp>
        <p:nvSpPr>
          <p:cNvPr id="172" name="Rounded Rectangle 171">
            <a:extLst>
              <a:ext uri="{FF2B5EF4-FFF2-40B4-BE49-F238E27FC236}">
                <a16:creationId xmlns:a16="http://schemas.microsoft.com/office/drawing/2014/main" id="{C919542B-8CCA-C9AF-D656-D892FDDBFC8C}"/>
              </a:ext>
            </a:extLst>
          </p:cNvPr>
          <p:cNvSpPr/>
          <p:nvPr/>
        </p:nvSpPr>
        <p:spPr>
          <a:xfrm>
            <a:off x="8768815" y="3736033"/>
            <a:ext cx="3033287" cy="822959"/>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73" name="Rounded Rectangle 172">
            <a:extLst>
              <a:ext uri="{FF2B5EF4-FFF2-40B4-BE49-F238E27FC236}">
                <a16:creationId xmlns:a16="http://schemas.microsoft.com/office/drawing/2014/main" id="{FD81218B-F79F-9193-BF7F-D40B52D5BC3F}"/>
              </a:ext>
            </a:extLst>
          </p:cNvPr>
          <p:cNvSpPr/>
          <p:nvPr/>
        </p:nvSpPr>
        <p:spPr>
          <a:xfrm>
            <a:off x="8768815" y="4710020"/>
            <a:ext cx="3033287" cy="822959"/>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74" name="Rounded Rectangle 173">
            <a:extLst>
              <a:ext uri="{FF2B5EF4-FFF2-40B4-BE49-F238E27FC236}">
                <a16:creationId xmlns:a16="http://schemas.microsoft.com/office/drawing/2014/main" id="{F26DD829-4B9F-EA2D-828E-7BFB066ABE08}"/>
              </a:ext>
            </a:extLst>
          </p:cNvPr>
          <p:cNvSpPr/>
          <p:nvPr/>
        </p:nvSpPr>
        <p:spPr>
          <a:xfrm>
            <a:off x="8768815" y="5684007"/>
            <a:ext cx="3033287" cy="822959"/>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cxnSp>
        <p:nvCxnSpPr>
          <p:cNvPr id="175" name="Straight Connector 174">
            <a:extLst>
              <a:ext uri="{FF2B5EF4-FFF2-40B4-BE49-F238E27FC236}">
                <a16:creationId xmlns:a16="http://schemas.microsoft.com/office/drawing/2014/main" id="{D8F68461-3A58-9A44-3A44-3098232AF6C8}"/>
              </a:ext>
            </a:extLst>
          </p:cNvPr>
          <p:cNvCxnSpPr>
            <a:cxnSpLocks/>
          </p:cNvCxnSpPr>
          <p:nvPr/>
        </p:nvCxnSpPr>
        <p:spPr>
          <a:xfrm>
            <a:off x="8212462" y="2233818"/>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76" name="Rounded Rectangle 175">
            <a:extLst>
              <a:ext uri="{FF2B5EF4-FFF2-40B4-BE49-F238E27FC236}">
                <a16:creationId xmlns:a16="http://schemas.microsoft.com/office/drawing/2014/main" id="{585E5247-0D61-53ED-A34B-49741C7D260B}"/>
              </a:ext>
            </a:extLst>
          </p:cNvPr>
          <p:cNvSpPr/>
          <p:nvPr/>
        </p:nvSpPr>
        <p:spPr>
          <a:xfrm>
            <a:off x="8601703" y="1831094"/>
            <a:ext cx="3200400" cy="756457"/>
          </a:xfrm>
          <a:prstGeom prst="roundRect">
            <a:avLst>
              <a:gd name="adj" fmla="val 7037"/>
            </a:avLst>
          </a:prstGeom>
          <a:gradFill>
            <a:gsLst>
              <a:gs pos="25000">
                <a:srgbClr val="305100"/>
              </a:gs>
              <a:gs pos="100000">
                <a:srgbClr val="4C9300"/>
              </a:gs>
            </a:gsLst>
            <a:lin ang="8100000" scaled="0"/>
          </a:gra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2000" dirty="0">
                <a:solidFill>
                  <a:schemeClr val="bg1"/>
                </a:solidFill>
                <a:latin typeface="Century Gothic" panose="020B0502020202020204" pitchFamily="34" charset="0"/>
              </a:rPr>
              <a:t>Text</a:t>
            </a:r>
          </a:p>
        </p:txBody>
      </p:sp>
      <p:sp>
        <p:nvSpPr>
          <p:cNvPr id="177" name="TextBox 176">
            <a:extLst>
              <a:ext uri="{FF2B5EF4-FFF2-40B4-BE49-F238E27FC236}">
                <a16:creationId xmlns:a16="http://schemas.microsoft.com/office/drawing/2014/main" id="{06DAC8BF-E511-D06B-84C0-35CC895F3A09}"/>
              </a:ext>
            </a:extLst>
          </p:cNvPr>
          <p:cNvSpPr txBox="1"/>
          <p:nvPr/>
        </p:nvSpPr>
        <p:spPr>
          <a:xfrm>
            <a:off x="11253462" y="2272464"/>
            <a:ext cx="548640" cy="307777"/>
          </a:xfrm>
          <a:prstGeom prst="rect">
            <a:avLst/>
          </a:prstGeom>
          <a:noFill/>
        </p:spPr>
        <p:txBody>
          <a:bodyPr wrap="square" lIns="0" rIns="73152" rtlCol="0">
            <a:spAutoFit/>
          </a:bodyPr>
          <a:lstStyle/>
          <a:p>
            <a:pPr algn="r"/>
            <a:r>
              <a:rPr lang="en-US" sz="1100" dirty="0">
                <a:solidFill>
                  <a:schemeClr val="bg1">
                    <a:alpha val="75000"/>
                  </a:schemeClr>
                </a:solidFill>
                <a:latin typeface="Century Gothic" panose="020B0502020202020204" pitchFamily="34" charset="0"/>
              </a:rPr>
              <a:t>EPIC </a:t>
            </a:r>
            <a:r>
              <a:rPr lang="en-US" sz="1400" dirty="0">
                <a:solidFill>
                  <a:schemeClr val="bg1">
                    <a:alpha val="75000"/>
                  </a:schemeClr>
                </a:solidFill>
                <a:latin typeface="Century Gothic" panose="020B0502020202020204" pitchFamily="34" charset="0"/>
              </a:rPr>
              <a:t>3</a:t>
            </a:r>
            <a:endParaRPr lang="en-US" sz="1100" dirty="0">
              <a:solidFill>
                <a:schemeClr val="bg1">
                  <a:alpha val="75000"/>
                </a:schemeClr>
              </a:solidFill>
              <a:latin typeface="Century Gothic" panose="020B0502020202020204" pitchFamily="34" charset="0"/>
            </a:endParaRPr>
          </a:p>
        </p:txBody>
      </p:sp>
      <p:sp>
        <p:nvSpPr>
          <p:cNvPr id="178" name="Rounded Rectangle 177">
            <a:extLst>
              <a:ext uri="{FF2B5EF4-FFF2-40B4-BE49-F238E27FC236}">
                <a16:creationId xmlns:a16="http://schemas.microsoft.com/office/drawing/2014/main" id="{F241BEC1-2321-010A-84FB-2EDF419F280B}"/>
              </a:ext>
            </a:extLst>
          </p:cNvPr>
          <p:cNvSpPr/>
          <p:nvPr/>
        </p:nvSpPr>
        <p:spPr>
          <a:xfrm>
            <a:off x="8768815" y="2762046"/>
            <a:ext cx="3033287" cy="822959"/>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600" dirty="0">
                <a:latin typeface="Century Gothic" panose="020B0502020202020204" pitchFamily="34" charset="0"/>
              </a:rPr>
              <a:t>Text</a:t>
            </a:r>
          </a:p>
        </p:txBody>
      </p:sp>
      <p:sp>
        <p:nvSpPr>
          <p:cNvPr id="179" name="TextBox 178">
            <a:extLst>
              <a:ext uri="{FF2B5EF4-FFF2-40B4-BE49-F238E27FC236}">
                <a16:creationId xmlns:a16="http://schemas.microsoft.com/office/drawing/2014/main" id="{4A149CE9-5923-2892-2148-8E8E16D3797B}"/>
              </a:ext>
            </a:extLst>
          </p:cNvPr>
          <p:cNvSpPr txBox="1"/>
          <p:nvPr/>
        </p:nvSpPr>
        <p:spPr>
          <a:xfrm>
            <a:off x="11253462" y="3272328"/>
            <a:ext cx="548640" cy="307777"/>
          </a:xfrm>
          <a:prstGeom prst="rect">
            <a:avLst/>
          </a:prstGeom>
          <a:noFill/>
        </p:spPr>
        <p:txBody>
          <a:bodyPr wrap="square" lIns="0" rIns="45720"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1</a:t>
            </a:r>
            <a:endParaRPr lang="en-US" sz="1100" dirty="0">
              <a:solidFill>
                <a:schemeClr val="bg1">
                  <a:alpha val="75000"/>
                </a:schemeClr>
              </a:solidFill>
              <a:latin typeface="Century Gothic" panose="020B0502020202020204" pitchFamily="34" charset="0"/>
            </a:endParaRPr>
          </a:p>
        </p:txBody>
      </p:sp>
      <p:cxnSp>
        <p:nvCxnSpPr>
          <p:cNvPr id="180" name="Straight Connector 179">
            <a:extLst>
              <a:ext uri="{FF2B5EF4-FFF2-40B4-BE49-F238E27FC236}">
                <a16:creationId xmlns:a16="http://schemas.microsoft.com/office/drawing/2014/main" id="{E4105C31-C8EF-EA6C-35B4-FDACB6D5A578}"/>
              </a:ext>
            </a:extLst>
          </p:cNvPr>
          <p:cNvCxnSpPr>
            <a:cxnSpLocks/>
          </p:cNvCxnSpPr>
          <p:nvPr/>
        </p:nvCxnSpPr>
        <p:spPr>
          <a:xfrm>
            <a:off x="8218449" y="2216150"/>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1" name="Straight Connector 180">
            <a:extLst>
              <a:ext uri="{FF2B5EF4-FFF2-40B4-BE49-F238E27FC236}">
                <a16:creationId xmlns:a16="http://schemas.microsoft.com/office/drawing/2014/main" id="{FB6A1CBD-D4BC-5621-B7BF-EA65B8ABEE6D}"/>
              </a:ext>
            </a:extLst>
          </p:cNvPr>
          <p:cNvCxnSpPr>
            <a:cxnSpLocks/>
          </p:cNvCxnSpPr>
          <p:nvPr/>
        </p:nvCxnSpPr>
        <p:spPr>
          <a:xfrm>
            <a:off x="8225524" y="2976768"/>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2" name="Straight Connector 181">
            <a:extLst>
              <a:ext uri="{FF2B5EF4-FFF2-40B4-BE49-F238E27FC236}">
                <a16:creationId xmlns:a16="http://schemas.microsoft.com/office/drawing/2014/main" id="{492436EF-36C7-7362-8A46-1AC9A9059FFD}"/>
              </a:ext>
            </a:extLst>
          </p:cNvPr>
          <p:cNvCxnSpPr>
            <a:cxnSpLocks/>
          </p:cNvCxnSpPr>
          <p:nvPr/>
        </p:nvCxnSpPr>
        <p:spPr>
          <a:xfrm>
            <a:off x="8218449" y="2962275"/>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3" name="Straight Connector 182">
            <a:extLst>
              <a:ext uri="{FF2B5EF4-FFF2-40B4-BE49-F238E27FC236}">
                <a16:creationId xmlns:a16="http://schemas.microsoft.com/office/drawing/2014/main" id="{23F3D7BA-2382-23A7-3BC4-4683B3C501D0}"/>
              </a:ext>
            </a:extLst>
          </p:cNvPr>
          <p:cNvCxnSpPr>
            <a:cxnSpLocks/>
          </p:cNvCxnSpPr>
          <p:nvPr/>
        </p:nvCxnSpPr>
        <p:spPr>
          <a:xfrm>
            <a:off x="8225524" y="3950755"/>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4" name="Straight Connector 183">
            <a:extLst>
              <a:ext uri="{FF2B5EF4-FFF2-40B4-BE49-F238E27FC236}">
                <a16:creationId xmlns:a16="http://schemas.microsoft.com/office/drawing/2014/main" id="{94013BCD-7599-D453-BF47-B4AFB4CE997A}"/>
              </a:ext>
            </a:extLst>
          </p:cNvPr>
          <p:cNvCxnSpPr>
            <a:cxnSpLocks/>
          </p:cNvCxnSpPr>
          <p:nvPr/>
        </p:nvCxnSpPr>
        <p:spPr>
          <a:xfrm>
            <a:off x="8218449" y="3945787"/>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5" name="Straight Connector 184">
            <a:extLst>
              <a:ext uri="{FF2B5EF4-FFF2-40B4-BE49-F238E27FC236}">
                <a16:creationId xmlns:a16="http://schemas.microsoft.com/office/drawing/2014/main" id="{D959FA7F-E904-F102-4C8F-0EC5FE3FF461}"/>
              </a:ext>
            </a:extLst>
          </p:cNvPr>
          <p:cNvCxnSpPr>
            <a:cxnSpLocks/>
          </p:cNvCxnSpPr>
          <p:nvPr/>
        </p:nvCxnSpPr>
        <p:spPr>
          <a:xfrm>
            <a:off x="8225524" y="492474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6" name="Straight Connector 185">
            <a:extLst>
              <a:ext uri="{FF2B5EF4-FFF2-40B4-BE49-F238E27FC236}">
                <a16:creationId xmlns:a16="http://schemas.microsoft.com/office/drawing/2014/main" id="{79DBFE00-3DE1-B7CE-6E3D-A7FACCE15B43}"/>
              </a:ext>
            </a:extLst>
          </p:cNvPr>
          <p:cNvCxnSpPr>
            <a:cxnSpLocks/>
          </p:cNvCxnSpPr>
          <p:nvPr/>
        </p:nvCxnSpPr>
        <p:spPr>
          <a:xfrm>
            <a:off x="8218449" y="4951524"/>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7" name="Straight Connector 186">
            <a:extLst>
              <a:ext uri="{FF2B5EF4-FFF2-40B4-BE49-F238E27FC236}">
                <a16:creationId xmlns:a16="http://schemas.microsoft.com/office/drawing/2014/main" id="{E9916FD1-0512-657F-A60A-720DF18039A1}"/>
              </a:ext>
            </a:extLst>
          </p:cNvPr>
          <p:cNvCxnSpPr>
            <a:cxnSpLocks/>
          </p:cNvCxnSpPr>
          <p:nvPr/>
        </p:nvCxnSpPr>
        <p:spPr>
          <a:xfrm>
            <a:off x="8225524" y="593047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88" name="TextBox 187">
            <a:extLst>
              <a:ext uri="{FF2B5EF4-FFF2-40B4-BE49-F238E27FC236}">
                <a16:creationId xmlns:a16="http://schemas.microsoft.com/office/drawing/2014/main" id="{760EBDDF-3CD3-F5E0-0963-529B22A29100}"/>
              </a:ext>
            </a:extLst>
          </p:cNvPr>
          <p:cNvSpPr txBox="1"/>
          <p:nvPr/>
        </p:nvSpPr>
        <p:spPr>
          <a:xfrm>
            <a:off x="11253462" y="424631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2</a:t>
            </a:r>
            <a:endParaRPr lang="en-US" sz="1100" dirty="0">
              <a:solidFill>
                <a:schemeClr val="bg1">
                  <a:alpha val="75000"/>
                </a:schemeClr>
              </a:solidFill>
              <a:latin typeface="Century Gothic" panose="020B0502020202020204" pitchFamily="34" charset="0"/>
            </a:endParaRPr>
          </a:p>
        </p:txBody>
      </p:sp>
      <p:sp>
        <p:nvSpPr>
          <p:cNvPr id="189" name="TextBox 188">
            <a:extLst>
              <a:ext uri="{FF2B5EF4-FFF2-40B4-BE49-F238E27FC236}">
                <a16:creationId xmlns:a16="http://schemas.microsoft.com/office/drawing/2014/main" id="{431EA694-1153-AF49-1213-9D576AA938E3}"/>
              </a:ext>
            </a:extLst>
          </p:cNvPr>
          <p:cNvSpPr txBox="1"/>
          <p:nvPr/>
        </p:nvSpPr>
        <p:spPr>
          <a:xfrm>
            <a:off x="11238280" y="5233672"/>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3</a:t>
            </a:r>
            <a:endParaRPr lang="en-US" sz="1100" dirty="0">
              <a:solidFill>
                <a:schemeClr val="bg1">
                  <a:alpha val="75000"/>
                </a:schemeClr>
              </a:solidFill>
              <a:latin typeface="Century Gothic" panose="020B0502020202020204" pitchFamily="34" charset="0"/>
            </a:endParaRPr>
          </a:p>
        </p:txBody>
      </p:sp>
      <p:sp>
        <p:nvSpPr>
          <p:cNvPr id="190" name="TextBox 189">
            <a:extLst>
              <a:ext uri="{FF2B5EF4-FFF2-40B4-BE49-F238E27FC236}">
                <a16:creationId xmlns:a16="http://schemas.microsoft.com/office/drawing/2014/main" id="{A3FB69F0-7A43-7E03-A5AE-725FF5E5C2F0}"/>
              </a:ext>
            </a:extLst>
          </p:cNvPr>
          <p:cNvSpPr txBox="1"/>
          <p:nvPr/>
        </p:nvSpPr>
        <p:spPr>
          <a:xfrm>
            <a:off x="11238280" y="6193535"/>
            <a:ext cx="548640" cy="307777"/>
          </a:xfrm>
          <a:prstGeom prst="rect">
            <a:avLst/>
          </a:prstGeom>
          <a:noFill/>
        </p:spPr>
        <p:txBody>
          <a:bodyPr wrap="square" lIns="0" rIns="64008" rtlCol="0">
            <a:spAutoFit/>
          </a:bodyPr>
          <a:lstStyle/>
          <a:p>
            <a:pPr algn="r"/>
            <a:r>
              <a:rPr lang="en-US" sz="1100" dirty="0">
                <a:solidFill>
                  <a:schemeClr val="bg1">
                    <a:alpha val="75000"/>
                  </a:schemeClr>
                </a:solidFill>
                <a:latin typeface="Century Gothic" panose="020B0502020202020204" pitchFamily="34" charset="0"/>
              </a:rPr>
              <a:t>TASK </a:t>
            </a:r>
            <a:r>
              <a:rPr lang="en-US" sz="1400" dirty="0">
                <a:solidFill>
                  <a:schemeClr val="bg1">
                    <a:alpha val="75000"/>
                  </a:schemeClr>
                </a:solidFill>
                <a:latin typeface="Century Gothic" panose="020B0502020202020204" pitchFamily="34" charset="0"/>
              </a:rPr>
              <a:t>4</a:t>
            </a:r>
            <a:endParaRPr lang="en-US" sz="1100" dirty="0">
              <a:solidFill>
                <a:schemeClr val="bg1">
                  <a:alpha val="75000"/>
                </a:schemeClr>
              </a:solidFill>
              <a:latin typeface="Century Gothic" panose="020B0502020202020204" pitchFamily="34" charset="0"/>
            </a:endParaRPr>
          </a:p>
        </p:txBody>
      </p:sp>
      <p:sp>
        <p:nvSpPr>
          <p:cNvPr id="191" name="TextBox 190">
            <a:extLst>
              <a:ext uri="{FF2B5EF4-FFF2-40B4-BE49-F238E27FC236}">
                <a16:creationId xmlns:a16="http://schemas.microsoft.com/office/drawing/2014/main" id="{4AEEBE4E-83E0-B2C0-DAC0-2F358B405E10}"/>
              </a:ext>
            </a:extLst>
          </p:cNvPr>
          <p:cNvSpPr txBox="1"/>
          <p:nvPr/>
        </p:nvSpPr>
        <p:spPr>
          <a:xfrm>
            <a:off x="8052681" y="1146317"/>
            <a:ext cx="881545" cy="276999"/>
          </a:xfrm>
          <a:prstGeom prst="rect">
            <a:avLst/>
          </a:prstGeom>
          <a:noFill/>
        </p:spPr>
        <p:txBody>
          <a:bodyPr wrap="square" lIns="0" rIns="45720" rtlCol="0">
            <a:spAutoFit/>
          </a:bodyPr>
          <a:lstStyle/>
          <a:p>
            <a:pPr algn="r"/>
            <a:r>
              <a:rPr lang="en-US" sz="1200" dirty="0">
                <a:solidFill>
                  <a:schemeClr val="bg1">
                    <a:alpha val="75000"/>
                  </a:schemeClr>
                </a:solidFill>
                <a:latin typeface="Century Gothic" panose="020B0502020202020204" pitchFamily="34" charset="0"/>
              </a:rPr>
              <a:t>INITIATIVE</a:t>
            </a:r>
          </a:p>
        </p:txBody>
      </p:sp>
    </p:spTree>
    <p:extLst>
      <p:ext uri="{BB962C8B-B14F-4D97-AF65-F5344CB8AC3E}">
        <p14:creationId xmlns:p14="http://schemas.microsoft.com/office/powerpoint/2010/main" val="37355189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extLst>
              <a:ext uri="{BEBA8EAE-BF5A-486C-A8C5-ECC9F3942E4B}">
                <a14:imgProps xmlns:a14="http://schemas.microsoft.com/office/drawing/2010/main">
                  <a14:imgLayer r:embed="rId3">
                    <a14:imgEffect>
                      <a14:brightnessContrast contrast="-7000"/>
                    </a14:imgEffect>
                  </a14:imgLayer>
                </a14:imgProps>
              </a:ext>
            </a:extLst>
          </a:blip>
          <a:srcRect/>
          <a:stretch>
            <a:fillRect/>
          </a:stretch>
        </a:blipFill>
        <a:effectLst/>
      </p:bgPr>
    </p:bg>
    <p:spTree>
      <p:nvGrpSpPr>
        <p:cNvPr id="1" name=""/>
        <p:cNvGrpSpPr/>
        <p:nvPr/>
      </p:nvGrpSpPr>
      <p:grpSpPr>
        <a:xfrm>
          <a:off x="0" y="0"/>
          <a:ext cx="0" cy="0"/>
          <a:chOff x="0" y="0"/>
          <a:chExt cx="0" cy="0"/>
        </a:xfrm>
      </p:grpSpPr>
      <p:sp>
        <p:nvSpPr>
          <p:cNvPr id="136" name="Rounded Rectangle 135">
            <a:extLst>
              <a:ext uri="{FF2B5EF4-FFF2-40B4-BE49-F238E27FC236}">
                <a16:creationId xmlns:a16="http://schemas.microsoft.com/office/drawing/2014/main" id="{0E35E491-7037-DD02-BA08-571CA2D56227}"/>
              </a:ext>
            </a:extLst>
          </p:cNvPr>
          <p:cNvSpPr/>
          <p:nvPr/>
        </p:nvSpPr>
        <p:spPr>
          <a:xfrm>
            <a:off x="836021" y="3865682"/>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40" name="Rounded Rectangle 139">
            <a:extLst>
              <a:ext uri="{FF2B5EF4-FFF2-40B4-BE49-F238E27FC236}">
                <a16:creationId xmlns:a16="http://schemas.microsoft.com/office/drawing/2014/main" id="{93703D1F-722B-5C4D-79ED-33B354596FD6}"/>
              </a:ext>
            </a:extLst>
          </p:cNvPr>
          <p:cNvSpPr/>
          <p:nvPr/>
        </p:nvSpPr>
        <p:spPr>
          <a:xfrm>
            <a:off x="836021" y="4839669"/>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43" name="Rounded Rectangle 142">
            <a:extLst>
              <a:ext uri="{FF2B5EF4-FFF2-40B4-BE49-F238E27FC236}">
                <a16:creationId xmlns:a16="http://schemas.microsoft.com/office/drawing/2014/main" id="{62D6585E-62C2-7731-3D3A-1D2EBB1F7807}"/>
              </a:ext>
            </a:extLst>
          </p:cNvPr>
          <p:cNvSpPr/>
          <p:nvPr/>
        </p:nvSpPr>
        <p:spPr>
          <a:xfrm>
            <a:off x="836021" y="5813656"/>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cxnSp>
        <p:nvCxnSpPr>
          <p:cNvPr id="32" name="Straight Connector 31">
            <a:extLst>
              <a:ext uri="{FF2B5EF4-FFF2-40B4-BE49-F238E27FC236}">
                <a16:creationId xmlns:a16="http://schemas.microsoft.com/office/drawing/2014/main" id="{03AE9A5F-27AD-15A6-45BD-D121DEE8A1CA}"/>
              </a:ext>
            </a:extLst>
          </p:cNvPr>
          <p:cNvCxnSpPr>
            <a:cxnSpLocks/>
          </p:cNvCxnSpPr>
          <p:nvPr/>
        </p:nvCxnSpPr>
        <p:spPr>
          <a:xfrm>
            <a:off x="6222495" y="879890"/>
            <a:ext cx="0" cy="1100825"/>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33" name="Straight Connector 32">
            <a:extLst>
              <a:ext uri="{FF2B5EF4-FFF2-40B4-BE49-F238E27FC236}">
                <a16:creationId xmlns:a16="http://schemas.microsoft.com/office/drawing/2014/main" id="{A8D9E59C-4737-603A-D474-73A1F85ABB0D}"/>
              </a:ext>
            </a:extLst>
          </p:cNvPr>
          <p:cNvCxnSpPr>
            <a:cxnSpLocks/>
          </p:cNvCxnSpPr>
          <p:nvPr/>
        </p:nvCxnSpPr>
        <p:spPr>
          <a:xfrm>
            <a:off x="2199595" y="1527063"/>
            <a:ext cx="8037551"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6" name="Rounded Rectangle 5">
            <a:extLst>
              <a:ext uri="{FF2B5EF4-FFF2-40B4-BE49-F238E27FC236}">
                <a16:creationId xmlns:a16="http://schemas.microsoft.com/office/drawing/2014/main" id="{CB25E8BD-7AF0-7941-B268-A99CFAE2EE3D}"/>
              </a:ext>
            </a:extLst>
          </p:cNvPr>
          <p:cNvSpPr/>
          <p:nvPr/>
        </p:nvSpPr>
        <p:spPr>
          <a:xfrm>
            <a:off x="2821577" y="178281"/>
            <a:ext cx="6962503" cy="1256286"/>
          </a:xfrm>
          <a:prstGeom prst="roundRect">
            <a:avLst>
              <a:gd name="adj" fmla="val 10428"/>
            </a:avLst>
          </a:prstGeom>
          <a:solidFill>
            <a:srgbClr val="00545E"/>
          </a:solidFill>
          <a:ln>
            <a:noFill/>
          </a:ln>
          <a:effectLst>
            <a:innerShdw blurRad="63500" dist="50800" dir="13500000">
              <a:prstClr val="black">
                <a:alpha val="50000"/>
              </a:prstClr>
            </a:innerShdw>
          </a:effectLst>
        </p:spPr>
        <p:style>
          <a:lnRef idx="2">
            <a:schemeClr val="accent1">
              <a:shade val="15000"/>
            </a:schemeClr>
          </a:lnRef>
          <a:fillRef idx="1">
            <a:schemeClr val="accent1"/>
          </a:fillRef>
          <a:effectRef idx="0">
            <a:schemeClr val="accent1"/>
          </a:effectRef>
          <a:fontRef idx="minor">
            <a:schemeClr val="lt1"/>
          </a:fontRef>
        </p:style>
        <p:txBody>
          <a:bodyPr lIns="182880" rtlCol="0" anchor="ctr"/>
          <a:lstStyle/>
          <a:p>
            <a:r>
              <a:rPr lang="en-US" dirty="0">
                <a:solidFill>
                  <a:schemeClr val="bg1"/>
                </a:solidFill>
                <a:latin typeface="Century Gothic" panose="020B0502020202020204" pitchFamily="34" charset="0"/>
              </a:rPr>
              <a:t>Initiative description</a:t>
            </a:r>
            <a:endParaRPr lang="en-US" spc="300" dirty="0">
              <a:solidFill>
                <a:schemeClr val="bg1"/>
              </a:solidFill>
              <a:latin typeface="Century Gothic" panose="020B0502020202020204" pitchFamily="34" charset="0"/>
            </a:endParaRPr>
          </a:p>
        </p:txBody>
      </p:sp>
      <p:cxnSp>
        <p:nvCxnSpPr>
          <p:cNvPr id="96" name="Straight Connector 95">
            <a:extLst>
              <a:ext uri="{FF2B5EF4-FFF2-40B4-BE49-F238E27FC236}">
                <a16:creationId xmlns:a16="http://schemas.microsoft.com/office/drawing/2014/main" id="{05CFFC38-B28F-E6A8-2DC9-644737E0B016}"/>
              </a:ext>
            </a:extLst>
          </p:cNvPr>
          <p:cNvCxnSpPr>
            <a:cxnSpLocks/>
          </p:cNvCxnSpPr>
          <p:nvPr/>
        </p:nvCxnSpPr>
        <p:spPr>
          <a:xfrm>
            <a:off x="2206530" y="1527063"/>
            <a:ext cx="0" cy="414463"/>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98" name="Straight Connector 97">
            <a:extLst>
              <a:ext uri="{FF2B5EF4-FFF2-40B4-BE49-F238E27FC236}">
                <a16:creationId xmlns:a16="http://schemas.microsoft.com/office/drawing/2014/main" id="{635C4D5C-87E1-ABE9-6A9B-DDA32A3E54DF}"/>
              </a:ext>
            </a:extLst>
          </p:cNvPr>
          <p:cNvCxnSpPr>
            <a:cxnSpLocks/>
          </p:cNvCxnSpPr>
          <p:nvPr/>
        </p:nvCxnSpPr>
        <p:spPr>
          <a:xfrm>
            <a:off x="10220182" y="1527063"/>
            <a:ext cx="0" cy="414463"/>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1" name="Straight Connector 130">
            <a:extLst>
              <a:ext uri="{FF2B5EF4-FFF2-40B4-BE49-F238E27FC236}">
                <a16:creationId xmlns:a16="http://schemas.microsoft.com/office/drawing/2014/main" id="{B61AD131-42D4-AC79-AEF5-81F90363BBD6}"/>
              </a:ext>
            </a:extLst>
          </p:cNvPr>
          <p:cNvCxnSpPr>
            <a:cxnSpLocks/>
          </p:cNvCxnSpPr>
          <p:nvPr/>
        </p:nvCxnSpPr>
        <p:spPr>
          <a:xfrm>
            <a:off x="279668" y="2273007"/>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9" name="Rounded Rectangle 18">
            <a:extLst>
              <a:ext uri="{FF2B5EF4-FFF2-40B4-BE49-F238E27FC236}">
                <a16:creationId xmlns:a16="http://schemas.microsoft.com/office/drawing/2014/main" id="{7F33CD06-9EBB-2BCC-361F-C64E7585FC27}"/>
              </a:ext>
            </a:extLst>
          </p:cNvPr>
          <p:cNvSpPr/>
          <p:nvPr/>
        </p:nvSpPr>
        <p:spPr>
          <a:xfrm>
            <a:off x="836021" y="2891695"/>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26" name="TextBox 125">
            <a:extLst>
              <a:ext uri="{FF2B5EF4-FFF2-40B4-BE49-F238E27FC236}">
                <a16:creationId xmlns:a16="http://schemas.microsoft.com/office/drawing/2014/main" id="{9FCBE9AA-8515-33DF-352C-31E73769E385}"/>
              </a:ext>
            </a:extLst>
          </p:cNvPr>
          <p:cNvSpPr txBox="1"/>
          <p:nvPr/>
        </p:nvSpPr>
        <p:spPr>
          <a:xfrm>
            <a:off x="3320668" y="3468273"/>
            <a:ext cx="548640" cy="307777"/>
          </a:xfrm>
          <a:prstGeom prst="rect">
            <a:avLst/>
          </a:prstGeom>
          <a:noFill/>
        </p:spPr>
        <p:txBody>
          <a:bodyPr wrap="square" lIns="0" rIns="45720"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1</a:t>
            </a:r>
            <a:endParaRPr lang="en-US" sz="1100" dirty="0">
              <a:solidFill>
                <a:schemeClr val="tx1">
                  <a:lumMod val="65000"/>
                  <a:lumOff val="35000"/>
                  <a:alpha val="75000"/>
                </a:schemeClr>
              </a:solidFill>
              <a:latin typeface="Century Gothic" panose="020B0502020202020204" pitchFamily="34" charset="0"/>
            </a:endParaRPr>
          </a:p>
        </p:txBody>
      </p:sp>
      <p:cxnSp>
        <p:nvCxnSpPr>
          <p:cNvPr id="127" name="Straight Connector 126">
            <a:extLst>
              <a:ext uri="{FF2B5EF4-FFF2-40B4-BE49-F238E27FC236}">
                <a16:creationId xmlns:a16="http://schemas.microsoft.com/office/drawing/2014/main" id="{9610F12D-A590-3D93-F175-868929330DB4}"/>
              </a:ext>
            </a:extLst>
          </p:cNvPr>
          <p:cNvCxnSpPr>
            <a:cxnSpLocks/>
          </p:cNvCxnSpPr>
          <p:nvPr/>
        </p:nvCxnSpPr>
        <p:spPr>
          <a:xfrm>
            <a:off x="285655" y="2320654"/>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3" name="Straight Connector 132">
            <a:extLst>
              <a:ext uri="{FF2B5EF4-FFF2-40B4-BE49-F238E27FC236}">
                <a16:creationId xmlns:a16="http://schemas.microsoft.com/office/drawing/2014/main" id="{729E29D5-C8E7-2312-F265-F46EAA1F3C07}"/>
              </a:ext>
            </a:extLst>
          </p:cNvPr>
          <p:cNvCxnSpPr>
            <a:cxnSpLocks/>
          </p:cNvCxnSpPr>
          <p:nvPr/>
        </p:nvCxnSpPr>
        <p:spPr>
          <a:xfrm>
            <a:off x="292730" y="308127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35" name="Straight Connector 134">
            <a:extLst>
              <a:ext uri="{FF2B5EF4-FFF2-40B4-BE49-F238E27FC236}">
                <a16:creationId xmlns:a16="http://schemas.microsoft.com/office/drawing/2014/main" id="{C3DA2FDE-0E5A-AFEA-414C-FB9BE1635867}"/>
              </a:ext>
            </a:extLst>
          </p:cNvPr>
          <p:cNvCxnSpPr>
            <a:cxnSpLocks/>
          </p:cNvCxnSpPr>
          <p:nvPr/>
        </p:nvCxnSpPr>
        <p:spPr>
          <a:xfrm>
            <a:off x="285655" y="3066779"/>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37" name="Straight Connector 136">
            <a:extLst>
              <a:ext uri="{FF2B5EF4-FFF2-40B4-BE49-F238E27FC236}">
                <a16:creationId xmlns:a16="http://schemas.microsoft.com/office/drawing/2014/main" id="{5C6ED077-8993-4D82-0757-2A9214045375}"/>
              </a:ext>
            </a:extLst>
          </p:cNvPr>
          <p:cNvCxnSpPr>
            <a:cxnSpLocks/>
          </p:cNvCxnSpPr>
          <p:nvPr/>
        </p:nvCxnSpPr>
        <p:spPr>
          <a:xfrm>
            <a:off x="292730" y="405525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39" name="Straight Connector 138">
            <a:extLst>
              <a:ext uri="{FF2B5EF4-FFF2-40B4-BE49-F238E27FC236}">
                <a16:creationId xmlns:a16="http://schemas.microsoft.com/office/drawing/2014/main" id="{09FE15B2-FD4A-DE49-6A40-6C9A96127CA7}"/>
              </a:ext>
            </a:extLst>
          </p:cNvPr>
          <p:cNvCxnSpPr>
            <a:cxnSpLocks/>
          </p:cNvCxnSpPr>
          <p:nvPr/>
        </p:nvCxnSpPr>
        <p:spPr>
          <a:xfrm>
            <a:off x="285655" y="4050291"/>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41" name="Straight Connector 140">
            <a:extLst>
              <a:ext uri="{FF2B5EF4-FFF2-40B4-BE49-F238E27FC236}">
                <a16:creationId xmlns:a16="http://schemas.microsoft.com/office/drawing/2014/main" id="{CA7160F4-BA9C-21AA-653E-ECDE09C9DDA2}"/>
              </a:ext>
            </a:extLst>
          </p:cNvPr>
          <p:cNvCxnSpPr>
            <a:cxnSpLocks/>
          </p:cNvCxnSpPr>
          <p:nvPr/>
        </p:nvCxnSpPr>
        <p:spPr>
          <a:xfrm>
            <a:off x="292730" y="5029246"/>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42" name="Straight Connector 141">
            <a:extLst>
              <a:ext uri="{FF2B5EF4-FFF2-40B4-BE49-F238E27FC236}">
                <a16:creationId xmlns:a16="http://schemas.microsoft.com/office/drawing/2014/main" id="{2855F2A4-A197-F2F8-E0C6-C6E80C013E8E}"/>
              </a:ext>
            </a:extLst>
          </p:cNvPr>
          <p:cNvCxnSpPr>
            <a:cxnSpLocks/>
          </p:cNvCxnSpPr>
          <p:nvPr/>
        </p:nvCxnSpPr>
        <p:spPr>
          <a:xfrm>
            <a:off x="285655" y="5056028"/>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44" name="Straight Connector 143">
            <a:extLst>
              <a:ext uri="{FF2B5EF4-FFF2-40B4-BE49-F238E27FC236}">
                <a16:creationId xmlns:a16="http://schemas.microsoft.com/office/drawing/2014/main" id="{37B22899-90C2-F50A-3FFB-1DC1AA62CD66}"/>
              </a:ext>
            </a:extLst>
          </p:cNvPr>
          <p:cNvCxnSpPr>
            <a:cxnSpLocks/>
          </p:cNvCxnSpPr>
          <p:nvPr/>
        </p:nvCxnSpPr>
        <p:spPr>
          <a:xfrm>
            <a:off x="292730" y="6034983"/>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50" name="TextBox 149">
            <a:extLst>
              <a:ext uri="{FF2B5EF4-FFF2-40B4-BE49-F238E27FC236}">
                <a16:creationId xmlns:a16="http://schemas.microsoft.com/office/drawing/2014/main" id="{C2D9A7D1-8AF5-9C60-91D4-DAF749ED948B}"/>
              </a:ext>
            </a:extLst>
          </p:cNvPr>
          <p:cNvSpPr txBox="1"/>
          <p:nvPr/>
        </p:nvSpPr>
        <p:spPr>
          <a:xfrm>
            <a:off x="3320668" y="444226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2</a:t>
            </a:r>
            <a:endParaRPr lang="en-US" sz="1100" dirty="0">
              <a:solidFill>
                <a:schemeClr val="tx1">
                  <a:lumMod val="65000"/>
                  <a:lumOff val="35000"/>
                  <a:alpha val="75000"/>
                </a:schemeClr>
              </a:solidFill>
              <a:latin typeface="Century Gothic" panose="020B0502020202020204" pitchFamily="34" charset="0"/>
            </a:endParaRPr>
          </a:p>
        </p:txBody>
      </p:sp>
      <p:sp>
        <p:nvSpPr>
          <p:cNvPr id="151" name="TextBox 150">
            <a:extLst>
              <a:ext uri="{FF2B5EF4-FFF2-40B4-BE49-F238E27FC236}">
                <a16:creationId xmlns:a16="http://schemas.microsoft.com/office/drawing/2014/main" id="{ABB7357F-73BF-B3E6-92BC-17014FC514C1}"/>
              </a:ext>
            </a:extLst>
          </p:cNvPr>
          <p:cNvSpPr txBox="1"/>
          <p:nvPr/>
        </p:nvSpPr>
        <p:spPr>
          <a:xfrm>
            <a:off x="3305486" y="5429617"/>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3</a:t>
            </a:r>
            <a:endParaRPr lang="en-US" sz="1100" dirty="0">
              <a:solidFill>
                <a:schemeClr val="tx1">
                  <a:lumMod val="65000"/>
                  <a:lumOff val="35000"/>
                  <a:alpha val="75000"/>
                </a:schemeClr>
              </a:solidFill>
              <a:latin typeface="Century Gothic" panose="020B0502020202020204" pitchFamily="34" charset="0"/>
            </a:endParaRPr>
          </a:p>
        </p:txBody>
      </p:sp>
      <p:sp>
        <p:nvSpPr>
          <p:cNvPr id="152" name="TextBox 151">
            <a:extLst>
              <a:ext uri="{FF2B5EF4-FFF2-40B4-BE49-F238E27FC236}">
                <a16:creationId xmlns:a16="http://schemas.microsoft.com/office/drawing/2014/main" id="{B7254152-63AE-CBEA-9991-9EA14891E9BB}"/>
              </a:ext>
            </a:extLst>
          </p:cNvPr>
          <p:cNvSpPr txBox="1"/>
          <p:nvPr/>
        </p:nvSpPr>
        <p:spPr>
          <a:xfrm>
            <a:off x="3305486" y="638948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4</a:t>
            </a:r>
            <a:endParaRPr lang="en-US" sz="1100" dirty="0">
              <a:solidFill>
                <a:schemeClr val="tx1">
                  <a:lumMod val="65000"/>
                  <a:lumOff val="35000"/>
                  <a:alpha val="75000"/>
                </a:schemeClr>
              </a:solidFill>
              <a:latin typeface="Century Gothic" panose="020B0502020202020204" pitchFamily="34" charset="0"/>
            </a:endParaRPr>
          </a:p>
        </p:txBody>
      </p:sp>
      <p:sp>
        <p:nvSpPr>
          <p:cNvPr id="153" name="Rounded Rectangle 152">
            <a:extLst>
              <a:ext uri="{FF2B5EF4-FFF2-40B4-BE49-F238E27FC236}">
                <a16:creationId xmlns:a16="http://schemas.microsoft.com/office/drawing/2014/main" id="{27423C95-CC0A-5846-2774-E7D8588B4350}"/>
              </a:ext>
            </a:extLst>
          </p:cNvPr>
          <p:cNvSpPr/>
          <p:nvPr/>
        </p:nvSpPr>
        <p:spPr>
          <a:xfrm>
            <a:off x="4771129" y="3858372"/>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54" name="Rounded Rectangle 153">
            <a:extLst>
              <a:ext uri="{FF2B5EF4-FFF2-40B4-BE49-F238E27FC236}">
                <a16:creationId xmlns:a16="http://schemas.microsoft.com/office/drawing/2014/main" id="{6A667255-02D8-06F7-A199-4CD3BA618543}"/>
              </a:ext>
            </a:extLst>
          </p:cNvPr>
          <p:cNvSpPr/>
          <p:nvPr/>
        </p:nvSpPr>
        <p:spPr>
          <a:xfrm>
            <a:off x="4771129" y="4832359"/>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55" name="Rounded Rectangle 154">
            <a:extLst>
              <a:ext uri="{FF2B5EF4-FFF2-40B4-BE49-F238E27FC236}">
                <a16:creationId xmlns:a16="http://schemas.microsoft.com/office/drawing/2014/main" id="{FDB96518-BC4E-553B-E4D7-B137B9EE3692}"/>
              </a:ext>
            </a:extLst>
          </p:cNvPr>
          <p:cNvSpPr/>
          <p:nvPr/>
        </p:nvSpPr>
        <p:spPr>
          <a:xfrm>
            <a:off x="4771129" y="5806346"/>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cxnSp>
        <p:nvCxnSpPr>
          <p:cNvPr id="156" name="Straight Connector 155">
            <a:extLst>
              <a:ext uri="{FF2B5EF4-FFF2-40B4-BE49-F238E27FC236}">
                <a16:creationId xmlns:a16="http://schemas.microsoft.com/office/drawing/2014/main" id="{50BCB10E-E011-11B1-DEA0-38A91959982D}"/>
              </a:ext>
            </a:extLst>
          </p:cNvPr>
          <p:cNvCxnSpPr>
            <a:cxnSpLocks/>
          </p:cNvCxnSpPr>
          <p:nvPr/>
        </p:nvCxnSpPr>
        <p:spPr>
          <a:xfrm>
            <a:off x="4214776" y="2239571"/>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59" name="Rounded Rectangle 158">
            <a:extLst>
              <a:ext uri="{FF2B5EF4-FFF2-40B4-BE49-F238E27FC236}">
                <a16:creationId xmlns:a16="http://schemas.microsoft.com/office/drawing/2014/main" id="{4247AD1D-AEB4-CEA4-D3B3-3ED47FA34CA2}"/>
              </a:ext>
            </a:extLst>
          </p:cNvPr>
          <p:cNvSpPr/>
          <p:nvPr/>
        </p:nvSpPr>
        <p:spPr>
          <a:xfrm>
            <a:off x="4771129" y="2884385"/>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60" name="TextBox 159">
            <a:extLst>
              <a:ext uri="{FF2B5EF4-FFF2-40B4-BE49-F238E27FC236}">
                <a16:creationId xmlns:a16="http://schemas.microsoft.com/office/drawing/2014/main" id="{E78C8CE4-1191-62CE-FAE1-B339199B58FA}"/>
              </a:ext>
            </a:extLst>
          </p:cNvPr>
          <p:cNvSpPr txBox="1"/>
          <p:nvPr/>
        </p:nvSpPr>
        <p:spPr>
          <a:xfrm>
            <a:off x="7255776" y="3460963"/>
            <a:ext cx="548640" cy="307777"/>
          </a:xfrm>
          <a:prstGeom prst="rect">
            <a:avLst/>
          </a:prstGeom>
          <a:noFill/>
        </p:spPr>
        <p:txBody>
          <a:bodyPr wrap="square" lIns="0" rIns="45720"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1</a:t>
            </a:r>
            <a:endParaRPr lang="en-US" sz="1100" dirty="0">
              <a:solidFill>
                <a:schemeClr val="tx1">
                  <a:lumMod val="65000"/>
                  <a:lumOff val="35000"/>
                  <a:alpha val="75000"/>
                </a:schemeClr>
              </a:solidFill>
              <a:latin typeface="Century Gothic" panose="020B0502020202020204" pitchFamily="34" charset="0"/>
            </a:endParaRPr>
          </a:p>
        </p:txBody>
      </p:sp>
      <p:cxnSp>
        <p:nvCxnSpPr>
          <p:cNvPr id="161" name="Straight Connector 160">
            <a:extLst>
              <a:ext uri="{FF2B5EF4-FFF2-40B4-BE49-F238E27FC236}">
                <a16:creationId xmlns:a16="http://schemas.microsoft.com/office/drawing/2014/main" id="{E8662E30-8493-CB65-3C66-870CA32689EB}"/>
              </a:ext>
            </a:extLst>
          </p:cNvPr>
          <p:cNvCxnSpPr>
            <a:cxnSpLocks/>
          </p:cNvCxnSpPr>
          <p:nvPr/>
        </p:nvCxnSpPr>
        <p:spPr>
          <a:xfrm>
            <a:off x="4220763" y="2313344"/>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2" name="Straight Connector 161">
            <a:extLst>
              <a:ext uri="{FF2B5EF4-FFF2-40B4-BE49-F238E27FC236}">
                <a16:creationId xmlns:a16="http://schemas.microsoft.com/office/drawing/2014/main" id="{AA9A0B8A-D247-77F2-B349-8BAEE8AEF162}"/>
              </a:ext>
            </a:extLst>
          </p:cNvPr>
          <p:cNvCxnSpPr>
            <a:cxnSpLocks/>
          </p:cNvCxnSpPr>
          <p:nvPr/>
        </p:nvCxnSpPr>
        <p:spPr>
          <a:xfrm>
            <a:off x="4227838" y="307396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3" name="Straight Connector 162">
            <a:extLst>
              <a:ext uri="{FF2B5EF4-FFF2-40B4-BE49-F238E27FC236}">
                <a16:creationId xmlns:a16="http://schemas.microsoft.com/office/drawing/2014/main" id="{D8A5CB5E-C00A-99D1-1525-82123D6C049E}"/>
              </a:ext>
            </a:extLst>
          </p:cNvPr>
          <p:cNvCxnSpPr>
            <a:cxnSpLocks/>
          </p:cNvCxnSpPr>
          <p:nvPr/>
        </p:nvCxnSpPr>
        <p:spPr>
          <a:xfrm>
            <a:off x="4220763" y="3059469"/>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4" name="Straight Connector 163">
            <a:extLst>
              <a:ext uri="{FF2B5EF4-FFF2-40B4-BE49-F238E27FC236}">
                <a16:creationId xmlns:a16="http://schemas.microsoft.com/office/drawing/2014/main" id="{7979846E-79A0-C7B5-AEE9-837951C88152}"/>
              </a:ext>
            </a:extLst>
          </p:cNvPr>
          <p:cNvCxnSpPr>
            <a:cxnSpLocks/>
          </p:cNvCxnSpPr>
          <p:nvPr/>
        </p:nvCxnSpPr>
        <p:spPr>
          <a:xfrm>
            <a:off x="4227838" y="404794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5" name="Straight Connector 164">
            <a:extLst>
              <a:ext uri="{FF2B5EF4-FFF2-40B4-BE49-F238E27FC236}">
                <a16:creationId xmlns:a16="http://schemas.microsoft.com/office/drawing/2014/main" id="{A20EA02F-3511-660B-BD5D-AAAC04783DD1}"/>
              </a:ext>
            </a:extLst>
          </p:cNvPr>
          <p:cNvCxnSpPr>
            <a:cxnSpLocks/>
          </p:cNvCxnSpPr>
          <p:nvPr/>
        </p:nvCxnSpPr>
        <p:spPr>
          <a:xfrm>
            <a:off x="4220763" y="4042981"/>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6" name="Straight Connector 165">
            <a:extLst>
              <a:ext uri="{FF2B5EF4-FFF2-40B4-BE49-F238E27FC236}">
                <a16:creationId xmlns:a16="http://schemas.microsoft.com/office/drawing/2014/main" id="{037A11D3-DA2F-5D6B-AF15-F8D8FA4C42A9}"/>
              </a:ext>
            </a:extLst>
          </p:cNvPr>
          <p:cNvCxnSpPr>
            <a:cxnSpLocks/>
          </p:cNvCxnSpPr>
          <p:nvPr/>
        </p:nvCxnSpPr>
        <p:spPr>
          <a:xfrm>
            <a:off x="4227838" y="5021936"/>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67" name="Straight Connector 166">
            <a:extLst>
              <a:ext uri="{FF2B5EF4-FFF2-40B4-BE49-F238E27FC236}">
                <a16:creationId xmlns:a16="http://schemas.microsoft.com/office/drawing/2014/main" id="{E3E21695-F541-A83F-51D7-3C3FABB7338B}"/>
              </a:ext>
            </a:extLst>
          </p:cNvPr>
          <p:cNvCxnSpPr>
            <a:cxnSpLocks/>
          </p:cNvCxnSpPr>
          <p:nvPr/>
        </p:nvCxnSpPr>
        <p:spPr>
          <a:xfrm>
            <a:off x="4220763" y="5048718"/>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68" name="Straight Connector 167">
            <a:extLst>
              <a:ext uri="{FF2B5EF4-FFF2-40B4-BE49-F238E27FC236}">
                <a16:creationId xmlns:a16="http://schemas.microsoft.com/office/drawing/2014/main" id="{2A9D13AF-90B9-31B2-B607-5D43499F2F0A}"/>
              </a:ext>
            </a:extLst>
          </p:cNvPr>
          <p:cNvCxnSpPr>
            <a:cxnSpLocks/>
          </p:cNvCxnSpPr>
          <p:nvPr/>
        </p:nvCxnSpPr>
        <p:spPr>
          <a:xfrm>
            <a:off x="4227838" y="6027673"/>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69" name="TextBox 168">
            <a:extLst>
              <a:ext uri="{FF2B5EF4-FFF2-40B4-BE49-F238E27FC236}">
                <a16:creationId xmlns:a16="http://schemas.microsoft.com/office/drawing/2014/main" id="{1786041C-B3FD-760E-2495-89B21DBCCEC2}"/>
              </a:ext>
            </a:extLst>
          </p:cNvPr>
          <p:cNvSpPr txBox="1"/>
          <p:nvPr/>
        </p:nvSpPr>
        <p:spPr>
          <a:xfrm>
            <a:off x="7255776" y="443495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2</a:t>
            </a:r>
            <a:endParaRPr lang="en-US" sz="1100" dirty="0">
              <a:solidFill>
                <a:schemeClr val="tx1">
                  <a:lumMod val="65000"/>
                  <a:lumOff val="35000"/>
                  <a:alpha val="75000"/>
                </a:schemeClr>
              </a:solidFill>
              <a:latin typeface="Century Gothic" panose="020B0502020202020204" pitchFamily="34" charset="0"/>
            </a:endParaRPr>
          </a:p>
        </p:txBody>
      </p:sp>
      <p:sp>
        <p:nvSpPr>
          <p:cNvPr id="170" name="TextBox 169">
            <a:extLst>
              <a:ext uri="{FF2B5EF4-FFF2-40B4-BE49-F238E27FC236}">
                <a16:creationId xmlns:a16="http://schemas.microsoft.com/office/drawing/2014/main" id="{1C4301D0-75CD-A606-4CF6-90D7FB310921}"/>
              </a:ext>
            </a:extLst>
          </p:cNvPr>
          <p:cNvSpPr txBox="1"/>
          <p:nvPr/>
        </p:nvSpPr>
        <p:spPr>
          <a:xfrm>
            <a:off x="7240594" y="5422307"/>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3</a:t>
            </a:r>
            <a:endParaRPr lang="en-US" sz="1100" dirty="0">
              <a:solidFill>
                <a:schemeClr val="tx1">
                  <a:lumMod val="65000"/>
                  <a:lumOff val="35000"/>
                  <a:alpha val="75000"/>
                </a:schemeClr>
              </a:solidFill>
              <a:latin typeface="Century Gothic" panose="020B0502020202020204" pitchFamily="34" charset="0"/>
            </a:endParaRPr>
          </a:p>
        </p:txBody>
      </p:sp>
      <p:sp>
        <p:nvSpPr>
          <p:cNvPr id="171" name="TextBox 170">
            <a:extLst>
              <a:ext uri="{FF2B5EF4-FFF2-40B4-BE49-F238E27FC236}">
                <a16:creationId xmlns:a16="http://schemas.microsoft.com/office/drawing/2014/main" id="{9D709C3C-4026-55B8-687F-9DDA641DF5CC}"/>
              </a:ext>
            </a:extLst>
          </p:cNvPr>
          <p:cNvSpPr txBox="1"/>
          <p:nvPr/>
        </p:nvSpPr>
        <p:spPr>
          <a:xfrm>
            <a:off x="7240594" y="638217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4</a:t>
            </a:r>
            <a:endParaRPr lang="en-US" sz="1100" dirty="0">
              <a:solidFill>
                <a:schemeClr val="tx1">
                  <a:lumMod val="65000"/>
                  <a:lumOff val="35000"/>
                  <a:alpha val="75000"/>
                </a:schemeClr>
              </a:solidFill>
              <a:latin typeface="Century Gothic" panose="020B0502020202020204" pitchFamily="34" charset="0"/>
            </a:endParaRPr>
          </a:p>
        </p:txBody>
      </p:sp>
      <p:sp>
        <p:nvSpPr>
          <p:cNvPr id="172" name="Rounded Rectangle 171">
            <a:extLst>
              <a:ext uri="{FF2B5EF4-FFF2-40B4-BE49-F238E27FC236}">
                <a16:creationId xmlns:a16="http://schemas.microsoft.com/office/drawing/2014/main" id="{C919542B-8CCA-C9AF-D656-D892FDDBFC8C}"/>
              </a:ext>
            </a:extLst>
          </p:cNvPr>
          <p:cNvSpPr/>
          <p:nvPr/>
        </p:nvSpPr>
        <p:spPr>
          <a:xfrm>
            <a:off x="8768815" y="3865682"/>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73" name="Rounded Rectangle 172">
            <a:extLst>
              <a:ext uri="{FF2B5EF4-FFF2-40B4-BE49-F238E27FC236}">
                <a16:creationId xmlns:a16="http://schemas.microsoft.com/office/drawing/2014/main" id="{FD81218B-F79F-9193-BF7F-D40B52D5BC3F}"/>
              </a:ext>
            </a:extLst>
          </p:cNvPr>
          <p:cNvSpPr/>
          <p:nvPr/>
        </p:nvSpPr>
        <p:spPr>
          <a:xfrm>
            <a:off x="8768815" y="4839669"/>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74" name="Rounded Rectangle 173">
            <a:extLst>
              <a:ext uri="{FF2B5EF4-FFF2-40B4-BE49-F238E27FC236}">
                <a16:creationId xmlns:a16="http://schemas.microsoft.com/office/drawing/2014/main" id="{F26DD829-4B9F-EA2D-828E-7BFB066ABE08}"/>
              </a:ext>
            </a:extLst>
          </p:cNvPr>
          <p:cNvSpPr/>
          <p:nvPr/>
        </p:nvSpPr>
        <p:spPr>
          <a:xfrm>
            <a:off x="8768815" y="5813656"/>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cxnSp>
        <p:nvCxnSpPr>
          <p:cNvPr id="175" name="Straight Connector 174">
            <a:extLst>
              <a:ext uri="{FF2B5EF4-FFF2-40B4-BE49-F238E27FC236}">
                <a16:creationId xmlns:a16="http://schemas.microsoft.com/office/drawing/2014/main" id="{D8F68461-3A58-9A44-3A44-3098232AF6C8}"/>
              </a:ext>
            </a:extLst>
          </p:cNvPr>
          <p:cNvCxnSpPr>
            <a:cxnSpLocks/>
          </p:cNvCxnSpPr>
          <p:nvPr/>
        </p:nvCxnSpPr>
        <p:spPr>
          <a:xfrm>
            <a:off x="8212462" y="2246881"/>
            <a:ext cx="457200" cy="0"/>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sp>
        <p:nvSpPr>
          <p:cNvPr id="178" name="Rounded Rectangle 177">
            <a:extLst>
              <a:ext uri="{FF2B5EF4-FFF2-40B4-BE49-F238E27FC236}">
                <a16:creationId xmlns:a16="http://schemas.microsoft.com/office/drawing/2014/main" id="{F241BEC1-2321-010A-84FB-2EDF419F280B}"/>
              </a:ext>
            </a:extLst>
          </p:cNvPr>
          <p:cNvSpPr/>
          <p:nvPr/>
        </p:nvSpPr>
        <p:spPr>
          <a:xfrm>
            <a:off x="8768815" y="2891695"/>
            <a:ext cx="3033287" cy="868680"/>
          </a:xfrm>
          <a:prstGeom prst="roundRect">
            <a:avLst>
              <a:gd name="adj" fmla="val 7037"/>
            </a:avLst>
          </a:prstGeom>
          <a:solidFill>
            <a:schemeClr val="bg1"/>
          </a:solidFill>
          <a:ln>
            <a:noFill/>
          </a:ln>
          <a:effectLst>
            <a:outerShdw blurRad="63500" sx="102000" sy="102000" algn="ctr"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tIns="45720" bIns="0" rtlCol="0" anchor="t" anchorCtr="0"/>
          <a:lstStyle/>
          <a:p>
            <a:r>
              <a:rPr lang="en-US" sz="1200" dirty="0">
                <a:solidFill>
                  <a:schemeClr val="tx1">
                    <a:lumMod val="65000"/>
                    <a:lumOff val="35000"/>
                  </a:schemeClr>
                </a:solidFill>
                <a:latin typeface="Century Gothic" panose="020B0502020202020204" pitchFamily="34" charset="0"/>
              </a:rPr>
              <a:t>Description</a:t>
            </a:r>
          </a:p>
        </p:txBody>
      </p:sp>
      <p:sp>
        <p:nvSpPr>
          <p:cNvPr id="179" name="TextBox 178">
            <a:extLst>
              <a:ext uri="{FF2B5EF4-FFF2-40B4-BE49-F238E27FC236}">
                <a16:creationId xmlns:a16="http://schemas.microsoft.com/office/drawing/2014/main" id="{4A149CE9-5923-2892-2148-8E8E16D3797B}"/>
              </a:ext>
            </a:extLst>
          </p:cNvPr>
          <p:cNvSpPr txBox="1"/>
          <p:nvPr/>
        </p:nvSpPr>
        <p:spPr>
          <a:xfrm>
            <a:off x="11253462" y="3468273"/>
            <a:ext cx="548640" cy="307777"/>
          </a:xfrm>
          <a:prstGeom prst="rect">
            <a:avLst/>
          </a:prstGeom>
          <a:noFill/>
        </p:spPr>
        <p:txBody>
          <a:bodyPr wrap="square" lIns="0" rIns="45720"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1</a:t>
            </a:r>
            <a:endParaRPr lang="en-US" sz="1100" dirty="0">
              <a:solidFill>
                <a:schemeClr val="tx1">
                  <a:lumMod val="65000"/>
                  <a:lumOff val="35000"/>
                  <a:alpha val="75000"/>
                </a:schemeClr>
              </a:solidFill>
              <a:latin typeface="Century Gothic" panose="020B0502020202020204" pitchFamily="34" charset="0"/>
            </a:endParaRPr>
          </a:p>
        </p:txBody>
      </p:sp>
      <p:cxnSp>
        <p:nvCxnSpPr>
          <p:cNvPr id="180" name="Straight Connector 179">
            <a:extLst>
              <a:ext uri="{FF2B5EF4-FFF2-40B4-BE49-F238E27FC236}">
                <a16:creationId xmlns:a16="http://schemas.microsoft.com/office/drawing/2014/main" id="{E4105C31-C8EF-EA6C-35B4-FDACB6D5A578}"/>
              </a:ext>
            </a:extLst>
          </p:cNvPr>
          <p:cNvCxnSpPr>
            <a:cxnSpLocks/>
          </p:cNvCxnSpPr>
          <p:nvPr/>
        </p:nvCxnSpPr>
        <p:spPr>
          <a:xfrm>
            <a:off x="8218449" y="2320654"/>
            <a:ext cx="0" cy="75895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1" name="Straight Connector 180">
            <a:extLst>
              <a:ext uri="{FF2B5EF4-FFF2-40B4-BE49-F238E27FC236}">
                <a16:creationId xmlns:a16="http://schemas.microsoft.com/office/drawing/2014/main" id="{FB6A1CBD-D4BC-5621-B7BF-EA65B8ABEE6D}"/>
              </a:ext>
            </a:extLst>
          </p:cNvPr>
          <p:cNvCxnSpPr>
            <a:cxnSpLocks/>
          </p:cNvCxnSpPr>
          <p:nvPr/>
        </p:nvCxnSpPr>
        <p:spPr>
          <a:xfrm>
            <a:off x="8225524" y="3081272"/>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2" name="Straight Connector 181">
            <a:extLst>
              <a:ext uri="{FF2B5EF4-FFF2-40B4-BE49-F238E27FC236}">
                <a16:creationId xmlns:a16="http://schemas.microsoft.com/office/drawing/2014/main" id="{492436EF-36C7-7362-8A46-1AC9A9059FFD}"/>
              </a:ext>
            </a:extLst>
          </p:cNvPr>
          <p:cNvCxnSpPr>
            <a:cxnSpLocks/>
          </p:cNvCxnSpPr>
          <p:nvPr/>
        </p:nvCxnSpPr>
        <p:spPr>
          <a:xfrm>
            <a:off x="8218449" y="3066779"/>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3" name="Straight Connector 182">
            <a:extLst>
              <a:ext uri="{FF2B5EF4-FFF2-40B4-BE49-F238E27FC236}">
                <a16:creationId xmlns:a16="http://schemas.microsoft.com/office/drawing/2014/main" id="{23F3D7BA-2382-23A7-3BC4-4683B3C501D0}"/>
              </a:ext>
            </a:extLst>
          </p:cNvPr>
          <p:cNvCxnSpPr>
            <a:cxnSpLocks/>
          </p:cNvCxnSpPr>
          <p:nvPr/>
        </p:nvCxnSpPr>
        <p:spPr>
          <a:xfrm>
            <a:off x="8225524" y="4055259"/>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4" name="Straight Connector 183">
            <a:extLst>
              <a:ext uri="{FF2B5EF4-FFF2-40B4-BE49-F238E27FC236}">
                <a16:creationId xmlns:a16="http://schemas.microsoft.com/office/drawing/2014/main" id="{94013BCD-7599-D453-BF47-B4AFB4CE997A}"/>
              </a:ext>
            </a:extLst>
          </p:cNvPr>
          <p:cNvCxnSpPr>
            <a:cxnSpLocks/>
          </p:cNvCxnSpPr>
          <p:nvPr/>
        </p:nvCxnSpPr>
        <p:spPr>
          <a:xfrm>
            <a:off x="8218449" y="4050291"/>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5" name="Straight Connector 184">
            <a:extLst>
              <a:ext uri="{FF2B5EF4-FFF2-40B4-BE49-F238E27FC236}">
                <a16:creationId xmlns:a16="http://schemas.microsoft.com/office/drawing/2014/main" id="{D959FA7F-E904-F102-4C8F-0EC5FE3FF461}"/>
              </a:ext>
            </a:extLst>
          </p:cNvPr>
          <p:cNvCxnSpPr>
            <a:cxnSpLocks/>
          </p:cNvCxnSpPr>
          <p:nvPr/>
        </p:nvCxnSpPr>
        <p:spPr>
          <a:xfrm>
            <a:off x="8225524" y="5029246"/>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cxnSp>
        <p:nvCxnSpPr>
          <p:cNvPr id="186" name="Straight Connector 185">
            <a:extLst>
              <a:ext uri="{FF2B5EF4-FFF2-40B4-BE49-F238E27FC236}">
                <a16:creationId xmlns:a16="http://schemas.microsoft.com/office/drawing/2014/main" id="{79DBFE00-3DE1-B7CE-6E3D-A7FACCE15B43}"/>
              </a:ext>
            </a:extLst>
          </p:cNvPr>
          <p:cNvCxnSpPr>
            <a:cxnSpLocks/>
          </p:cNvCxnSpPr>
          <p:nvPr/>
        </p:nvCxnSpPr>
        <p:spPr>
          <a:xfrm>
            <a:off x="8218449" y="5056028"/>
            <a:ext cx="0" cy="996212"/>
          </a:xfrm>
          <a:prstGeom prst="line">
            <a:avLst/>
          </a:prstGeom>
          <a:ln w="38100">
            <a:solidFill>
              <a:schemeClr val="bg1">
                <a:lumMod val="65000"/>
              </a:schemeClr>
            </a:solidFill>
          </a:ln>
        </p:spPr>
        <p:style>
          <a:lnRef idx="2">
            <a:schemeClr val="accent1"/>
          </a:lnRef>
          <a:fillRef idx="0">
            <a:schemeClr val="accent1"/>
          </a:fillRef>
          <a:effectRef idx="1">
            <a:schemeClr val="accent1"/>
          </a:effectRef>
          <a:fontRef idx="minor">
            <a:schemeClr val="tx1"/>
          </a:fontRef>
        </p:style>
      </p:cxnSp>
      <p:cxnSp>
        <p:nvCxnSpPr>
          <p:cNvPr id="187" name="Straight Connector 186">
            <a:extLst>
              <a:ext uri="{FF2B5EF4-FFF2-40B4-BE49-F238E27FC236}">
                <a16:creationId xmlns:a16="http://schemas.microsoft.com/office/drawing/2014/main" id="{E9916FD1-0512-657F-A60A-720DF18039A1}"/>
              </a:ext>
            </a:extLst>
          </p:cNvPr>
          <p:cNvCxnSpPr>
            <a:cxnSpLocks/>
          </p:cNvCxnSpPr>
          <p:nvPr/>
        </p:nvCxnSpPr>
        <p:spPr>
          <a:xfrm>
            <a:off x="8225524" y="6034983"/>
            <a:ext cx="457200" cy="0"/>
          </a:xfrm>
          <a:prstGeom prst="line">
            <a:avLst/>
          </a:prstGeom>
          <a:ln w="38100">
            <a:gradFill>
              <a:gsLst>
                <a:gs pos="15000">
                  <a:schemeClr val="bg1">
                    <a:lumMod val="65000"/>
                  </a:schemeClr>
                </a:gs>
                <a:gs pos="66000">
                  <a:schemeClr val="tx1">
                    <a:lumMod val="65000"/>
                    <a:lumOff val="35000"/>
                  </a:schemeClr>
                </a:gs>
              </a:gsLst>
              <a:lin ang="0" scaled="0"/>
            </a:gradFill>
            <a:tailEnd type="stealth" w="lg" len="lg"/>
          </a:ln>
        </p:spPr>
        <p:style>
          <a:lnRef idx="2">
            <a:schemeClr val="accent1"/>
          </a:lnRef>
          <a:fillRef idx="0">
            <a:schemeClr val="accent1"/>
          </a:fillRef>
          <a:effectRef idx="1">
            <a:schemeClr val="accent1"/>
          </a:effectRef>
          <a:fontRef idx="minor">
            <a:schemeClr val="tx1"/>
          </a:fontRef>
        </p:style>
      </p:cxnSp>
      <p:sp>
        <p:nvSpPr>
          <p:cNvPr id="188" name="TextBox 187">
            <a:extLst>
              <a:ext uri="{FF2B5EF4-FFF2-40B4-BE49-F238E27FC236}">
                <a16:creationId xmlns:a16="http://schemas.microsoft.com/office/drawing/2014/main" id="{760EBDDF-3CD3-F5E0-0963-529B22A29100}"/>
              </a:ext>
            </a:extLst>
          </p:cNvPr>
          <p:cNvSpPr txBox="1"/>
          <p:nvPr/>
        </p:nvSpPr>
        <p:spPr>
          <a:xfrm>
            <a:off x="11253462" y="444226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2</a:t>
            </a:r>
            <a:endParaRPr lang="en-US" sz="1100" dirty="0">
              <a:solidFill>
                <a:schemeClr val="tx1">
                  <a:lumMod val="65000"/>
                  <a:lumOff val="35000"/>
                  <a:alpha val="75000"/>
                </a:schemeClr>
              </a:solidFill>
              <a:latin typeface="Century Gothic" panose="020B0502020202020204" pitchFamily="34" charset="0"/>
            </a:endParaRPr>
          </a:p>
        </p:txBody>
      </p:sp>
      <p:sp>
        <p:nvSpPr>
          <p:cNvPr id="189" name="TextBox 188">
            <a:extLst>
              <a:ext uri="{FF2B5EF4-FFF2-40B4-BE49-F238E27FC236}">
                <a16:creationId xmlns:a16="http://schemas.microsoft.com/office/drawing/2014/main" id="{431EA694-1153-AF49-1213-9D576AA938E3}"/>
              </a:ext>
            </a:extLst>
          </p:cNvPr>
          <p:cNvSpPr txBox="1"/>
          <p:nvPr/>
        </p:nvSpPr>
        <p:spPr>
          <a:xfrm>
            <a:off x="11238280" y="5429617"/>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3</a:t>
            </a:r>
            <a:endParaRPr lang="en-US" sz="1100" dirty="0">
              <a:solidFill>
                <a:schemeClr val="tx1">
                  <a:lumMod val="65000"/>
                  <a:lumOff val="35000"/>
                  <a:alpha val="75000"/>
                </a:schemeClr>
              </a:solidFill>
              <a:latin typeface="Century Gothic" panose="020B0502020202020204" pitchFamily="34" charset="0"/>
            </a:endParaRPr>
          </a:p>
        </p:txBody>
      </p:sp>
      <p:sp>
        <p:nvSpPr>
          <p:cNvPr id="190" name="TextBox 189">
            <a:extLst>
              <a:ext uri="{FF2B5EF4-FFF2-40B4-BE49-F238E27FC236}">
                <a16:creationId xmlns:a16="http://schemas.microsoft.com/office/drawing/2014/main" id="{A3FB69F0-7A43-7E03-A5AE-725FF5E5C2F0}"/>
              </a:ext>
            </a:extLst>
          </p:cNvPr>
          <p:cNvSpPr txBox="1"/>
          <p:nvPr/>
        </p:nvSpPr>
        <p:spPr>
          <a:xfrm>
            <a:off x="11238280" y="6389480"/>
            <a:ext cx="548640" cy="307777"/>
          </a:xfrm>
          <a:prstGeom prst="rect">
            <a:avLst/>
          </a:prstGeom>
          <a:noFill/>
        </p:spPr>
        <p:txBody>
          <a:bodyPr wrap="square" lIns="0" rIns="64008" rtlCol="0">
            <a:spAutoFit/>
          </a:bodyPr>
          <a:lstStyle/>
          <a:p>
            <a:pPr algn="r"/>
            <a:r>
              <a:rPr lang="en-US" sz="1100" dirty="0">
                <a:solidFill>
                  <a:schemeClr val="tx1">
                    <a:lumMod val="65000"/>
                    <a:lumOff val="35000"/>
                    <a:alpha val="75000"/>
                  </a:schemeClr>
                </a:solidFill>
                <a:latin typeface="Century Gothic" panose="020B0502020202020204" pitchFamily="34" charset="0"/>
              </a:rPr>
              <a:t>TASK </a:t>
            </a:r>
            <a:r>
              <a:rPr lang="en-US" sz="1400" dirty="0">
                <a:solidFill>
                  <a:schemeClr val="tx1">
                    <a:lumMod val="65000"/>
                    <a:lumOff val="35000"/>
                    <a:alpha val="75000"/>
                  </a:schemeClr>
                </a:solidFill>
                <a:latin typeface="Century Gothic" panose="020B0502020202020204" pitchFamily="34" charset="0"/>
              </a:rPr>
              <a:t>4</a:t>
            </a:r>
            <a:endParaRPr lang="en-US" sz="1100" dirty="0">
              <a:solidFill>
                <a:schemeClr val="tx1">
                  <a:lumMod val="65000"/>
                  <a:lumOff val="35000"/>
                  <a:alpha val="75000"/>
                </a:schemeClr>
              </a:solidFill>
              <a:latin typeface="Century Gothic" panose="020B0502020202020204" pitchFamily="34" charset="0"/>
            </a:endParaRPr>
          </a:p>
        </p:txBody>
      </p:sp>
      <p:sp>
        <p:nvSpPr>
          <p:cNvPr id="191" name="TextBox 190">
            <a:extLst>
              <a:ext uri="{FF2B5EF4-FFF2-40B4-BE49-F238E27FC236}">
                <a16:creationId xmlns:a16="http://schemas.microsoft.com/office/drawing/2014/main" id="{4AEEBE4E-83E0-B2C0-DAC0-2F358B405E10}"/>
              </a:ext>
            </a:extLst>
          </p:cNvPr>
          <p:cNvSpPr txBox="1"/>
          <p:nvPr/>
        </p:nvSpPr>
        <p:spPr>
          <a:xfrm>
            <a:off x="8790866" y="1146317"/>
            <a:ext cx="881545" cy="276999"/>
          </a:xfrm>
          <a:prstGeom prst="rect">
            <a:avLst/>
          </a:prstGeom>
          <a:noFill/>
        </p:spPr>
        <p:txBody>
          <a:bodyPr wrap="square" lIns="0" rIns="45720" rtlCol="0">
            <a:spAutoFit/>
          </a:bodyPr>
          <a:lstStyle/>
          <a:p>
            <a:pPr algn="r"/>
            <a:r>
              <a:rPr lang="en-US" sz="1200" dirty="0">
                <a:solidFill>
                  <a:schemeClr val="bg1">
                    <a:alpha val="75000"/>
                  </a:schemeClr>
                </a:solidFill>
                <a:latin typeface="Century Gothic" panose="020B0502020202020204" pitchFamily="34" charset="0"/>
              </a:rPr>
              <a:t>INITIATIVE</a:t>
            </a:r>
          </a:p>
        </p:txBody>
      </p:sp>
      <p:sp>
        <p:nvSpPr>
          <p:cNvPr id="2" name="TextBox 1">
            <a:extLst>
              <a:ext uri="{FF2B5EF4-FFF2-40B4-BE49-F238E27FC236}">
                <a16:creationId xmlns:a16="http://schemas.microsoft.com/office/drawing/2014/main" id="{F2351DE7-5FE1-60A1-B200-CBEAA3FA90BB}"/>
              </a:ext>
            </a:extLst>
          </p:cNvPr>
          <p:cNvSpPr txBox="1"/>
          <p:nvPr/>
        </p:nvSpPr>
        <p:spPr>
          <a:xfrm>
            <a:off x="153779" y="328952"/>
            <a:ext cx="2556129" cy="923330"/>
          </a:xfrm>
          <a:prstGeom prst="rect">
            <a:avLst/>
          </a:prstGeom>
          <a:noFill/>
          <a:effectLst/>
        </p:spPr>
        <p:txBody>
          <a:bodyPr wrap="square" tIns="0" bIns="0" rtlCol="0">
            <a:spAutoFit/>
          </a:bodyPr>
          <a:lstStyle/>
          <a:p>
            <a:pPr>
              <a:spcAft>
                <a:spcPts val="600"/>
              </a:spcAft>
            </a:pPr>
            <a:r>
              <a:rPr lang="en-US" sz="2800" dirty="0">
                <a:solidFill>
                  <a:schemeClr val="tx1">
                    <a:lumMod val="50000"/>
                    <a:lumOff val="50000"/>
                  </a:schemeClr>
                </a:solidFill>
                <a:latin typeface="Century Gothic" panose="020B0502020202020204" pitchFamily="34" charset="0"/>
              </a:rPr>
              <a:t>Epic in Agile</a:t>
            </a:r>
          </a:p>
          <a:p>
            <a:pPr>
              <a:spcAft>
                <a:spcPts val="600"/>
              </a:spcAft>
            </a:pPr>
            <a:r>
              <a:rPr lang="en-US" sz="2700" dirty="0">
                <a:solidFill>
                  <a:schemeClr val="tx1">
                    <a:lumMod val="65000"/>
                    <a:lumOff val="35000"/>
                  </a:schemeClr>
                </a:solidFill>
                <a:latin typeface="Century Gothic" panose="020B0502020202020204" pitchFamily="34" charset="0"/>
              </a:rPr>
              <a:t>DESCRIPTIONS</a:t>
            </a:r>
          </a:p>
        </p:txBody>
      </p:sp>
      <p:sp>
        <p:nvSpPr>
          <p:cNvPr id="100" name="Rounded Rectangle 99">
            <a:extLst>
              <a:ext uri="{FF2B5EF4-FFF2-40B4-BE49-F238E27FC236}">
                <a16:creationId xmlns:a16="http://schemas.microsoft.com/office/drawing/2014/main" id="{B765ADED-2AA8-6CF6-EDE2-DA0B436FDA78}"/>
              </a:ext>
            </a:extLst>
          </p:cNvPr>
          <p:cNvSpPr/>
          <p:nvPr/>
        </p:nvSpPr>
        <p:spPr>
          <a:xfrm>
            <a:off x="153780" y="1648001"/>
            <a:ext cx="3715530" cy="1143000"/>
          </a:xfrm>
          <a:prstGeom prst="roundRect">
            <a:avLst>
              <a:gd name="adj" fmla="val 7037"/>
            </a:avLst>
          </a:prstGeom>
          <a:solidFill>
            <a:srgbClr val="007F6B"/>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Ins="45720" rtlCol="0" anchor="t" anchorCtr="0"/>
          <a:lstStyle/>
          <a:p>
            <a:r>
              <a:rPr lang="en-US" sz="1300" dirty="0">
                <a:solidFill>
                  <a:schemeClr val="bg1"/>
                </a:solidFill>
                <a:latin typeface="Century Gothic" panose="020B0502020202020204" pitchFamily="34" charset="0"/>
              </a:rPr>
              <a:t>EPIC 1: Description</a:t>
            </a:r>
          </a:p>
        </p:txBody>
      </p:sp>
      <p:sp>
        <p:nvSpPr>
          <p:cNvPr id="157" name="Rounded Rectangle 156">
            <a:extLst>
              <a:ext uri="{FF2B5EF4-FFF2-40B4-BE49-F238E27FC236}">
                <a16:creationId xmlns:a16="http://schemas.microsoft.com/office/drawing/2014/main" id="{017DD152-D552-BA91-9BAD-8D6185505207}"/>
              </a:ext>
            </a:extLst>
          </p:cNvPr>
          <p:cNvSpPr/>
          <p:nvPr/>
        </p:nvSpPr>
        <p:spPr>
          <a:xfrm>
            <a:off x="4088888" y="1640691"/>
            <a:ext cx="3715530" cy="1143000"/>
          </a:xfrm>
          <a:prstGeom prst="roundRect">
            <a:avLst>
              <a:gd name="adj" fmla="val 7037"/>
            </a:avLst>
          </a:prstGeom>
          <a:solidFill>
            <a:srgbClr val="007F1F"/>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1300" dirty="0">
                <a:solidFill>
                  <a:schemeClr val="bg1"/>
                </a:solidFill>
                <a:latin typeface="Century Gothic" panose="020B0502020202020204" pitchFamily="34" charset="0"/>
              </a:rPr>
              <a:t>EPIC 2: Description</a:t>
            </a:r>
          </a:p>
        </p:txBody>
      </p:sp>
      <p:sp>
        <p:nvSpPr>
          <p:cNvPr id="176" name="Rounded Rectangle 175">
            <a:extLst>
              <a:ext uri="{FF2B5EF4-FFF2-40B4-BE49-F238E27FC236}">
                <a16:creationId xmlns:a16="http://schemas.microsoft.com/office/drawing/2014/main" id="{585E5247-0D61-53ED-A34B-49741C7D260B}"/>
              </a:ext>
            </a:extLst>
          </p:cNvPr>
          <p:cNvSpPr/>
          <p:nvPr/>
        </p:nvSpPr>
        <p:spPr>
          <a:xfrm>
            <a:off x="8086574" y="1648001"/>
            <a:ext cx="3715530" cy="1143000"/>
          </a:xfrm>
          <a:prstGeom prst="roundRect">
            <a:avLst>
              <a:gd name="adj" fmla="val 7037"/>
            </a:avLst>
          </a:prstGeom>
          <a:solidFill>
            <a:srgbClr val="305100"/>
          </a:solidFill>
          <a:ln>
            <a:noFill/>
          </a:ln>
          <a:effectLst/>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r>
              <a:rPr lang="en-US" sz="1300" dirty="0">
                <a:solidFill>
                  <a:schemeClr val="bg1"/>
                </a:solidFill>
                <a:latin typeface="Century Gothic" panose="020B0502020202020204" pitchFamily="34" charset="0"/>
              </a:rPr>
              <a:t>EPIC 3: Description</a:t>
            </a:r>
          </a:p>
        </p:txBody>
      </p:sp>
    </p:spTree>
    <p:extLst>
      <p:ext uri="{BB962C8B-B14F-4D97-AF65-F5344CB8AC3E}">
        <p14:creationId xmlns:p14="http://schemas.microsoft.com/office/powerpoint/2010/main" val="1604999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24572</TotalTime>
  <Words>302</Words>
  <Application>Microsoft Office PowerPoint</Application>
  <PresentationFormat>Widescreen</PresentationFormat>
  <Paragraphs>71</Paragraphs>
  <Slides>4</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Aptos</vt:lpstr>
      <vt:lpstr>Aptos Display</vt:lpstr>
      <vt:lpstr>Arial</vt:lpstr>
      <vt:lpstr>Calibri</vt:lpstr>
      <vt:lpstr>Century Gothic</vt:lpstr>
      <vt:lpstr>Office Theme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Kayla Franssen</cp:lastModifiedBy>
  <cp:revision>479</cp:revision>
  <cp:lastPrinted>2024-02-20T23:48:17Z</cp:lastPrinted>
  <dcterms:created xsi:type="dcterms:W3CDTF">2021-07-07T23:54:57Z</dcterms:created>
  <dcterms:modified xsi:type="dcterms:W3CDTF">2024-08-16T13:03:39Z</dcterms:modified>
</cp:coreProperties>
</file>