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42" r:id="rId2"/>
    <p:sldId id="346" r:id="rId3"/>
    <p:sldId id="347" r:id="rId4"/>
    <p:sldId id="350" r:id="rId5"/>
    <p:sldId id="349" r:id="rId6"/>
    <p:sldId id="348" r:id="rId7"/>
    <p:sldId id="35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FEF"/>
    <a:srgbClr val="6915BF"/>
    <a:srgbClr val="99A8BD"/>
    <a:srgbClr val="4E95D9"/>
    <a:srgbClr val="FBFAEE"/>
    <a:srgbClr val="FFF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AE809-B110-4835-93C4-40AA8C52E368}" v="8" dt="2024-08-28T23:29:06.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8"/>
    <p:restoredTop sz="94658"/>
  </p:normalViewPr>
  <p:slideViewPr>
    <p:cSldViewPr snapToGrid="0">
      <p:cViewPr varScale="1">
        <p:scale>
          <a:sx n="112" d="100"/>
          <a:sy n="112" d="100"/>
        </p:scale>
        <p:origin x="3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4AAE809-B110-4835-93C4-40AA8C52E368}"/>
    <pc:docChg chg="undo custSel addSld delSld modSld">
      <pc:chgData name="Bess Dunlevy" userId="dd4b9a8537dbe9d0" providerId="LiveId" clId="{44AAE809-B110-4835-93C4-40AA8C52E368}" dt="2024-08-28T23:29:06.382" v="195"/>
      <pc:docMkLst>
        <pc:docMk/>
      </pc:docMkLst>
      <pc:sldChg chg="addSp delSp modSp mod setBg">
        <pc:chgData name="Bess Dunlevy" userId="dd4b9a8537dbe9d0" providerId="LiveId" clId="{44AAE809-B110-4835-93C4-40AA8C52E368}" dt="2024-08-28T23:24:47.483" v="111" actId="255"/>
        <pc:sldMkLst>
          <pc:docMk/>
          <pc:sldMk cId="1508588292" sldId="342"/>
        </pc:sldMkLst>
        <pc:spChg chg="add mod ord">
          <ac:chgData name="Bess Dunlevy" userId="dd4b9a8537dbe9d0" providerId="LiveId" clId="{44AAE809-B110-4835-93C4-40AA8C52E368}" dt="2024-08-28T23:24:42.142" v="110" actId="14100"/>
          <ac:spMkLst>
            <pc:docMk/>
            <pc:sldMk cId="1508588292" sldId="342"/>
            <ac:spMk id="5" creationId="{CFED0C4B-01B5-8CAF-597A-01BE5C5B33BD}"/>
          </ac:spMkLst>
        </pc:spChg>
        <pc:spChg chg="del">
          <ac:chgData name="Bess Dunlevy" userId="dd4b9a8537dbe9d0" providerId="LiveId" clId="{44AAE809-B110-4835-93C4-40AA8C52E368}" dt="2024-08-28T23:19:12.731" v="3" actId="478"/>
          <ac:spMkLst>
            <pc:docMk/>
            <pc:sldMk cId="1508588292" sldId="342"/>
            <ac:spMk id="6" creationId="{07FE8F99-3CD1-A542-C20D-7C48D49491F0}"/>
          </ac:spMkLst>
        </pc:spChg>
        <pc:spChg chg="del">
          <ac:chgData name="Bess Dunlevy" userId="dd4b9a8537dbe9d0" providerId="LiveId" clId="{44AAE809-B110-4835-93C4-40AA8C52E368}" dt="2024-08-28T23:18:56.723" v="2" actId="478"/>
          <ac:spMkLst>
            <pc:docMk/>
            <pc:sldMk cId="1508588292" sldId="342"/>
            <ac:spMk id="7" creationId="{E9FFF417-1DBE-EE61-3BDF-BB31C7CAFB51}"/>
          </ac:spMkLst>
        </pc:spChg>
        <pc:spChg chg="del">
          <ac:chgData name="Bess Dunlevy" userId="dd4b9a8537dbe9d0" providerId="LiveId" clId="{44AAE809-B110-4835-93C4-40AA8C52E368}" dt="2024-08-28T23:18:54.216" v="1" actId="478"/>
          <ac:spMkLst>
            <pc:docMk/>
            <pc:sldMk cId="1508588292" sldId="342"/>
            <ac:spMk id="8" creationId="{87D25EC4-68D0-48E5-C389-62927EBE36AA}"/>
          </ac:spMkLst>
        </pc:spChg>
        <pc:spChg chg="add mod">
          <ac:chgData name="Bess Dunlevy" userId="dd4b9a8537dbe9d0" providerId="LiveId" clId="{44AAE809-B110-4835-93C4-40AA8C52E368}" dt="2024-08-28T23:24:30.492" v="107" actId="14100"/>
          <ac:spMkLst>
            <pc:docMk/>
            <pc:sldMk cId="1508588292" sldId="342"/>
            <ac:spMk id="10" creationId="{91D9E67D-6AA6-1EDA-BB65-FC285F6DECC4}"/>
          </ac:spMkLst>
        </pc:spChg>
        <pc:spChg chg="mod">
          <ac:chgData name="Bess Dunlevy" userId="dd4b9a8537dbe9d0" providerId="LiveId" clId="{44AAE809-B110-4835-93C4-40AA8C52E368}" dt="2024-08-28T23:24:47.483" v="111" actId="255"/>
          <ac:spMkLst>
            <pc:docMk/>
            <pc:sldMk cId="1508588292" sldId="342"/>
            <ac:spMk id="33" creationId="{143A449B-AAB7-994A-92CE-8F48E2CA7DF6}"/>
          </ac:spMkLst>
        </pc:spChg>
        <pc:graphicFrameChg chg="add mod modGraphic">
          <ac:chgData name="Bess Dunlevy" userId="dd4b9a8537dbe9d0" providerId="LiveId" clId="{44AAE809-B110-4835-93C4-40AA8C52E368}" dt="2024-08-28T23:24:28.324" v="106" actId="1076"/>
          <ac:graphicFrameMkLst>
            <pc:docMk/>
            <pc:sldMk cId="1508588292" sldId="342"/>
            <ac:graphicFrameMk id="11" creationId="{E876FA51-EC44-34A6-38D4-A78A9200A973}"/>
          </ac:graphicFrameMkLst>
        </pc:graphicFrameChg>
        <pc:picChg chg="add mod ord modCrop">
          <ac:chgData name="Bess Dunlevy" userId="dd4b9a8537dbe9d0" providerId="LiveId" clId="{44AAE809-B110-4835-93C4-40AA8C52E368}" dt="2024-08-28T23:24:38.414" v="109" actId="1076"/>
          <ac:picMkLst>
            <pc:docMk/>
            <pc:sldMk cId="1508588292" sldId="342"/>
            <ac:picMk id="4" creationId="{8706C22A-333B-D59B-9F44-46C9C5640CB3}"/>
          </ac:picMkLst>
        </pc:picChg>
        <pc:picChg chg="del">
          <ac:chgData name="Bess Dunlevy" userId="dd4b9a8537dbe9d0" providerId="LiveId" clId="{44AAE809-B110-4835-93C4-40AA8C52E368}" dt="2024-08-28T23:18:52.614" v="0" actId="478"/>
          <ac:picMkLst>
            <pc:docMk/>
            <pc:sldMk cId="1508588292" sldId="342"/>
            <ac:picMk id="9" creationId="{FDA86394-6558-AA7A-8C6C-C6A421D490C3}"/>
          </ac:picMkLst>
        </pc:picChg>
      </pc:sldChg>
      <pc:sldChg chg="del">
        <pc:chgData name="Bess Dunlevy" userId="dd4b9a8537dbe9d0" providerId="LiveId" clId="{44AAE809-B110-4835-93C4-40AA8C52E368}" dt="2024-08-28T23:24:57.885" v="113" actId="47"/>
        <pc:sldMkLst>
          <pc:docMk/>
          <pc:sldMk cId="2986304825" sldId="344"/>
        </pc:sldMkLst>
      </pc:sldChg>
      <pc:sldChg chg="del">
        <pc:chgData name="Bess Dunlevy" userId="dd4b9a8537dbe9d0" providerId="LiveId" clId="{44AAE809-B110-4835-93C4-40AA8C52E368}" dt="2024-08-28T23:24:57.885" v="113" actId="47"/>
        <pc:sldMkLst>
          <pc:docMk/>
          <pc:sldMk cId="3617568115" sldId="345"/>
        </pc:sldMkLst>
      </pc:sldChg>
      <pc:sldChg chg="addSp delSp modSp add mod">
        <pc:chgData name="Bess Dunlevy" userId="dd4b9a8537dbe9d0" providerId="LiveId" clId="{44AAE809-B110-4835-93C4-40AA8C52E368}" dt="2024-08-28T23:27:00.386" v="146" actId="12"/>
        <pc:sldMkLst>
          <pc:docMk/>
          <pc:sldMk cId="2329538484" sldId="346"/>
        </pc:sldMkLst>
        <pc:spChg chg="add mod">
          <ac:chgData name="Bess Dunlevy" userId="dd4b9a8537dbe9d0" providerId="LiveId" clId="{44AAE809-B110-4835-93C4-40AA8C52E368}" dt="2024-08-28T23:26:24.945" v="137" actId="20577"/>
          <ac:spMkLst>
            <pc:docMk/>
            <pc:sldMk cId="2329538484" sldId="346"/>
            <ac:spMk id="3" creationId="{050C2461-005D-B4B1-7944-D2E7BD4235B7}"/>
          </ac:spMkLst>
        </pc:spChg>
        <pc:spChg chg="del">
          <ac:chgData name="Bess Dunlevy" userId="dd4b9a8537dbe9d0" providerId="LiveId" clId="{44AAE809-B110-4835-93C4-40AA8C52E368}" dt="2024-08-28T23:25:03.416" v="116" actId="478"/>
          <ac:spMkLst>
            <pc:docMk/>
            <pc:sldMk cId="2329538484" sldId="346"/>
            <ac:spMk id="5" creationId="{CFED0C4B-01B5-8CAF-597A-01BE5C5B33BD}"/>
          </ac:spMkLst>
        </pc:spChg>
        <pc:spChg chg="add mod">
          <ac:chgData name="Bess Dunlevy" userId="dd4b9a8537dbe9d0" providerId="LiveId" clId="{44AAE809-B110-4835-93C4-40AA8C52E368}" dt="2024-08-28T23:27:00.386" v="146" actId="12"/>
          <ac:spMkLst>
            <pc:docMk/>
            <pc:sldMk cId="2329538484" sldId="346"/>
            <ac:spMk id="6" creationId="{E129C795-2E55-DF34-4801-D477B1194E55}"/>
          </ac:spMkLst>
        </pc:spChg>
        <pc:spChg chg="add mod">
          <ac:chgData name="Bess Dunlevy" userId="dd4b9a8537dbe9d0" providerId="LiveId" clId="{44AAE809-B110-4835-93C4-40AA8C52E368}" dt="2024-08-28T23:26:53.924" v="145" actId="1076"/>
          <ac:spMkLst>
            <pc:docMk/>
            <pc:sldMk cId="2329538484" sldId="346"/>
            <ac:spMk id="8" creationId="{356B0980-9EB8-D0B6-D7D8-46DA4F0A6883}"/>
          </ac:spMkLst>
        </pc:spChg>
        <pc:spChg chg="add mod">
          <ac:chgData name="Bess Dunlevy" userId="dd4b9a8537dbe9d0" providerId="LiveId" clId="{44AAE809-B110-4835-93C4-40AA8C52E368}" dt="2024-08-28T23:26:50.586" v="144" actId="207"/>
          <ac:spMkLst>
            <pc:docMk/>
            <pc:sldMk cId="2329538484" sldId="346"/>
            <ac:spMk id="9" creationId="{C98F980B-0328-FB1E-E432-F4958A88B21A}"/>
          </ac:spMkLst>
        </pc:spChg>
        <pc:spChg chg="del">
          <ac:chgData name="Bess Dunlevy" userId="dd4b9a8537dbe9d0" providerId="LiveId" clId="{44AAE809-B110-4835-93C4-40AA8C52E368}" dt="2024-08-28T23:25:02.681" v="115" actId="478"/>
          <ac:spMkLst>
            <pc:docMk/>
            <pc:sldMk cId="2329538484" sldId="346"/>
            <ac:spMk id="10" creationId="{91D9E67D-6AA6-1EDA-BB65-FC285F6DECC4}"/>
          </ac:spMkLst>
        </pc:spChg>
        <pc:spChg chg="del">
          <ac:chgData name="Bess Dunlevy" userId="dd4b9a8537dbe9d0" providerId="LiveId" clId="{44AAE809-B110-4835-93C4-40AA8C52E368}" dt="2024-08-28T23:25:08.561" v="119" actId="478"/>
          <ac:spMkLst>
            <pc:docMk/>
            <pc:sldMk cId="2329538484" sldId="346"/>
            <ac:spMk id="33" creationId="{143A449B-AAB7-994A-92CE-8F48E2CA7DF6}"/>
          </ac:spMkLst>
        </pc:spChg>
        <pc:graphicFrameChg chg="del">
          <ac:chgData name="Bess Dunlevy" userId="dd4b9a8537dbe9d0" providerId="LiveId" clId="{44AAE809-B110-4835-93C4-40AA8C52E368}" dt="2024-08-28T23:25:01.155" v="114" actId="478"/>
          <ac:graphicFrameMkLst>
            <pc:docMk/>
            <pc:sldMk cId="2329538484" sldId="346"/>
            <ac:graphicFrameMk id="11" creationId="{E876FA51-EC44-34A6-38D4-A78A9200A973}"/>
          </ac:graphicFrameMkLst>
        </pc:graphicFrameChg>
        <pc:picChg chg="del">
          <ac:chgData name="Bess Dunlevy" userId="dd4b9a8537dbe9d0" providerId="LiveId" clId="{44AAE809-B110-4835-93C4-40AA8C52E368}" dt="2024-08-28T23:25:07.424" v="118" actId="478"/>
          <ac:picMkLst>
            <pc:docMk/>
            <pc:sldMk cId="2329538484" sldId="346"/>
            <ac:picMk id="2" creationId="{6061497D-3622-7EDB-7047-EEA07A5163DE}"/>
          </ac:picMkLst>
        </pc:picChg>
        <pc:picChg chg="del">
          <ac:chgData name="Bess Dunlevy" userId="dd4b9a8537dbe9d0" providerId="LiveId" clId="{44AAE809-B110-4835-93C4-40AA8C52E368}" dt="2024-08-28T23:25:04.264" v="117" actId="478"/>
          <ac:picMkLst>
            <pc:docMk/>
            <pc:sldMk cId="2329538484" sldId="346"/>
            <ac:picMk id="4" creationId="{8706C22A-333B-D59B-9F44-46C9C5640CB3}"/>
          </ac:picMkLst>
        </pc:picChg>
      </pc:sldChg>
      <pc:sldChg chg="modSp add mod">
        <pc:chgData name="Bess Dunlevy" userId="dd4b9a8537dbe9d0" providerId="LiveId" clId="{44AAE809-B110-4835-93C4-40AA8C52E368}" dt="2024-08-28T23:27:29.513" v="158"/>
        <pc:sldMkLst>
          <pc:docMk/>
          <pc:sldMk cId="1649821055" sldId="347"/>
        </pc:sldMkLst>
        <pc:spChg chg="mod">
          <ac:chgData name="Bess Dunlevy" userId="dd4b9a8537dbe9d0" providerId="LiveId" clId="{44AAE809-B110-4835-93C4-40AA8C52E368}" dt="2024-08-28T23:27:29.513" v="158"/>
          <ac:spMkLst>
            <pc:docMk/>
            <pc:sldMk cId="1649821055" sldId="347"/>
            <ac:spMk id="8" creationId="{356B0980-9EB8-D0B6-D7D8-46DA4F0A6883}"/>
          </ac:spMkLst>
        </pc:spChg>
      </pc:sldChg>
      <pc:sldChg chg="modSp add mod">
        <pc:chgData name="Bess Dunlevy" userId="dd4b9a8537dbe9d0" providerId="LiveId" clId="{44AAE809-B110-4835-93C4-40AA8C52E368}" dt="2024-08-28T23:28:24.014" v="193"/>
        <pc:sldMkLst>
          <pc:docMk/>
          <pc:sldMk cId="4280305510" sldId="348"/>
        </pc:sldMkLst>
        <pc:spChg chg="mod">
          <ac:chgData name="Bess Dunlevy" userId="dd4b9a8537dbe9d0" providerId="LiveId" clId="{44AAE809-B110-4835-93C4-40AA8C52E368}" dt="2024-08-28T23:28:24.014" v="193"/>
          <ac:spMkLst>
            <pc:docMk/>
            <pc:sldMk cId="4280305510" sldId="348"/>
            <ac:spMk id="8" creationId="{356B0980-9EB8-D0B6-D7D8-46DA4F0A6883}"/>
          </ac:spMkLst>
        </pc:spChg>
      </pc:sldChg>
      <pc:sldChg chg="modSp add mod">
        <pc:chgData name="Bess Dunlevy" userId="dd4b9a8537dbe9d0" providerId="LiveId" clId="{44AAE809-B110-4835-93C4-40AA8C52E368}" dt="2024-08-28T23:28:09.425" v="184" actId="12"/>
        <pc:sldMkLst>
          <pc:docMk/>
          <pc:sldMk cId="1697501062" sldId="349"/>
        </pc:sldMkLst>
        <pc:spChg chg="mod">
          <ac:chgData name="Bess Dunlevy" userId="dd4b9a8537dbe9d0" providerId="LiveId" clId="{44AAE809-B110-4835-93C4-40AA8C52E368}" dt="2024-08-28T23:28:09.425" v="184" actId="12"/>
          <ac:spMkLst>
            <pc:docMk/>
            <pc:sldMk cId="1697501062" sldId="349"/>
            <ac:spMk id="6" creationId="{E129C795-2E55-DF34-4801-D477B1194E55}"/>
          </ac:spMkLst>
        </pc:spChg>
        <pc:spChg chg="mod">
          <ac:chgData name="Bess Dunlevy" userId="dd4b9a8537dbe9d0" providerId="LiveId" clId="{44AAE809-B110-4835-93C4-40AA8C52E368}" dt="2024-08-28T23:28:07.357" v="183" actId="1076"/>
          <ac:spMkLst>
            <pc:docMk/>
            <pc:sldMk cId="1697501062" sldId="349"/>
            <ac:spMk id="8" creationId="{356B0980-9EB8-D0B6-D7D8-46DA4F0A6883}"/>
          </ac:spMkLst>
        </pc:spChg>
      </pc:sldChg>
      <pc:sldChg chg="modSp add mod">
        <pc:chgData name="Bess Dunlevy" userId="dd4b9a8537dbe9d0" providerId="LiveId" clId="{44AAE809-B110-4835-93C4-40AA8C52E368}" dt="2024-08-28T23:27:47.751" v="172" actId="1076"/>
        <pc:sldMkLst>
          <pc:docMk/>
          <pc:sldMk cId="4030195423" sldId="350"/>
        </pc:sldMkLst>
        <pc:spChg chg="mod">
          <ac:chgData name="Bess Dunlevy" userId="dd4b9a8537dbe9d0" providerId="LiveId" clId="{44AAE809-B110-4835-93C4-40AA8C52E368}" dt="2024-08-28T23:27:38.892" v="170" actId="12"/>
          <ac:spMkLst>
            <pc:docMk/>
            <pc:sldMk cId="4030195423" sldId="350"/>
            <ac:spMk id="6" creationId="{E129C795-2E55-DF34-4801-D477B1194E55}"/>
          </ac:spMkLst>
        </pc:spChg>
        <pc:spChg chg="mod">
          <ac:chgData name="Bess Dunlevy" userId="dd4b9a8537dbe9d0" providerId="LiveId" clId="{44AAE809-B110-4835-93C4-40AA8C52E368}" dt="2024-08-28T23:27:47.751" v="172" actId="1076"/>
          <ac:spMkLst>
            <pc:docMk/>
            <pc:sldMk cId="4030195423" sldId="350"/>
            <ac:spMk id="8" creationId="{356B0980-9EB8-D0B6-D7D8-46DA4F0A6883}"/>
          </ac:spMkLst>
        </pc:spChg>
      </pc:sldChg>
      <pc:sldChg chg="addSp modSp new">
        <pc:chgData name="Bess Dunlevy" userId="dd4b9a8537dbe9d0" providerId="LiveId" clId="{44AAE809-B110-4835-93C4-40AA8C52E368}" dt="2024-08-28T23:29:06.382" v="195"/>
        <pc:sldMkLst>
          <pc:docMk/>
          <pc:sldMk cId="1113578705" sldId="351"/>
        </pc:sldMkLst>
        <pc:graphicFrameChg chg="add mod">
          <ac:chgData name="Bess Dunlevy" userId="dd4b9a8537dbe9d0" providerId="LiveId" clId="{44AAE809-B110-4835-93C4-40AA8C52E368}" dt="2024-08-28T23:29:06.382" v="195"/>
          <ac:graphicFrameMkLst>
            <pc:docMk/>
            <pc:sldMk cId="1113578705" sldId="351"/>
            <ac:graphicFrameMk id="2" creationId="{4B5DE713-8D90-10A9-4A12-AC0EBDA15C4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625CF-3FE3-5F49-9CCE-24223A72A605}" type="datetimeFigureOut">
              <a:rPr lang="en-US" smtClean="0"/>
              <a:t>8/29/24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A38AE-E911-AE40-82A6-CFFDCD719CCF}" type="slidenum">
              <a:rPr lang="en-US" smtClean="0"/>
              <a:t>‹#›</a:t>
            </a:fld>
            <a:endParaRPr lang="en-US"/>
          </a:p>
        </p:txBody>
      </p:sp>
    </p:spTree>
    <p:extLst>
      <p:ext uri="{BB962C8B-B14F-4D97-AF65-F5344CB8AC3E}">
        <p14:creationId xmlns:p14="http://schemas.microsoft.com/office/powerpoint/2010/main" val="232187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A38AE-E911-AE40-82A6-CFFDCD719CCF}" type="slidenum">
              <a:rPr lang="en-US" smtClean="0"/>
              <a:t>1</a:t>
            </a:fld>
            <a:endParaRPr lang="en-US"/>
          </a:p>
        </p:txBody>
      </p:sp>
    </p:spTree>
    <p:extLst>
      <p:ext uri="{BB962C8B-B14F-4D97-AF65-F5344CB8AC3E}">
        <p14:creationId xmlns:p14="http://schemas.microsoft.com/office/powerpoint/2010/main" val="204459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A38AE-E911-AE40-82A6-CFFDCD719CCF}" type="slidenum">
              <a:rPr lang="en-US" smtClean="0"/>
              <a:t>2</a:t>
            </a:fld>
            <a:endParaRPr lang="en-US"/>
          </a:p>
        </p:txBody>
      </p:sp>
    </p:spTree>
    <p:extLst>
      <p:ext uri="{BB962C8B-B14F-4D97-AF65-F5344CB8AC3E}">
        <p14:creationId xmlns:p14="http://schemas.microsoft.com/office/powerpoint/2010/main" val="787136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A38AE-E911-AE40-82A6-CFFDCD719CCF}" type="slidenum">
              <a:rPr lang="en-US" smtClean="0"/>
              <a:t>3</a:t>
            </a:fld>
            <a:endParaRPr lang="en-US"/>
          </a:p>
        </p:txBody>
      </p:sp>
    </p:spTree>
    <p:extLst>
      <p:ext uri="{BB962C8B-B14F-4D97-AF65-F5344CB8AC3E}">
        <p14:creationId xmlns:p14="http://schemas.microsoft.com/office/powerpoint/2010/main" val="65450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A38AE-E911-AE40-82A6-CFFDCD719CCF}" type="slidenum">
              <a:rPr lang="en-US" smtClean="0"/>
              <a:t>4</a:t>
            </a:fld>
            <a:endParaRPr lang="en-US"/>
          </a:p>
        </p:txBody>
      </p:sp>
    </p:spTree>
    <p:extLst>
      <p:ext uri="{BB962C8B-B14F-4D97-AF65-F5344CB8AC3E}">
        <p14:creationId xmlns:p14="http://schemas.microsoft.com/office/powerpoint/2010/main" val="169881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A38AE-E911-AE40-82A6-CFFDCD719CCF}" type="slidenum">
              <a:rPr lang="en-US" smtClean="0"/>
              <a:t>5</a:t>
            </a:fld>
            <a:endParaRPr lang="en-US"/>
          </a:p>
        </p:txBody>
      </p:sp>
    </p:spTree>
    <p:extLst>
      <p:ext uri="{BB962C8B-B14F-4D97-AF65-F5344CB8AC3E}">
        <p14:creationId xmlns:p14="http://schemas.microsoft.com/office/powerpoint/2010/main" val="9680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3A38AE-E911-AE40-82A6-CFFDCD719CCF}" type="slidenum">
              <a:rPr lang="en-US" smtClean="0"/>
              <a:t>6</a:t>
            </a:fld>
            <a:endParaRPr lang="en-US"/>
          </a:p>
        </p:txBody>
      </p:sp>
    </p:spTree>
    <p:extLst>
      <p:ext uri="{BB962C8B-B14F-4D97-AF65-F5344CB8AC3E}">
        <p14:creationId xmlns:p14="http://schemas.microsoft.com/office/powerpoint/2010/main" val="197749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68C8-79C9-D1BB-57DD-1533E23A2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C4CFB5-7397-3AD4-2669-186C6F725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1B4358-2CAF-61DD-1C36-AD98037FC0FA}"/>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5" name="Footer Placeholder 4">
            <a:extLst>
              <a:ext uri="{FF2B5EF4-FFF2-40B4-BE49-F238E27FC236}">
                <a16:creationId xmlns:a16="http://schemas.microsoft.com/office/drawing/2014/main" id="{F3597DDD-20ED-7914-6A99-5EF72A91E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A691A-7AFC-406D-5C9C-EF8B28DAF961}"/>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414171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587C-9DC4-6CB8-A035-ACE436163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1F41AF-47A6-1144-E157-E4B03B7FA6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F454D-A22A-233A-0D5B-D41814013B7D}"/>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5" name="Footer Placeholder 4">
            <a:extLst>
              <a:ext uri="{FF2B5EF4-FFF2-40B4-BE49-F238E27FC236}">
                <a16:creationId xmlns:a16="http://schemas.microsoft.com/office/drawing/2014/main" id="{52BAC46E-A296-C61D-CFA9-BE055037A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8ED5E-5339-2CD0-79E2-9E8B00C94551}"/>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195819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E2FF8-7F9C-8CB1-66D2-BC8DAF057F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CD203A-F55F-09BE-63FA-2CDF000208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8D289-9D4D-7579-7247-1B49946D7ED8}"/>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5" name="Footer Placeholder 4">
            <a:extLst>
              <a:ext uri="{FF2B5EF4-FFF2-40B4-BE49-F238E27FC236}">
                <a16:creationId xmlns:a16="http://schemas.microsoft.com/office/drawing/2014/main" id="{912840E4-A7D5-7231-83EF-82A9B1233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A7C1B-3344-9999-CE1A-7024B02FC2B8}"/>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28636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AE0C-6F84-4FFF-0963-22A2823B3C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0168A4-D166-EC7B-35E8-4E5A9D628A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085B5-504F-11FE-8C31-2E289DAD06D9}"/>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5" name="Footer Placeholder 4">
            <a:extLst>
              <a:ext uri="{FF2B5EF4-FFF2-40B4-BE49-F238E27FC236}">
                <a16:creationId xmlns:a16="http://schemas.microsoft.com/office/drawing/2014/main" id="{8E36D24B-117D-1E3A-DDF7-064121B35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BAF8D-D819-8EA2-568B-C2ED472AD293}"/>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148810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203C-7638-F4C7-5152-5797C61343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91C4DA-7080-25DD-D49D-ADFC901BD0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B7D5BC-25B6-019B-85D0-78AF3C185B98}"/>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5" name="Footer Placeholder 4">
            <a:extLst>
              <a:ext uri="{FF2B5EF4-FFF2-40B4-BE49-F238E27FC236}">
                <a16:creationId xmlns:a16="http://schemas.microsoft.com/office/drawing/2014/main" id="{4B06E915-53C2-D72A-F31F-3D05C220B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63C84-828F-ED1D-8E5F-6DEA559D65A6}"/>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332781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300A-A94B-47EF-EB7B-976A118F3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5FC30-2CB0-E366-324E-2AEADF7401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C329FD-6383-45C8-5BB8-40771F1A0E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342F28-2631-1347-ABA6-A91F514AF258}"/>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6" name="Footer Placeholder 5">
            <a:extLst>
              <a:ext uri="{FF2B5EF4-FFF2-40B4-BE49-F238E27FC236}">
                <a16:creationId xmlns:a16="http://schemas.microsoft.com/office/drawing/2014/main" id="{F27E177D-EA47-3A42-2F88-A91254BBB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76EED-1335-1C13-6A9D-AEF801F6BE65}"/>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97172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F546-EAFA-58FA-6B88-D4AD88B633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195409-70E1-06F8-9D83-D2FC8AC4F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56AC3-523D-D4C5-FC8F-771AB7A2FD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B65F2-0F4B-B407-98C8-281574185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B98A4-BD9A-8491-F782-969D54B14C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ACA05D-1932-4DE9-130E-3CED449F9F2F}"/>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8" name="Footer Placeholder 7">
            <a:extLst>
              <a:ext uri="{FF2B5EF4-FFF2-40B4-BE49-F238E27FC236}">
                <a16:creationId xmlns:a16="http://schemas.microsoft.com/office/drawing/2014/main" id="{D9B57A55-71A6-0DB8-0D9A-E0D800E6B5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F160FF-4125-CDAB-7C0D-B93B941A1F30}"/>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286239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F06C-C393-5F85-DD7E-63A85927A2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8BF3A6-D238-658D-22F3-1B2827FB1761}"/>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4" name="Footer Placeholder 3">
            <a:extLst>
              <a:ext uri="{FF2B5EF4-FFF2-40B4-BE49-F238E27FC236}">
                <a16:creationId xmlns:a16="http://schemas.microsoft.com/office/drawing/2014/main" id="{42406594-0CCC-F2AD-220F-EFB09792B9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551C52-92E4-FE26-686B-D8B2FBDAA209}"/>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112102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A98C6B-7E25-F7F6-07DA-1C236A2A0F55}"/>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3" name="Footer Placeholder 2">
            <a:extLst>
              <a:ext uri="{FF2B5EF4-FFF2-40B4-BE49-F238E27FC236}">
                <a16:creationId xmlns:a16="http://schemas.microsoft.com/office/drawing/2014/main" id="{93935A38-B14A-6268-65F1-EF0A694DA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2086D2-0474-64AB-7EB8-FF23FE108D1D}"/>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233027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D6BD-64CD-493A-0405-68853F696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DF8C6A-0EE3-C0C5-CF76-5D0E26D0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E6BC03-29FB-187A-1DF2-E0B23A99D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F7244-C62F-BE2B-268F-09F77CEF2799}"/>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6" name="Footer Placeholder 5">
            <a:extLst>
              <a:ext uri="{FF2B5EF4-FFF2-40B4-BE49-F238E27FC236}">
                <a16:creationId xmlns:a16="http://schemas.microsoft.com/office/drawing/2014/main" id="{8862FDB9-0148-1E3A-3984-DC2B91E82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944FF-41FA-17A9-25E1-F99E743E9C8D}"/>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260394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B385-CD07-F955-E358-EA92503A8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444D74-1E8C-B135-3BDD-F643F44421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3EB7CA-BF5C-0380-B94C-7B84231E6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FB595-EBED-1F00-25CC-8682931BF2BC}"/>
              </a:ext>
            </a:extLst>
          </p:cNvPr>
          <p:cNvSpPr>
            <a:spLocks noGrp="1"/>
          </p:cNvSpPr>
          <p:nvPr>
            <p:ph type="dt" sz="half" idx="10"/>
          </p:nvPr>
        </p:nvSpPr>
        <p:spPr/>
        <p:txBody>
          <a:bodyPr/>
          <a:lstStyle/>
          <a:p>
            <a:fld id="{E721D599-15F3-0744-9ED0-E879E967E8C5}" type="datetimeFigureOut">
              <a:rPr lang="en-US" smtClean="0"/>
              <a:t>8/29/24</a:t>
            </a:fld>
            <a:endParaRPr lang="en-US"/>
          </a:p>
        </p:txBody>
      </p:sp>
      <p:sp>
        <p:nvSpPr>
          <p:cNvPr id="6" name="Footer Placeholder 5">
            <a:extLst>
              <a:ext uri="{FF2B5EF4-FFF2-40B4-BE49-F238E27FC236}">
                <a16:creationId xmlns:a16="http://schemas.microsoft.com/office/drawing/2014/main" id="{C72F0B20-8763-708A-0834-F703C749E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B54A62-01C8-D912-78CB-FFB4E02A9DEF}"/>
              </a:ext>
            </a:extLst>
          </p:cNvPr>
          <p:cNvSpPr>
            <a:spLocks noGrp="1"/>
          </p:cNvSpPr>
          <p:nvPr>
            <p:ph type="sldNum" sz="quarter" idx="12"/>
          </p:nvPr>
        </p:nvSpPr>
        <p:spPr/>
        <p:txBody>
          <a:bodyPr/>
          <a:lstStyle/>
          <a:p>
            <a:fld id="{39B923BA-727E-2449-AC42-B266C34BEBA3}" type="slidenum">
              <a:rPr lang="en-US" smtClean="0"/>
              <a:t>‹#›</a:t>
            </a:fld>
            <a:endParaRPr lang="en-US"/>
          </a:p>
        </p:txBody>
      </p:sp>
    </p:spTree>
    <p:extLst>
      <p:ext uri="{BB962C8B-B14F-4D97-AF65-F5344CB8AC3E}">
        <p14:creationId xmlns:p14="http://schemas.microsoft.com/office/powerpoint/2010/main" val="400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333C2-11CA-B9E6-A03C-46504DF00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CAC11-65E7-B928-7D2D-ACA06FA37F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74F1C-6672-94E5-B803-4A0D063B4D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21D599-15F3-0744-9ED0-E879E967E8C5}" type="datetimeFigureOut">
              <a:rPr lang="en-US" smtClean="0"/>
              <a:t>8/29/24</a:t>
            </a:fld>
            <a:endParaRPr lang="en-US"/>
          </a:p>
        </p:txBody>
      </p:sp>
      <p:sp>
        <p:nvSpPr>
          <p:cNvPr id="5" name="Footer Placeholder 4">
            <a:extLst>
              <a:ext uri="{FF2B5EF4-FFF2-40B4-BE49-F238E27FC236}">
                <a16:creationId xmlns:a16="http://schemas.microsoft.com/office/drawing/2014/main" id="{EFBC2D95-D116-2F32-C949-434BB5BE9A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F5D8503-2811-29CC-B4B0-F40169960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B923BA-727E-2449-AC42-B266C34BEBA3}" type="slidenum">
              <a:rPr lang="en-US" smtClean="0"/>
              <a:t>‹#›</a:t>
            </a:fld>
            <a:endParaRPr lang="en-US"/>
          </a:p>
        </p:txBody>
      </p:sp>
    </p:spTree>
    <p:extLst>
      <p:ext uri="{BB962C8B-B14F-4D97-AF65-F5344CB8AC3E}">
        <p14:creationId xmlns:p14="http://schemas.microsoft.com/office/powerpoint/2010/main" val="134443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12163&amp;utm_source=template-powerpoint&amp;utm_medium=content&amp;utm_campaign=Collaboration+Tool+Business+Case-powerpoint-12163&amp;lpa=Collaboration+Tool+Business+Case+powerpoint+1216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igital dots and lines">
            <a:extLst>
              <a:ext uri="{FF2B5EF4-FFF2-40B4-BE49-F238E27FC236}">
                <a16:creationId xmlns:a16="http://schemas.microsoft.com/office/drawing/2014/main" id="{8706C22A-333B-D59B-9F44-46C9C5640CB3}"/>
              </a:ext>
            </a:extLst>
          </p:cNvPr>
          <p:cNvPicPr>
            <a:picLocks noChangeAspect="1"/>
          </p:cNvPicPr>
          <p:nvPr/>
        </p:nvPicPr>
        <p:blipFill rotWithShape="1">
          <a:blip r:embed="rId3"/>
          <a:srcRect l="21228" t="12882" r="21193" b="12561"/>
          <a:stretch/>
        </p:blipFill>
        <p:spPr>
          <a:xfrm>
            <a:off x="3463489" y="167171"/>
            <a:ext cx="5265020" cy="5113121"/>
          </a:xfrm>
          <a:prstGeom prst="rect">
            <a:avLst/>
          </a:prstGeom>
        </p:spPr>
      </p:pic>
      <p:sp>
        <p:nvSpPr>
          <p:cNvPr id="5" name="Rectangle 4">
            <a:extLst>
              <a:ext uri="{FF2B5EF4-FFF2-40B4-BE49-F238E27FC236}">
                <a16:creationId xmlns:a16="http://schemas.microsoft.com/office/drawing/2014/main" id="{CFED0C4B-01B5-8CAF-597A-01BE5C5B33BD}"/>
              </a:ext>
            </a:extLst>
          </p:cNvPr>
          <p:cNvSpPr/>
          <p:nvPr/>
        </p:nvSpPr>
        <p:spPr>
          <a:xfrm>
            <a:off x="0" y="0"/>
            <a:ext cx="12192000" cy="6858000"/>
          </a:xfrm>
          <a:prstGeom prst="rect">
            <a:avLst/>
          </a:prstGeom>
          <a:solidFill>
            <a:schemeClr val="bg1">
              <a:alpha val="5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5396018" cy="1015663"/>
          </a:xfrm>
          <a:prstGeom prst="rect">
            <a:avLst/>
          </a:prstGeom>
          <a:noFill/>
        </p:spPr>
        <p:txBody>
          <a:bodyPr wrap="square" rtlCol="0">
            <a:spAutoFit/>
          </a:bodyPr>
          <a:lstStyle/>
          <a:p>
            <a:r>
              <a:rPr lang="en-US" sz="3000" b="1" dirty="0">
                <a:solidFill>
                  <a:schemeClr val="tx1">
                    <a:lumMod val="75000"/>
                    <a:lumOff val="25000"/>
                  </a:schemeClr>
                </a:solidFill>
                <a:latin typeface="Century Gothic" panose="020B0502020202020204" pitchFamily="34" charset="0"/>
              </a:rPr>
              <a:t>Collaboration Tool Business Case Template</a:t>
            </a:r>
          </a:p>
        </p:txBody>
      </p:sp>
      <p:pic>
        <p:nvPicPr>
          <p:cNvPr id="2" name="Picture 1">
            <a:hlinkClick r:id="rId4"/>
            <a:extLst>
              <a:ext uri="{FF2B5EF4-FFF2-40B4-BE49-F238E27FC236}">
                <a16:creationId xmlns:a16="http://schemas.microsoft.com/office/drawing/2014/main" id="{6061497D-3622-7EDB-7047-EEA07A5163DE}"/>
              </a:ext>
            </a:extLst>
          </p:cNvPr>
          <p:cNvPicPr>
            <a:picLocks noChangeAspect="1"/>
          </p:cNvPicPr>
          <p:nvPr/>
        </p:nvPicPr>
        <p:blipFill>
          <a:blip r:embed="rId5"/>
          <a:stretch>
            <a:fillRect/>
          </a:stretch>
        </p:blipFill>
        <p:spPr>
          <a:xfrm>
            <a:off x="8356340" y="235719"/>
            <a:ext cx="3390900" cy="647700"/>
          </a:xfrm>
          <a:prstGeom prst="rect">
            <a:avLst/>
          </a:prstGeom>
        </p:spPr>
      </p:pic>
      <p:sp>
        <p:nvSpPr>
          <p:cNvPr id="10" name="Rectangle 9">
            <a:extLst>
              <a:ext uri="{FF2B5EF4-FFF2-40B4-BE49-F238E27FC236}">
                <a16:creationId xmlns:a16="http://schemas.microsoft.com/office/drawing/2014/main" id="{91D9E67D-6AA6-1EDA-BB65-FC285F6DECC4}"/>
              </a:ext>
            </a:extLst>
          </p:cNvPr>
          <p:cNvSpPr/>
          <p:nvPr/>
        </p:nvSpPr>
        <p:spPr>
          <a:xfrm>
            <a:off x="0" y="5546784"/>
            <a:ext cx="12191999" cy="1311215"/>
          </a:xfrm>
          <a:prstGeom prst="rect">
            <a:avLst/>
          </a:prstGeom>
          <a:solidFill>
            <a:srgbClr val="BB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E876FA51-EC44-34A6-38D4-A78A9200A973}"/>
              </a:ext>
            </a:extLst>
          </p:cNvPr>
          <p:cNvGraphicFramePr>
            <a:graphicFrameLocks noGrp="1"/>
          </p:cNvGraphicFramePr>
          <p:nvPr>
            <p:extLst>
              <p:ext uri="{D42A27DB-BD31-4B8C-83A1-F6EECF244321}">
                <p14:modId xmlns:p14="http://schemas.microsoft.com/office/powerpoint/2010/main" val="341049448"/>
              </p:ext>
            </p:extLst>
          </p:nvPr>
        </p:nvGraphicFramePr>
        <p:xfrm>
          <a:off x="413841" y="5681539"/>
          <a:ext cx="11364316" cy="1009290"/>
        </p:xfrm>
        <a:graphic>
          <a:graphicData uri="http://schemas.openxmlformats.org/drawingml/2006/table">
            <a:tbl>
              <a:tblPr firstRow="1" firstCol="1" bandRow="1"/>
              <a:tblGrid>
                <a:gridCol w="1700961">
                  <a:extLst>
                    <a:ext uri="{9D8B030D-6E8A-4147-A177-3AD203B41FA5}">
                      <a16:colId xmlns:a16="http://schemas.microsoft.com/office/drawing/2014/main" val="3747877967"/>
                    </a:ext>
                  </a:extLst>
                </a:gridCol>
                <a:gridCol w="9663355">
                  <a:extLst>
                    <a:ext uri="{9D8B030D-6E8A-4147-A177-3AD203B41FA5}">
                      <a16:colId xmlns:a16="http://schemas.microsoft.com/office/drawing/2014/main" val="2888188673"/>
                    </a:ext>
                  </a:extLst>
                </a:gridCol>
              </a:tblGrid>
              <a:tr h="336430">
                <a:tc>
                  <a:txBody>
                    <a:bodyPr/>
                    <a:lstStyle/>
                    <a:p>
                      <a:pPr marL="0" marR="0">
                        <a:lnSpc>
                          <a:spcPct val="115000"/>
                        </a:lnSpc>
                        <a:spcBef>
                          <a:spcPts val="0"/>
                        </a:spcBef>
                        <a:spcAft>
                          <a:spcPts val="0"/>
                        </a:spcAft>
                      </a:pPr>
                      <a:r>
                        <a:rPr lang="en-US" sz="1000" kern="100">
                          <a:solidFill>
                            <a:srgbClr val="595959"/>
                          </a:solidFill>
                          <a:effectLst/>
                          <a:highlight>
                            <a:srgbClr val="F2F2F2"/>
                          </a:highlight>
                          <a:latin typeface="Century Gothic" panose="020B0502020202020204" pitchFamily="34" charset="0"/>
                          <a:ea typeface="Aptos" panose="020B0004020202020204" pitchFamily="34" charset="0"/>
                          <a:cs typeface="Times New Roman" panose="02020603050405020304" pitchFamily="18" charset="0"/>
                        </a:rPr>
                        <a:t>Date</a:t>
                      </a:r>
                      <a:endParaRPr lang="en-US" sz="1200" kern="100">
                        <a:effectLst/>
                        <a:highlight>
                          <a:srgbClr val="F2F2F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316373853"/>
                  </a:ext>
                </a:extLst>
              </a:tr>
              <a:tr h="336430">
                <a:tc>
                  <a:txBody>
                    <a:bodyPr/>
                    <a:lstStyle/>
                    <a:p>
                      <a:pPr marL="0" marR="0">
                        <a:lnSpc>
                          <a:spcPct val="115000"/>
                        </a:lnSpc>
                        <a:spcBef>
                          <a:spcPts val="0"/>
                        </a:spcBef>
                        <a:spcAft>
                          <a:spcPts val="0"/>
                        </a:spcAft>
                      </a:pPr>
                      <a:r>
                        <a:rPr lang="en-US" sz="1000" kern="100">
                          <a:solidFill>
                            <a:srgbClr val="595959"/>
                          </a:solidFill>
                          <a:effectLst/>
                          <a:highlight>
                            <a:srgbClr val="F2F2F2"/>
                          </a:highlight>
                          <a:latin typeface="Century Gothic" panose="020B0502020202020204" pitchFamily="34" charset="0"/>
                          <a:ea typeface="Aptos" panose="020B0004020202020204" pitchFamily="34" charset="0"/>
                          <a:cs typeface="Times New Roman" panose="02020603050405020304" pitchFamily="18" charset="0"/>
                        </a:rPr>
                        <a:t>Submitted By</a:t>
                      </a:r>
                      <a:endParaRPr lang="en-US" sz="1200" kern="100">
                        <a:effectLst/>
                        <a:highlight>
                          <a:srgbClr val="F2F2F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2129970312"/>
                  </a:ext>
                </a:extLst>
              </a:tr>
              <a:tr h="336430">
                <a:tc>
                  <a:txBody>
                    <a:bodyPr/>
                    <a:lstStyle/>
                    <a:p>
                      <a:pPr marL="0" marR="0">
                        <a:lnSpc>
                          <a:spcPct val="115000"/>
                        </a:lnSpc>
                        <a:spcBef>
                          <a:spcPts val="0"/>
                        </a:spcBef>
                        <a:spcAft>
                          <a:spcPts val="0"/>
                        </a:spcAft>
                      </a:pPr>
                      <a:r>
                        <a:rPr lang="en-US" sz="1000" kern="100">
                          <a:solidFill>
                            <a:srgbClr val="595959"/>
                          </a:solidFill>
                          <a:effectLst/>
                          <a:highlight>
                            <a:srgbClr val="F2F2F2"/>
                          </a:highlight>
                          <a:latin typeface="Century Gothic" panose="020B0502020202020204" pitchFamily="34" charset="0"/>
                          <a:ea typeface="Aptos" panose="020B0004020202020204" pitchFamily="34" charset="0"/>
                          <a:cs typeface="Times New Roman" panose="02020603050405020304" pitchFamily="18" charset="0"/>
                        </a:rPr>
                        <a:t>Title / Role</a:t>
                      </a:r>
                      <a:endParaRPr lang="en-US" sz="1200" kern="100">
                        <a:effectLst/>
                        <a:highlight>
                          <a:srgbClr val="F2F2F2"/>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011356233"/>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C2461-005D-B4B1-7944-D2E7BD4235B7}"/>
              </a:ext>
            </a:extLst>
          </p:cNvPr>
          <p:cNvSpPr/>
          <p:nvPr/>
        </p:nvSpPr>
        <p:spPr>
          <a:xfrm>
            <a:off x="1" y="0"/>
            <a:ext cx="12191999" cy="1311215"/>
          </a:xfrm>
          <a:prstGeom prst="rect">
            <a:avLst/>
          </a:prstGeom>
          <a:solidFill>
            <a:srgbClr val="BB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
        <p:nvSpPr>
          <p:cNvPr id="6" name="TextBox 5">
            <a:extLst>
              <a:ext uri="{FF2B5EF4-FFF2-40B4-BE49-F238E27FC236}">
                <a16:creationId xmlns:a16="http://schemas.microsoft.com/office/drawing/2014/main" id="{E129C795-2E55-DF34-4801-D477B1194E55}"/>
              </a:ext>
            </a:extLst>
          </p:cNvPr>
          <p:cNvSpPr txBox="1"/>
          <p:nvPr/>
        </p:nvSpPr>
        <p:spPr>
          <a:xfrm>
            <a:off x="198408" y="1604513"/>
            <a:ext cx="1165428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Content</a:t>
            </a:r>
          </a:p>
        </p:txBody>
      </p:sp>
      <p:sp>
        <p:nvSpPr>
          <p:cNvPr id="8" name="TextBox 7">
            <a:extLst>
              <a:ext uri="{FF2B5EF4-FFF2-40B4-BE49-F238E27FC236}">
                <a16:creationId xmlns:a16="http://schemas.microsoft.com/office/drawing/2014/main" id="{356B0980-9EB8-D0B6-D7D8-46DA4F0A6883}"/>
              </a:ext>
            </a:extLst>
          </p:cNvPr>
          <p:cNvSpPr txBox="1"/>
          <p:nvPr/>
        </p:nvSpPr>
        <p:spPr>
          <a:xfrm>
            <a:off x="198408" y="239463"/>
            <a:ext cx="11654287" cy="861774"/>
          </a:xfrm>
          <a:prstGeom prst="rect">
            <a:avLst/>
          </a:prstGeom>
          <a:noFill/>
        </p:spPr>
        <p:txBody>
          <a:bodyPr wrap="square">
            <a:spAutoFit/>
          </a:bodyPr>
          <a:lstStyle/>
          <a:p>
            <a:pPr marL="0" marR="0">
              <a:spcBef>
                <a:spcPts val="0"/>
              </a:spcBef>
              <a:spcAft>
                <a:spcPts val="0"/>
              </a:spcAft>
            </a:pPr>
            <a:r>
              <a:rPr lang="en-US" sz="3200" dirty="0">
                <a:solidFill>
                  <a:srgbClr val="2E74B5"/>
                </a:solidFill>
                <a:effectLst/>
                <a:uFill>
                  <a:solidFill>
                    <a:srgbClr val="232323"/>
                  </a:solidFill>
                </a:uFill>
                <a:latin typeface="Century Gothic" panose="020B0502020202020204" pitchFamily="34" charset="0"/>
                <a:ea typeface="Arial" panose="020B0604020202020204" pitchFamily="34" charset="0"/>
              </a:rPr>
              <a:t>The Tool</a:t>
            </a:r>
            <a:endParaRPr lang="en-US" sz="3200" dirty="0">
              <a:solidFill>
                <a:srgbClr val="232323"/>
              </a:solidFill>
              <a:effectLst/>
              <a:uFill>
                <a:solidFill>
                  <a:srgbClr val="232323"/>
                </a:solidFill>
              </a:uFill>
              <a:latin typeface="Arial" panose="020B0604020202020204" pitchFamily="34" charset="0"/>
              <a:ea typeface="Arial" panose="020B0604020202020204" pitchFamily="34" charset="0"/>
            </a:endParaRPr>
          </a:p>
          <a:p>
            <a:r>
              <a:rPr lang="en-US" sz="18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In bullet points, describe the problem this tool aims to solve or the opportunity it aims to develop.</a:t>
            </a:r>
            <a:endParaRPr lang="en-US" dirty="0"/>
          </a:p>
        </p:txBody>
      </p:sp>
      <p:sp>
        <p:nvSpPr>
          <p:cNvPr id="9" name="Rectangle 8">
            <a:extLst>
              <a:ext uri="{FF2B5EF4-FFF2-40B4-BE49-F238E27FC236}">
                <a16:creationId xmlns:a16="http://schemas.microsoft.com/office/drawing/2014/main" id="{C98F980B-0328-FB1E-E432-F4958A88B21A}"/>
              </a:ext>
            </a:extLst>
          </p:cNvPr>
          <p:cNvSpPr/>
          <p:nvPr/>
        </p:nvSpPr>
        <p:spPr>
          <a:xfrm>
            <a:off x="1" y="1387415"/>
            <a:ext cx="12191999" cy="7232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Tree>
    <p:extLst>
      <p:ext uri="{BB962C8B-B14F-4D97-AF65-F5344CB8AC3E}">
        <p14:creationId xmlns:p14="http://schemas.microsoft.com/office/powerpoint/2010/main" val="232953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C2461-005D-B4B1-7944-D2E7BD4235B7}"/>
              </a:ext>
            </a:extLst>
          </p:cNvPr>
          <p:cNvSpPr/>
          <p:nvPr/>
        </p:nvSpPr>
        <p:spPr>
          <a:xfrm>
            <a:off x="1" y="0"/>
            <a:ext cx="12191999" cy="1311215"/>
          </a:xfrm>
          <a:prstGeom prst="rect">
            <a:avLst/>
          </a:prstGeom>
          <a:solidFill>
            <a:srgbClr val="BB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
        <p:nvSpPr>
          <p:cNvPr id="6" name="TextBox 5">
            <a:extLst>
              <a:ext uri="{FF2B5EF4-FFF2-40B4-BE49-F238E27FC236}">
                <a16:creationId xmlns:a16="http://schemas.microsoft.com/office/drawing/2014/main" id="{E129C795-2E55-DF34-4801-D477B1194E55}"/>
              </a:ext>
            </a:extLst>
          </p:cNvPr>
          <p:cNvSpPr txBox="1"/>
          <p:nvPr/>
        </p:nvSpPr>
        <p:spPr>
          <a:xfrm>
            <a:off x="198408" y="1604513"/>
            <a:ext cx="1165428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Content</a:t>
            </a:r>
          </a:p>
        </p:txBody>
      </p:sp>
      <p:sp>
        <p:nvSpPr>
          <p:cNvPr id="8" name="TextBox 7">
            <a:extLst>
              <a:ext uri="{FF2B5EF4-FFF2-40B4-BE49-F238E27FC236}">
                <a16:creationId xmlns:a16="http://schemas.microsoft.com/office/drawing/2014/main" id="{356B0980-9EB8-D0B6-D7D8-46DA4F0A6883}"/>
              </a:ext>
            </a:extLst>
          </p:cNvPr>
          <p:cNvSpPr txBox="1"/>
          <p:nvPr/>
        </p:nvSpPr>
        <p:spPr>
          <a:xfrm>
            <a:off x="198408" y="239463"/>
            <a:ext cx="11654287" cy="861774"/>
          </a:xfrm>
          <a:prstGeom prst="rect">
            <a:avLst/>
          </a:prstGeom>
          <a:noFill/>
        </p:spPr>
        <p:txBody>
          <a:bodyPr wrap="square">
            <a:spAutoFit/>
          </a:bodyPr>
          <a:lstStyle/>
          <a:p>
            <a:pPr marL="0" marR="0">
              <a:spcBef>
                <a:spcPts val="0"/>
              </a:spcBef>
              <a:spcAft>
                <a:spcPts val="0"/>
              </a:spcAft>
            </a:pPr>
            <a:r>
              <a:rPr lang="en-US" sz="3200" dirty="0">
                <a:solidFill>
                  <a:srgbClr val="2E74B5"/>
                </a:solidFill>
                <a:effectLst/>
                <a:uFill>
                  <a:solidFill>
                    <a:srgbClr val="232323"/>
                  </a:solidFill>
                </a:uFill>
                <a:latin typeface="Century Gothic" panose="020B0502020202020204" pitchFamily="34" charset="0"/>
                <a:ea typeface="Arial" panose="020B0604020202020204" pitchFamily="34" charset="0"/>
              </a:rPr>
              <a:t>The History</a:t>
            </a:r>
            <a:endParaRPr lang="en-US" sz="3200" dirty="0">
              <a:solidFill>
                <a:srgbClr val="232323"/>
              </a:solidFill>
              <a:effectLst/>
              <a:uFill>
                <a:solidFill>
                  <a:srgbClr val="232323"/>
                </a:solidFill>
              </a:uFill>
              <a:latin typeface="Arial" panose="020B0604020202020204" pitchFamily="34" charset="0"/>
              <a:ea typeface="Arial" panose="020B0604020202020204" pitchFamily="34" charset="0"/>
            </a:endParaRPr>
          </a:p>
          <a:p>
            <a:r>
              <a:rPr lang="en-US" sz="18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In bullet points, describe the current situation.</a:t>
            </a:r>
            <a:endParaRPr lang="en-US" dirty="0"/>
          </a:p>
        </p:txBody>
      </p:sp>
      <p:sp>
        <p:nvSpPr>
          <p:cNvPr id="9" name="Rectangle 8">
            <a:extLst>
              <a:ext uri="{FF2B5EF4-FFF2-40B4-BE49-F238E27FC236}">
                <a16:creationId xmlns:a16="http://schemas.microsoft.com/office/drawing/2014/main" id="{C98F980B-0328-FB1E-E432-F4958A88B21A}"/>
              </a:ext>
            </a:extLst>
          </p:cNvPr>
          <p:cNvSpPr/>
          <p:nvPr/>
        </p:nvSpPr>
        <p:spPr>
          <a:xfrm>
            <a:off x="1" y="1387415"/>
            <a:ext cx="12191999" cy="7232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Tree>
    <p:extLst>
      <p:ext uri="{BB962C8B-B14F-4D97-AF65-F5344CB8AC3E}">
        <p14:creationId xmlns:p14="http://schemas.microsoft.com/office/powerpoint/2010/main" val="164982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C2461-005D-B4B1-7944-D2E7BD4235B7}"/>
              </a:ext>
            </a:extLst>
          </p:cNvPr>
          <p:cNvSpPr/>
          <p:nvPr/>
        </p:nvSpPr>
        <p:spPr>
          <a:xfrm>
            <a:off x="1" y="0"/>
            <a:ext cx="12191999" cy="1311215"/>
          </a:xfrm>
          <a:prstGeom prst="rect">
            <a:avLst/>
          </a:prstGeom>
          <a:solidFill>
            <a:srgbClr val="BB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
        <p:nvSpPr>
          <p:cNvPr id="6" name="TextBox 5">
            <a:extLst>
              <a:ext uri="{FF2B5EF4-FFF2-40B4-BE49-F238E27FC236}">
                <a16:creationId xmlns:a16="http://schemas.microsoft.com/office/drawing/2014/main" id="{E129C795-2E55-DF34-4801-D477B1194E55}"/>
              </a:ext>
            </a:extLst>
          </p:cNvPr>
          <p:cNvSpPr txBox="1"/>
          <p:nvPr/>
        </p:nvSpPr>
        <p:spPr>
          <a:xfrm>
            <a:off x="198408" y="1604513"/>
            <a:ext cx="11654287" cy="369332"/>
          </a:xfrm>
          <a:prstGeom prst="rect">
            <a:avLst/>
          </a:prstGeom>
          <a:noFill/>
        </p:spPr>
        <p:txBody>
          <a:bodyPr wrap="square" rtlCol="0">
            <a:spAutoFit/>
          </a:bodyPr>
          <a:lstStyle/>
          <a:p>
            <a:pPr marL="342900" indent="-342900">
              <a:buFont typeface="+mj-lt"/>
              <a:buAutoNum type="arabicPeriod"/>
            </a:pPr>
            <a:r>
              <a:rPr lang="en-US" dirty="0">
                <a:solidFill>
                  <a:schemeClr val="tx1">
                    <a:lumMod val="65000"/>
                    <a:lumOff val="35000"/>
                  </a:schemeClr>
                </a:solidFill>
                <a:latin typeface="Century Gothic" panose="020B0502020202020204" pitchFamily="34" charset="0"/>
              </a:rPr>
              <a:t>Content</a:t>
            </a:r>
          </a:p>
        </p:txBody>
      </p:sp>
      <p:sp>
        <p:nvSpPr>
          <p:cNvPr id="8" name="TextBox 7">
            <a:extLst>
              <a:ext uri="{FF2B5EF4-FFF2-40B4-BE49-F238E27FC236}">
                <a16:creationId xmlns:a16="http://schemas.microsoft.com/office/drawing/2014/main" id="{356B0980-9EB8-D0B6-D7D8-46DA4F0A6883}"/>
              </a:ext>
            </a:extLst>
          </p:cNvPr>
          <p:cNvSpPr txBox="1"/>
          <p:nvPr/>
        </p:nvSpPr>
        <p:spPr>
          <a:xfrm>
            <a:off x="198408" y="103864"/>
            <a:ext cx="11654287" cy="1138773"/>
          </a:xfrm>
          <a:prstGeom prst="rect">
            <a:avLst/>
          </a:prstGeom>
          <a:noFill/>
        </p:spPr>
        <p:txBody>
          <a:bodyPr wrap="square">
            <a:spAutoFit/>
          </a:bodyPr>
          <a:lstStyle/>
          <a:p>
            <a:pPr marL="0" marR="0">
              <a:spcBef>
                <a:spcPts val="0"/>
              </a:spcBef>
              <a:spcAft>
                <a:spcPts val="0"/>
              </a:spcAft>
            </a:pPr>
            <a:r>
              <a:rPr lang="en-US" sz="3200" dirty="0">
                <a:solidFill>
                  <a:srgbClr val="2E74B5"/>
                </a:solidFill>
                <a:effectLst/>
                <a:uFill>
                  <a:solidFill>
                    <a:srgbClr val="232323"/>
                  </a:solidFill>
                </a:uFill>
                <a:latin typeface="Century Gothic" panose="020B0502020202020204" pitchFamily="34" charset="0"/>
                <a:ea typeface="Arial" panose="020B0604020202020204" pitchFamily="34" charset="0"/>
              </a:rPr>
              <a:t>Limitations</a:t>
            </a:r>
            <a:endParaRPr lang="en-US" sz="3200" dirty="0">
              <a:solidFill>
                <a:srgbClr val="232323"/>
              </a:solidFill>
              <a:effectLst/>
              <a:uFill>
                <a:solidFill>
                  <a:srgbClr val="232323"/>
                </a:solidFill>
              </a:uFill>
              <a:latin typeface="Arial" panose="020B0604020202020204" pitchFamily="34" charset="0"/>
              <a:ea typeface="Arial" panose="020B0604020202020204" pitchFamily="34" charset="0"/>
            </a:endParaRPr>
          </a:p>
          <a:p>
            <a:r>
              <a:rPr lang="en-US" sz="18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List factors that could prevent the success of the tool, such as costs, usage adoption, lack of special training, change management, etc.</a:t>
            </a:r>
            <a:endParaRPr lang="en-US" dirty="0"/>
          </a:p>
        </p:txBody>
      </p:sp>
      <p:sp>
        <p:nvSpPr>
          <p:cNvPr id="9" name="Rectangle 8">
            <a:extLst>
              <a:ext uri="{FF2B5EF4-FFF2-40B4-BE49-F238E27FC236}">
                <a16:creationId xmlns:a16="http://schemas.microsoft.com/office/drawing/2014/main" id="{C98F980B-0328-FB1E-E432-F4958A88B21A}"/>
              </a:ext>
            </a:extLst>
          </p:cNvPr>
          <p:cNvSpPr/>
          <p:nvPr/>
        </p:nvSpPr>
        <p:spPr>
          <a:xfrm>
            <a:off x="1" y="1387415"/>
            <a:ext cx="12191999" cy="7232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Tree>
    <p:extLst>
      <p:ext uri="{BB962C8B-B14F-4D97-AF65-F5344CB8AC3E}">
        <p14:creationId xmlns:p14="http://schemas.microsoft.com/office/powerpoint/2010/main" val="403019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C2461-005D-B4B1-7944-D2E7BD4235B7}"/>
              </a:ext>
            </a:extLst>
          </p:cNvPr>
          <p:cNvSpPr/>
          <p:nvPr/>
        </p:nvSpPr>
        <p:spPr>
          <a:xfrm>
            <a:off x="1" y="0"/>
            <a:ext cx="12191999" cy="1311215"/>
          </a:xfrm>
          <a:prstGeom prst="rect">
            <a:avLst/>
          </a:prstGeom>
          <a:solidFill>
            <a:srgbClr val="BB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
        <p:nvSpPr>
          <p:cNvPr id="6" name="TextBox 5">
            <a:extLst>
              <a:ext uri="{FF2B5EF4-FFF2-40B4-BE49-F238E27FC236}">
                <a16:creationId xmlns:a16="http://schemas.microsoft.com/office/drawing/2014/main" id="{E129C795-2E55-DF34-4801-D477B1194E55}"/>
              </a:ext>
            </a:extLst>
          </p:cNvPr>
          <p:cNvSpPr txBox="1"/>
          <p:nvPr/>
        </p:nvSpPr>
        <p:spPr>
          <a:xfrm>
            <a:off x="198408" y="1604513"/>
            <a:ext cx="11654287" cy="369332"/>
          </a:xfrm>
          <a:prstGeom prst="rect">
            <a:avLst/>
          </a:prstGeom>
          <a:noFill/>
        </p:spPr>
        <p:txBody>
          <a:bodyPr wrap="square" rtlCol="0">
            <a:spAutoFit/>
          </a:bodyPr>
          <a:lstStyle/>
          <a:p>
            <a:pPr marL="342900" indent="-342900">
              <a:buFont typeface="+mj-lt"/>
              <a:buAutoNum type="arabicPeriod"/>
            </a:pPr>
            <a:r>
              <a:rPr lang="en-US" dirty="0">
                <a:solidFill>
                  <a:schemeClr val="tx1">
                    <a:lumMod val="65000"/>
                    <a:lumOff val="35000"/>
                  </a:schemeClr>
                </a:solidFill>
                <a:latin typeface="Century Gothic" panose="020B0502020202020204" pitchFamily="34" charset="0"/>
              </a:rPr>
              <a:t>Content</a:t>
            </a:r>
          </a:p>
        </p:txBody>
      </p:sp>
      <p:sp>
        <p:nvSpPr>
          <p:cNvPr id="8" name="TextBox 7">
            <a:extLst>
              <a:ext uri="{FF2B5EF4-FFF2-40B4-BE49-F238E27FC236}">
                <a16:creationId xmlns:a16="http://schemas.microsoft.com/office/drawing/2014/main" id="{356B0980-9EB8-D0B6-D7D8-46DA4F0A6883}"/>
              </a:ext>
            </a:extLst>
          </p:cNvPr>
          <p:cNvSpPr txBox="1"/>
          <p:nvPr/>
        </p:nvSpPr>
        <p:spPr>
          <a:xfrm>
            <a:off x="198408" y="103864"/>
            <a:ext cx="11795184" cy="1138773"/>
          </a:xfrm>
          <a:prstGeom prst="rect">
            <a:avLst/>
          </a:prstGeom>
          <a:noFill/>
        </p:spPr>
        <p:txBody>
          <a:bodyPr wrap="square">
            <a:spAutoFit/>
          </a:bodyPr>
          <a:lstStyle/>
          <a:p>
            <a:pPr marL="0" marR="0">
              <a:spcBef>
                <a:spcPts val="0"/>
              </a:spcBef>
              <a:spcAft>
                <a:spcPts val="0"/>
              </a:spcAft>
            </a:pPr>
            <a:r>
              <a:rPr lang="en-US" sz="3200" dirty="0">
                <a:solidFill>
                  <a:srgbClr val="2E74B5"/>
                </a:solidFill>
                <a:effectLst/>
                <a:uFill>
                  <a:solidFill>
                    <a:srgbClr val="232323"/>
                  </a:solidFill>
                </a:uFill>
                <a:latin typeface="Century Gothic" panose="020B0502020202020204" pitchFamily="34" charset="0"/>
                <a:ea typeface="Arial" panose="020B0604020202020204" pitchFamily="34" charset="0"/>
              </a:rPr>
              <a:t>Approach</a:t>
            </a:r>
            <a:endParaRPr lang="en-US" sz="3200" dirty="0">
              <a:solidFill>
                <a:srgbClr val="232323"/>
              </a:solidFill>
              <a:effectLst/>
              <a:uFill>
                <a:solidFill>
                  <a:srgbClr val="232323"/>
                </a:solidFill>
              </a:uFill>
              <a:latin typeface="Arial" panose="020B0604020202020204" pitchFamily="34" charset="0"/>
              <a:ea typeface="Arial" panose="020B0604020202020204" pitchFamily="34" charset="0"/>
            </a:endParaRPr>
          </a:p>
          <a:p>
            <a:r>
              <a:rPr lang="en-US" sz="18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List what is needed to successfully adopt and implement the tool, such as defining processes and usage guidelines, testing with a core group prior to scaling out, refining processes on an ongoing basis, etc.</a:t>
            </a:r>
            <a:endParaRPr lang="en-US" dirty="0"/>
          </a:p>
        </p:txBody>
      </p:sp>
      <p:sp>
        <p:nvSpPr>
          <p:cNvPr id="9" name="Rectangle 8">
            <a:extLst>
              <a:ext uri="{FF2B5EF4-FFF2-40B4-BE49-F238E27FC236}">
                <a16:creationId xmlns:a16="http://schemas.microsoft.com/office/drawing/2014/main" id="{C98F980B-0328-FB1E-E432-F4958A88B21A}"/>
              </a:ext>
            </a:extLst>
          </p:cNvPr>
          <p:cNvSpPr/>
          <p:nvPr/>
        </p:nvSpPr>
        <p:spPr>
          <a:xfrm>
            <a:off x="1" y="1387415"/>
            <a:ext cx="12191999" cy="7232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Tree>
    <p:extLst>
      <p:ext uri="{BB962C8B-B14F-4D97-AF65-F5344CB8AC3E}">
        <p14:creationId xmlns:p14="http://schemas.microsoft.com/office/powerpoint/2010/main" val="169750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0C2461-005D-B4B1-7944-D2E7BD4235B7}"/>
              </a:ext>
            </a:extLst>
          </p:cNvPr>
          <p:cNvSpPr/>
          <p:nvPr/>
        </p:nvSpPr>
        <p:spPr>
          <a:xfrm>
            <a:off x="1" y="0"/>
            <a:ext cx="12191999" cy="1311215"/>
          </a:xfrm>
          <a:prstGeom prst="rect">
            <a:avLst/>
          </a:prstGeom>
          <a:solidFill>
            <a:srgbClr val="BB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
        <p:nvSpPr>
          <p:cNvPr id="6" name="TextBox 5">
            <a:extLst>
              <a:ext uri="{FF2B5EF4-FFF2-40B4-BE49-F238E27FC236}">
                <a16:creationId xmlns:a16="http://schemas.microsoft.com/office/drawing/2014/main" id="{E129C795-2E55-DF34-4801-D477B1194E55}"/>
              </a:ext>
            </a:extLst>
          </p:cNvPr>
          <p:cNvSpPr txBox="1"/>
          <p:nvPr/>
        </p:nvSpPr>
        <p:spPr>
          <a:xfrm>
            <a:off x="198408" y="1604513"/>
            <a:ext cx="1165428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Century Gothic" panose="020B0502020202020204" pitchFamily="34" charset="0"/>
              </a:rPr>
              <a:t>Content</a:t>
            </a:r>
          </a:p>
        </p:txBody>
      </p:sp>
      <p:sp>
        <p:nvSpPr>
          <p:cNvPr id="8" name="TextBox 7">
            <a:extLst>
              <a:ext uri="{FF2B5EF4-FFF2-40B4-BE49-F238E27FC236}">
                <a16:creationId xmlns:a16="http://schemas.microsoft.com/office/drawing/2014/main" id="{356B0980-9EB8-D0B6-D7D8-46DA4F0A6883}"/>
              </a:ext>
            </a:extLst>
          </p:cNvPr>
          <p:cNvSpPr txBox="1"/>
          <p:nvPr/>
        </p:nvSpPr>
        <p:spPr>
          <a:xfrm>
            <a:off x="198408" y="239463"/>
            <a:ext cx="11654287" cy="861774"/>
          </a:xfrm>
          <a:prstGeom prst="rect">
            <a:avLst/>
          </a:prstGeom>
          <a:noFill/>
        </p:spPr>
        <p:txBody>
          <a:bodyPr wrap="square">
            <a:spAutoFit/>
          </a:bodyPr>
          <a:lstStyle/>
          <a:p>
            <a:pPr marL="0" marR="0">
              <a:spcBef>
                <a:spcPts val="0"/>
              </a:spcBef>
              <a:spcAft>
                <a:spcPts val="0"/>
              </a:spcAft>
            </a:pPr>
            <a:r>
              <a:rPr lang="en-US" sz="3200" dirty="0">
                <a:solidFill>
                  <a:srgbClr val="2E74B5"/>
                </a:solidFill>
                <a:effectLst/>
                <a:uFill>
                  <a:solidFill>
                    <a:srgbClr val="232323"/>
                  </a:solidFill>
                </a:uFill>
                <a:latin typeface="Century Gothic" panose="020B0502020202020204" pitchFamily="34" charset="0"/>
                <a:ea typeface="Arial" panose="020B0604020202020204" pitchFamily="34" charset="0"/>
              </a:rPr>
              <a:t>Benefits</a:t>
            </a:r>
            <a:endParaRPr lang="en-US" sz="3200" dirty="0">
              <a:solidFill>
                <a:srgbClr val="232323"/>
              </a:solidFill>
              <a:effectLst/>
              <a:uFill>
                <a:solidFill>
                  <a:srgbClr val="232323"/>
                </a:solidFill>
              </a:uFill>
              <a:latin typeface="Arial" panose="020B0604020202020204" pitchFamily="34" charset="0"/>
              <a:ea typeface="Arial" panose="020B0604020202020204" pitchFamily="34" charset="0"/>
            </a:endParaRPr>
          </a:p>
          <a:p>
            <a:r>
              <a:rPr lang="en-US" sz="18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In bullet points, list the benefits that this tool will bring to the team or organization.</a:t>
            </a:r>
            <a:endParaRPr lang="en-US" dirty="0"/>
          </a:p>
        </p:txBody>
      </p:sp>
      <p:sp>
        <p:nvSpPr>
          <p:cNvPr id="9" name="Rectangle 8">
            <a:extLst>
              <a:ext uri="{FF2B5EF4-FFF2-40B4-BE49-F238E27FC236}">
                <a16:creationId xmlns:a16="http://schemas.microsoft.com/office/drawing/2014/main" id="{C98F980B-0328-FB1E-E432-F4958A88B21A}"/>
              </a:ext>
            </a:extLst>
          </p:cNvPr>
          <p:cNvSpPr/>
          <p:nvPr/>
        </p:nvSpPr>
        <p:spPr>
          <a:xfrm>
            <a:off x="1" y="1387415"/>
            <a:ext cx="12191999" cy="7232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endParaRPr lang="en-US" dirty="0"/>
          </a:p>
        </p:txBody>
      </p:sp>
    </p:spTree>
    <p:extLst>
      <p:ext uri="{BB962C8B-B14F-4D97-AF65-F5344CB8AC3E}">
        <p14:creationId xmlns:p14="http://schemas.microsoft.com/office/powerpoint/2010/main" val="428030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B5DE713-8D90-10A9-4A12-AC0EBDA15C49}"/>
              </a:ext>
            </a:extLst>
          </p:cNvPr>
          <p:cNvGraphicFramePr>
            <a:graphicFrameLocks noGrp="1"/>
          </p:cNvGraphicFramePr>
          <p:nvPr>
            <p:extLst>
              <p:ext uri="{D42A27DB-BD31-4B8C-83A1-F6EECF244321}">
                <p14:modId xmlns:p14="http://schemas.microsoft.com/office/powerpoint/2010/main" val="1001971029"/>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1113578705"/>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395</TotalTime>
  <Words>241</Words>
  <Application>Microsoft Macintosh PowerPoint</Application>
  <PresentationFormat>Widescreen</PresentationFormat>
  <Paragraphs>31</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Brittany Johnston</dc:creator>
  <cp:lastModifiedBy>Megan Herchold</cp:lastModifiedBy>
  <cp:revision>9</cp:revision>
  <dcterms:created xsi:type="dcterms:W3CDTF">2024-07-09T18:06:10Z</dcterms:created>
  <dcterms:modified xsi:type="dcterms:W3CDTF">2024-08-29T23:34:03Z</dcterms:modified>
</cp:coreProperties>
</file>