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342" r:id="rId2"/>
    <p:sldId id="347" r:id="rId3"/>
    <p:sldId id="34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8923"/>
    <a:srgbClr val="765FB7"/>
    <a:srgbClr val="CDC1EE"/>
    <a:srgbClr val="00989D"/>
    <a:srgbClr val="BF6EBC"/>
    <a:srgbClr val="A0E6ED"/>
    <a:srgbClr val="BE9FF2"/>
    <a:srgbClr val="00AAD9"/>
    <a:srgbClr val="6915BF"/>
    <a:srgbClr val="99A8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693"/>
    <p:restoredTop sz="94676"/>
  </p:normalViewPr>
  <p:slideViewPr>
    <p:cSldViewPr snapToGrid="0">
      <p:cViewPr varScale="1">
        <p:scale>
          <a:sx n="106" d="100"/>
          <a:sy n="106" d="100"/>
        </p:scale>
        <p:origin x="32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6625CF-3FE3-5F49-9CCE-24223A72A605}" type="datetimeFigureOut">
              <a:rPr lang="en-US" smtClean="0"/>
              <a:t>8/21/24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3A38AE-E911-AE40-82A6-CFFDCD719CCF}" type="slidenum">
              <a:rPr lang="en-US" smtClean="0"/>
              <a:t>‹#›</a:t>
            </a:fld>
            <a:endParaRPr lang="en-US"/>
          </a:p>
        </p:txBody>
      </p:sp>
    </p:spTree>
    <p:extLst>
      <p:ext uri="{BB962C8B-B14F-4D97-AF65-F5344CB8AC3E}">
        <p14:creationId xmlns:p14="http://schemas.microsoft.com/office/powerpoint/2010/main" val="2321875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3A38AE-E911-AE40-82A6-CFFDCD719CCF}" type="slidenum">
              <a:rPr lang="en-US" smtClean="0"/>
              <a:t>1</a:t>
            </a:fld>
            <a:endParaRPr lang="en-US"/>
          </a:p>
        </p:txBody>
      </p:sp>
    </p:spTree>
    <p:extLst>
      <p:ext uri="{BB962C8B-B14F-4D97-AF65-F5344CB8AC3E}">
        <p14:creationId xmlns:p14="http://schemas.microsoft.com/office/powerpoint/2010/main" val="2044595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B268C8-79C9-D1BB-57DD-1533E23A24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C4CFB5-7397-3AD4-2669-186C6F7255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1B4358-2CAF-61DD-1C36-AD98037FC0FA}"/>
              </a:ext>
            </a:extLst>
          </p:cNvPr>
          <p:cNvSpPr>
            <a:spLocks noGrp="1"/>
          </p:cNvSpPr>
          <p:nvPr>
            <p:ph type="dt" sz="half" idx="10"/>
          </p:nvPr>
        </p:nvSpPr>
        <p:spPr/>
        <p:txBody>
          <a:bodyPr/>
          <a:lstStyle/>
          <a:p>
            <a:fld id="{E721D599-15F3-0744-9ED0-E879E967E8C5}" type="datetimeFigureOut">
              <a:rPr lang="en-US" smtClean="0"/>
              <a:t>8/21/24</a:t>
            </a:fld>
            <a:endParaRPr lang="en-US"/>
          </a:p>
        </p:txBody>
      </p:sp>
      <p:sp>
        <p:nvSpPr>
          <p:cNvPr id="5" name="Footer Placeholder 4">
            <a:extLst>
              <a:ext uri="{FF2B5EF4-FFF2-40B4-BE49-F238E27FC236}">
                <a16:creationId xmlns:a16="http://schemas.microsoft.com/office/drawing/2014/main" id="{F3597DDD-20ED-7914-6A99-5EF72A91E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AA691A-7AFC-406D-5C9C-EF8B28DAF961}"/>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4141718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F587C-9DC4-6CB8-A035-ACE436163B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1F41AF-47A6-1144-E157-E4B03B7FA6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5F454D-A22A-233A-0D5B-D41814013B7D}"/>
              </a:ext>
            </a:extLst>
          </p:cNvPr>
          <p:cNvSpPr>
            <a:spLocks noGrp="1"/>
          </p:cNvSpPr>
          <p:nvPr>
            <p:ph type="dt" sz="half" idx="10"/>
          </p:nvPr>
        </p:nvSpPr>
        <p:spPr/>
        <p:txBody>
          <a:bodyPr/>
          <a:lstStyle/>
          <a:p>
            <a:fld id="{E721D599-15F3-0744-9ED0-E879E967E8C5}" type="datetimeFigureOut">
              <a:rPr lang="en-US" smtClean="0"/>
              <a:t>8/21/24</a:t>
            </a:fld>
            <a:endParaRPr lang="en-US"/>
          </a:p>
        </p:txBody>
      </p:sp>
      <p:sp>
        <p:nvSpPr>
          <p:cNvPr id="5" name="Footer Placeholder 4">
            <a:extLst>
              <a:ext uri="{FF2B5EF4-FFF2-40B4-BE49-F238E27FC236}">
                <a16:creationId xmlns:a16="http://schemas.microsoft.com/office/drawing/2014/main" id="{52BAC46E-A296-C61D-CFA9-BE055037A6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28ED5E-5339-2CD0-79E2-9E8B00C94551}"/>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1958191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7E2FF8-7F9C-8CB1-66D2-BC8DAF057F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CD203A-F55F-09BE-63FA-2CDF000208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38D289-9D4D-7579-7247-1B49946D7ED8}"/>
              </a:ext>
            </a:extLst>
          </p:cNvPr>
          <p:cNvSpPr>
            <a:spLocks noGrp="1"/>
          </p:cNvSpPr>
          <p:nvPr>
            <p:ph type="dt" sz="half" idx="10"/>
          </p:nvPr>
        </p:nvSpPr>
        <p:spPr/>
        <p:txBody>
          <a:bodyPr/>
          <a:lstStyle/>
          <a:p>
            <a:fld id="{E721D599-15F3-0744-9ED0-E879E967E8C5}" type="datetimeFigureOut">
              <a:rPr lang="en-US" smtClean="0"/>
              <a:t>8/21/24</a:t>
            </a:fld>
            <a:endParaRPr lang="en-US"/>
          </a:p>
        </p:txBody>
      </p:sp>
      <p:sp>
        <p:nvSpPr>
          <p:cNvPr id="5" name="Footer Placeholder 4">
            <a:extLst>
              <a:ext uri="{FF2B5EF4-FFF2-40B4-BE49-F238E27FC236}">
                <a16:creationId xmlns:a16="http://schemas.microsoft.com/office/drawing/2014/main" id="{912840E4-A7D5-7231-83EF-82A9B1233A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7A7C1B-3344-9999-CE1A-7024B02FC2B8}"/>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86366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FAE0C-6F84-4FFF-0963-22A2823B3C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0168A4-D166-EC7B-35E8-4E5A9D628A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5085B5-504F-11FE-8C31-2E289DAD06D9}"/>
              </a:ext>
            </a:extLst>
          </p:cNvPr>
          <p:cNvSpPr>
            <a:spLocks noGrp="1"/>
          </p:cNvSpPr>
          <p:nvPr>
            <p:ph type="dt" sz="half" idx="10"/>
          </p:nvPr>
        </p:nvSpPr>
        <p:spPr/>
        <p:txBody>
          <a:bodyPr/>
          <a:lstStyle/>
          <a:p>
            <a:fld id="{E721D599-15F3-0744-9ED0-E879E967E8C5}" type="datetimeFigureOut">
              <a:rPr lang="en-US" smtClean="0"/>
              <a:t>8/21/24</a:t>
            </a:fld>
            <a:endParaRPr lang="en-US"/>
          </a:p>
        </p:txBody>
      </p:sp>
      <p:sp>
        <p:nvSpPr>
          <p:cNvPr id="5" name="Footer Placeholder 4">
            <a:extLst>
              <a:ext uri="{FF2B5EF4-FFF2-40B4-BE49-F238E27FC236}">
                <a16:creationId xmlns:a16="http://schemas.microsoft.com/office/drawing/2014/main" id="{8E36D24B-117D-1E3A-DDF7-064121B35D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EBAF8D-D819-8EA2-568B-C2ED472AD293}"/>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1488103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A203C-7638-F4C7-5152-5797C61343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91C4DA-7080-25DD-D49D-ADFC901BD0A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B7D5BC-25B6-019B-85D0-78AF3C185B98}"/>
              </a:ext>
            </a:extLst>
          </p:cNvPr>
          <p:cNvSpPr>
            <a:spLocks noGrp="1"/>
          </p:cNvSpPr>
          <p:nvPr>
            <p:ph type="dt" sz="half" idx="10"/>
          </p:nvPr>
        </p:nvSpPr>
        <p:spPr/>
        <p:txBody>
          <a:bodyPr/>
          <a:lstStyle/>
          <a:p>
            <a:fld id="{E721D599-15F3-0744-9ED0-E879E967E8C5}" type="datetimeFigureOut">
              <a:rPr lang="en-US" smtClean="0"/>
              <a:t>8/21/24</a:t>
            </a:fld>
            <a:endParaRPr lang="en-US"/>
          </a:p>
        </p:txBody>
      </p:sp>
      <p:sp>
        <p:nvSpPr>
          <p:cNvPr id="5" name="Footer Placeholder 4">
            <a:extLst>
              <a:ext uri="{FF2B5EF4-FFF2-40B4-BE49-F238E27FC236}">
                <a16:creationId xmlns:a16="http://schemas.microsoft.com/office/drawing/2014/main" id="{4B06E915-53C2-D72A-F31F-3D05C220B9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963C84-828F-ED1D-8E5F-6DEA559D65A6}"/>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3327816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6300A-A94B-47EF-EB7B-976A118F36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95FC30-2CB0-E366-324E-2AEADF74012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EC329FD-6383-45C8-5BB8-40771F1A0E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342F28-2631-1347-ABA6-A91F514AF258}"/>
              </a:ext>
            </a:extLst>
          </p:cNvPr>
          <p:cNvSpPr>
            <a:spLocks noGrp="1"/>
          </p:cNvSpPr>
          <p:nvPr>
            <p:ph type="dt" sz="half" idx="10"/>
          </p:nvPr>
        </p:nvSpPr>
        <p:spPr/>
        <p:txBody>
          <a:bodyPr/>
          <a:lstStyle/>
          <a:p>
            <a:fld id="{E721D599-15F3-0744-9ED0-E879E967E8C5}" type="datetimeFigureOut">
              <a:rPr lang="en-US" smtClean="0"/>
              <a:t>8/21/24</a:t>
            </a:fld>
            <a:endParaRPr lang="en-US"/>
          </a:p>
        </p:txBody>
      </p:sp>
      <p:sp>
        <p:nvSpPr>
          <p:cNvPr id="6" name="Footer Placeholder 5">
            <a:extLst>
              <a:ext uri="{FF2B5EF4-FFF2-40B4-BE49-F238E27FC236}">
                <a16:creationId xmlns:a16="http://schemas.microsoft.com/office/drawing/2014/main" id="{F27E177D-EA47-3A42-2F88-A91254BBB8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D76EED-1335-1C13-6A9D-AEF801F6BE65}"/>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971726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E0F546-EAFA-58FA-6B88-D4AD88B6331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195409-70E1-06F8-9D83-D2FC8AC4F9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56AC3-523D-D4C5-FC8F-771AB7A2FD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3B65F2-0F4B-B407-98C8-281574185E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BB98A4-BD9A-8491-F782-969D54B14C5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2ACA05D-1932-4DE9-130E-3CED449F9F2F}"/>
              </a:ext>
            </a:extLst>
          </p:cNvPr>
          <p:cNvSpPr>
            <a:spLocks noGrp="1"/>
          </p:cNvSpPr>
          <p:nvPr>
            <p:ph type="dt" sz="half" idx="10"/>
          </p:nvPr>
        </p:nvSpPr>
        <p:spPr/>
        <p:txBody>
          <a:bodyPr/>
          <a:lstStyle/>
          <a:p>
            <a:fld id="{E721D599-15F3-0744-9ED0-E879E967E8C5}" type="datetimeFigureOut">
              <a:rPr lang="en-US" smtClean="0"/>
              <a:t>8/21/24</a:t>
            </a:fld>
            <a:endParaRPr lang="en-US"/>
          </a:p>
        </p:txBody>
      </p:sp>
      <p:sp>
        <p:nvSpPr>
          <p:cNvPr id="8" name="Footer Placeholder 7">
            <a:extLst>
              <a:ext uri="{FF2B5EF4-FFF2-40B4-BE49-F238E27FC236}">
                <a16:creationId xmlns:a16="http://schemas.microsoft.com/office/drawing/2014/main" id="{D9B57A55-71A6-0DB8-0D9A-E0D800E6B5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F160FF-4125-CDAB-7C0D-B93B941A1F30}"/>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862397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EF06C-C393-5F85-DD7E-63A85927A2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8BF3A6-D238-658D-22F3-1B2827FB1761}"/>
              </a:ext>
            </a:extLst>
          </p:cNvPr>
          <p:cNvSpPr>
            <a:spLocks noGrp="1"/>
          </p:cNvSpPr>
          <p:nvPr>
            <p:ph type="dt" sz="half" idx="10"/>
          </p:nvPr>
        </p:nvSpPr>
        <p:spPr/>
        <p:txBody>
          <a:bodyPr/>
          <a:lstStyle/>
          <a:p>
            <a:fld id="{E721D599-15F3-0744-9ED0-E879E967E8C5}" type="datetimeFigureOut">
              <a:rPr lang="en-US" smtClean="0"/>
              <a:t>8/21/24</a:t>
            </a:fld>
            <a:endParaRPr lang="en-US"/>
          </a:p>
        </p:txBody>
      </p:sp>
      <p:sp>
        <p:nvSpPr>
          <p:cNvPr id="4" name="Footer Placeholder 3">
            <a:extLst>
              <a:ext uri="{FF2B5EF4-FFF2-40B4-BE49-F238E27FC236}">
                <a16:creationId xmlns:a16="http://schemas.microsoft.com/office/drawing/2014/main" id="{42406594-0CCC-F2AD-220F-EFB09792B9D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551C52-92E4-FE26-686B-D8B2FBDAA209}"/>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1121029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A98C6B-7E25-F7F6-07DA-1C236A2A0F55}"/>
              </a:ext>
            </a:extLst>
          </p:cNvPr>
          <p:cNvSpPr>
            <a:spLocks noGrp="1"/>
          </p:cNvSpPr>
          <p:nvPr>
            <p:ph type="dt" sz="half" idx="10"/>
          </p:nvPr>
        </p:nvSpPr>
        <p:spPr/>
        <p:txBody>
          <a:bodyPr/>
          <a:lstStyle/>
          <a:p>
            <a:fld id="{E721D599-15F3-0744-9ED0-E879E967E8C5}" type="datetimeFigureOut">
              <a:rPr lang="en-US" smtClean="0"/>
              <a:t>8/21/24</a:t>
            </a:fld>
            <a:endParaRPr lang="en-US"/>
          </a:p>
        </p:txBody>
      </p:sp>
      <p:sp>
        <p:nvSpPr>
          <p:cNvPr id="3" name="Footer Placeholder 2">
            <a:extLst>
              <a:ext uri="{FF2B5EF4-FFF2-40B4-BE49-F238E27FC236}">
                <a16:creationId xmlns:a16="http://schemas.microsoft.com/office/drawing/2014/main" id="{93935A38-B14A-6268-65F1-EF0A694DAB1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C2086D2-0474-64AB-7EB8-FF23FE108D1D}"/>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330271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CD6BD-64CD-493A-0405-68853F6960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DF8C6A-0EE3-C0C5-CF76-5D0E26D013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E6BC03-29FB-187A-1DF2-E0B23A99D3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DF7244-C62F-BE2B-268F-09F77CEF2799}"/>
              </a:ext>
            </a:extLst>
          </p:cNvPr>
          <p:cNvSpPr>
            <a:spLocks noGrp="1"/>
          </p:cNvSpPr>
          <p:nvPr>
            <p:ph type="dt" sz="half" idx="10"/>
          </p:nvPr>
        </p:nvSpPr>
        <p:spPr/>
        <p:txBody>
          <a:bodyPr/>
          <a:lstStyle/>
          <a:p>
            <a:fld id="{E721D599-15F3-0744-9ED0-E879E967E8C5}" type="datetimeFigureOut">
              <a:rPr lang="en-US" smtClean="0"/>
              <a:t>8/21/24</a:t>
            </a:fld>
            <a:endParaRPr lang="en-US"/>
          </a:p>
        </p:txBody>
      </p:sp>
      <p:sp>
        <p:nvSpPr>
          <p:cNvPr id="6" name="Footer Placeholder 5">
            <a:extLst>
              <a:ext uri="{FF2B5EF4-FFF2-40B4-BE49-F238E27FC236}">
                <a16:creationId xmlns:a16="http://schemas.microsoft.com/office/drawing/2014/main" id="{8862FDB9-0148-1E3A-3984-DC2B91E823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D944FF-41FA-17A9-25E1-F99E743E9C8D}"/>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260394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3B385-CD07-F955-E358-EA92503A8D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444D74-1E8C-B135-3BDD-F643F44421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33EB7CA-BF5C-0380-B94C-7B84231E6A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7FB595-EBED-1F00-25CC-8682931BF2BC}"/>
              </a:ext>
            </a:extLst>
          </p:cNvPr>
          <p:cNvSpPr>
            <a:spLocks noGrp="1"/>
          </p:cNvSpPr>
          <p:nvPr>
            <p:ph type="dt" sz="half" idx="10"/>
          </p:nvPr>
        </p:nvSpPr>
        <p:spPr/>
        <p:txBody>
          <a:bodyPr/>
          <a:lstStyle/>
          <a:p>
            <a:fld id="{E721D599-15F3-0744-9ED0-E879E967E8C5}" type="datetimeFigureOut">
              <a:rPr lang="en-US" smtClean="0"/>
              <a:t>8/21/24</a:t>
            </a:fld>
            <a:endParaRPr lang="en-US"/>
          </a:p>
        </p:txBody>
      </p:sp>
      <p:sp>
        <p:nvSpPr>
          <p:cNvPr id="6" name="Footer Placeholder 5">
            <a:extLst>
              <a:ext uri="{FF2B5EF4-FFF2-40B4-BE49-F238E27FC236}">
                <a16:creationId xmlns:a16="http://schemas.microsoft.com/office/drawing/2014/main" id="{C72F0B20-8763-708A-0834-F703C749E1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B54A62-01C8-D912-78CB-FFB4E02A9DEF}"/>
              </a:ext>
            </a:extLst>
          </p:cNvPr>
          <p:cNvSpPr>
            <a:spLocks noGrp="1"/>
          </p:cNvSpPr>
          <p:nvPr>
            <p:ph type="sldNum" sz="quarter" idx="12"/>
          </p:nvPr>
        </p:nvSpPr>
        <p:spPr/>
        <p:txBody>
          <a:bodyPr/>
          <a:lstStyle/>
          <a:p>
            <a:fld id="{39B923BA-727E-2449-AC42-B266C34BEBA3}" type="slidenum">
              <a:rPr lang="en-US" smtClean="0"/>
              <a:t>‹#›</a:t>
            </a:fld>
            <a:endParaRPr lang="en-US"/>
          </a:p>
        </p:txBody>
      </p:sp>
    </p:spTree>
    <p:extLst>
      <p:ext uri="{BB962C8B-B14F-4D97-AF65-F5344CB8AC3E}">
        <p14:creationId xmlns:p14="http://schemas.microsoft.com/office/powerpoint/2010/main" val="400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2333C2-11CA-B9E6-A03C-46504DF00B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0CAC11-65E7-B928-7D2D-ACA06FA37F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D74F1C-6672-94E5-B803-4A0D063B4DE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21D599-15F3-0744-9ED0-E879E967E8C5}" type="datetimeFigureOut">
              <a:rPr lang="en-US" smtClean="0"/>
              <a:t>8/21/24</a:t>
            </a:fld>
            <a:endParaRPr lang="en-US"/>
          </a:p>
        </p:txBody>
      </p:sp>
      <p:sp>
        <p:nvSpPr>
          <p:cNvPr id="5" name="Footer Placeholder 4">
            <a:extLst>
              <a:ext uri="{FF2B5EF4-FFF2-40B4-BE49-F238E27FC236}">
                <a16:creationId xmlns:a16="http://schemas.microsoft.com/office/drawing/2014/main" id="{EFBC2D95-D116-2F32-C949-434BB5BE9A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F5D8503-2811-29CC-B4B0-F401699607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9B923BA-727E-2449-AC42-B266C34BEBA3}" type="slidenum">
              <a:rPr lang="en-US" smtClean="0"/>
              <a:t>‹#›</a:t>
            </a:fld>
            <a:endParaRPr lang="en-US"/>
          </a:p>
        </p:txBody>
      </p:sp>
    </p:spTree>
    <p:extLst>
      <p:ext uri="{BB962C8B-B14F-4D97-AF65-F5344CB8AC3E}">
        <p14:creationId xmlns:p14="http://schemas.microsoft.com/office/powerpoint/2010/main" val="13444373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www.smartsheet.com/try-it?trp=12147&amp;utm_source=template-powerpoint&amp;utm_medium=content&amp;utm_campaign=Event+Timeline-powerpoint-12147&amp;lpa=Event+Timeline+powerpoint+12147"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descr="Triangular abstract background">
            <a:extLst>
              <a:ext uri="{FF2B5EF4-FFF2-40B4-BE49-F238E27FC236}">
                <a16:creationId xmlns:a16="http://schemas.microsoft.com/office/drawing/2014/main" id="{CEA575DB-F02C-FB7B-365E-DEC28EF748D5}"/>
              </a:ext>
            </a:extLst>
          </p:cNvPr>
          <p:cNvPicPr>
            <a:picLocks noChangeAspect="1"/>
          </p:cNvPicPr>
          <p:nvPr/>
        </p:nvPicPr>
        <p:blipFill rotWithShape="1">
          <a:blip r:embed="rId3"/>
          <a:srcRect t="3" b="-2"/>
          <a:stretch/>
        </p:blipFill>
        <p:spPr>
          <a:xfrm>
            <a:off x="0" y="11668"/>
            <a:ext cx="12192000" cy="6875053"/>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5396018"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Event</a:t>
            </a:r>
            <a:r>
              <a:rPr lang="en-US" sz="2800" b="1" dirty="0">
                <a:solidFill>
                  <a:schemeClr val="tx1">
                    <a:lumMod val="85000"/>
                    <a:lumOff val="15000"/>
                  </a:schemeClr>
                </a:solidFill>
                <a:latin typeface="Century Gothic" panose="020B0502020202020204" pitchFamily="34" charset="0"/>
              </a:rPr>
              <a:t> Timeline Slide Template</a:t>
            </a:r>
          </a:p>
        </p:txBody>
      </p:sp>
      <p:pic>
        <p:nvPicPr>
          <p:cNvPr id="2" name="Picture 1">
            <a:hlinkClick r:id="rId4"/>
            <a:extLst>
              <a:ext uri="{FF2B5EF4-FFF2-40B4-BE49-F238E27FC236}">
                <a16:creationId xmlns:a16="http://schemas.microsoft.com/office/drawing/2014/main" id="{6061497D-3622-7EDB-7047-EEA07A5163DE}"/>
              </a:ext>
            </a:extLst>
          </p:cNvPr>
          <p:cNvPicPr>
            <a:picLocks noChangeAspect="1"/>
          </p:cNvPicPr>
          <p:nvPr/>
        </p:nvPicPr>
        <p:blipFill>
          <a:blip r:embed="rId5"/>
          <a:stretch>
            <a:fillRect/>
          </a:stretch>
        </p:blipFill>
        <p:spPr>
          <a:xfrm>
            <a:off x="8356340" y="235719"/>
            <a:ext cx="3390900" cy="647700"/>
          </a:xfrm>
          <a:prstGeom prst="rect">
            <a:avLst/>
          </a:prstGeom>
        </p:spPr>
      </p:pic>
      <p:sp>
        <p:nvSpPr>
          <p:cNvPr id="6" name="TextBox 5">
            <a:extLst>
              <a:ext uri="{FF2B5EF4-FFF2-40B4-BE49-F238E27FC236}">
                <a16:creationId xmlns:a16="http://schemas.microsoft.com/office/drawing/2014/main" id="{07FE8F99-3CD1-A542-C20D-7C48D49491F0}"/>
              </a:ext>
            </a:extLst>
          </p:cNvPr>
          <p:cNvSpPr txBox="1"/>
          <p:nvPr/>
        </p:nvSpPr>
        <p:spPr>
          <a:xfrm>
            <a:off x="401503" y="1370835"/>
            <a:ext cx="5396018" cy="1477328"/>
          </a:xfrm>
          <a:prstGeom prst="rect">
            <a:avLst/>
          </a:prstGeom>
          <a:noFill/>
        </p:spPr>
        <p:txBody>
          <a:bodyPr wrap="square" rtlCol="0">
            <a:spAutoFit/>
          </a:bodyPr>
          <a:lstStyle/>
          <a:p>
            <a:r>
              <a:rPr lang="en-US" b="1" i="0" u="none" strike="noStrike" dirty="0">
                <a:solidFill>
                  <a:schemeClr val="tx1">
                    <a:lumMod val="75000"/>
                    <a:lumOff val="25000"/>
                  </a:schemeClr>
                </a:solidFill>
                <a:effectLst/>
                <a:latin typeface="Century Gothic" panose="020B0502020202020204" pitchFamily="34" charset="0"/>
              </a:rPr>
              <a:t>When to Use This Template: </a:t>
            </a:r>
            <a:r>
              <a:rPr lang="en-US" sz="1800" b="0" i="0" u="none" strike="noStrike" dirty="0">
                <a:solidFill>
                  <a:schemeClr val="tx1">
                    <a:lumMod val="75000"/>
                    <a:lumOff val="25000"/>
                  </a:schemeClr>
                </a:solidFill>
                <a:effectLst/>
                <a:latin typeface="Century Gothic" panose="020B0502020202020204" pitchFamily="34" charset="0"/>
              </a:rPr>
              <a:t>Use this template to outline event activities, dates, and milestones, and to communicate with and update team members and stakeholders from project kickoff through the date of the event.</a:t>
            </a:r>
            <a:endParaRPr lang="en-US" dirty="0">
              <a:solidFill>
                <a:schemeClr val="tx1">
                  <a:lumMod val="75000"/>
                  <a:lumOff val="25000"/>
                </a:schemeClr>
              </a:solidFill>
              <a:latin typeface="Century Gothic" panose="020B0502020202020204" pitchFamily="34" charset="0"/>
            </a:endParaRPr>
          </a:p>
        </p:txBody>
      </p:sp>
      <p:sp>
        <p:nvSpPr>
          <p:cNvPr id="7" name="TextBox 6">
            <a:extLst>
              <a:ext uri="{FF2B5EF4-FFF2-40B4-BE49-F238E27FC236}">
                <a16:creationId xmlns:a16="http://schemas.microsoft.com/office/drawing/2014/main" id="{E9FFF417-1DBE-EE61-3BDF-BB31C7CAFB51}"/>
              </a:ext>
            </a:extLst>
          </p:cNvPr>
          <p:cNvSpPr txBox="1"/>
          <p:nvPr/>
        </p:nvSpPr>
        <p:spPr>
          <a:xfrm>
            <a:off x="444843" y="3429000"/>
            <a:ext cx="5651157" cy="1754326"/>
          </a:xfrm>
          <a:prstGeom prst="rect">
            <a:avLst/>
          </a:prstGeom>
          <a:noFill/>
        </p:spPr>
        <p:txBody>
          <a:bodyPr wrap="square" rtlCol="0">
            <a:spAutoFit/>
          </a:bodyPr>
          <a:lstStyle/>
          <a:p>
            <a:r>
              <a:rPr lang="en-US" b="1" i="0" u="none" strike="noStrike" dirty="0">
                <a:solidFill>
                  <a:schemeClr val="tx1">
                    <a:lumMod val="75000"/>
                    <a:lumOff val="25000"/>
                  </a:schemeClr>
                </a:solidFill>
                <a:effectLst/>
                <a:latin typeface="Century Gothic" panose="020B0502020202020204" pitchFamily="34" charset="0"/>
              </a:rPr>
              <a:t>Notable Template Features: </a:t>
            </a:r>
            <a:r>
              <a:rPr lang="en-US" sz="1800" b="0" i="0" u="none" strike="noStrike" dirty="0">
                <a:solidFill>
                  <a:schemeClr val="tx1">
                    <a:lumMod val="75000"/>
                    <a:lumOff val="25000"/>
                  </a:schemeClr>
                </a:solidFill>
                <a:effectLst/>
                <a:latin typeface="Century Gothic" panose="020B0502020202020204" pitchFamily="34" charset="0"/>
              </a:rPr>
              <a:t>This event timeline slide template features an eight-month timeline, divided into four stages and marked with weekly and daily intervals. It presents date ranges for event activities along with their corresponding milestones to help you visualize your progress.</a:t>
            </a:r>
            <a:endParaRPr lang="en-US" dirty="0">
              <a:solidFill>
                <a:schemeClr val="tx1">
                  <a:lumMod val="75000"/>
                  <a:lumOff val="25000"/>
                </a:schemeClr>
              </a:solidFill>
              <a:latin typeface="Century Gothic" panose="020B0502020202020204" pitchFamily="34" charset="0"/>
            </a:endParaRPr>
          </a:p>
        </p:txBody>
      </p:sp>
      <p:sp>
        <p:nvSpPr>
          <p:cNvPr id="8" name="TextBox 7">
            <a:extLst>
              <a:ext uri="{FF2B5EF4-FFF2-40B4-BE49-F238E27FC236}">
                <a16:creationId xmlns:a16="http://schemas.microsoft.com/office/drawing/2014/main" id="{87D25EC4-68D0-48E5-C389-62927EBE36AA}"/>
              </a:ext>
            </a:extLst>
          </p:cNvPr>
          <p:cNvSpPr txBox="1"/>
          <p:nvPr/>
        </p:nvSpPr>
        <p:spPr>
          <a:xfrm>
            <a:off x="4800046" y="6477000"/>
            <a:ext cx="6947194" cy="369332"/>
          </a:xfrm>
          <a:prstGeom prst="rect">
            <a:avLst/>
          </a:prstGeom>
          <a:noFill/>
        </p:spPr>
        <p:txBody>
          <a:bodyPr wrap="square" rtlCol="0">
            <a:spAutoFit/>
          </a:bodyPr>
          <a:lstStyle/>
          <a:p>
            <a:pPr algn="r"/>
            <a:r>
              <a:rPr lang="en-US" b="1" dirty="0">
                <a:solidFill>
                  <a:schemeClr val="accent4">
                    <a:lumMod val="60000"/>
                    <a:lumOff val="40000"/>
                  </a:schemeClr>
                </a:solidFill>
                <a:latin typeface="Century Gothic" panose="020B0502020202020204" pitchFamily="34" charset="0"/>
              </a:rPr>
              <a:t>EVENT TIMELINE SLIDE TEMPLATE</a:t>
            </a:r>
            <a:endParaRPr lang="en-US" b="1" dirty="0">
              <a:solidFill>
                <a:schemeClr val="accent4">
                  <a:lumMod val="60000"/>
                  <a:lumOff val="40000"/>
                </a:schemeClr>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Alternate Process 32">
            <a:extLst>
              <a:ext uri="{FF2B5EF4-FFF2-40B4-BE49-F238E27FC236}">
                <a16:creationId xmlns:a16="http://schemas.microsoft.com/office/drawing/2014/main" id="{30C278AB-BBF3-75FD-4E09-723CF0AE0768}"/>
              </a:ext>
            </a:extLst>
          </p:cNvPr>
          <p:cNvSpPr/>
          <p:nvPr/>
        </p:nvSpPr>
        <p:spPr>
          <a:xfrm>
            <a:off x="2097029" y="903927"/>
            <a:ext cx="9887024" cy="313744"/>
          </a:xfrm>
          <a:prstGeom prst="flowChartAlternateProcess">
            <a:avLst/>
          </a:prstGeom>
          <a:solidFill>
            <a:srgbClr val="CDC1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Oval 3">
            <a:extLst>
              <a:ext uri="{FF2B5EF4-FFF2-40B4-BE49-F238E27FC236}">
                <a16:creationId xmlns:a16="http://schemas.microsoft.com/office/drawing/2014/main" id="{F14F751E-C346-BAFA-777B-A99DA73E7A67}"/>
              </a:ext>
            </a:extLst>
          </p:cNvPr>
          <p:cNvSpPr/>
          <p:nvPr/>
        </p:nvSpPr>
        <p:spPr>
          <a:xfrm>
            <a:off x="180751" y="1467294"/>
            <a:ext cx="1169581" cy="1052622"/>
          </a:xfrm>
          <a:prstGeom prst="ellipse">
            <a:avLst/>
          </a:prstGeom>
          <a:solidFill>
            <a:srgbClr val="00989D"/>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Phase 1</a:t>
            </a:r>
          </a:p>
        </p:txBody>
      </p:sp>
      <p:sp>
        <p:nvSpPr>
          <p:cNvPr id="7" name="Oval 6">
            <a:extLst>
              <a:ext uri="{FF2B5EF4-FFF2-40B4-BE49-F238E27FC236}">
                <a16:creationId xmlns:a16="http://schemas.microsoft.com/office/drawing/2014/main" id="{3AF00DD0-9459-E33D-A324-6F2B79439168}"/>
              </a:ext>
            </a:extLst>
          </p:cNvPr>
          <p:cNvSpPr/>
          <p:nvPr/>
        </p:nvSpPr>
        <p:spPr>
          <a:xfrm>
            <a:off x="180753" y="2835349"/>
            <a:ext cx="1169581" cy="1052622"/>
          </a:xfrm>
          <a:prstGeom prst="ellipse">
            <a:avLst/>
          </a:prstGeom>
          <a:solidFill>
            <a:srgbClr val="00989D"/>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Phase 2</a:t>
            </a:r>
          </a:p>
        </p:txBody>
      </p:sp>
      <p:sp>
        <p:nvSpPr>
          <p:cNvPr id="8" name="Oval 7">
            <a:extLst>
              <a:ext uri="{FF2B5EF4-FFF2-40B4-BE49-F238E27FC236}">
                <a16:creationId xmlns:a16="http://schemas.microsoft.com/office/drawing/2014/main" id="{1C477053-E410-0FFA-E82F-E69200AB26EF}"/>
              </a:ext>
            </a:extLst>
          </p:cNvPr>
          <p:cNvSpPr/>
          <p:nvPr/>
        </p:nvSpPr>
        <p:spPr>
          <a:xfrm>
            <a:off x="180752" y="5571459"/>
            <a:ext cx="1169581" cy="1052622"/>
          </a:xfrm>
          <a:prstGeom prst="ellipse">
            <a:avLst/>
          </a:prstGeom>
          <a:solidFill>
            <a:srgbClr val="00989D"/>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Phase 4</a:t>
            </a:r>
          </a:p>
        </p:txBody>
      </p:sp>
      <p:sp>
        <p:nvSpPr>
          <p:cNvPr id="9" name="Oval 8">
            <a:extLst>
              <a:ext uri="{FF2B5EF4-FFF2-40B4-BE49-F238E27FC236}">
                <a16:creationId xmlns:a16="http://schemas.microsoft.com/office/drawing/2014/main" id="{640905C1-0032-65D0-401A-D2158D52C6FB}"/>
              </a:ext>
            </a:extLst>
          </p:cNvPr>
          <p:cNvSpPr/>
          <p:nvPr/>
        </p:nvSpPr>
        <p:spPr>
          <a:xfrm>
            <a:off x="180753" y="4203404"/>
            <a:ext cx="1169581" cy="1052622"/>
          </a:xfrm>
          <a:prstGeom prst="ellipse">
            <a:avLst/>
          </a:prstGeom>
          <a:solidFill>
            <a:srgbClr val="00989D"/>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Phase 3</a:t>
            </a:r>
          </a:p>
        </p:txBody>
      </p:sp>
      <p:sp>
        <p:nvSpPr>
          <p:cNvPr id="13" name="Alternate Process 12">
            <a:extLst>
              <a:ext uri="{FF2B5EF4-FFF2-40B4-BE49-F238E27FC236}">
                <a16:creationId xmlns:a16="http://schemas.microsoft.com/office/drawing/2014/main" id="{8B799579-52F7-A725-B781-449D5C94CBEC}"/>
              </a:ext>
            </a:extLst>
          </p:cNvPr>
          <p:cNvSpPr/>
          <p:nvPr/>
        </p:nvSpPr>
        <p:spPr>
          <a:xfrm>
            <a:off x="2097029" y="1528002"/>
            <a:ext cx="9887024" cy="931206"/>
          </a:xfrm>
          <a:prstGeom prst="flowChartAlternateProcess">
            <a:avLst/>
          </a:prstGeom>
          <a:solidFill>
            <a:srgbClr val="A0E6ED"/>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Alternate Process 13">
            <a:extLst>
              <a:ext uri="{FF2B5EF4-FFF2-40B4-BE49-F238E27FC236}">
                <a16:creationId xmlns:a16="http://schemas.microsoft.com/office/drawing/2014/main" id="{A3C36BC5-E4C2-D533-C871-8F00CD1572A6}"/>
              </a:ext>
            </a:extLst>
          </p:cNvPr>
          <p:cNvSpPr/>
          <p:nvPr/>
        </p:nvSpPr>
        <p:spPr>
          <a:xfrm>
            <a:off x="2097029" y="2926411"/>
            <a:ext cx="9887024" cy="931206"/>
          </a:xfrm>
          <a:prstGeom prst="flowChartAlternateProcess">
            <a:avLst/>
          </a:prstGeom>
          <a:solidFill>
            <a:srgbClr val="A0E6ED"/>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lternate Process 14">
            <a:extLst>
              <a:ext uri="{FF2B5EF4-FFF2-40B4-BE49-F238E27FC236}">
                <a16:creationId xmlns:a16="http://schemas.microsoft.com/office/drawing/2014/main" id="{A8102DFA-D0D4-FD7F-45CB-94CD618A9696}"/>
              </a:ext>
            </a:extLst>
          </p:cNvPr>
          <p:cNvSpPr/>
          <p:nvPr/>
        </p:nvSpPr>
        <p:spPr>
          <a:xfrm>
            <a:off x="2097029" y="4264112"/>
            <a:ext cx="9887024" cy="931205"/>
          </a:xfrm>
          <a:prstGeom prst="flowChartAlternateProcess">
            <a:avLst/>
          </a:prstGeom>
          <a:solidFill>
            <a:srgbClr val="A0E6ED"/>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lternate Process 15">
            <a:extLst>
              <a:ext uri="{FF2B5EF4-FFF2-40B4-BE49-F238E27FC236}">
                <a16:creationId xmlns:a16="http://schemas.microsoft.com/office/drawing/2014/main" id="{5F9A638C-2101-10CF-51C8-B9EBE8E9E7BA}"/>
              </a:ext>
            </a:extLst>
          </p:cNvPr>
          <p:cNvSpPr/>
          <p:nvPr/>
        </p:nvSpPr>
        <p:spPr>
          <a:xfrm>
            <a:off x="2097029" y="5632168"/>
            <a:ext cx="9887024" cy="931204"/>
          </a:xfrm>
          <a:prstGeom prst="flowChartAlternateProcess">
            <a:avLst/>
          </a:prstGeom>
          <a:solidFill>
            <a:srgbClr val="A0E6ED"/>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5-Point Star 24">
            <a:extLst>
              <a:ext uri="{FF2B5EF4-FFF2-40B4-BE49-F238E27FC236}">
                <a16:creationId xmlns:a16="http://schemas.microsoft.com/office/drawing/2014/main" id="{A169B54B-6864-4E5D-D4DF-D1C30D081E54}"/>
              </a:ext>
            </a:extLst>
          </p:cNvPr>
          <p:cNvSpPr/>
          <p:nvPr/>
        </p:nvSpPr>
        <p:spPr>
          <a:xfrm>
            <a:off x="11618293" y="1011011"/>
            <a:ext cx="365760" cy="313743"/>
          </a:xfrm>
          <a:prstGeom prst="star5">
            <a:avLst/>
          </a:prstGeom>
          <a:solidFill>
            <a:schemeClr val="accent4">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Chevron 25">
            <a:extLst>
              <a:ext uri="{FF2B5EF4-FFF2-40B4-BE49-F238E27FC236}">
                <a16:creationId xmlns:a16="http://schemas.microsoft.com/office/drawing/2014/main" id="{F7DD2C6A-E5BC-CF58-E19E-0F6667A566FF}"/>
              </a:ext>
            </a:extLst>
          </p:cNvPr>
          <p:cNvSpPr/>
          <p:nvPr/>
        </p:nvSpPr>
        <p:spPr>
          <a:xfrm>
            <a:off x="1420190" y="1751289"/>
            <a:ext cx="484632" cy="484632"/>
          </a:xfrm>
          <a:prstGeom prst="chevron">
            <a:avLst/>
          </a:prstGeom>
          <a:solidFill>
            <a:srgbClr val="765FB7"/>
          </a:solidFill>
          <a:ln>
            <a:noFill/>
          </a:ln>
          <a:effectLst>
            <a:outerShdw blurRad="50800" dist="38100" dir="18900000" algn="b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7" name="Chevron 26">
            <a:extLst>
              <a:ext uri="{FF2B5EF4-FFF2-40B4-BE49-F238E27FC236}">
                <a16:creationId xmlns:a16="http://schemas.microsoft.com/office/drawing/2014/main" id="{D79EB393-294F-41E2-3F61-DBA66523D75B}"/>
              </a:ext>
            </a:extLst>
          </p:cNvPr>
          <p:cNvSpPr/>
          <p:nvPr/>
        </p:nvSpPr>
        <p:spPr>
          <a:xfrm>
            <a:off x="1404863" y="3119344"/>
            <a:ext cx="484632" cy="484632"/>
          </a:xfrm>
          <a:prstGeom prst="chevron">
            <a:avLst/>
          </a:prstGeom>
          <a:solidFill>
            <a:srgbClr val="765FB7"/>
          </a:solidFill>
          <a:ln>
            <a:noFill/>
          </a:ln>
          <a:effectLst>
            <a:outerShdw blurRad="50800" dist="38100" dir="18900000" algn="b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Chevron 27">
            <a:extLst>
              <a:ext uri="{FF2B5EF4-FFF2-40B4-BE49-F238E27FC236}">
                <a16:creationId xmlns:a16="http://schemas.microsoft.com/office/drawing/2014/main" id="{5C3B38B1-A748-2083-BBAE-1570F56D59AC}"/>
              </a:ext>
            </a:extLst>
          </p:cNvPr>
          <p:cNvSpPr/>
          <p:nvPr/>
        </p:nvSpPr>
        <p:spPr>
          <a:xfrm>
            <a:off x="1404863" y="4487399"/>
            <a:ext cx="484632" cy="484632"/>
          </a:xfrm>
          <a:prstGeom prst="chevron">
            <a:avLst/>
          </a:prstGeom>
          <a:solidFill>
            <a:srgbClr val="765FB7"/>
          </a:solidFill>
          <a:ln>
            <a:noFill/>
          </a:ln>
          <a:effectLst>
            <a:outerShdw blurRad="50800" dist="38100" dir="18900000" algn="b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Chevron 28">
            <a:extLst>
              <a:ext uri="{FF2B5EF4-FFF2-40B4-BE49-F238E27FC236}">
                <a16:creationId xmlns:a16="http://schemas.microsoft.com/office/drawing/2014/main" id="{0DA12FA2-2E54-15BD-05C5-8E6B148FF3DC}"/>
              </a:ext>
            </a:extLst>
          </p:cNvPr>
          <p:cNvSpPr/>
          <p:nvPr/>
        </p:nvSpPr>
        <p:spPr>
          <a:xfrm>
            <a:off x="1481365" y="5855454"/>
            <a:ext cx="484632" cy="484632"/>
          </a:xfrm>
          <a:prstGeom prst="chevron">
            <a:avLst/>
          </a:prstGeom>
          <a:solidFill>
            <a:srgbClr val="765FB7"/>
          </a:solidFill>
          <a:ln>
            <a:noFill/>
          </a:ln>
          <a:effectLst>
            <a:outerShdw blurRad="50800" dist="38100" dir="18900000" algn="b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Alternate Process 30">
            <a:extLst>
              <a:ext uri="{FF2B5EF4-FFF2-40B4-BE49-F238E27FC236}">
                <a16:creationId xmlns:a16="http://schemas.microsoft.com/office/drawing/2014/main" id="{69330BF7-5BD0-21E9-16BC-48A7E30B18A8}"/>
              </a:ext>
            </a:extLst>
          </p:cNvPr>
          <p:cNvSpPr/>
          <p:nvPr/>
        </p:nvSpPr>
        <p:spPr>
          <a:xfrm>
            <a:off x="2097029" y="149923"/>
            <a:ext cx="9887024" cy="313744"/>
          </a:xfrm>
          <a:prstGeom prst="flowChartAlternateProcess">
            <a:avLst/>
          </a:prstGeom>
          <a:solidFill>
            <a:srgbClr val="0098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Chevron 29">
            <a:extLst>
              <a:ext uri="{FF2B5EF4-FFF2-40B4-BE49-F238E27FC236}">
                <a16:creationId xmlns:a16="http://schemas.microsoft.com/office/drawing/2014/main" id="{904FF8E9-B1BA-2072-9BCB-18978A72E4F6}"/>
              </a:ext>
            </a:extLst>
          </p:cNvPr>
          <p:cNvSpPr/>
          <p:nvPr/>
        </p:nvSpPr>
        <p:spPr>
          <a:xfrm>
            <a:off x="2139066" y="-20253"/>
            <a:ext cx="304452" cy="349952"/>
          </a:xfrm>
          <a:prstGeom prst="chevron">
            <a:avLst/>
          </a:prstGeom>
          <a:solidFill>
            <a:srgbClr val="F4892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Alternate Process 31">
            <a:extLst>
              <a:ext uri="{FF2B5EF4-FFF2-40B4-BE49-F238E27FC236}">
                <a16:creationId xmlns:a16="http://schemas.microsoft.com/office/drawing/2014/main" id="{52C1F6BC-3334-5D26-62D7-C4F80261CF93}"/>
              </a:ext>
            </a:extLst>
          </p:cNvPr>
          <p:cNvSpPr/>
          <p:nvPr/>
        </p:nvSpPr>
        <p:spPr>
          <a:xfrm>
            <a:off x="2097029" y="526872"/>
            <a:ext cx="9887024" cy="313744"/>
          </a:xfrm>
          <a:prstGeom prst="flowChartAlternateProcess">
            <a:avLst/>
          </a:prstGeom>
          <a:solidFill>
            <a:srgbClr val="765F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92C5BB30-14D0-FE4D-A02B-352D681B31E2}"/>
              </a:ext>
            </a:extLst>
          </p:cNvPr>
          <p:cNvSpPr txBox="1"/>
          <p:nvPr/>
        </p:nvSpPr>
        <p:spPr>
          <a:xfrm>
            <a:off x="1070786" y="44784"/>
            <a:ext cx="1026243" cy="307777"/>
          </a:xfrm>
          <a:prstGeom prst="rect">
            <a:avLst/>
          </a:prstGeom>
          <a:noFill/>
          <a:ln>
            <a:noFill/>
          </a:ln>
        </p:spPr>
        <p:txBody>
          <a:bodyPr wrap="none" rtlCol="0">
            <a:spAutoFit/>
          </a:bodyPr>
          <a:lstStyle/>
          <a:p>
            <a:r>
              <a:rPr lang="en-US" sz="1400" b="1" dirty="0">
                <a:latin typeface="Century Gothic" panose="020B0502020202020204" pitchFamily="34" charset="0"/>
              </a:rPr>
              <a:t>Start Date</a:t>
            </a:r>
          </a:p>
        </p:txBody>
      </p:sp>
      <p:sp>
        <p:nvSpPr>
          <p:cNvPr id="35" name="TextBox 34">
            <a:extLst>
              <a:ext uri="{FF2B5EF4-FFF2-40B4-BE49-F238E27FC236}">
                <a16:creationId xmlns:a16="http://schemas.microsoft.com/office/drawing/2014/main" id="{04DD9BC5-C8F0-D07F-5809-DEA37836F51A}"/>
              </a:ext>
            </a:extLst>
          </p:cNvPr>
          <p:cNvSpPr txBox="1"/>
          <p:nvPr/>
        </p:nvSpPr>
        <p:spPr>
          <a:xfrm>
            <a:off x="2291292" y="190259"/>
            <a:ext cx="668773"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Month</a:t>
            </a:r>
          </a:p>
        </p:txBody>
      </p:sp>
      <p:sp>
        <p:nvSpPr>
          <p:cNvPr id="37" name="TextBox 36">
            <a:extLst>
              <a:ext uri="{FF2B5EF4-FFF2-40B4-BE49-F238E27FC236}">
                <a16:creationId xmlns:a16="http://schemas.microsoft.com/office/drawing/2014/main" id="{7A279AAC-E08C-FFE4-B723-CFEC1B9762AD}"/>
              </a:ext>
            </a:extLst>
          </p:cNvPr>
          <p:cNvSpPr txBox="1"/>
          <p:nvPr/>
        </p:nvSpPr>
        <p:spPr>
          <a:xfrm>
            <a:off x="9853023" y="182515"/>
            <a:ext cx="668773"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Month</a:t>
            </a:r>
          </a:p>
        </p:txBody>
      </p:sp>
      <p:sp>
        <p:nvSpPr>
          <p:cNvPr id="38" name="TextBox 37">
            <a:extLst>
              <a:ext uri="{FF2B5EF4-FFF2-40B4-BE49-F238E27FC236}">
                <a16:creationId xmlns:a16="http://schemas.microsoft.com/office/drawing/2014/main" id="{D952341D-567D-E0D6-5CCD-25EE2C19B443}"/>
              </a:ext>
            </a:extLst>
          </p:cNvPr>
          <p:cNvSpPr txBox="1"/>
          <p:nvPr/>
        </p:nvSpPr>
        <p:spPr>
          <a:xfrm>
            <a:off x="7338607" y="168295"/>
            <a:ext cx="668773"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Month</a:t>
            </a:r>
          </a:p>
        </p:txBody>
      </p:sp>
      <p:sp>
        <p:nvSpPr>
          <p:cNvPr id="39" name="TextBox 38">
            <a:extLst>
              <a:ext uri="{FF2B5EF4-FFF2-40B4-BE49-F238E27FC236}">
                <a16:creationId xmlns:a16="http://schemas.microsoft.com/office/drawing/2014/main" id="{4BB89FD9-376B-DC79-E8AB-BC31FE5A8A8D}"/>
              </a:ext>
            </a:extLst>
          </p:cNvPr>
          <p:cNvSpPr txBox="1"/>
          <p:nvPr/>
        </p:nvSpPr>
        <p:spPr>
          <a:xfrm>
            <a:off x="6081399" y="182515"/>
            <a:ext cx="668773"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Month</a:t>
            </a:r>
          </a:p>
        </p:txBody>
      </p:sp>
      <p:sp>
        <p:nvSpPr>
          <p:cNvPr id="40" name="TextBox 39">
            <a:extLst>
              <a:ext uri="{FF2B5EF4-FFF2-40B4-BE49-F238E27FC236}">
                <a16:creationId xmlns:a16="http://schemas.microsoft.com/office/drawing/2014/main" id="{8EFAAC26-7011-8B94-5414-5344121AD7D9}"/>
              </a:ext>
            </a:extLst>
          </p:cNvPr>
          <p:cNvSpPr txBox="1"/>
          <p:nvPr/>
        </p:nvSpPr>
        <p:spPr>
          <a:xfrm>
            <a:off x="4818513" y="189559"/>
            <a:ext cx="668773"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Month</a:t>
            </a:r>
          </a:p>
        </p:txBody>
      </p:sp>
      <p:sp>
        <p:nvSpPr>
          <p:cNvPr id="41" name="TextBox 40">
            <a:extLst>
              <a:ext uri="{FF2B5EF4-FFF2-40B4-BE49-F238E27FC236}">
                <a16:creationId xmlns:a16="http://schemas.microsoft.com/office/drawing/2014/main" id="{C82AB6AF-C934-49ED-ED7A-CCFDFBCCDFCE}"/>
              </a:ext>
            </a:extLst>
          </p:cNvPr>
          <p:cNvSpPr txBox="1"/>
          <p:nvPr/>
        </p:nvSpPr>
        <p:spPr>
          <a:xfrm>
            <a:off x="3553710" y="189560"/>
            <a:ext cx="668773"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Month</a:t>
            </a:r>
          </a:p>
        </p:txBody>
      </p:sp>
      <p:sp>
        <p:nvSpPr>
          <p:cNvPr id="42" name="TextBox 41">
            <a:extLst>
              <a:ext uri="{FF2B5EF4-FFF2-40B4-BE49-F238E27FC236}">
                <a16:creationId xmlns:a16="http://schemas.microsoft.com/office/drawing/2014/main" id="{03F9D0F8-7524-4436-D9A6-09BEBC10B4D3}"/>
              </a:ext>
            </a:extLst>
          </p:cNvPr>
          <p:cNvSpPr txBox="1"/>
          <p:nvPr/>
        </p:nvSpPr>
        <p:spPr>
          <a:xfrm>
            <a:off x="8595815" y="168295"/>
            <a:ext cx="668773"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Month</a:t>
            </a:r>
          </a:p>
        </p:txBody>
      </p:sp>
      <p:sp>
        <p:nvSpPr>
          <p:cNvPr id="43" name="TextBox 42">
            <a:extLst>
              <a:ext uri="{FF2B5EF4-FFF2-40B4-BE49-F238E27FC236}">
                <a16:creationId xmlns:a16="http://schemas.microsoft.com/office/drawing/2014/main" id="{7C794787-EE10-E2ED-B280-7BFF20C0952D}"/>
              </a:ext>
            </a:extLst>
          </p:cNvPr>
          <p:cNvSpPr txBox="1"/>
          <p:nvPr/>
        </p:nvSpPr>
        <p:spPr>
          <a:xfrm>
            <a:off x="10918538" y="182515"/>
            <a:ext cx="668773"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Month</a:t>
            </a:r>
          </a:p>
        </p:txBody>
      </p:sp>
      <p:sp>
        <p:nvSpPr>
          <p:cNvPr id="44" name="TextBox 43">
            <a:extLst>
              <a:ext uri="{FF2B5EF4-FFF2-40B4-BE49-F238E27FC236}">
                <a16:creationId xmlns:a16="http://schemas.microsoft.com/office/drawing/2014/main" id="{A7CD39EB-0D66-782B-52B9-333A943709BC}"/>
              </a:ext>
            </a:extLst>
          </p:cNvPr>
          <p:cNvSpPr txBox="1"/>
          <p:nvPr/>
        </p:nvSpPr>
        <p:spPr>
          <a:xfrm>
            <a:off x="2291292" y="545244"/>
            <a:ext cx="736099"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Week 1</a:t>
            </a:r>
          </a:p>
        </p:txBody>
      </p:sp>
      <p:sp>
        <p:nvSpPr>
          <p:cNvPr id="45" name="TextBox 44">
            <a:extLst>
              <a:ext uri="{FF2B5EF4-FFF2-40B4-BE49-F238E27FC236}">
                <a16:creationId xmlns:a16="http://schemas.microsoft.com/office/drawing/2014/main" id="{628C74CF-4321-7190-6282-4348010F80A8}"/>
              </a:ext>
            </a:extLst>
          </p:cNvPr>
          <p:cNvSpPr txBox="1"/>
          <p:nvPr/>
        </p:nvSpPr>
        <p:spPr>
          <a:xfrm>
            <a:off x="2291292" y="922299"/>
            <a:ext cx="612668" cy="276999"/>
          </a:xfrm>
          <a:prstGeom prst="rect">
            <a:avLst/>
          </a:prstGeom>
          <a:noFill/>
        </p:spPr>
        <p:txBody>
          <a:bodyPr wrap="none" rtlCol="0">
            <a:spAutoFit/>
          </a:bodyPr>
          <a:lstStyle/>
          <a:p>
            <a:r>
              <a:rPr lang="en-US" sz="1200" dirty="0">
                <a:latin typeface="Century Gothic" panose="020B0502020202020204" pitchFamily="34" charset="0"/>
              </a:rPr>
              <a:t>Day 1</a:t>
            </a:r>
          </a:p>
        </p:txBody>
      </p:sp>
      <p:sp>
        <p:nvSpPr>
          <p:cNvPr id="46" name="TextBox 45">
            <a:extLst>
              <a:ext uri="{FF2B5EF4-FFF2-40B4-BE49-F238E27FC236}">
                <a16:creationId xmlns:a16="http://schemas.microsoft.com/office/drawing/2014/main" id="{A993427C-D880-B272-A23A-9516D9179071}"/>
              </a:ext>
            </a:extLst>
          </p:cNvPr>
          <p:cNvSpPr txBox="1"/>
          <p:nvPr/>
        </p:nvSpPr>
        <p:spPr>
          <a:xfrm>
            <a:off x="10706921" y="1178450"/>
            <a:ext cx="1177496" cy="307777"/>
          </a:xfrm>
          <a:prstGeom prst="rect">
            <a:avLst/>
          </a:prstGeom>
          <a:noFill/>
        </p:spPr>
        <p:txBody>
          <a:bodyPr wrap="square" rtlCol="0">
            <a:spAutoFit/>
          </a:bodyPr>
          <a:lstStyle/>
          <a:p>
            <a:r>
              <a:rPr lang="en-US" sz="1400" b="1" dirty="0">
                <a:latin typeface="Century Gothic" panose="020B0502020202020204" pitchFamily="34" charset="0"/>
              </a:rPr>
              <a:t>Event Date</a:t>
            </a:r>
          </a:p>
        </p:txBody>
      </p:sp>
      <p:sp>
        <p:nvSpPr>
          <p:cNvPr id="47" name="Rounded Rectangle 46">
            <a:extLst>
              <a:ext uri="{FF2B5EF4-FFF2-40B4-BE49-F238E27FC236}">
                <a16:creationId xmlns:a16="http://schemas.microsoft.com/office/drawing/2014/main" id="{2141FD1D-D910-FDD1-8796-C2654D536443}"/>
              </a:ext>
            </a:extLst>
          </p:cNvPr>
          <p:cNvSpPr/>
          <p:nvPr/>
        </p:nvSpPr>
        <p:spPr>
          <a:xfrm>
            <a:off x="2687362" y="1858767"/>
            <a:ext cx="2741559" cy="269676"/>
          </a:xfrm>
          <a:prstGeom prst="roundRect">
            <a:avLst/>
          </a:prstGeom>
          <a:solidFill>
            <a:srgbClr val="CDC1EE"/>
          </a:solidFill>
          <a:ln>
            <a:noFill/>
          </a:ln>
          <a:effectLst>
            <a:outerShdw blurRad="63500" sx="102000" sy="102000" algn="ctr"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Task 1</a:t>
            </a:r>
          </a:p>
        </p:txBody>
      </p:sp>
      <p:sp>
        <p:nvSpPr>
          <p:cNvPr id="48" name="Rounded Rectangle 47">
            <a:extLst>
              <a:ext uri="{FF2B5EF4-FFF2-40B4-BE49-F238E27FC236}">
                <a16:creationId xmlns:a16="http://schemas.microsoft.com/office/drawing/2014/main" id="{5A2018CA-1890-8A03-C253-1E4E74915C1C}"/>
              </a:ext>
            </a:extLst>
          </p:cNvPr>
          <p:cNvSpPr/>
          <p:nvPr/>
        </p:nvSpPr>
        <p:spPr>
          <a:xfrm>
            <a:off x="5487286" y="1858767"/>
            <a:ext cx="2741559" cy="269676"/>
          </a:xfrm>
          <a:prstGeom prst="roundRect">
            <a:avLst/>
          </a:prstGeom>
          <a:solidFill>
            <a:srgbClr val="CDC1EE"/>
          </a:solidFill>
          <a:ln>
            <a:noFill/>
          </a:ln>
          <a:effectLst>
            <a:outerShdw blurRad="63500" sx="102000" sy="102000" algn="ctr"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Task 2</a:t>
            </a:r>
          </a:p>
        </p:txBody>
      </p:sp>
      <p:sp>
        <p:nvSpPr>
          <p:cNvPr id="49" name="Rounded Rectangle 48">
            <a:extLst>
              <a:ext uri="{FF2B5EF4-FFF2-40B4-BE49-F238E27FC236}">
                <a16:creationId xmlns:a16="http://schemas.microsoft.com/office/drawing/2014/main" id="{EC04EFB9-6626-5C1D-B421-4016EEAB5109}"/>
              </a:ext>
            </a:extLst>
          </p:cNvPr>
          <p:cNvSpPr/>
          <p:nvPr/>
        </p:nvSpPr>
        <p:spPr>
          <a:xfrm>
            <a:off x="3740104" y="3254516"/>
            <a:ext cx="4711791" cy="274996"/>
          </a:xfrm>
          <a:prstGeom prst="roundRect">
            <a:avLst/>
          </a:prstGeom>
          <a:solidFill>
            <a:srgbClr val="CDC1EE"/>
          </a:solidFill>
          <a:ln>
            <a:noFill/>
          </a:ln>
          <a:effectLst>
            <a:outerShdw blurRad="63500" sx="102000" sy="102000" algn="ctr"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Task 3</a:t>
            </a:r>
          </a:p>
        </p:txBody>
      </p:sp>
      <p:sp>
        <p:nvSpPr>
          <p:cNvPr id="50" name="Rounded Rectangle 49">
            <a:extLst>
              <a:ext uri="{FF2B5EF4-FFF2-40B4-BE49-F238E27FC236}">
                <a16:creationId xmlns:a16="http://schemas.microsoft.com/office/drawing/2014/main" id="{35851598-A124-BA7D-829F-6F10192A7C91}"/>
              </a:ext>
            </a:extLst>
          </p:cNvPr>
          <p:cNvSpPr/>
          <p:nvPr/>
        </p:nvSpPr>
        <p:spPr>
          <a:xfrm>
            <a:off x="8688268" y="3254516"/>
            <a:ext cx="2008127" cy="274996"/>
          </a:xfrm>
          <a:prstGeom prst="roundRect">
            <a:avLst/>
          </a:prstGeom>
          <a:solidFill>
            <a:srgbClr val="CDC1EE"/>
          </a:solidFill>
          <a:ln>
            <a:noFill/>
          </a:ln>
          <a:effectLst>
            <a:outerShdw blurRad="63500" sx="102000" sy="102000" algn="ctr"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Task 4</a:t>
            </a:r>
          </a:p>
        </p:txBody>
      </p:sp>
      <p:sp>
        <p:nvSpPr>
          <p:cNvPr id="51" name="Extract 50">
            <a:extLst>
              <a:ext uri="{FF2B5EF4-FFF2-40B4-BE49-F238E27FC236}">
                <a16:creationId xmlns:a16="http://schemas.microsoft.com/office/drawing/2014/main" id="{74A1C980-6D3E-A637-C63A-0B6AAC53EBE0}"/>
              </a:ext>
            </a:extLst>
          </p:cNvPr>
          <p:cNvSpPr/>
          <p:nvPr/>
        </p:nvSpPr>
        <p:spPr>
          <a:xfrm>
            <a:off x="2763196" y="1887981"/>
            <a:ext cx="281520" cy="229562"/>
          </a:xfrm>
          <a:prstGeom prst="flowChartExtract">
            <a:avLst/>
          </a:prstGeom>
          <a:solidFill>
            <a:srgbClr val="765F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Extract 51">
            <a:extLst>
              <a:ext uri="{FF2B5EF4-FFF2-40B4-BE49-F238E27FC236}">
                <a16:creationId xmlns:a16="http://schemas.microsoft.com/office/drawing/2014/main" id="{A52F43B7-2277-15EE-B843-211E615B26D3}"/>
              </a:ext>
            </a:extLst>
          </p:cNvPr>
          <p:cNvSpPr/>
          <p:nvPr/>
        </p:nvSpPr>
        <p:spPr>
          <a:xfrm rot="10800000">
            <a:off x="4640804" y="1895435"/>
            <a:ext cx="281520" cy="229562"/>
          </a:xfrm>
          <a:prstGeom prst="flowChartExtract">
            <a:avLst/>
          </a:prstGeom>
          <a:solidFill>
            <a:srgbClr val="765F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xtBox 52">
            <a:extLst>
              <a:ext uri="{FF2B5EF4-FFF2-40B4-BE49-F238E27FC236}">
                <a16:creationId xmlns:a16="http://schemas.microsoft.com/office/drawing/2014/main" id="{5E7E0601-0297-B0B3-E399-7B0DDED6E59D}"/>
              </a:ext>
            </a:extLst>
          </p:cNvPr>
          <p:cNvSpPr txBox="1"/>
          <p:nvPr/>
        </p:nvSpPr>
        <p:spPr>
          <a:xfrm>
            <a:off x="2583931" y="2059180"/>
            <a:ext cx="635259" cy="261610"/>
          </a:xfrm>
          <a:prstGeom prst="rect">
            <a:avLst/>
          </a:prstGeom>
          <a:noFill/>
        </p:spPr>
        <p:txBody>
          <a:bodyPr wrap="square" rtlCol="0">
            <a:spAutoFit/>
          </a:bodyPr>
          <a:lstStyle/>
          <a:p>
            <a:r>
              <a:rPr lang="en-US" sz="1100" dirty="0">
                <a:latin typeface="Century Gothic" panose="020B0502020202020204" pitchFamily="34" charset="0"/>
              </a:rPr>
              <a:t> Date</a:t>
            </a:r>
          </a:p>
        </p:txBody>
      </p:sp>
      <p:sp>
        <p:nvSpPr>
          <p:cNvPr id="54" name="TextBox 53">
            <a:extLst>
              <a:ext uri="{FF2B5EF4-FFF2-40B4-BE49-F238E27FC236}">
                <a16:creationId xmlns:a16="http://schemas.microsoft.com/office/drawing/2014/main" id="{CF242869-CA23-B6BC-8265-B50969C02896}"/>
              </a:ext>
            </a:extLst>
          </p:cNvPr>
          <p:cNvSpPr txBox="1"/>
          <p:nvPr/>
        </p:nvSpPr>
        <p:spPr>
          <a:xfrm>
            <a:off x="4519311" y="1630378"/>
            <a:ext cx="524503" cy="261610"/>
          </a:xfrm>
          <a:prstGeom prst="rect">
            <a:avLst/>
          </a:prstGeom>
          <a:noFill/>
        </p:spPr>
        <p:txBody>
          <a:bodyPr wrap="square" rtlCol="0">
            <a:spAutoFit/>
          </a:bodyPr>
          <a:lstStyle/>
          <a:p>
            <a:r>
              <a:rPr lang="en-US" sz="1100" dirty="0">
                <a:latin typeface="Century Gothic" panose="020B0502020202020204" pitchFamily="34" charset="0"/>
              </a:rPr>
              <a:t>Date</a:t>
            </a:r>
          </a:p>
        </p:txBody>
      </p:sp>
      <p:sp>
        <p:nvSpPr>
          <p:cNvPr id="55" name="TextBox 54">
            <a:extLst>
              <a:ext uri="{FF2B5EF4-FFF2-40B4-BE49-F238E27FC236}">
                <a16:creationId xmlns:a16="http://schemas.microsoft.com/office/drawing/2014/main" id="{E4FA0978-C98E-F769-1A90-A7D7117CD7D1}"/>
              </a:ext>
            </a:extLst>
          </p:cNvPr>
          <p:cNvSpPr txBox="1"/>
          <p:nvPr/>
        </p:nvSpPr>
        <p:spPr>
          <a:xfrm>
            <a:off x="2423706" y="1548436"/>
            <a:ext cx="955711" cy="261610"/>
          </a:xfrm>
          <a:prstGeom prst="rect">
            <a:avLst/>
          </a:prstGeom>
          <a:noFill/>
        </p:spPr>
        <p:txBody>
          <a:bodyPr wrap="none" rtlCol="0">
            <a:spAutoFit/>
          </a:bodyPr>
          <a:lstStyle/>
          <a:p>
            <a:r>
              <a:rPr lang="en-US" sz="1100" b="1" dirty="0">
                <a:latin typeface="Century Gothic" panose="020B0502020202020204" pitchFamily="34" charset="0"/>
              </a:rPr>
              <a:t>Milestone 1</a:t>
            </a:r>
          </a:p>
        </p:txBody>
      </p:sp>
      <p:sp>
        <p:nvSpPr>
          <p:cNvPr id="56" name="TextBox 55">
            <a:extLst>
              <a:ext uri="{FF2B5EF4-FFF2-40B4-BE49-F238E27FC236}">
                <a16:creationId xmlns:a16="http://schemas.microsoft.com/office/drawing/2014/main" id="{A6353AB1-FAF7-964F-AA94-4CE4D734FE2F}"/>
              </a:ext>
            </a:extLst>
          </p:cNvPr>
          <p:cNvSpPr txBox="1"/>
          <p:nvPr/>
        </p:nvSpPr>
        <p:spPr>
          <a:xfrm>
            <a:off x="4303706" y="2164932"/>
            <a:ext cx="955711" cy="261610"/>
          </a:xfrm>
          <a:prstGeom prst="rect">
            <a:avLst/>
          </a:prstGeom>
          <a:noFill/>
        </p:spPr>
        <p:txBody>
          <a:bodyPr wrap="none" rtlCol="0">
            <a:spAutoFit/>
          </a:bodyPr>
          <a:lstStyle/>
          <a:p>
            <a:r>
              <a:rPr lang="en-US" sz="1100" b="1" dirty="0">
                <a:latin typeface="Century Gothic" panose="020B0502020202020204" pitchFamily="34" charset="0"/>
              </a:rPr>
              <a:t>Milestone 2</a:t>
            </a:r>
          </a:p>
        </p:txBody>
      </p:sp>
      <p:sp>
        <p:nvSpPr>
          <p:cNvPr id="57" name="Extract 56">
            <a:extLst>
              <a:ext uri="{FF2B5EF4-FFF2-40B4-BE49-F238E27FC236}">
                <a16:creationId xmlns:a16="http://schemas.microsoft.com/office/drawing/2014/main" id="{AE4FCAED-2F9B-33CB-1DCD-157E1908BCCB}"/>
              </a:ext>
            </a:extLst>
          </p:cNvPr>
          <p:cNvSpPr/>
          <p:nvPr/>
        </p:nvSpPr>
        <p:spPr>
          <a:xfrm rot="10800000">
            <a:off x="7877160" y="1895435"/>
            <a:ext cx="281520" cy="229562"/>
          </a:xfrm>
          <a:prstGeom prst="flowChartExtract">
            <a:avLst/>
          </a:prstGeom>
          <a:solidFill>
            <a:srgbClr val="765F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Extract 58">
            <a:extLst>
              <a:ext uri="{FF2B5EF4-FFF2-40B4-BE49-F238E27FC236}">
                <a16:creationId xmlns:a16="http://schemas.microsoft.com/office/drawing/2014/main" id="{3A1BCA62-555D-F068-55FC-D2F464E67AED}"/>
              </a:ext>
            </a:extLst>
          </p:cNvPr>
          <p:cNvSpPr/>
          <p:nvPr/>
        </p:nvSpPr>
        <p:spPr>
          <a:xfrm>
            <a:off x="5613979" y="1887981"/>
            <a:ext cx="281520" cy="229562"/>
          </a:xfrm>
          <a:prstGeom prst="flowChartExtract">
            <a:avLst/>
          </a:prstGeom>
          <a:solidFill>
            <a:srgbClr val="765F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a:extLst>
              <a:ext uri="{FF2B5EF4-FFF2-40B4-BE49-F238E27FC236}">
                <a16:creationId xmlns:a16="http://schemas.microsoft.com/office/drawing/2014/main" id="{751E9273-9687-DAC9-B74B-F55E7E2412A3}"/>
              </a:ext>
            </a:extLst>
          </p:cNvPr>
          <p:cNvSpPr txBox="1"/>
          <p:nvPr/>
        </p:nvSpPr>
        <p:spPr>
          <a:xfrm>
            <a:off x="5276883" y="1542391"/>
            <a:ext cx="955711" cy="261610"/>
          </a:xfrm>
          <a:prstGeom prst="rect">
            <a:avLst/>
          </a:prstGeom>
          <a:noFill/>
        </p:spPr>
        <p:txBody>
          <a:bodyPr wrap="none" rtlCol="0">
            <a:spAutoFit/>
          </a:bodyPr>
          <a:lstStyle/>
          <a:p>
            <a:r>
              <a:rPr lang="en-US" sz="1100" b="1" dirty="0">
                <a:latin typeface="Century Gothic" panose="020B0502020202020204" pitchFamily="34" charset="0"/>
              </a:rPr>
              <a:t>Milestone 3</a:t>
            </a:r>
          </a:p>
        </p:txBody>
      </p:sp>
      <p:sp>
        <p:nvSpPr>
          <p:cNvPr id="62" name="TextBox 61">
            <a:extLst>
              <a:ext uri="{FF2B5EF4-FFF2-40B4-BE49-F238E27FC236}">
                <a16:creationId xmlns:a16="http://schemas.microsoft.com/office/drawing/2014/main" id="{ADDAA8FD-B501-4B33-C0BC-CB9642B44289}"/>
              </a:ext>
            </a:extLst>
          </p:cNvPr>
          <p:cNvSpPr txBox="1"/>
          <p:nvPr/>
        </p:nvSpPr>
        <p:spPr>
          <a:xfrm>
            <a:off x="5501918" y="2061310"/>
            <a:ext cx="524503" cy="261610"/>
          </a:xfrm>
          <a:prstGeom prst="rect">
            <a:avLst/>
          </a:prstGeom>
          <a:noFill/>
        </p:spPr>
        <p:txBody>
          <a:bodyPr wrap="square" rtlCol="0">
            <a:spAutoFit/>
          </a:bodyPr>
          <a:lstStyle/>
          <a:p>
            <a:r>
              <a:rPr lang="en-US" sz="1100" dirty="0">
                <a:latin typeface="Century Gothic" panose="020B0502020202020204" pitchFamily="34" charset="0"/>
              </a:rPr>
              <a:t>Date</a:t>
            </a:r>
          </a:p>
        </p:txBody>
      </p:sp>
      <p:sp>
        <p:nvSpPr>
          <p:cNvPr id="63" name="TextBox 62">
            <a:extLst>
              <a:ext uri="{FF2B5EF4-FFF2-40B4-BE49-F238E27FC236}">
                <a16:creationId xmlns:a16="http://schemas.microsoft.com/office/drawing/2014/main" id="{BDAA7645-685F-A6E0-8A03-415BC698C83F}"/>
              </a:ext>
            </a:extLst>
          </p:cNvPr>
          <p:cNvSpPr txBox="1"/>
          <p:nvPr/>
        </p:nvSpPr>
        <p:spPr>
          <a:xfrm>
            <a:off x="7540064" y="2164032"/>
            <a:ext cx="955711" cy="261610"/>
          </a:xfrm>
          <a:prstGeom prst="rect">
            <a:avLst/>
          </a:prstGeom>
          <a:noFill/>
        </p:spPr>
        <p:txBody>
          <a:bodyPr wrap="none" rtlCol="0">
            <a:spAutoFit/>
          </a:bodyPr>
          <a:lstStyle/>
          <a:p>
            <a:r>
              <a:rPr lang="en-US" sz="1100" b="1" dirty="0">
                <a:latin typeface="Century Gothic" panose="020B0502020202020204" pitchFamily="34" charset="0"/>
              </a:rPr>
              <a:t>Milestone 4</a:t>
            </a:r>
          </a:p>
        </p:txBody>
      </p:sp>
      <p:sp>
        <p:nvSpPr>
          <p:cNvPr id="64" name="TextBox 63">
            <a:extLst>
              <a:ext uri="{FF2B5EF4-FFF2-40B4-BE49-F238E27FC236}">
                <a16:creationId xmlns:a16="http://schemas.microsoft.com/office/drawing/2014/main" id="{27066BD7-06D9-2A5C-D190-B7A9FAB842CC}"/>
              </a:ext>
            </a:extLst>
          </p:cNvPr>
          <p:cNvSpPr txBox="1"/>
          <p:nvPr/>
        </p:nvSpPr>
        <p:spPr>
          <a:xfrm>
            <a:off x="7689750" y="1619739"/>
            <a:ext cx="635259" cy="261610"/>
          </a:xfrm>
          <a:prstGeom prst="rect">
            <a:avLst/>
          </a:prstGeom>
          <a:noFill/>
        </p:spPr>
        <p:txBody>
          <a:bodyPr wrap="square" rtlCol="0">
            <a:spAutoFit/>
          </a:bodyPr>
          <a:lstStyle/>
          <a:p>
            <a:r>
              <a:rPr lang="en-US" sz="1100" dirty="0">
                <a:latin typeface="Century Gothic" panose="020B0502020202020204" pitchFamily="34" charset="0"/>
              </a:rPr>
              <a:t> Date</a:t>
            </a:r>
          </a:p>
        </p:txBody>
      </p:sp>
      <p:sp>
        <p:nvSpPr>
          <p:cNvPr id="65" name="Rounded Rectangle 64">
            <a:extLst>
              <a:ext uri="{FF2B5EF4-FFF2-40B4-BE49-F238E27FC236}">
                <a16:creationId xmlns:a16="http://schemas.microsoft.com/office/drawing/2014/main" id="{A1B32F66-BAFA-1022-8448-247D91BD3B30}"/>
              </a:ext>
            </a:extLst>
          </p:cNvPr>
          <p:cNvSpPr/>
          <p:nvPr/>
        </p:nvSpPr>
        <p:spPr>
          <a:xfrm>
            <a:off x="3885735" y="4596175"/>
            <a:ext cx="6810660" cy="267077"/>
          </a:xfrm>
          <a:prstGeom prst="roundRect">
            <a:avLst/>
          </a:prstGeom>
          <a:solidFill>
            <a:srgbClr val="CDC1EE"/>
          </a:solidFill>
          <a:ln>
            <a:noFill/>
          </a:ln>
          <a:effectLst>
            <a:outerShdw blurRad="63500" sx="102000" sy="102000" algn="ctr"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Century Gothic" panose="020B0502020202020204" pitchFamily="34" charset="0"/>
              </a:rPr>
              <a:t>Task 5</a:t>
            </a:r>
          </a:p>
        </p:txBody>
      </p:sp>
      <p:sp>
        <p:nvSpPr>
          <p:cNvPr id="66" name="Rounded Rectangle 65">
            <a:extLst>
              <a:ext uri="{FF2B5EF4-FFF2-40B4-BE49-F238E27FC236}">
                <a16:creationId xmlns:a16="http://schemas.microsoft.com/office/drawing/2014/main" id="{FF406FD6-B863-A8D7-CA02-C2A60743A94F}"/>
              </a:ext>
            </a:extLst>
          </p:cNvPr>
          <p:cNvSpPr/>
          <p:nvPr/>
        </p:nvSpPr>
        <p:spPr>
          <a:xfrm>
            <a:off x="9610166" y="5960272"/>
            <a:ext cx="2008127" cy="274996"/>
          </a:xfrm>
          <a:prstGeom prst="roundRect">
            <a:avLst/>
          </a:prstGeom>
          <a:solidFill>
            <a:srgbClr val="CDC1EE"/>
          </a:solidFill>
          <a:ln>
            <a:noFill/>
          </a:ln>
          <a:effectLst>
            <a:outerShdw blurRad="63500" sx="102000" sy="102000" algn="ctr" rotWithShape="0">
              <a:schemeClr val="bg1">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bg1"/>
                </a:solidFill>
                <a:latin typeface="Century Gothic" panose="020B0502020202020204" pitchFamily="34" charset="0"/>
              </a:rPr>
              <a:t>Task 6</a:t>
            </a:r>
          </a:p>
        </p:txBody>
      </p:sp>
      <p:sp>
        <p:nvSpPr>
          <p:cNvPr id="67" name="TextBox 66">
            <a:extLst>
              <a:ext uri="{FF2B5EF4-FFF2-40B4-BE49-F238E27FC236}">
                <a16:creationId xmlns:a16="http://schemas.microsoft.com/office/drawing/2014/main" id="{0B9A2EB1-49A7-8ED5-6F79-4A1F10E11008}"/>
              </a:ext>
            </a:extLst>
          </p:cNvPr>
          <p:cNvSpPr txBox="1"/>
          <p:nvPr/>
        </p:nvSpPr>
        <p:spPr>
          <a:xfrm>
            <a:off x="8475062" y="5954073"/>
            <a:ext cx="1016625" cy="261610"/>
          </a:xfrm>
          <a:prstGeom prst="rect">
            <a:avLst/>
          </a:prstGeom>
          <a:noFill/>
        </p:spPr>
        <p:txBody>
          <a:bodyPr wrap="none" rtlCol="0">
            <a:spAutoFit/>
          </a:bodyPr>
          <a:lstStyle/>
          <a:p>
            <a:r>
              <a:rPr lang="en-US" sz="1050" dirty="0">
                <a:latin typeface="Century Gothic" panose="020B0502020202020204" pitchFamily="34" charset="0"/>
              </a:rPr>
              <a:t>Date Range</a:t>
            </a:r>
          </a:p>
        </p:txBody>
      </p:sp>
      <p:sp>
        <p:nvSpPr>
          <p:cNvPr id="68" name="Extract 67">
            <a:extLst>
              <a:ext uri="{FF2B5EF4-FFF2-40B4-BE49-F238E27FC236}">
                <a16:creationId xmlns:a16="http://schemas.microsoft.com/office/drawing/2014/main" id="{79BCB3EC-49C0-DC5D-4519-7613EC707945}"/>
              </a:ext>
            </a:extLst>
          </p:cNvPr>
          <p:cNvSpPr/>
          <p:nvPr/>
        </p:nvSpPr>
        <p:spPr>
          <a:xfrm>
            <a:off x="10971404" y="5970097"/>
            <a:ext cx="281520" cy="229562"/>
          </a:xfrm>
          <a:prstGeom prst="flowChartExtract">
            <a:avLst/>
          </a:prstGeom>
          <a:solidFill>
            <a:srgbClr val="765F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a:extLst>
              <a:ext uri="{FF2B5EF4-FFF2-40B4-BE49-F238E27FC236}">
                <a16:creationId xmlns:a16="http://schemas.microsoft.com/office/drawing/2014/main" id="{2DC6E78F-7C7D-544B-F899-49FD50C27B56}"/>
              </a:ext>
            </a:extLst>
          </p:cNvPr>
          <p:cNvSpPr txBox="1"/>
          <p:nvPr/>
        </p:nvSpPr>
        <p:spPr>
          <a:xfrm>
            <a:off x="10615570" y="5677396"/>
            <a:ext cx="955711" cy="261610"/>
          </a:xfrm>
          <a:prstGeom prst="rect">
            <a:avLst/>
          </a:prstGeom>
          <a:noFill/>
        </p:spPr>
        <p:txBody>
          <a:bodyPr wrap="none" rtlCol="0">
            <a:spAutoFit/>
          </a:bodyPr>
          <a:lstStyle/>
          <a:p>
            <a:r>
              <a:rPr lang="en-US" sz="1100" b="1" dirty="0">
                <a:latin typeface="Century Gothic" panose="020B0502020202020204" pitchFamily="34" charset="0"/>
              </a:rPr>
              <a:t>Milestone 9</a:t>
            </a:r>
          </a:p>
        </p:txBody>
      </p:sp>
      <p:sp>
        <p:nvSpPr>
          <p:cNvPr id="70" name="TextBox 69">
            <a:extLst>
              <a:ext uri="{FF2B5EF4-FFF2-40B4-BE49-F238E27FC236}">
                <a16:creationId xmlns:a16="http://schemas.microsoft.com/office/drawing/2014/main" id="{00FB065F-8BC3-D263-151B-6C9DA7337E52}"/>
              </a:ext>
            </a:extLst>
          </p:cNvPr>
          <p:cNvSpPr txBox="1"/>
          <p:nvPr/>
        </p:nvSpPr>
        <p:spPr>
          <a:xfrm>
            <a:off x="10794534" y="6188762"/>
            <a:ext cx="635259" cy="261610"/>
          </a:xfrm>
          <a:prstGeom prst="rect">
            <a:avLst/>
          </a:prstGeom>
          <a:noFill/>
        </p:spPr>
        <p:txBody>
          <a:bodyPr wrap="square" rtlCol="0">
            <a:spAutoFit/>
          </a:bodyPr>
          <a:lstStyle/>
          <a:p>
            <a:r>
              <a:rPr lang="en-US" sz="1100" dirty="0">
                <a:latin typeface="Century Gothic" panose="020B0502020202020204" pitchFamily="34" charset="0"/>
              </a:rPr>
              <a:t> Date</a:t>
            </a:r>
          </a:p>
        </p:txBody>
      </p:sp>
      <p:sp>
        <p:nvSpPr>
          <p:cNvPr id="71" name="TextBox 70">
            <a:extLst>
              <a:ext uri="{FF2B5EF4-FFF2-40B4-BE49-F238E27FC236}">
                <a16:creationId xmlns:a16="http://schemas.microsoft.com/office/drawing/2014/main" id="{CCD6AF2D-24E6-29A3-3ED4-6B65949C5F15}"/>
              </a:ext>
            </a:extLst>
          </p:cNvPr>
          <p:cNvSpPr txBox="1"/>
          <p:nvPr/>
        </p:nvSpPr>
        <p:spPr>
          <a:xfrm>
            <a:off x="6782752" y="4922559"/>
            <a:ext cx="1016625" cy="261610"/>
          </a:xfrm>
          <a:prstGeom prst="rect">
            <a:avLst/>
          </a:prstGeom>
          <a:noFill/>
        </p:spPr>
        <p:txBody>
          <a:bodyPr wrap="none" rtlCol="0">
            <a:spAutoFit/>
          </a:bodyPr>
          <a:lstStyle/>
          <a:p>
            <a:r>
              <a:rPr lang="en-US" sz="1050" dirty="0">
                <a:latin typeface="Century Gothic" panose="020B0502020202020204" pitchFamily="34" charset="0"/>
              </a:rPr>
              <a:t>Date Range</a:t>
            </a:r>
          </a:p>
        </p:txBody>
      </p:sp>
      <p:sp>
        <p:nvSpPr>
          <p:cNvPr id="72" name="TextBox 71">
            <a:extLst>
              <a:ext uri="{FF2B5EF4-FFF2-40B4-BE49-F238E27FC236}">
                <a16:creationId xmlns:a16="http://schemas.microsoft.com/office/drawing/2014/main" id="{62DC88A6-FBAE-67C0-F0D6-E02077BCE8B2}"/>
              </a:ext>
            </a:extLst>
          </p:cNvPr>
          <p:cNvSpPr txBox="1"/>
          <p:nvPr/>
        </p:nvSpPr>
        <p:spPr>
          <a:xfrm>
            <a:off x="2760705" y="3232840"/>
            <a:ext cx="1016625" cy="261610"/>
          </a:xfrm>
          <a:prstGeom prst="rect">
            <a:avLst/>
          </a:prstGeom>
          <a:noFill/>
        </p:spPr>
        <p:txBody>
          <a:bodyPr wrap="none" rtlCol="0">
            <a:spAutoFit/>
          </a:bodyPr>
          <a:lstStyle/>
          <a:p>
            <a:r>
              <a:rPr lang="en-US" sz="1050" dirty="0">
                <a:latin typeface="Century Gothic" panose="020B0502020202020204" pitchFamily="34" charset="0"/>
              </a:rPr>
              <a:t>Date Range</a:t>
            </a:r>
          </a:p>
        </p:txBody>
      </p:sp>
      <p:sp>
        <p:nvSpPr>
          <p:cNvPr id="73" name="TextBox 72">
            <a:extLst>
              <a:ext uri="{FF2B5EF4-FFF2-40B4-BE49-F238E27FC236}">
                <a16:creationId xmlns:a16="http://schemas.microsoft.com/office/drawing/2014/main" id="{C508FD68-9586-F014-1D0F-7EC7362A00A2}"/>
              </a:ext>
            </a:extLst>
          </p:cNvPr>
          <p:cNvSpPr txBox="1"/>
          <p:nvPr/>
        </p:nvSpPr>
        <p:spPr>
          <a:xfrm>
            <a:off x="10692390" y="3238216"/>
            <a:ext cx="1016625" cy="261610"/>
          </a:xfrm>
          <a:prstGeom prst="rect">
            <a:avLst/>
          </a:prstGeom>
          <a:noFill/>
        </p:spPr>
        <p:txBody>
          <a:bodyPr wrap="none" rtlCol="0">
            <a:spAutoFit/>
          </a:bodyPr>
          <a:lstStyle/>
          <a:p>
            <a:r>
              <a:rPr lang="en-US" sz="1050" dirty="0">
                <a:latin typeface="Century Gothic" panose="020B0502020202020204" pitchFamily="34" charset="0"/>
              </a:rPr>
              <a:t>Date Range</a:t>
            </a:r>
          </a:p>
        </p:txBody>
      </p:sp>
      <p:sp>
        <p:nvSpPr>
          <p:cNvPr id="74" name="TextBox 73">
            <a:extLst>
              <a:ext uri="{FF2B5EF4-FFF2-40B4-BE49-F238E27FC236}">
                <a16:creationId xmlns:a16="http://schemas.microsoft.com/office/drawing/2014/main" id="{CD57F320-18F0-42DC-F9D0-B1B78061DF7B}"/>
              </a:ext>
            </a:extLst>
          </p:cNvPr>
          <p:cNvSpPr txBox="1"/>
          <p:nvPr/>
        </p:nvSpPr>
        <p:spPr>
          <a:xfrm>
            <a:off x="8338415" y="1855933"/>
            <a:ext cx="1016625" cy="261610"/>
          </a:xfrm>
          <a:prstGeom prst="rect">
            <a:avLst/>
          </a:prstGeom>
          <a:noFill/>
        </p:spPr>
        <p:txBody>
          <a:bodyPr wrap="none" rtlCol="0">
            <a:spAutoFit/>
          </a:bodyPr>
          <a:lstStyle/>
          <a:p>
            <a:r>
              <a:rPr lang="en-US" sz="1050" dirty="0">
                <a:latin typeface="Century Gothic" panose="020B0502020202020204" pitchFamily="34" charset="0"/>
              </a:rPr>
              <a:t>Date Range</a:t>
            </a:r>
          </a:p>
        </p:txBody>
      </p:sp>
      <p:sp>
        <p:nvSpPr>
          <p:cNvPr id="75" name="Extract 74">
            <a:extLst>
              <a:ext uri="{FF2B5EF4-FFF2-40B4-BE49-F238E27FC236}">
                <a16:creationId xmlns:a16="http://schemas.microsoft.com/office/drawing/2014/main" id="{875A1BF6-ED34-895B-DC4C-BE468AB98808}"/>
              </a:ext>
            </a:extLst>
          </p:cNvPr>
          <p:cNvSpPr/>
          <p:nvPr/>
        </p:nvSpPr>
        <p:spPr>
          <a:xfrm rot="10800000">
            <a:off x="4441006" y="3277233"/>
            <a:ext cx="281520" cy="229562"/>
          </a:xfrm>
          <a:prstGeom prst="flowChartExtract">
            <a:avLst/>
          </a:prstGeom>
          <a:solidFill>
            <a:srgbClr val="765F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Extract 75">
            <a:extLst>
              <a:ext uri="{FF2B5EF4-FFF2-40B4-BE49-F238E27FC236}">
                <a16:creationId xmlns:a16="http://schemas.microsoft.com/office/drawing/2014/main" id="{1DD7658B-7CA9-B840-6330-2EF24B66522C}"/>
              </a:ext>
            </a:extLst>
          </p:cNvPr>
          <p:cNvSpPr/>
          <p:nvPr/>
        </p:nvSpPr>
        <p:spPr>
          <a:xfrm>
            <a:off x="7866619" y="3264888"/>
            <a:ext cx="281520" cy="229562"/>
          </a:xfrm>
          <a:prstGeom prst="flowChartExtract">
            <a:avLst/>
          </a:prstGeom>
          <a:solidFill>
            <a:srgbClr val="765F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Extract 76">
            <a:extLst>
              <a:ext uri="{FF2B5EF4-FFF2-40B4-BE49-F238E27FC236}">
                <a16:creationId xmlns:a16="http://schemas.microsoft.com/office/drawing/2014/main" id="{7F572FCD-4BEF-D3A5-2762-E82330FF7D8E}"/>
              </a:ext>
            </a:extLst>
          </p:cNvPr>
          <p:cNvSpPr/>
          <p:nvPr/>
        </p:nvSpPr>
        <p:spPr>
          <a:xfrm>
            <a:off x="10130272" y="3264888"/>
            <a:ext cx="281520" cy="229562"/>
          </a:xfrm>
          <a:prstGeom prst="flowChartExtract">
            <a:avLst/>
          </a:prstGeom>
          <a:solidFill>
            <a:srgbClr val="765F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extBox 77">
            <a:extLst>
              <a:ext uri="{FF2B5EF4-FFF2-40B4-BE49-F238E27FC236}">
                <a16:creationId xmlns:a16="http://schemas.microsoft.com/office/drawing/2014/main" id="{99F6E535-82EE-BC66-B5BD-EDE8682C8916}"/>
              </a:ext>
            </a:extLst>
          </p:cNvPr>
          <p:cNvSpPr txBox="1"/>
          <p:nvPr/>
        </p:nvSpPr>
        <p:spPr>
          <a:xfrm>
            <a:off x="4103910" y="3542023"/>
            <a:ext cx="955711" cy="261610"/>
          </a:xfrm>
          <a:prstGeom prst="rect">
            <a:avLst/>
          </a:prstGeom>
          <a:noFill/>
        </p:spPr>
        <p:txBody>
          <a:bodyPr wrap="none" rtlCol="0">
            <a:spAutoFit/>
          </a:bodyPr>
          <a:lstStyle/>
          <a:p>
            <a:r>
              <a:rPr lang="en-US" sz="1100" b="1" dirty="0">
                <a:latin typeface="Century Gothic" panose="020B0502020202020204" pitchFamily="34" charset="0"/>
              </a:rPr>
              <a:t>Milestone 5</a:t>
            </a:r>
          </a:p>
        </p:txBody>
      </p:sp>
      <p:sp>
        <p:nvSpPr>
          <p:cNvPr id="79" name="TextBox 78">
            <a:extLst>
              <a:ext uri="{FF2B5EF4-FFF2-40B4-BE49-F238E27FC236}">
                <a16:creationId xmlns:a16="http://schemas.microsoft.com/office/drawing/2014/main" id="{4297E2F3-4F80-FB66-0FD5-0418B1B72957}"/>
              </a:ext>
            </a:extLst>
          </p:cNvPr>
          <p:cNvSpPr txBox="1"/>
          <p:nvPr/>
        </p:nvSpPr>
        <p:spPr>
          <a:xfrm>
            <a:off x="4325382" y="3004265"/>
            <a:ext cx="524503" cy="261610"/>
          </a:xfrm>
          <a:prstGeom prst="rect">
            <a:avLst/>
          </a:prstGeom>
          <a:noFill/>
        </p:spPr>
        <p:txBody>
          <a:bodyPr wrap="square" rtlCol="0">
            <a:spAutoFit/>
          </a:bodyPr>
          <a:lstStyle/>
          <a:p>
            <a:r>
              <a:rPr lang="en-US" sz="1100" dirty="0">
                <a:latin typeface="Century Gothic" panose="020B0502020202020204" pitchFamily="34" charset="0"/>
              </a:rPr>
              <a:t>Date</a:t>
            </a:r>
          </a:p>
        </p:txBody>
      </p:sp>
      <p:sp>
        <p:nvSpPr>
          <p:cNvPr id="80" name="TextBox 79">
            <a:extLst>
              <a:ext uri="{FF2B5EF4-FFF2-40B4-BE49-F238E27FC236}">
                <a16:creationId xmlns:a16="http://schemas.microsoft.com/office/drawing/2014/main" id="{D43E980E-CEDF-A627-2886-B262FFA02DD9}"/>
              </a:ext>
            </a:extLst>
          </p:cNvPr>
          <p:cNvSpPr txBox="1"/>
          <p:nvPr/>
        </p:nvSpPr>
        <p:spPr>
          <a:xfrm>
            <a:off x="7529523" y="2976606"/>
            <a:ext cx="955711" cy="261610"/>
          </a:xfrm>
          <a:prstGeom prst="rect">
            <a:avLst/>
          </a:prstGeom>
          <a:noFill/>
        </p:spPr>
        <p:txBody>
          <a:bodyPr wrap="none" rtlCol="0">
            <a:spAutoFit/>
          </a:bodyPr>
          <a:lstStyle/>
          <a:p>
            <a:r>
              <a:rPr lang="en-US" sz="1100" b="1" dirty="0">
                <a:latin typeface="Century Gothic" panose="020B0502020202020204" pitchFamily="34" charset="0"/>
              </a:rPr>
              <a:t>Milestone 6</a:t>
            </a:r>
          </a:p>
        </p:txBody>
      </p:sp>
      <p:sp>
        <p:nvSpPr>
          <p:cNvPr id="81" name="TextBox 80">
            <a:extLst>
              <a:ext uri="{FF2B5EF4-FFF2-40B4-BE49-F238E27FC236}">
                <a16:creationId xmlns:a16="http://schemas.microsoft.com/office/drawing/2014/main" id="{60F6BA04-F777-B60E-B415-88223298832A}"/>
              </a:ext>
            </a:extLst>
          </p:cNvPr>
          <p:cNvSpPr txBox="1"/>
          <p:nvPr/>
        </p:nvSpPr>
        <p:spPr>
          <a:xfrm>
            <a:off x="7745126" y="3467670"/>
            <a:ext cx="524503" cy="261610"/>
          </a:xfrm>
          <a:prstGeom prst="rect">
            <a:avLst/>
          </a:prstGeom>
          <a:noFill/>
        </p:spPr>
        <p:txBody>
          <a:bodyPr wrap="square" rtlCol="0">
            <a:spAutoFit/>
          </a:bodyPr>
          <a:lstStyle/>
          <a:p>
            <a:r>
              <a:rPr lang="en-US" sz="1100" dirty="0">
                <a:latin typeface="Century Gothic" panose="020B0502020202020204" pitchFamily="34" charset="0"/>
              </a:rPr>
              <a:t>Date</a:t>
            </a:r>
          </a:p>
        </p:txBody>
      </p:sp>
      <p:sp>
        <p:nvSpPr>
          <p:cNvPr id="82" name="TextBox 81">
            <a:extLst>
              <a:ext uri="{FF2B5EF4-FFF2-40B4-BE49-F238E27FC236}">
                <a16:creationId xmlns:a16="http://schemas.microsoft.com/office/drawing/2014/main" id="{850277F2-FD53-5CDE-1792-F316F5E2F267}"/>
              </a:ext>
            </a:extLst>
          </p:cNvPr>
          <p:cNvSpPr txBox="1"/>
          <p:nvPr/>
        </p:nvSpPr>
        <p:spPr>
          <a:xfrm>
            <a:off x="9793176" y="3003278"/>
            <a:ext cx="955711" cy="261610"/>
          </a:xfrm>
          <a:prstGeom prst="rect">
            <a:avLst/>
          </a:prstGeom>
          <a:noFill/>
        </p:spPr>
        <p:txBody>
          <a:bodyPr wrap="none" rtlCol="0">
            <a:spAutoFit/>
          </a:bodyPr>
          <a:lstStyle/>
          <a:p>
            <a:r>
              <a:rPr lang="en-US" sz="1100" b="1" dirty="0">
                <a:latin typeface="Century Gothic" panose="020B0502020202020204" pitchFamily="34" charset="0"/>
              </a:rPr>
              <a:t>Milestone 7</a:t>
            </a:r>
          </a:p>
        </p:txBody>
      </p:sp>
      <p:sp>
        <p:nvSpPr>
          <p:cNvPr id="84" name="TextBox 83">
            <a:extLst>
              <a:ext uri="{FF2B5EF4-FFF2-40B4-BE49-F238E27FC236}">
                <a16:creationId xmlns:a16="http://schemas.microsoft.com/office/drawing/2014/main" id="{86DF3A86-8DB9-12CD-F353-32B8352E3E1B}"/>
              </a:ext>
            </a:extLst>
          </p:cNvPr>
          <p:cNvSpPr txBox="1"/>
          <p:nvPr/>
        </p:nvSpPr>
        <p:spPr>
          <a:xfrm>
            <a:off x="10008779" y="3467044"/>
            <a:ext cx="524503" cy="261610"/>
          </a:xfrm>
          <a:prstGeom prst="rect">
            <a:avLst/>
          </a:prstGeom>
          <a:noFill/>
        </p:spPr>
        <p:txBody>
          <a:bodyPr wrap="square" rtlCol="0">
            <a:spAutoFit/>
          </a:bodyPr>
          <a:lstStyle/>
          <a:p>
            <a:r>
              <a:rPr lang="en-US" sz="1100" dirty="0">
                <a:latin typeface="Century Gothic" panose="020B0502020202020204" pitchFamily="34" charset="0"/>
              </a:rPr>
              <a:t>Date</a:t>
            </a:r>
          </a:p>
        </p:txBody>
      </p:sp>
      <p:cxnSp>
        <p:nvCxnSpPr>
          <p:cNvPr id="86" name="Straight Arrow Connector 85">
            <a:extLst>
              <a:ext uri="{FF2B5EF4-FFF2-40B4-BE49-F238E27FC236}">
                <a16:creationId xmlns:a16="http://schemas.microsoft.com/office/drawing/2014/main" id="{E605B9AB-4220-2204-49ED-CF9011612B0B}"/>
              </a:ext>
            </a:extLst>
          </p:cNvPr>
          <p:cNvCxnSpPr>
            <a:cxnSpLocks/>
          </p:cNvCxnSpPr>
          <p:nvPr/>
        </p:nvCxnSpPr>
        <p:spPr>
          <a:xfrm>
            <a:off x="7932931" y="5056426"/>
            <a:ext cx="508369" cy="0"/>
          </a:xfrm>
          <a:prstGeom prst="straightConnector1">
            <a:avLst/>
          </a:prstGeom>
          <a:ln w="25400">
            <a:solidFill>
              <a:schemeClr val="bg1">
                <a:lumMod val="75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89" name="Straight Arrow Connector 88">
            <a:extLst>
              <a:ext uri="{FF2B5EF4-FFF2-40B4-BE49-F238E27FC236}">
                <a16:creationId xmlns:a16="http://schemas.microsoft.com/office/drawing/2014/main" id="{0F0842FB-9C94-E308-E0BB-3CA887BAAA52}"/>
              </a:ext>
            </a:extLst>
          </p:cNvPr>
          <p:cNvCxnSpPr>
            <a:cxnSpLocks/>
          </p:cNvCxnSpPr>
          <p:nvPr/>
        </p:nvCxnSpPr>
        <p:spPr>
          <a:xfrm flipH="1">
            <a:off x="6026421" y="5053364"/>
            <a:ext cx="497326" cy="0"/>
          </a:xfrm>
          <a:prstGeom prst="straightConnector1">
            <a:avLst/>
          </a:prstGeom>
          <a:ln w="25400">
            <a:solidFill>
              <a:schemeClr val="bg1">
                <a:lumMod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91" name="Extract 90">
            <a:extLst>
              <a:ext uri="{FF2B5EF4-FFF2-40B4-BE49-F238E27FC236}">
                <a16:creationId xmlns:a16="http://schemas.microsoft.com/office/drawing/2014/main" id="{332E3640-9A25-16BB-18A2-2A9A18073B3D}"/>
              </a:ext>
            </a:extLst>
          </p:cNvPr>
          <p:cNvSpPr/>
          <p:nvPr/>
        </p:nvSpPr>
        <p:spPr>
          <a:xfrm rot="10800000">
            <a:off x="8839559" y="4617906"/>
            <a:ext cx="281520" cy="229562"/>
          </a:xfrm>
          <a:prstGeom prst="flowChartExtract">
            <a:avLst/>
          </a:prstGeom>
          <a:solidFill>
            <a:srgbClr val="765F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TextBox 91">
            <a:extLst>
              <a:ext uri="{FF2B5EF4-FFF2-40B4-BE49-F238E27FC236}">
                <a16:creationId xmlns:a16="http://schemas.microsoft.com/office/drawing/2014/main" id="{C7A8F804-BEC1-BD71-1F4A-BFDE67C7BC8A}"/>
              </a:ext>
            </a:extLst>
          </p:cNvPr>
          <p:cNvSpPr txBox="1"/>
          <p:nvPr/>
        </p:nvSpPr>
        <p:spPr>
          <a:xfrm>
            <a:off x="8506472" y="4847469"/>
            <a:ext cx="955711" cy="261610"/>
          </a:xfrm>
          <a:prstGeom prst="rect">
            <a:avLst/>
          </a:prstGeom>
          <a:noFill/>
        </p:spPr>
        <p:txBody>
          <a:bodyPr wrap="none" rtlCol="0">
            <a:spAutoFit/>
          </a:bodyPr>
          <a:lstStyle/>
          <a:p>
            <a:r>
              <a:rPr lang="en-US" sz="1100" b="1" dirty="0">
                <a:latin typeface="Century Gothic" panose="020B0502020202020204" pitchFamily="34" charset="0"/>
              </a:rPr>
              <a:t>Milestone 8</a:t>
            </a:r>
          </a:p>
        </p:txBody>
      </p:sp>
      <p:sp>
        <p:nvSpPr>
          <p:cNvPr id="93" name="TextBox 92">
            <a:extLst>
              <a:ext uri="{FF2B5EF4-FFF2-40B4-BE49-F238E27FC236}">
                <a16:creationId xmlns:a16="http://schemas.microsoft.com/office/drawing/2014/main" id="{E9B5F728-C2DB-3EB1-FB09-2083ECE7EC10}"/>
              </a:ext>
            </a:extLst>
          </p:cNvPr>
          <p:cNvSpPr txBox="1"/>
          <p:nvPr/>
        </p:nvSpPr>
        <p:spPr>
          <a:xfrm>
            <a:off x="8718067" y="4367434"/>
            <a:ext cx="524503" cy="261610"/>
          </a:xfrm>
          <a:prstGeom prst="rect">
            <a:avLst/>
          </a:prstGeom>
          <a:noFill/>
        </p:spPr>
        <p:txBody>
          <a:bodyPr wrap="square" rtlCol="0">
            <a:spAutoFit/>
          </a:bodyPr>
          <a:lstStyle/>
          <a:p>
            <a:r>
              <a:rPr lang="en-US" sz="1100" dirty="0">
                <a:latin typeface="Century Gothic" panose="020B0502020202020204" pitchFamily="34" charset="0"/>
              </a:rPr>
              <a:t>Date</a:t>
            </a:r>
          </a:p>
        </p:txBody>
      </p:sp>
      <p:sp>
        <p:nvSpPr>
          <p:cNvPr id="94" name="TextBox 93">
            <a:extLst>
              <a:ext uri="{FF2B5EF4-FFF2-40B4-BE49-F238E27FC236}">
                <a16:creationId xmlns:a16="http://schemas.microsoft.com/office/drawing/2014/main" id="{17F21AA5-C1D6-29E5-BA48-73960FFEEBBE}"/>
              </a:ext>
            </a:extLst>
          </p:cNvPr>
          <p:cNvSpPr txBox="1"/>
          <p:nvPr/>
        </p:nvSpPr>
        <p:spPr>
          <a:xfrm>
            <a:off x="3923328" y="519600"/>
            <a:ext cx="269626"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2</a:t>
            </a:r>
          </a:p>
        </p:txBody>
      </p:sp>
      <p:sp>
        <p:nvSpPr>
          <p:cNvPr id="95" name="TextBox 94">
            <a:extLst>
              <a:ext uri="{FF2B5EF4-FFF2-40B4-BE49-F238E27FC236}">
                <a16:creationId xmlns:a16="http://schemas.microsoft.com/office/drawing/2014/main" id="{AFBC3881-F54F-6ACA-1A9A-25BA0E1BF318}"/>
              </a:ext>
            </a:extLst>
          </p:cNvPr>
          <p:cNvSpPr txBox="1"/>
          <p:nvPr/>
        </p:nvSpPr>
        <p:spPr>
          <a:xfrm>
            <a:off x="5152899" y="514773"/>
            <a:ext cx="269626"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3</a:t>
            </a:r>
          </a:p>
        </p:txBody>
      </p:sp>
      <p:sp>
        <p:nvSpPr>
          <p:cNvPr id="96" name="TextBox 95">
            <a:extLst>
              <a:ext uri="{FF2B5EF4-FFF2-40B4-BE49-F238E27FC236}">
                <a16:creationId xmlns:a16="http://schemas.microsoft.com/office/drawing/2014/main" id="{92C6EACC-0F4F-C7E5-4486-B4BDC7597F47}"/>
              </a:ext>
            </a:extLst>
          </p:cNvPr>
          <p:cNvSpPr txBox="1"/>
          <p:nvPr/>
        </p:nvSpPr>
        <p:spPr>
          <a:xfrm>
            <a:off x="6480546" y="517433"/>
            <a:ext cx="269626" cy="276999"/>
          </a:xfrm>
          <a:prstGeom prst="rect">
            <a:avLst/>
          </a:prstGeom>
          <a:noFill/>
        </p:spPr>
        <p:txBody>
          <a:bodyPr wrap="none" rtlCol="0">
            <a:spAutoFit/>
          </a:bodyPr>
          <a:lstStyle/>
          <a:p>
            <a:r>
              <a:rPr lang="en-US" sz="1200" dirty="0">
                <a:solidFill>
                  <a:schemeClr val="bg1"/>
                </a:solidFill>
                <a:latin typeface="Century Gothic" panose="020B0502020202020204" pitchFamily="34" charset="0"/>
              </a:rPr>
              <a:t>4</a:t>
            </a:r>
          </a:p>
        </p:txBody>
      </p:sp>
      <p:sp>
        <p:nvSpPr>
          <p:cNvPr id="97" name="TextBox 96">
            <a:extLst>
              <a:ext uri="{FF2B5EF4-FFF2-40B4-BE49-F238E27FC236}">
                <a16:creationId xmlns:a16="http://schemas.microsoft.com/office/drawing/2014/main" id="{83729D4A-48ED-69C3-004E-244E12AB2C82}"/>
              </a:ext>
            </a:extLst>
          </p:cNvPr>
          <p:cNvSpPr txBox="1"/>
          <p:nvPr/>
        </p:nvSpPr>
        <p:spPr>
          <a:xfrm>
            <a:off x="7728031" y="501802"/>
            <a:ext cx="269626" cy="276999"/>
          </a:xfrm>
          <a:prstGeom prst="rect">
            <a:avLst/>
          </a:prstGeom>
          <a:noFill/>
        </p:spPr>
        <p:txBody>
          <a:bodyPr wrap="square" rtlCol="0">
            <a:spAutoFit/>
          </a:bodyPr>
          <a:lstStyle/>
          <a:p>
            <a:r>
              <a:rPr lang="en-US" sz="1200" dirty="0">
                <a:solidFill>
                  <a:schemeClr val="bg1"/>
                </a:solidFill>
                <a:latin typeface="Century Gothic" panose="020B0502020202020204" pitchFamily="34" charset="0"/>
              </a:rPr>
              <a:t>5</a:t>
            </a:r>
          </a:p>
        </p:txBody>
      </p:sp>
      <p:sp>
        <p:nvSpPr>
          <p:cNvPr id="98" name="TextBox 97">
            <a:extLst>
              <a:ext uri="{FF2B5EF4-FFF2-40B4-BE49-F238E27FC236}">
                <a16:creationId xmlns:a16="http://schemas.microsoft.com/office/drawing/2014/main" id="{33F3F6AF-1FFD-C0BC-83B0-A90C86521312}"/>
              </a:ext>
            </a:extLst>
          </p:cNvPr>
          <p:cNvSpPr txBox="1"/>
          <p:nvPr/>
        </p:nvSpPr>
        <p:spPr>
          <a:xfrm>
            <a:off x="8994962" y="488737"/>
            <a:ext cx="269626" cy="276999"/>
          </a:xfrm>
          <a:prstGeom prst="rect">
            <a:avLst/>
          </a:prstGeom>
          <a:noFill/>
        </p:spPr>
        <p:txBody>
          <a:bodyPr wrap="square" rtlCol="0">
            <a:spAutoFit/>
          </a:bodyPr>
          <a:lstStyle/>
          <a:p>
            <a:r>
              <a:rPr lang="en-US" sz="1200" dirty="0">
                <a:solidFill>
                  <a:schemeClr val="bg1"/>
                </a:solidFill>
                <a:latin typeface="Century Gothic" panose="020B0502020202020204" pitchFamily="34" charset="0"/>
              </a:rPr>
              <a:t>6</a:t>
            </a:r>
          </a:p>
        </p:txBody>
      </p:sp>
      <p:sp>
        <p:nvSpPr>
          <p:cNvPr id="99" name="TextBox 98">
            <a:extLst>
              <a:ext uri="{FF2B5EF4-FFF2-40B4-BE49-F238E27FC236}">
                <a16:creationId xmlns:a16="http://schemas.microsoft.com/office/drawing/2014/main" id="{4168343E-2E1C-C2DB-8C1E-9E095C069E72}"/>
              </a:ext>
            </a:extLst>
          </p:cNvPr>
          <p:cNvSpPr txBox="1"/>
          <p:nvPr/>
        </p:nvSpPr>
        <p:spPr>
          <a:xfrm>
            <a:off x="10261893" y="486180"/>
            <a:ext cx="269626" cy="276999"/>
          </a:xfrm>
          <a:prstGeom prst="rect">
            <a:avLst/>
          </a:prstGeom>
          <a:noFill/>
        </p:spPr>
        <p:txBody>
          <a:bodyPr wrap="square" rtlCol="0">
            <a:spAutoFit/>
          </a:bodyPr>
          <a:lstStyle/>
          <a:p>
            <a:r>
              <a:rPr lang="en-US" sz="1200" dirty="0">
                <a:solidFill>
                  <a:schemeClr val="bg1"/>
                </a:solidFill>
                <a:latin typeface="Century Gothic" panose="020B0502020202020204" pitchFamily="34" charset="0"/>
              </a:rPr>
              <a:t>7</a:t>
            </a:r>
          </a:p>
        </p:txBody>
      </p:sp>
      <p:sp>
        <p:nvSpPr>
          <p:cNvPr id="100" name="TextBox 99">
            <a:extLst>
              <a:ext uri="{FF2B5EF4-FFF2-40B4-BE49-F238E27FC236}">
                <a16:creationId xmlns:a16="http://schemas.microsoft.com/office/drawing/2014/main" id="{0D715A4B-BC15-188B-71ED-B49CF3D08C62}"/>
              </a:ext>
            </a:extLst>
          </p:cNvPr>
          <p:cNvSpPr txBox="1"/>
          <p:nvPr/>
        </p:nvSpPr>
        <p:spPr>
          <a:xfrm>
            <a:off x="11359969" y="486180"/>
            <a:ext cx="269626" cy="276999"/>
          </a:xfrm>
          <a:prstGeom prst="rect">
            <a:avLst/>
          </a:prstGeom>
          <a:noFill/>
        </p:spPr>
        <p:txBody>
          <a:bodyPr wrap="square" rtlCol="0">
            <a:spAutoFit/>
          </a:bodyPr>
          <a:lstStyle/>
          <a:p>
            <a:r>
              <a:rPr lang="en-US" sz="1200" dirty="0">
                <a:solidFill>
                  <a:schemeClr val="bg1"/>
                </a:solidFill>
                <a:latin typeface="Century Gothic" panose="020B0502020202020204" pitchFamily="34" charset="0"/>
              </a:rPr>
              <a:t>8</a:t>
            </a:r>
          </a:p>
        </p:txBody>
      </p:sp>
      <p:sp>
        <p:nvSpPr>
          <p:cNvPr id="103" name="TextBox 102">
            <a:extLst>
              <a:ext uri="{FF2B5EF4-FFF2-40B4-BE49-F238E27FC236}">
                <a16:creationId xmlns:a16="http://schemas.microsoft.com/office/drawing/2014/main" id="{9235D9F0-7244-B81F-C0F7-88CE751DB4C1}"/>
              </a:ext>
            </a:extLst>
          </p:cNvPr>
          <p:cNvSpPr txBox="1"/>
          <p:nvPr/>
        </p:nvSpPr>
        <p:spPr>
          <a:xfrm>
            <a:off x="3600038" y="894011"/>
            <a:ext cx="354584" cy="276999"/>
          </a:xfrm>
          <a:prstGeom prst="rect">
            <a:avLst/>
          </a:prstGeom>
          <a:noFill/>
        </p:spPr>
        <p:txBody>
          <a:bodyPr wrap="none" rtlCol="0">
            <a:spAutoFit/>
          </a:bodyPr>
          <a:lstStyle/>
          <a:p>
            <a:r>
              <a:rPr lang="en-US" sz="1200" dirty="0">
                <a:latin typeface="Century Gothic" panose="020B0502020202020204" pitchFamily="34" charset="0"/>
              </a:rPr>
              <a:t>30</a:t>
            </a:r>
          </a:p>
        </p:txBody>
      </p:sp>
      <p:sp>
        <p:nvSpPr>
          <p:cNvPr id="104" name="TextBox 103">
            <a:extLst>
              <a:ext uri="{FF2B5EF4-FFF2-40B4-BE49-F238E27FC236}">
                <a16:creationId xmlns:a16="http://schemas.microsoft.com/office/drawing/2014/main" id="{F1DAAEA8-4474-ED14-EA44-FC16C62724EE}"/>
              </a:ext>
            </a:extLst>
          </p:cNvPr>
          <p:cNvSpPr txBox="1"/>
          <p:nvPr/>
        </p:nvSpPr>
        <p:spPr>
          <a:xfrm>
            <a:off x="4962037" y="891220"/>
            <a:ext cx="354584" cy="276999"/>
          </a:xfrm>
          <a:prstGeom prst="rect">
            <a:avLst/>
          </a:prstGeom>
          <a:noFill/>
        </p:spPr>
        <p:txBody>
          <a:bodyPr wrap="none" rtlCol="0">
            <a:spAutoFit/>
          </a:bodyPr>
          <a:lstStyle/>
          <a:p>
            <a:r>
              <a:rPr lang="en-US" sz="1200" dirty="0">
                <a:latin typeface="Century Gothic" panose="020B0502020202020204" pitchFamily="34" charset="0"/>
              </a:rPr>
              <a:t>60</a:t>
            </a:r>
          </a:p>
        </p:txBody>
      </p:sp>
      <p:sp>
        <p:nvSpPr>
          <p:cNvPr id="105" name="TextBox 104">
            <a:extLst>
              <a:ext uri="{FF2B5EF4-FFF2-40B4-BE49-F238E27FC236}">
                <a16:creationId xmlns:a16="http://schemas.microsoft.com/office/drawing/2014/main" id="{C0DC3D3E-EB11-12AF-9947-F92D58DE81D0}"/>
              </a:ext>
            </a:extLst>
          </p:cNvPr>
          <p:cNvSpPr txBox="1"/>
          <p:nvPr/>
        </p:nvSpPr>
        <p:spPr>
          <a:xfrm>
            <a:off x="6287650" y="885683"/>
            <a:ext cx="354584" cy="276999"/>
          </a:xfrm>
          <a:prstGeom prst="rect">
            <a:avLst/>
          </a:prstGeom>
          <a:noFill/>
        </p:spPr>
        <p:txBody>
          <a:bodyPr wrap="none" rtlCol="0">
            <a:spAutoFit/>
          </a:bodyPr>
          <a:lstStyle/>
          <a:p>
            <a:r>
              <a:rPr lang="en-US" sz="1200" dirty="0">
                <a:latin typeface="Century Gothic" panose="020B0502020202020204" pitchFamily="34" charset="0"/>
              </a:rPr>
              <a:t>90</a:t>
            </a:r>
          </a:p>
        </p:txBody>
      </p:sp>
      <p:sp>
        <p:nvSpPr>
          <p:cNvPr id="106" name="TextBox 105">
            <a:extLst>
              <a:ext uri="{FF2B5EF4-FFF2-40B4-BE49-F238E27FC236}">
                <a16:creationId xmlns:a16="http://schemas.microsoft.com/office/drawing/2014/main" id="{25A2EBFF-700F-7095-3B6A-1C62A3A6C00D}"/>
              </a:ext>
            </a:extLst>
          </p:cNvPr>
          <p:cNvSpPr txBox="1"/>
          <p:nvPr/>
        </p:nvSpPr>
        <p:spPr>
          <a:xfrm>
            <a:off x="7522576" y="886226"/>
            <a:ext cx="439544" cy="276999"/>
          </a:xfrm>
          <a:prstGeom prst="rect">
            <a:avLst/>
          </a:prstGeom>
          <a:noFill/>
        </p:spPr>
        <p:txBody>
          <a:bodyPr wrap="none" rtlCol="0">
            <a:spAutoFit/>
          </a:bodyPr>
          <a:lstStyle/>
          <a:p>
            <a:r>
              <a:rPr lang="en-US" sz="1200" dirty="0">
                <a:latin typeface="Century Gothic" panose="020B0502020202020204" pitchFamily="34" charset="0"/>
              </a:rPr>
              <a:t>120</a:t>
            </a:r>
          </a:p>
        </p:txBody>
      </p:sp>
      <p:sp>
        <p:nvSpPr>
          <p:cNvPr id="107" name="TextBox 106">
            <a:extLst>
              <a:ext uri="{FF2B5EF4-FFF2-40B4-BE49-F238E27FC236}">
                <a16:creationId xmlns:a16="http://schemas.microsoft.com/office/drawing/2014/main" id="{16CBC4A1-2794-95E4-1B86-714321860CB7}"/>
              </a:ext>
            </a:extLst>
          </p:cNvPr>
          <p:cNvSpPr txBox="1"/>
          <p:nvPr/>
        </p:nvSpPr>
        <p:spPr>
          <a:xfrm>
            <a:off x="8775191" y="874735"/>
            <a:ext cx="439544" cy="276999"/>
          </a:xfrm>
          <a:prstGeom prst="rect">
            <a:avLst/>
          </a:prstGeom>
          <a:noFill/>
        </p:spPr>
        <p:txBody>
          <a:bodyPr wrap="none" rtlCol="0">
            <a:spAutoFit/>
          </a:bodyPr>
          <a:lstStyle/>
          <a:p>
            <a:r>
              <a:rPr lang="en-US" sz="1200" dirty="0">
                <a:latin typeface="Century Gothic" panose="020B0502020202020204" pitchFamily="34" charset="0"/>
              </a:rPr>
              <a:t>150</a:t>
            </a:r>
          </a:p>
        </p:txBody>
      </p:sp>
      <p:sp>
        <p:nvSpPr>
          <p:cNvPr id="108" name="TextBox 107">
            <a:extLst>
              <a:ext uri="{FF2B5EF4-FFF2-40B4-BE49-F238E27FC236}">
                <a16:creationId xmlns:a16="http://schemas.microsoft.com/office/drawing/2014/main" id="{DCBE36C9-ADC2-5E24-754A-4ED662CCD386}"/>
              </a:ext>
            </a:extLst>
          </p:cNvPr>
          <p:cNvSpPr txBox="1"/>
          <p:nvPr/>
        </p:nvSpPr>
        <p:spPr>
          <a:xfrm>
            <a:off x="10010117" y="862347"/>
            <a:ext cx="439544" cy="276999"/>
          </a:xfrm>
          <a:prstGeom prst="rect">
            <a:avLst/>
          </a:prstGeom>
          <a:noFill/>
        </p:spPr>
        <p:txBody>
          <a:bodyPr wrap="none" rtlCol="0">
            <a:spAutoFit/>
          </a:bodyPr>
          <a:lstStyle/>
          <a:p>
            <a:r>
              <a:rPr lang="en-US" sz="1200" dirty="0">
                <a:latin typeface="Century Gothic" panose="020B0502020202020204" pitchFamily="34" charset="0"/>
              </a:rPr>
              <a:t>180</a:t>
            </a:r>
          </a:p>
        </p:txBody>
      </p:sp>
      <p:sp>
        <p:nvSpPr>
          <p:cNvPr id="109" name="TextBox 108">
            <a:extLst>
              <a:ext uri="{FF2B5EF4-FFF2-40B4-BE49-F238E27FC236}">
                <a16:creationId xmlns:a16="http://schemas.microsoft.com/office/drawing/2014/main" id="{2A2347FD-2482-DEEC-5B6C-473BD88D62D9}"/>
              </a:ext>
            </a:extLst>
          </p:cNvPr>
          <p:cNvSpPr txBox="1"/>
          <p:nvPr/>
        </p:nvSpPr>
        <p:spPr>
          <a:xfrm>
            <a:off x="11140198" y="862347"/>
            <a:ext cx="439544" cy="276999"/>
          </a:xfrm>
          <a:prstGeom prst="rect">
            <a:avLst/>
          </a:prstGeom>
          <a:noFill/>
        </p:spPr>
        <p:txBody>
          <a:bodyPr wrap="none" rtlCol="0">
            <a:spAutoFit/>
          </a:bodyPr>
          <a:lstStyle/>
          <a:p>
            <a:r>
              <a:rPr lang="en-US" sz="1200" dirty="0">
                <a:latin typeface="Century Gothic" panose="020B0502020202020204" pitchFamily="34" charset="0"/>
              </a:rPr>
              <a:t>210</a:t>
            </a:r>
          </a:p>
        </p:txBody>
      </p:sp>
    </p:spTree>
    <p:extLst>
      <p:ext uri="{BB962C8B-B14F-4D97-AF65-F5344CB8AC3E}">
        <p14:creationId xmlns:p14="http://schemas.microsoft.com/office/powerpoint/2010/main" val="1645494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C49B361-CA87-CCD2-4C8B-98969A091665}"/>
              </a:ext>
            </a:extLst>
          </p:cNvPr>
          <p:cNvGraphicFramePr>
            <a:graphicFrameLocks noGrp="1"/>
          </p:cNvGraphicFramePr>
          <p:nvPr>
            <p:extLst>
              <p:ext uri="{D42A27DB-BD31-4B8C-83A1-F6EECF244321}">
                <p14:modId xmlns:p14="http://schemas.microsoft.com/office/powerpoint/2010/main" val="3376815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4282079237"/>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678</TotalTime>
  <Words>278</Words>
  <Application>Microsoft Macintosh PowerPoint</Application>
  <PresentationFormat>Widescreen</PresentationFormat>
  <Paragraphs>67</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Brittany Johnston</dc:creator>
  <cp:lastModifiedBy>Megan Herchold</cp:lastModifiedBy>
  <cp:revision>23</cp:revision>
  <dcterms:created xsi:type="dcterms:W3CDTF">2024-07-09T18:06:10Z</dcterms:created>
  <dcterms:modified xsi:type="dcterms:W3CDTF">2024-08-22T03:02:22Z</dcterms:modified>
</cp:coreProperties>
</file>