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354" r:id="rId3"/>
    <p:sldId id="367" r:id="rId4"/>
    <p:sldId id="365" r:id="rId5"/>
    <p:sldId id="376" r:id="rId6"/>
    <p:sldId id="368" r:id="rId7"/>
    <p:sldId id="369" r:id="rId8"/>
    <p:sldId id="370" r:id="rId9"/>
    <p:sldId id="371" r:id="rId10"/>
    <p:sldId id="372" r:id="rId11"/>
    <p:sldId id="373" r:id="rId12"/>
    <p:sldId id="377" r:id="rId13"/>
    <p:sldId id="374" r:id="rId14"/>
    <p:sldId id="375"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A99F9"/>
    <a:srgbClr val="FEBAB3"/>
    <a:srgbClr val="B5EBA2"/>
    <a:srgbClr val="84CAF7"/>
    <a:srgbClr val="F9D887"/>
    <a:srgbClr val="DDF419"/>
    <a:srgbClr val="C7B3FD"/>
    <a:srgbClr val="74CEB3"/>
    <a:srgbClr val="636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6743"/>
  </p:normalViewPr>
  <p:slideViewPr>
    <p:cSldViewPr snapToGrid="0" snapToObjects="1">
      <p:cViewPr varScale="1">
        <p:scale>
          <a:sx n="81" d="100"/>
          <a:sy n="81" d="100"/>
        </p:scale>
        <p:origin x="2310"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23D6F-BD5E-2D00-0BDA-C110B47C3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754491-B514-669E-1CE1-3B91F396B2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B0269-9BEE-D4C8-1E0A-7FA3EE14A3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5F2C6D-787A-4550-EB65-906EF705EC3A}"/>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737154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F94FC-2A8F-5067-389F-38867758E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68CE51-D380-8110-D35B-2D0DFAC1A9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7AB6B-7200-B239-DE85-AF1DAB8815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598316-0EDD-8465-8A82-B31FC9A3F5AA}"/>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760205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C31EB-1A91-6132-70AA-C734A936F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51819-3513-6555-7968-FACE866AD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FDB77-3912-39A4-CB20-63C05D5E6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55D1B0-D8BC-5A57-17BF-BA98FC6864A2}"/>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493613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49973-BF38-E5F3-98AA-51F579CEB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DAB7E-8D74-1719-AE28-EE231BB10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CFF0B-74D4-1D98-27B6-E37F910397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CA58EF-9C5C-DBFF-7B80-19F23720C383}"/>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243768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3136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4C3E1-4573-8330-B02C-40DA01D035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B96B3-394E-D49E-8C49-34CABD975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82CA20-5F02-6809-8272-DE8D57FDE0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F879B0-7A60-1C92-FEF7-460D82BBD43D}"/>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76313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FE47D-9E45-489F-D9DD-039CEB6E1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5EFFBF-611D-0CB3-14BA-20EC5FA4A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300723-E636-AD2D-23A4-FF022F3DDD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D11679-748A-0B0C-C067-54A89B98AE60}"/>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598155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B93E9-90BF-9E6F-6004-D820050C9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751FF-9BBA-5D4F-7864-0CEF38F0E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5C14F-667B-E36F-2FB7-0B3C7FF3BC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3D873C-F804-EEE4-B584-247AB21F5B7C}"/>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419916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B7113-D9E5-061A-D513-730D07BD1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0F237-ED3F-01DB-FD2F-8B816180B0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C5CC8-19C4-602E-C686-62499A3A16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858ABB-4BB8-F153-8E69-CCEC351887FD}"/>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59878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A71FF-D0CD-F960-54AF-C67053B83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CD05E-9A56-3E15-3303-82B6458E9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33C8B8-0F6C-174F-DF6F-D868EDB7B2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8A7B2E-2935-C9AB-F1CB-31DB62532098}"/>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29842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A05B4-4A89-B113-AE90-F3D7F2306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B70C6-D8C5-F487-7867-22EE1DC39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B3D42-7832-C42D-55D9-284DD99779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9F3D79-4993-E860-E259-B0C42C5BDFBA}"/>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264995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182&amp;utm_source=template-powerpoint&amp;utm_medium=content&amp;utm_campaign=Basic+Consulting+Proposal+Template-powerpoint-12182&amp;lpa=Basic+Consulting+Proposal+Template+powerpoint+12182"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753596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PPT Basic Consulting </a:t>
            </a:r>
            <a:br>
              <a:rPr lang="en-US" sz="3200" b="1" i="0" u="none" strike="noStrike" cap="none" dirty="0">
                <a:solidFill>
                  <a:srgbClr val="595959"/>
                </a:solidFill>
                <a:latin typeface="Century Gothic"/>
                <a:ea typeface="Century Gothic"/>
                <a:cs typeface="Century Gothic"/>
                <a:sym typeface="Century Gothic"/>
              </a:rPr>
            </a:br>
            <a:r>
              <a:rPr lang="en-US" sz="3200" b="1" i="0" u="none" strike="noStrike" cap="none" dirty="0">
                <a:solidFill>
                  <a:srgbClr val="595959"/>
                </a:solidFill>
                <a:latin typeface="Century Gothic"/>
                <a:ea typeface="Century Gothic"/>
                <a:cs typeface="Century Gothic"/>
                <a:sym typeface="Century Gothic"/>
              </a:rPr>
              <a:t>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23384" y="1375033"/>
            <a:ext cx="5725915"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489215" y="3080897"/>
            <a:ext cx="5851308" cy="3283688"/>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628048" y="1643627"/>
            <a:ext cx="5722335" cy="3213503"/>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55865" y="3231249"/>
            <a:ext cx="5738734"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03094645-C883-929F-A471-74A33A28F22B}"/>
            </a:ext>
          </a:extLst>
        </p:cNvPr>
        <p:cNvGrpSpPr/>
        <p:nvPr/>
      </p:nvGrpSpPr>
      <p:grpSpPr>
        <a:xfrm>
          <a:off x="0" y="0"/>
          <a:ext cx="0" cy="0"/>
          <a:chOff x="0" y="0"/>
          <a:chExt cx="0" cy="0"/>
        </a:xfrm>
      </p:grpSpPr>
      <p:cxnSp>
        <p:nvCxnSpPr>
          <p:cNvPr id="74" name="Straight Connector 73">
            <a:extLst>
              <a:ext uri="{FF2B5EF4-FFF2-40B4-BE49-F238E27FC236}">
                <a16:creationId xmlns:a16="http://schemas.microsoft.com/office/drawing/2014/main" id="{E07B0E53-700A-CECC-123F-0D27E30626C6}"/>
              </a:ext>
            </a:extLst>
          </p:cNvPr>
          <p:cNvCxnSpPr>
            <a:cxnSpLocks/>
          </p:cNvCxnSpPr>
          <p:nvPr/>
        </p:nvCxnSpPr>
        <p:spPr>
          <a:xfrm flipH="1" flipV="1">
            <a:off x="11310998" y="1948239"/>
            <a:ext cx="1" cy="40469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1663BAB-6D5F-669E-2B7D-2893496B3763}"/>
              </a:ext>
            </a:extLst>
          </p:cNvPr>
          <p:cNvCxnSpPr>
            <a:cxnSpLocks/>
          </p:cNvCxnSpPr>
          <p:nvPr/>
        </p:nvCxnSpPr>
        <p:spPr>
          <a:xfrm flipH="1" flipV="1">
            <a:off x="9585159" y="1948239"/>
            <a:ext cx="1" cy="40469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9164A6-02E3-7368-A4F9-9BC39D6F5668}"/>
              </a:ext>
            </a:extLst>
          </p:cNvPr>
          <p:cNvCxnSpPr>
            <a:cxnSpLocks/>
          </p:cNvCxnSpPr>
          <p:nvPr/>
        </p:nvCxnSpPr>
        <p:spPr>
          <a:xfrm flipH="1" flipV="1">
            <a:off x="7874260" y="1948239"/>
            <a:ext cx="1" cy="40469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9C4FBF0-65F1-0699-358E-7AB2D2190554}"/>
              </a:ext>
            </a:extLst>
          </p:cNvPr>
          <p:cNvCxnSpPr>
            <a:cxnSpLocks/>
          </p:cNvCxnSpPr>
          <p:nvPr/>
        </p:nvCxnSpPr>
        <p:spPr>
          <a:xfrm flipH="1" flipV="1">
            <a:off x="6116910" y="1948239"/>
            <a:ext cx="1" cy="40469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Google Shape;90;p1">
            <a:extLst>
              <a:ext uri="{FF2B5EF4-FFF2-40B4-BE49-F238E27FC236}">
                <a16:creationId xmlns:a16="http://schemas.microsoft.com/office/drawing/2014/main" id="{37151A7B-2761-F8D0-4DC1-1B92264D3CD1}"/>
              </a:ext>
            </a:extLst>
          </p:cNvPr>
          <p:cNvSpPr txBox="1"/>
          <p:nvPr/>
        </p:nvSpPr>
        <p:spPr>
          <a:xfrm>
            <a:off x="1285600" y="362918"/>
            <a:ext cx="9620800"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Timeline</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Plot the phases of the project and highlight when each deliverable will be due.</a:t>
            </a:r>
            <a:endParaRPr lang="en-US" sz="1600" i="0" u="none" strike="noStrike" cap="none" dirty="0">
              <a:solidFill>
                <a:schemeClr val="tx1">
                  <a:lumMod val="65000"/>
                  <a:lumOff val="35000"/>
                </a:schemeClr>
              </a:solidFill>
              <a:latin typeface="Century Gothic"/>
              <a:ea typeface="Century Gothic"/>
              <a:cs typeface="Century Gothic"/>
              <a:sym typeface="Century Gothic"/>
            </a:endParaRPr>
          </a:p>
        </p:txBody>
      </p:sp>
      <p:cxnSp>
        <p:nvCxnSpPr>
          <p:cNvPr id="10" name="Straight Connector 9">
            <a:extLst>
              <a:ext uri="{FF2B5EF4-FFF2-40B4-BE49-F238E27FC236}">
                <a16:creationId xmlns:a16="http://schemas.microsoft.com/office/drawing/2014/main" id="{4C6964C8-F885-5A2C-D140-02B54DDC7EEA}"/>
              </a:ext>
            </a:extLst>
          </p:cNvPr>
          <p:cNvCxnSpPr>
            <a:cxnSpLocks/>
          </p:cNvCxnSpPr>
          <p:nvPr/>
        </p:nvCxnSpPr>
        <p:spPr>
          <a:xfrm flipH="1" flipV="1">
            <a:off x="882000" y="1948239"/>
            <a:ext cx="1" cy="40469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FA3AECA-C7D0-60C5-CBBF-9CD6B22D0F3F}"/>
              </a:ext>
            </a:extLst>
          </p:cNvPr>
          <p:cNvSpPr txBox="1"/>
          <p:nvPr/>
        </p:nvSpPr>
        <p:spPr>
          <a:xfrm>
            <a:off x="246890" y="610310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Jan 1</a:t>
            </a:r>
          </a:p>
        </p:txBody>
      </p:sp>
      <p:cxnSp>
        <p:nvCxnSpPr>
          <p:cNvPr id="14" name="Straight Connector 13">
            <a:extLst>
              <a:ext uri="{FF2B5EF4-FFF2-40B4-BE49-F238E27FC236}">
                <a16:creationId xmlns:a16="http://schemas.microsoft.com/office/drawing/2014/main" id="{46D00DDD-B07B-DB64-A52D-C7857CE602A9}"/>
              </a:ext>
            </a:extLst>
          </p:cNvPr>
          <p:cNvCxnSpPr>
            <a:cxnSpLocks/>
          </p:cNvCxnSpPr>
          <p:nvPr/>
        </p:nvCxnSpPr>
        <p:spPr>
          <a:xfrm flipV="1">
            <a:off x="2628319" y="1948239"/>
            <a:ext cx="0" cy="40469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DCBE999-2338-C8E3-FF4C-96319156421B}"/>
              </a:ext>
            </a:extLst>
          </p:cNvPr>
          <p:cNvSpPr txBox="1"/>
          <p:nvPr/>
        </p:nvSpPr>
        <p:spPr>
          <a:xfrm>
            <a:off x="1993208" y="610310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Jan 6</a:t>
            </a:r>
          </a:p>
        </p:txBody>
      </p:sp>
      <p:cxnSp>
        <p:nvCxnSpPr>
          <p:cNvPr id="16" name="Straight Connector 15">
            <a:extLst>
              <a:ext uri="{FF2B5EF4-FFF2-40B4-BE49-F238E27FC236}">
                <a16:creationId xmlns:a16="http://schemas.microsoft.com/office/drawing/2014/main" id="{E4EBEB54-3A46-C461-8D94-AE7C2C222F83}"/>
              </a:ext>
            </a:extLst>
          </p:cNvPr>
          <p:cNvCxnSpPr>
            <a:cxnSpLocks/>
          </p:cNvCxnSpPr>
          <p:nvPr/>
        </p:nvCxnSpPr>
        <p:spPr>
          <a:xfrm flipV="1">
            <a:off x="4374637" y="1948239"/>
            <a:ext cx="0" cy="40469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5BFD968-F004-0A4E-D24D-ADCC1EDB4F13}"/>
              </a:ext>
            </a:extLst>
          </p:cNvPr>
          <p:cNvSpPr txBox="1"/>
          <p:nvPr/>
        </p:nvSpPr>
        <p:spPr>
          <a:xfrm>
            <a:off x="3739526" y="610310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Jan 11</a:t>
            </a:r>
          </a:p>
        </p:txBody>
      </p:sp>
      <p:sp>
        <p:nvSpPr>
          <p:cNvPr id="19" name="TextBox 18">
            <a:extLst>
              <a:ext uri="{FF2B5EF4-FFF2-40B4-BE49-F238E27FC236}">
                <a16:creationId xmlns:a16="http://schemas.microsoft.com/office/drawing/2014/main" id="{564DD6F5-C605-A90F-23A1-9EA1A4284D03}"/>
              </a:ext>
            </a:extLst>
          </p:cNvPr>
          <p:cNvSpPr txBox="1"/>
          <p:nvPr/>
        </p:nvSpPr>
        <p:spPr>
          <a:xfrm>
            <a:off x="5487796" y="610310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Jan 16</a:t>
            </a:r>
          </a:p>
        </p:txBody>
      </p:sp>
      <p:sp>
        <p:nvSpPr>
          <p:cNvPr id="21" name="TextBox 20">
            <a:extLst>
              <a:ext uri="{FF2B5EF4-FFF2-40B4-BE49-F238E27FC236}">
                <a16:creationId xmlns:a16="http://schemas.microsoft.com/office/drawing/2014/main" id="{65B3F612-805F-79A6-12F5-B94BB5D7EB15}"/>
              </a:ext>
            </a:extLst>
          </p:cNvPr>
          <p:cNvSpPr txBox="1"/>
          <p:nvPr/>
        </p:nvSpPr>
        <p:spPr>
          <a:xfrm>
            <a:off x="7236066" y="610310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Jan 21</a:t>
            </a:r>
          </a:p>
        </p:txBody>
      </p:sp>
      <p:sp>
        <p:nvSpPr>
          <p:cNvPr id="23" name="TextBox 22">
            <a:extLst>
              <a:ext uri="{FF2B5EF4-FFF2-40B4-BE49-F238E27FC236}">
                <a16:creationId xmlns:a16="http://schemas.microsoft.com/office/drawing/2014/main" id="{0E8968E4-6F5E-BE9B-39F3-05B7BF877E46}"/>
              </a:ext>
            </a:extLst>
          </p:cNvPr>
          <p:cNvSpPr txBox="1"/>
          <p:nvPr/>
        </p:nvSpPr>
        <p:spPr>
          <a:xfrm>
            <a:off x="8955477" y="610310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Jan 26</a:t>
            </a:r>
          </a:p>
        </p:txBody>
      </p:sp>
      <p:sp>
        <p:nvSpPr>
          <p:cNvPr id="25" name="TextBox 24">
            <a:extLst>
              <a:ext uri="{FF2B5EF4-FFF2-40B4-BE49-F238E27FC236}">
                <a16:creationId xmlns:a16="http://schemas.microsoft.com/office/drawing/2014/main" id="{A1EC1984-82E1-FA38-887C-8649A2FEC7E2}"/>
              </a:ext>
            </a:extLst>
          </p:cNvPr>
          <p:cNvSpPr txBox="1"/>
          <p:nvPr/>
        </p:nvSpPr>
        <p:spPr>
          <a:xfrm>
            <a:off x="10674888" y="610310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Jan 31</a:t>
            </a:r>
          </a:p>
        </p:txBody>
      </p:sp>
      <p:sp>
        <p:nvSpPr>
          <p:cNvPr id="42" name="TextBox 41">
            <a:extLst>
              <a:ext uri="{FF2B5EF4-FFF2-40B4-BE49-F238E27FC236}">
                <a16:creationId xmlns:a16="http://schemas.microsoft.com/office/drawing/2014/main" id="{61851FD9-B707-DFF8-A5FD-952373A4F807}"/>
              </a:ext>
            </a:extLst>
          </p:cNvPr>
          <p:cNvSpPr txBox="1"/>
          <p:nvPr/>
        </p:nvSpPr>
        <p:spPr>
          <a:xfrm>
            <a:off x="4403273" y="1640462"/>
            <a:ext cx="1812631" cy="307777"/>
          </a:xfrm>
          <a:prstGeom prst="rect">
            <a:avLst/>
          </a:prstGeom>
          <a:noFill/>
        </p:spPr>
        <p:txBody>
          <a:bodyPr wrap="square" rtlCol="0">
            <a:spAutoFit/>
          </a:bodyPr>
          <a:lstStyle/>
          <a:p>
            <a:pPr marL="0"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Deliverable 1</a:t>
            </a:r>
          </a:p>
        </p:txBody>
      </p:sp>
      <p:sp>
        <p:nvSpPr>
          <p:cNvPr id="46" name="Rectangle 45">
            <a:extLst>
              <a:ext uri="{FF2B5EF4-FFF2-40B4-BE49-F238E27FC236}">
                <a16:creationId xmlns:a16="http://schemas.microsoft.com/office/drawing/2014/main" id="{468D7E3D-82D0-7E74-D898-A11CE0548C5A}"/>
              </a:ext>
            </a:extLst>
          </p:cNvPr>
          <p:cNvSpPr/>
          <p:nvPr/>
        </p:nvSpPr>
        <p:spPr>
          <a:xfrm>
            <a:off x="4385494" y="3263304"/>
            <a:ext cx="2850571" cy="479685"/>
          </a:xfrm>
          <a:prstGeom prst="rect">
            <a:avLst/>
          </a:prstGeom>
          <a:solidFill>
            <a:srgbClr val="B5EB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Phase 2</a:t>
            </a:r>
          </a:p>
        </p:txBody>
      </p:sp>
      <p:sp>
        <p:nvSpPr>
          <p:cNvPr id="47" name="TextBox 46">
            <a:extLst>
              <a:ext uri="{FF2B5EF4-FFF2-40B4-BE49-F238E27FC236}">
                <a16:creationId xmlns:a16="http://schemas.microsoft.com/office/drawing/2014/main" id="{ACBCB2B1-C68D-F8DC-6173-344695FAA156}"/>
              </a:ext>
            </a:extLst>
          </p:cNvPr>
          <p:cNvSpPr txBox="1"/>
          <p:nvPr/>
        </p:nvSpPr>
        <p:spPr>
          <a:xfrm>
            <a:off x="6350661" y="3349257"/>
            <a:ext cx="801973" cy="307777"/>
          </a:xfrm>
          <a:prstGeom prst="rect">
            <a:avLst/>
          </a:prstGeom>
          <a:noFill/>
        </p:spPr>
        <p:txBody>
          <a:bodyPr wrap="square" rtlCol="0">
            <a:spAutoFit/>
          </a:bodyPr>
          <a:lstStyle/>
          <a:p>
            <a:pPr algn="r"/>
            <a:r>
              <a:rPr lang="en-US" sz="1400" dirty="0">
                <a:solidFill>
                  <a:schemeClr val="bg1"/>
                </a:solidFill>
              </a:rPr>
              <a:t>8 Days</a:t>
            </a:r>
          </a:p>
        </p:txBody>
      </p:sp>
      <p:sp>
        <p:nvSpPr>
          <p:cNvPr id="49" name="TextBox 48">
            <a:extLst>
              <a:ext uri="{FF2B5EF4-FFF2-40B4-BE49-F238E27FC236}">
                <a16:creationId xmlns:a16="http://schemas.microsoft.com/office/drawing/2014/main" id="{648BDE98-713C-D929-6899-771CC884A27E}"/>
              </a:ext>
            </a:extLst>
          </p:cNvPr>
          <p:cNvSpPr txBox="1"/>
          <p:nvPr/>
        </p:nvSpPr>
        <p:spPr>
          <a:xfrm>
            <a:off x="7242054" y="1642002"/>
            <a:ext cx="1812631" cy="307777"/>
          </a:xfrm>
          <a:prstGeom prst="rect">
            <a:avLst/>
          </a:prstGeom>
          <a:noFill/>
        </p:spPr>
        <p:txBody>
          <a:bodyPr wrap="square" rtlCol="0">
            <a:spAutoFit/>
          </a:bodyPr>
          <a:lstStyle/>
          <a:p>
            <a:pPr marL="0"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Deliverable 2</a:t>
            </a:r>
          </a:p>
        </p:txBody>
      </p:sp>
      <p:sp>
        <p:nvSpPr>
          <p:cNvPr id="50" name="Rectangle 49">
            <a:extLst>
              <a:ext uri="{FF2B5EF4-FFF2-40B4-BE49-F238E27FC236}">
                <a16:creationId xmlns:a16="http://schemas.microsoft.com/office/drawing/2014/main" id="{B43068E0-C078-B079-DC56-405B645288E2}"/>
              </a:ext>
            </a:extLst>
          </p:cNvPr>
          <p:cNvSpPr/>
          <p:nvPr/>
        </p:nvSpPr>
        <p:spPr>
          <a:xfrm>
            <a:off x="7232982" y="4165660"/>
            <a:ext cx="4077017" cy="479685"/>
          </a:xfrm>
          <a:prstGeom prst="rect">
            <a:avLst/>
          </a:prstGeom>
          <a:solidFill>
            <a:srgbClr val="FEBA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Phase 3</a:t>
            </a:r>
          </a:p>
        </p:txBody>
      </p:sp>
      <p:sp>
        <p:nvSpPr>
          <p:cNvPr id="51" name="TextBox 50">
            <a:extLst>
              <a:ext uri="{FF2B5EF4-FFF2-40B4-BE49-F238E27FC236}">
                <a16:creationId xmlns:a16="http://schemas.microsoft.com/office/drawing/2014/main" id="{37E731BD-DA4C-5AC8-1E4C-CEA7FE36CA9F}"/>
              </a:ext>
            </a:extLst>
          </p:cNvPr>
          <p:cNvSpPr txBox="1"/>
          <p:nvPr/>
        </p:nvSpPr>
        <p:spPr>
          <a:xfrm>
            <a:off x="10424595" y="4251613"/>
            <a:ext cx="801973" cy="307777"/>
          </a:xfrm>
          <a:prstGeom prst="rect">
            <a:avLst/>
          </a:prstGeom>
          <a:noFill/>
        </p:spPr>
        <p:txBody>
          <a:bodyPr wrap="square" rtlCol="0">
            <a:spAutoFit/>
          </a:bodyPr>
          <a:lstStyle/>
          <a:p>
            <a:pPr algn="r"/>
            <a:r>
              <a:rPr lang="en-US" sz="1400" dirty="0">
                <a:solidFill>
                  <a:schemeClr val="bg1"/>
                </a:solidFill>
              </a:rPr>
              <a:t>12 Days</a:t>
            </a:r>
          </a:p>
        </p:txBody>
      </p:sp>
      <p:sp>
        <p:nvSpPr>
          <p:cNvPr id="52" name="Rectangle 51">
            <a:extLst>
              <a:ext uri="{FF2B5EF4-FFF2-40B4-BE49-F238E27FC236}">
                <a16:creationId xmlns:a16="http://schemas.microsoft.com/office/drawing/2014/main" id="{F718C36F-337B-F8A9-EFA5-C5F2FD94EDC9}"/>
              </a:ext>
            </a:extLst>
          </p:cNvPr>
          <p:cNvSpPr/>
          <p:nvPr/>
        </p:nvSpPr>
        <p:spPr>
          <a:xfrm>
            <a:off x="9590588" y="5068016"/>
            <a:ext cx="1719411" cy="479685"/>
          </a:xfrm>
          <a:prstGeom prst="rect">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Phase 4</a:t>
            </a:r>
          </a:p>
        </p:txBody>
      </p:sp>
      <p:sp>
        <p:nvSpPr>
          <p:cNvPr id="53" name="TextBox 52">
            <a:extLst>
              <a:ext uri="{FF2B5EF4-FFF2-40B4-BE49-F238E27FC236}">
                <a16:creationId xmlns:a16="http://schemas.microsoft.com/office/drawing/2014/main" id="{07185FB1-DD36-DC2F-212C-66EDDD54A9EE}"/>
              </a:ext>
            </a:extLst>
          </p:cNvPr>
          <p:cNvSpPr txBox="1"/>
          <p:nvPr/>
        </p:nvSpPr>
        <p:spPr>
          <a:xfrm>
            <a:off x="10424595" y="5153969"/>
            <a:ext cx="801973" cy="307777"/>
          </a:xfrm>
          <a:prstGeom prst="rect">
            <a:avLst/>
          </a:prstGeom>
          <a:noFill/>
        </p:spPr>
        <p:txBody>
          <a:bodyPr wrap="square" rtlCol="0">
            <a:spAutoFit/>
          </a:bodyPr>
          <a:lstStyle/>
          <a:p>
            <a:pPr algn="r"/>
            <a:r>
              <a:rPr lang="en-US" sz="1400" dirty="0">
                <a:solidFill>
                  <a:schemeClr val="bg1"/>
                </a:solidFill>
              </a:rPr>
              <a:t>5 Days</a:t>
            </a:r>
          </a:p>
        </p:txBody>
      </p:sp>
      <p:sp>
        <p:nvSpPr>
          <p:cNvPr id="54" name="TextBox 53">
            <a:extLst>
              <a:ext uri="{FF2B5EF4-FFF2-40B4-BE49-F238E27FC236}">
                <a16:creationId xmlns:a16="http://schemas.microsoft.com/office/drawing/2014/main" id="{44A5D5AC-427F-C3C4-4D78-DCD2E75652FC}"/>
              </a:ext>
            </a:extLst>
          </p:cNvPr>
          <p:cNvSpPr txBox="1"/>
          <p:nvPr/>
        </p:nvSpPr>
        <p:spPr>
          <a:xfrm>
            <a:off x="9472412" y="1640462"/>
            <a:ext cx="1812631" cy="307777"/>
          </a:xfrm>
          <a:prstGeom prst="rect">
            <a:avLst/>
          </a:prstGeom>
          <a:noFill/>
        </p:spPr>
        <p:txBody>
          <a:bodyPr wrap="square" rtlCol="0">
            <a:spAutoFit/>
          </a:bodyPr>
          <a:lstStyle/>
          <a:p>
            <a:pPr marL="0" algn="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Deliverable 3</a:t>
            </a:r>
          </a:p>
        </p:txBody>
      </p:sp>
      <p:cxnSp>
        <p:nvCxnSpPr>
          <p:cNvPr id="48" name="Straight Connector 47">
            <a:extLst>
              <a:ext uri="{FF2B5EF4-FFF2-40B4-BE49-F238E27FC236}">
                <a16:creationId xmlns:a16="http://schemas.microsoft.com/office/drawing/2014/main" id="{0DA48FB4-6FDB-9202-7727-B7163EF49736}"/>
              </a:ext>
            </a:extLst>
          </p:cNvPr>
          <p:cNvCxnSpPr>
            <a:cxnSpLocks/>
          </p:cNvCxnSpPr>
          <p:nvPr/>
        </p:nvCxnSpPr>
        <p:spPr>
          <a:xfrm flipV="1">
            <a:off x="7222124" y="1626433"/>
            <a:ext cx="0" cy="4370308"/>
          </a:xfrm>
          <a:prstGeom prst="line">
            <a:avLst/>
          </a:prstGeom>
          <a:ln w="38100">
            <a:solidFill>
              <a:srgbClr val="AA99F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E2B878A-AD77-1D73-DEF7-2A8154F90A1A}"/>
              </a:ext>
            </a:extLst>
          </p:cNvPr>
          <p:cNvCxnSpPr>
            <a:cxnSpLocks/>
          </p:cNvCxnSpPr>
          <p:nvPr/>
        </p:nvCxnSpPr>
        <p:spPr>
          <a:xfrm flipV="1">
            <a:off x="4385494" y="1626433"/>
            <a:ext cx="0" cy="4368768"/>
          </a:xfrm>
          <a:prstGeom prst="line">
            <a:avLst/>
          </a:prstGeom>
          <a:ln w="38100">
            <a:solidFill>
              <a:srgbClr val="AA99F9"/>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9FF90E46-E310-DF49-15CF-5C28C25F307F}"/>
              </a:ext>
            </a:extLst>
          </p:cNvPr>
          <p:cNvSpPr/>
          <p:nvPr/>
        </p:nvSpPr>
        <p:spPr>
          <a:xfrm>
            <a:off x="882000" y="2360948"/>
            <a:ext cx="10427999" cy="479685"/>
          </a:xfrm>
          <a:prstGeom prst="rect">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Phase 1</a:t>
            </a:r>
          </a:p>
        </p:txBody>
      </p:sp>
      <p:sp>
        <p:nvSpPr>
          <p:cNvPr id="45" name="TextBox 44">
            <a:extLst>
              <a:ext uri="{FF2B5EF4-FFF2-40B4-BE49-F238E27FC236}">
                <a16:creationId xmlns:a16="http://schemas.microsoft.com/office/drawing/2014/main" id="{AEA622F5-1BBB-273C-F525-8DC0602F917D}"/>
              </a:ext>
            </a:extLst>
          </p:cNvPr>
          <p:cNvSpPr txBox="1"/>
          <p:nvPr/>
        </p:nvSpPr>
        <p:spPr>
          <a:xfrm>
            <a:off x="10424595" y="2446901"/>
            <a:ext cx="801973" cy="307777"/>
          </a:xfrm>
          <a:prstGeom prst="rect">
            <a:avLst/>
          </a:prstGeom>
          <a:noFill/>
        </p:spPr>
        <p:txBody>
          <a:bodyPr wrap="square" rtlCol="0">
            <a:spAutoFit/>
          </a:bodyPr>
          <a:lstStyle/>
          <a:p>
            <a:pPr algn="r"/>
            <a:r>
              <a:rPr lang="en-US" sz="1400" dirty="0">
                <a:solidFill>
                  <a:schemeClr val="bg1"/>
                </a:solidFill>
              </a:rPr>
              <a:t>30 Days</a:t>
            </a:r>
          </a:p>
        </p:txBody>
      </p:sp>
      <p:cxnSp>
        <p:nvCxnSpPr>
          <p:cNvPr id="55" name="Straight Connector 54">
            <a:extLst>
              <a:ext uri="{FF2B5EF4-FFF2-40B4-BE49-F238E27FC236}">
                <a16:creationId xmlns:a16="http://schemas.microsoft.com/office/drawing/2014/main" id="{FC3DA0CC-4EC9-69BD-11BE-431D3B67ADD5}"/>
              </a:ext>
            </a:extLst>
          </p:cNvPr>
          <p:cNvCxnSpPr>
            <a:cxnSpLocks/>
          </p:cNvCxnSpPr>
          <p:nvPr/>
        </p:nvCxnSpPr>
        <p:spPr>
          <a:xfrm flipV="1">
            <a:off x="11314944" y="1685432"/>
            <a:ext cx="0" cy="4309769"/>
          </a:xfrm>
          <a:prstGeom prst="line">
            <a:avLst/>
          </a:prstGeom>
          <a:ln w="38100">
            <a:solidFill>
              <a:srgbClr val="AA99F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98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130C73FD-4682-B8B7-BE57-22DC2033404C}"/>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5A185F61-72D2-3CBB-2526-588EB1EB4F50}"/>
              </a:ext>
            </a:extLst>
          </p:cNvPr>
          <p:cNvSpPr txBox="1"/>
          <p:nvPr/>
        </p:nvSpPr>
        <p:spPr>
          <a:xfrm>
            <a:off x="1285600" y="362918"/>
            <a:ext cx="9620800"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Cost of Services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Break out each expense on a separate line item to have a full understanding of the budget.</a:t>
            </a:r>
            <a:endParaRPr lang="en-US" sz="1600" i="0" u="none" strike="noStrike" cap="none" dirty="0">
              <a:solidFill>
                <a:schemeClr val="tx1">
                  <a:lumMod val="65000"/>
                  <a:lumOff val="35000"/>
                </a:schemeClr>
              </a:solidFill>
              <a:latin typeface="Century Gothic"/>
              <a:ea typeface="Century Gothic"/>
              <a:cs typeface="Century Gothic"/>
              <a:sym typeface="Century Gothic"/>
            </a:endParaRPr>
          </a:p>
        </p:txBody>
      </p:sp>
      <p:graphicFrame>
        <p:nvGraphicFramePr>
          <p:cNvPr id="2" name="Table 1">
            <a:extLst>
              <a:ext uri="{FF2B5EF4-FFF2-40B4-BE49-F238E27FC236}">
                <a16:creationId xmlns:a16="http://schemas.microsoft.com/office/drawing/2014/main" id="{F2AE2154-C03F-DBCB-A3EC-35CF2645B2BB}"/>
              </a:ext>
            </a:extLst>
          </p:cNvPr>
          <p:cNvGraphicFramePr>
            <a:graphicFrameLocks noGrp="1"/>
          </p:cNvGraphicFramePr>
          <p:nvPr>
            <p:extLst>
              <p:ext uri="{D42A27DB-BD31-4B8C-83A1-F6EECF244321}">
                <p14:modId xmlns:p14="http://schemas.microsoft.com/office/powerpoint/2010/main" val="3972299131"/>
              </p:ext>
            </p:extLst>
          </p:nvPr>
        </p:nvGraphicFramePr>
        <p:xfrm>
          <a:off x="435874" y="1587254"/>
          <a:ext cx="11350742" cy="4267200"/>
        </p:xfrm>
        <a:graphic>
          <a:graphicData uri="http://schemas.openxmlformats.org/drawingml/2006/table">
            <a:tbl>
              <a:tblPr firstRow="1" bandRow="1">
                <a:tableStyleId>{5C22544A-7EE6-4342-B048-85BDC9FD1C3A}</a:tableStyleId>
              </a:tblPr>
              <a:tblGrid>
                <a:gridCol w="4278533">
                  <a:extLst>
                    <a:ext uri="{9D8B030D-6E8A-4147-A177-3AD203B41FA5}">
                      <a16:colId xmlns:a16="http://schemas.microsoft.com/office/drawing/2014/main" val="1672129667"/>
                    </a:ext>
                  </a:extLst>
                </a:gridCol>
                <a:gridCol w="3710065">
                  <a:extLst>
                    <a:ext uri="{9D8B030D-6E8A-4147-A177-3AD203B41FA5}">
                      <a16:colId xmlns:a16="http://schemas.microsoft.com/office/drawing/2014/main" val="602210714"/>
                    </a:ext>
                  </a:extLst>
                </a:gridCol>
                <a:gridCol w="3362144">
                  <a:extLst>
                    <a:ext uri="{9D8B030D-6E8A-4147-A177-3AD203B41FA5}">
                      <a16:colId xmlns:a16="http://schemas.microsoft.com/office/drawing/2014/main" val="1522893978"/>
                    </a:ext>
                  </a:extLst>
                </a:gridCol>
              </a:tblGrid>
              <a:tr h="0">
                <a:tc>
                  <a:txBody>
                    <a:bodyPr/>
                    <a:lstStyle/>
                    <a:p>
                      <a:pPr algn="l">
                        <a:lnSpc>
                          <a:spcPct val="100000"/>
                        </a:lnSpc>
                      </a:pPr>
                      <a:endParaRPr lang="en-US" sz="1300" b="1" kern="1200" dirty="0">
                        <a:solidFill>
                          <a:schemeClr val="bg1"/>
                        </a:solidFill>
                        <a:latin typeface="Century Gothic" panose="020B0502020202020204" pitchFamily="34" charset="0"/>
                        <a:ea typeface="+mn-ea"/>
                        <a:cs typeface="+mn-cs"/>
                      </a:endParaRPr>
                    </a:p>
                  </a:txBody>
                  <a:tcPr marL="182880" marR="182880" marT="182880" marB="18288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600" b="1" kern="1200" dirty="0">
                          <a:solidFill>
                            <a:schemeClr val="bg1"/>
                          </a:solidFill>
                          <a:latin typeface="Century Gothic" panose="020B0502020202020204" pitchFamily="34" charset="0"/>
                          <a:ea typeface="+mn-ea"/>
                          <a:cs typeface="+mn-cs"/>
                        </a:rPr>
                        <a:t>Investment</a:t>
                      </a:r>
                    </a:p>
                  </a:txBody>
                  <a:tcPr marL="182880" marR="182880" marT="182880" marB="1828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84CA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Century Gothic" panose="020B0502020202020204" pitchFamily="34" charset="0"/>
                          <a:ea typeface="+mn-ea"/>
                          <a:cs typeface="+mn-cs"/>
                        </a:rPr>
                        <a:t>Due Date</a:t>
                      </a:r>
                    </a:p>
                  </a:txBody>
                  <a:tcPr marL="182880" marR="182880" marT="182880" marB="182880"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84CAF7"/>
                    </a:solidFill>
                  </a:tcPr>
                </a:tc>
                <a:extLst>
                  <a:ext uri="{0D108BD9-81ED-4DB2-BD59-A6C34878D82A}">
                    <a16:rowId xmlns:a16="http://schemas.microsoft.com/office/drawing/2014/main" val="350915962"/>
                  </a:ext>
                </a:extLst>
              </a:tr>
              <a:tr h="0">
                <a:tc>
                  <a:txBody>
                    <a:bodyPr/>
                    <a:lstStyle/>
                    <a:p>
                      <a:pPr algn="r">
                        <a:lnSpc>
                          <a:spcPct val="100000"/>
                        </a:lnSpc>
                      </a:pPr>
                      <a:r>
                        <a:rPr lang="en-US" sz="1600" b="1" dirty="0">
                          <a:solidFill>
                            <a:schemeClr val="bg1"/>
                          </a:solidFill>
                          <a:latin typeface="Century Gothic" panose="020B0502020202020204" pitchFamily="34" charset="0"/>
                        </a:rPr>
                        <a:t>Item 1 Description</a:t>
                      </a:r>
                      <a:endParaRPr lang="en-US" sz="1600" b="1" kern="1200" dirty="0">
                        <a:solidFill>
                          <a:schemeClr val="bg1"/>
                        </a:solidFill>
                        <a:latin typeface="Century Gothic" panose="020B0502020202020204" pitchFamily="34" charset="0"/>
                        <a:ea typeface="+mn-ea"/>
                        <a:cs typeface="+mn-cs"/>
                      </a:endParaRPr>
                    </a:p>
                  </a:txBody>
                  <a:tcPr marL="182880" marR="182880" marT="182880" marB="18288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A99F9"/>
                    </a:solidFill>
                  </a:tcPr>
                </a:tc>
                <a:tc>
                  <a:txBody>
                    <a:bodyPr/>
                    <a:lstStyle/>
                    <a:p>
                      <a:pPr marL="0" indent="0" algn="l">
                        <a:lnSpc>
                          <a:spcPct val="100000"/>
                        </a:lnSpc>
                        <a:buFont typeface="Arial" panose="020B0604020202020204" pitchFamily="34" charset="0"/>
                        <a:buNone/>
                      </a:pPr>
                      <a:endParaRPr lang="en-US" sz="1100" b="0" kern="1200" dirty="0">
                        <a:solidFill>
                          <a:schemeClr val="tx1">
                            <a:lumMod val="65000"/>
                            <a:lumOff val="35000"/>
                          </a:schemeClr>
                        </a:solidFill>
                        <a:latin typeface="Century Gothic" panose="020B0502020202020204" pitchFamily="34" charset="0"/>
                        <a:ea typeface="+mn-ea"/>
                        <a:cs typeface="+mn-cs"/>
                      </a:endParaRPr>
                    </a:p>
                  </a:txBody>
                  <a:tcPr marL="182880" marR="182880" marT="182880" marB="182880" anchor="ctr">
                    <a:lnL w="12700" cap="flat" cmpd="sng" algn="ctr">
                      <a:solidFill>
                        <a:schemeClr val="bg1">
                          <a:lumMod val="95000"/>
                        </a:schemeClr>
                      </a:solidFill>
                      <a:prstDash val="solid"/>
                      <a:round/>
                      <a:headEnd type="none" w="med" len="med"/>
                      <a:tailEnd type="none" w="med" len="med"/>
                    </a:lnL>
                    <a:lnR w="12700" cap="flat" cmpd="sng" algn="ctr">
                      <a:solidFill>
                        <a:srgbClr val="AA99F9">
                          <a:alpha val="25098"/>
                        </a:srgb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AA99F9">
                          <a:alpha val="25098"/>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5098"/>
                      </a:schemeClr>
                    </a:solidFill>
                  </a:tcPr>
                </a:tc>
                <a:tc>
                  <a:txBody>
                    <a:bodyPr/>
                    <a:lstStyle/>
                    <a:p>
                      <a:pPr marL="171450" indent="-171450" algn="l">
                        <a:lnSpc>
                          <a:spcPct val="100000"/>
                        </a:lnSpc>
                        <a:buFont typeface="Arial" panose="020B0604020202020204" pitchFamily="34" charset="0"/>
                        <a:buChar char="•"/>
                      </a:pPr>
                      <a:endParaRPr lang="en-US" sz="1100" b="0" kern="1200" dirty="0">
                        <a:solidFill>
                          <a:schemeClr val="tx1">
                            <a:lumMod val="65000"/>
                            <a:lumOff val="35000"/>
                          </a:schemeClr>
                        </a:solidFill>
                        <a:latin typeface="Century Gothic" panose="020B0502020202020204" pitchFamily="34" charset="0"/>
                        <a:ea typeface="+mn-ea"/>
                        <a:cs typeface="+mn-cs"/>
                      </a:endParaRPr>
                    </a:p>
                  </a:txBody>
                  <a:tcPr marL="182880" marR="182880" marT="182880" marB="182880" anchor="ctr">
                    <a:lnL w="12700" cap="flat" cmpd="sng" algn="ctr">
                      <a:solidFill>
                        <a:srgbClr val="AA99F9">
                          <a:alpha val="25098"/>
                        </a:srgbClr>
                      </a:solidFill>
                      <a:prstDash val="solid"/>
                      <a:round/>
                      <a:headEnd type="none" w="med" len="med"/>
                      <a:tailEnd type="none" w="med" len="med"/>
                    </a:lnL>
                    <a:lnR w="12700" cap="flat" cmpd="sng" algn="ctr">
                      <a:solidFill>
                        <a:srgbClr val="AA99F9">
                          <a:alpha val="25098"/>
                        </a:srgb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AA99F9">
                          <a:alpha val="25098"/>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5098"/>
                      </a:schemeClr>
                    </a:solidFill>
                  </a:tcPr>
                </a:tc>
                <a:extLst>
                  <a:ext uri="{0D108BD9-81ED-4DB2-BD59-A6C34878D82A}">
                    <a16:rowId xmlns:a16="http://schemas.microsoft.com/office/drawing/2014/main" val="2965858687"/>
                  </a:ext>
                </a:extLst>
              </a:tr>
              <a:tr h="0">
                <a:tc>
                  <a:txBody>
                    <a:bodyPr/>
                    <a:lstStyle/>
                    <a:p>
                      <a:pPr algn="r">
                        <a:lnSpc>
                          <a:spcPct val="100000"/>
                        </a:lnSpc>
                      </a:pPr>
                      <a:r>
                        <a:rPr lang="en-US" sz="1600" b="1" dirty="0">
                          <a:solidFill>
                            <a:schemeClr val="bg1"/>
                          </a:solidFill>
                          <a:latin typeface="Century Gothic" panose="020B0502020202020204" pitchFamily="34" charset="0"/>
                        </a:rPr>
                        <a:t>Item 2 Description</a:t>
                      </a:r>
                      <a:endParaRPr lang="en-US" sz="1600" b="1" kern="1200" dirty="0">
                        <a:solidFill>
                          <a:schemeClr val="bg1"/>
                        </a:solidFill>
                        <a:latin typeface="Century Gothic" panose="020B0502020202020204" pitchFamily="34" charset="0"/>
                        <a:ea typeface="+mn-ea"/>
                        <a:cs typeface="+mn-cs"/>
                      </a:endParaRPr>
                    </a:p>
                  </a:txBody>
                  <a:tcPr marL="182880" marR="182880" marT="182880" marB="18288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A99F9"/>
                    </a:solidFill>
                  </a:tcPr>
                </a:tc>
                <a:tc>
                  <a:txBody>
                    <a:bodyPr/>
                    <a:lstStyle/>
                    <a:p>
                      <a:pPr algn="l">
                        <a:lnSpc>
                          <a:spcPct val="100000"/>
                        </a:lnSpc>
                      </a:pPr>
                      <a:endParaRPr lang="en-US" sz="1100" dirty="0">
                        <a:solidFill>
                          <a:schemeClr val="bg1"/>
                        </a:solidFill>
                        <a:latin typeface="Century Gothic" panose="020B0502020202020204" pitchFamily="34" charset="0"/>
                      </a:endParaRPr>
                    </a:p>
                  </a:txBody>
                  <a:tcPr marL="182880" marR="182880" marT="182880" marB="182880" anchor="ctr">
                    <a:lnL w="12700" cap="flat" cmpd="sng" algn="ctr">
                      <a:solidFill>
                        <a:schemeClr val="bg1">
                          <a:lumMod val="95000"/>
                        </a:schemeClr>
                      </a:solidFill>
                      <a:prstDash val="solid"/>
                      <a:round/>
                      <a:headEnd type="none" w="med" len="med"/>
                      <a:tailEnd type="none" w="med" len="med"/>
                    </a:lnL>
                    <a:lnR w="12700" cap="flat" cmpd="sng" algn="ctr">
                      <a:solidFill>
                        <a:srgbClr val="AA99F9">
                          <a:alpha val="25098"/>
                        </a:srgbClr>
                      </a:solidFill>
                      <a:prstDash val="solid"/>
                      <a:round/>
                      <a:headEnd type="none" w="med" len="med"/>
                      <a:tailEnd type="none" w="med" len="med"/>
                    </a:lnR>
                    <a:lnT w="12700" cap="flat" cmpd="sng" algn="ctr">
                      <a:solidFill>
                        <a:srgbClr val="AA99F9">
                          <a:alpha val="25098"/>
                        </a:srgbClr>
                      </a:solidFill>
                      <a:prstDash val="solid"/>
                      <a:round/>
                      <a:headEnd type="none" w="med" len="med"/>
                      <a:tailEnd type="none" w="med" len="med"/>
                    </a:lnT>
                    <a:lnB w="12700" cap="flat" cmpd="sng" algn="ctr">
                      <a:solidFill>
                        <a:srgbClr val="AA99F9">
                          <a:alpha val="25098"/>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5098"/>
                      </a:schemeClr>
                    </a:solidFill>
                  </a:tcPr>
                </a:tc>
                <a:tc>
                  <a:txBody>
                    <a:bodyPr/>
                    <a:lstStyle/>
                    <a:p>
                      <a:pPr algn="l">
                        <a:lnSpc>
                          <a:spcPct val="100000"/>
                        </a:lnSpc>
                      </a:pPr>
                      <a:endParaRPr lang="en-US" sz="1100" dirty="0">
                        <a:solidFill>
                          <a:schemeClr val="bg1"/>
                        </a:solidFill>
                        <a:latin typeface="Century Gothic" panose="020B0502020202020204" pitchFamily="34" charset="0"/>
                      </a:endParaRPr>
                    </a:p>
                  </a:txBody>
                  <a:tcPr marL="182880" marR="182880" marT="182880" marB="182880" anchor="ctr">
                    <a:lnL w="12700" cap="flat" cmpd="sng" algn="ctr">
                      <a:solidFill>
                        <a:srgbClr val="AA99F9">
                          <a:alpha val="25098"/>
                        </a:srgbClr>
                      </a:solidFill>
                      <a:prstDash val="solid"/>
                      <a:round/>
                      <a:headEnd type="none" w="med" len="med"/>
                      <a:tailEnd type="none" w="med" len="med"/>
                    </a:lnL>
                    <a:lnR w="12700" cap="flat" cmpd="sng" algn="ctr">
                      <a:solidFill>
                        <a:srgbClr val="AA99F9">
                          <a:alpha val="25098"/>
                        </a:srgbClr>
                      </a:solidFill>
                      <a:prstDash val="solid"/>
                      <a:round/>
                      <a:headEnd type="none" w="med" len="med"/>
                      <a:tailEnd type="none" w="med" len="med"/>
                    </a:lnR>
                    <a:lnT w="12700" cap="flat" cmpd="sng" algn="ctr">
                      <a:solidFill>
                        <a:srgbClr val="AA99F9">
                          <a:alpha val="25098"/>
                        </a:srgbClr>
                      </a:solidFill>
                      <a:prstDash val="solid"/>
                      <a:round/>
                      <a:headEnd type="none" w="med" len="med"/>
                      <a:tailEnd type="none" w="med" len="med"/>
                    </a:lnT>
                    <a:lnB w="12700" cap="flat" cmpd="sng" algn="ctr">
                      <a:solidFill>
                        <a:srgbClr val="AA99F9">
                          <a:alpha val="25098"/>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5098"/>
                      </a:schemeClr>
                    </a:solidFill>
                  </a:tcPr>
                </a:tc>
                <a:extLst>
                  <a:ext uri="{0D108BD9-81ED-4DB2-BD59-A6C34878D82A}">
                    <a16:rowId xmlns:a16="http://schemas.microsoft.com/office/drawing/2014/main" val="2069655794"/>
                  </a:ext>
                </a:extLst>
              </a:tr>
              <a:tr h="0">
                <a:tc>
                  <a:txBody>
                    <a:bodyPr/>
                    <a:lstStyle/>
                    <a:p>
                      <a:pPr algn="r">
                        <a:lnSpc>
                          <a:spcPct val="100000"/>
                        </a:lnSpc>
                      </a:pPr>
                      <a:r>
                        <a:rPr lang="en-US" sz="1600" b="1" dirty="0">
                          <a:solidFill>
                            <a:schemeClr val="bg1"/>
                          </a:solidFill>
                          <a:latin typeface="Century Gothic" panose="020B0502020202020204" pitchFamily="34" charset="0"/>
                        </a:rPr>
                        <a:t>Item 3 Description</a:t>
                      </a:r>
                      <a:endParaRPr lang="en-US" sz="1600" b="1" kern="1200" dirty="0">
                        <a:solidFill>
                          <a:schemeClr val="bg1"/>
                        </a:solidFill>
                        <a:latin typeface="Century Gothic" panose="020B0502020202020204" pitchFamily="34" charset="0"/>
                        <a:ea typeface="+mn-ea"/>
                        <a:cs typeface="+mn-cs"/>
                      </a:endParaRPr>
                    </a:p>
                  </a:txBody>
                  <a:tcPr marL="182880" marR="182880" marT="182880" marB="18288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A99F9"/>
                    </a:solidFill>
                  </a:tcPr>
                </a:tc>
                <a:tc>
                  <a:txBody>
                    <a:bodyPr/>
                    <a:lstStyle/>
                    <a:p>
                      <a:pPr algn="l">
                        <a:lnSpc>
                          <a:spcPct val="100000"/>
                        </a:lnSpc>
                      </a:pPr>
                      <a:endParaRPr lang="en-US" sz="1100" dirty="0">
                        <a:solidFill>
                          <a:schemeClr val="bg1"/>
                        </a:solidFill>
                        <a:latin typeface="Century Gothic" panose="020B0502020202020204" pitchFamily="34" charset="0"/>
                      </a:endParaRPr>
                    </a:p>
                  </a:txBody>
                  <a:tcPr marL="182880" marR="182880" marT="182880" marB="182880" anchor="ctr">
                    <a:lnL w="12700" cap="flat" cmpd="sng" algn="ctr">
                      <a:solidFill>
                        <a:schemeClr val="bg1">
                          <a:lumMod val="95000"/>
                        </a:schemeClr>
                      </a:solidFill>
                      <a:prstDash val="solid"/>
                      <a:round/>
                      <a:headEnd type="none" w="med" len="med"/>
                      <a:tailEnd type="none" w="med" len="med"/>
                    </a:lnL>
                    <a:lnR w="12700" cap="flat" cmpd="sng" algn="ctr">
                      <a:solidFill>
                        <a:srgbClr val="AA99F9">
                          <a:alpha val="25098"/>
                        </a:srgbClr>
                      </a:solidFill>
                      <a:prstDash val="solid"/>
                      <a:round/>
                      <a:headEnd type="none" w="med" len="med"/>
                      <a:tailEnd type="none" w="med" len="med"/>
                    </a:lnR>
                    <a:lnT w="12700" cap="flat" cmpd="sng" algn="ctr">
                      <a:solidFill>
                        <a:srgbClr val="AA99F9">
                          <a:alpha val="25098"/>
                        </a:srgbClr>
                      </a:solidFill>
                      <a:prstDash val="solid"/>
                      <a:round/>
                      <a:headEnd type="none" w="med" len="med"/>
                      <a:tailEnd type="none" w="med" len="med"/>
                    </a:lnT>
                    <a:lnB w="12700" cap="flat" cmpd="sng" algn="ctr">
                      <a:solidFill>
                        <a:srgbClr val="AA99F9">
                          <a:alpha val="25098"/>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5098"/>
                      </a:schemeClr>
                    </a:solidFill>
                  </a:tcPr>
                </a:tc>
                <a:tc>
                  <a:txBody>
                    <a:bodyPr/>
                    <a:lstStyle/>
                    <a:p>
                      <a:pPr algn="l">
                        <a:lnSpc>
                          <a:spcPct val="100000"/>
                        </a:lnSpc>
                      </a:pPr>
                      <a:endParaRPr lang="en-US" sz="1100" dirty="0">
                        <a:solidFill>
                          <a:schemeClr val="bg1"/>
                        </a:solidFill>
                        <a:latin typeface="Century Gothic" panose="020B0502020202020204" pitchFamily="34" charset="0"/>
                      </a:endParaRPr>
                    </a:p>
                  </a:txBody>
                  <a:tcPr marL="182880" marR="182880" marT="182880" marB="182880" anchor="ctr">
                    <a:lnL w="12700" cap="flat" cmpd="sng" algn="ctr">
                      <a:solidFill>
                        <a:srgbClr val="AA99F9">
                          <a:alpha val="25098"/>
                        </a:srgbClr>
                      </a:solidFill>
                      <a:prstDash val="solid"/>
                      <a:round/>
                      <a:headEnd type="none" w="med" len="med"/>
                      <a:tailEnd type="none" w="med" len="med"/>
                    </a:lnL>
                    <a:lnR w="12700" cap="flat" cmpd="sng" algn="ctr">
                      <a:solidFill>
                        <a:srgbClr val="AA99F9">
                          <a:alpha val="25098"/>
                        </a:srgbClr>
                      </a:solidFill>
                      <a:prstDash val="solid"/>
                      <a:round/>
                      <a:headEnd type="none" w="med" len="med"/>
                      <a:tailEnd type="none" w="med" len="med"/>
                    </a:lnR>
                    <a:lnT w="12700" cap="flat" cmpd="sng" algn="ctr">
                      <a:solidFill>
                        <a:srgbClr val="AA99F9">
                          <a:alpha val="25098"/>
                        </a:srgbClr>
                      </a:solidFill>
                      <a:prstDash val="solid"/>
                      <a:round/>
                      <a:headEnd type="none" w="med" len="med"/>
                      <a:tailEnd type="none" w="med" len="med"/>
                    </a:lnT>
                    <a:lnB w="12700" cap="flat" cmpd="sng" algn="ctr">
                      <a:solidFill>
                        <a:srgbClr val="AA99F9">
                          <a:alpha val="25098"/>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5098"/>
                      </a:schemeClr>
                    </a:solidFill>
                  </a:tcPr>
                </a:tc>
                <a:extLst>
                  <a:ext uri="{0D108BD9-81ED-4DB2-BD59-A6C34878D82A}">
                    <a16:rowId xmlns:a16="http://schemas.microsoft.com/office/drawing/2014/main" val="3340556820"/>
                  </a:ext>
                </a:extLst>
              </a:tr>
              <a:tr h="0">
                <a:tc>
                  <a:txBody>
                    <a:bodyPr/>
                    <a:lstStyle/>
                    <a:p>
                      <a:pPr algn="r">
                        <a:lnSpc>
                          <a:spcPct val="100000"/>
                        </a:lnSpc>
                      </a:pPr>
                      <a:r>
                        <a:rPr lang="en-US" sz="1600" b="1" dirty="0">
                          <a:solidFill>
                            <a:schemeClr val="bg1"/>
                          </a:solidFill>
                          <a:latin typeface="Century Gothic" panose="020B0502020202020204" pitchFamily="34" charset="0"/>
                        </a:rPr>
                        <a:t>Item 4 Description</a:t>
                      </a:r>
                      <a:endParaRPr lang="en-US" sz="1600" b="1" kern="1200" dirty="0">
                        <a:solidFill>
                          <a:schemeClr val="bg1"/>
                        </a:solidFill>
                        <a:latin typeface="Century Gothic" panose="020B0502020202020204" pitchFamily="34" charset="0"/>
                        <a:ea typeface="+mn-ea"/>
                        <a:cs typeface="+mn-cs"/>
                      </a:endParaRPr>
                    </a:p>
                  </a:txBody>
                  <a:tcPr marL="182880" marR="182880" marT="182880" marB="18288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A99F9"/>
                    </a:solidFill>
                  </a:tcPr>
                </a:tc>
                <a:tc>
                  <a:txBody>
                    <a:bodyPr/>
                    <a:lstStyle/>
                    <a:p>
                      <a:pPr algn="l">
                        <a:lnSpc>
                          <a:spcPct val="100000"/>
                        </a:lnSpc>
                      </a:pPr>
                      <a:endParaRPr lang="en-US" sz="1100" dirty="0">
                        <a:solidFill>
                          <a:schemeClr val="bg1"/>
                        </a:solidFill>
                        <a:latin typeface="Century Gothic" panose="020B0502020202020204" pitchFamily="34" charset="0"/>
                      </a:endParaRPr>
                    </a:p>
                  </a:txBody>
                  <a:tcPr marL="182880" marR="182880" marT="182880" marB="182880" anchor="ctr">
                    <a:lnL w="12700" cap="flat" cmpd="sng" algn="ctr">
                      <a:solidFill>
                        <a:schemeClr val="bg1">
                          <a:lumMod val="95000"/>
                        </a:schemeClr>
                      </a:solidFill>
                      <a:prstDash val="solid"/>
                      <a:round/>
                      <a:headEnd type="none" w="med" len="med"/>
                      <a:tailEnd type="none" w="med" len="med"/>
                    </a:lnL>
                    <a:lnR w="12700" cap="flat" cmpd="sng" algn="ctr">
                      <a:solidFill>
                        <a:srgbClr val="AA99F9">
                          <a:alpha val="25098"/>
                        </a:srgbClr>
                      </a:solidFill>
                      <a:prstDash val="solid"/>
                      <a:round/>
                      <a:headEnd type="none" w="med" len="med"/>
                      <a:tailEnd type="none" w="med" len="med"/>
                    </a:lnR>
                    <a:lnT w="12700" cap="flat" cmpd="sng" algn="ctr">
                      <a:solidFill>
                        <a:srgbClr val="AA99F9">
                          <a:alpha val="25098"/>
                        </a:srgbClr>
                      </a:solidFill>
                      <a:prstDash val="solid"/>
                      <a:round/>
                      <a:headEnd type="none" w="med" len="med"/>
                      <a:tailEnd type="none" w="med" len="med"/>
                    </a:lnT>
                    <a:lnB w="12700" cap="flat" cmpd="sng" algn="ctr">
                      <a:solidFill>
                        <a:srgbClr val="AA99F9">
                          <a:alpha val="25098"/>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5098"/>
                      </a:schemeClr>
                    </a:solidFill>
                  </a:tcPr>
                </a:tc>
                <a:tc>
                  <a:txBody>
                    <a:bodyPr/>
                    <a:lstStyle/>
                    <a:p>
                      <a:pPr algn="l">
                        <a:lnSpc>
                          <a:spcPct val="100000"/>
                        </a:lnSpc>
                      </a:pPr>
                      <a:endParaRPr lang="en-US" sz="1100" dirty="0">
                        <a:solidFill>
                          <a:schemeClr val="bg1"/>
                        </a:solidFill>
                        <a:latin typeface="Century Gothic" panose="020B0502020202020204" pitchFamily="34" charset="0"/>
                      </a:endParaRPr>
                    </a:p>
                  </a:txBody>
                  <a:tcPr marL="182880" marR="182880" marT="182880" marB="182880" anchor="ctr">
                    <a:lnL w="12700" cap="flat" cmpd="sng" algn="ctr">
                      <a:solidFill>
                        <a:srgbClr val="AA99F9">
                          <a:alpha val="25098"/>
                        </a:srgbClr>
                      </a:solidFill>
                      <a:prstDash val="solid"/>
                      <a:round/>
                      <a:headEnd type="none" w="med" len="med"/>
                      <a:tailEnd type="none" w="med" len="med"/>
                    </a:lnL>
                    <a:lnR w="12700" cap="flat" cmpd="sng" algn="ctr">
                      <a:solidFill>
                        <a:srgbClr val="AA99F9">
                          <a:alpha val="25098"/>
                        </a:srgbClr>
                      </a:solidFill>
                      <a:prstDash val="solid"/>
                      <a:round/>
                      <a:headEnd type="none" w="med" len="med"/>
                      <a:tailEnd type="none" w="med" len="med"/>
                    </a:lnR>
                    <a:lnT w="12700" cap="flat" cmpd="sng" algn="ctr">
                      <a:solidFill>
                        <a:srgbClr val="AA99F9">
                          <a:alpha val="25098"/>
                        </a:srgbClr>
                      </a:solidFill>
                      <a:prstDash val="solid"/>
                      <a:round/>
                      <a:headEnd type="none" w="med" len="med"/>
                      <a:tailEnd type="none" w="med" len="med"/>
                    </a:lnT>
                    <a:lnB w="12700" cap="flat" cmpd="sng" algn="ctr">
                      <a:solidFill>
                        <a:srgbClr val="AA99F9">
                          <a:alpha val="25098"/>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5098"/>
                      </a:schemeClr>
                    </a:solidFill>
                  </a:tcPr>
                </a:tc>
                <a:extLst>
                  <a:ext uri="{0D108BD9-81ED-4DB2-BD59-A6C34878D82A}">
                    <a16:rowId xmlns:a16="http://schemas.microsoft.com/office/drawing/2014/main" val="1634782963"/>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Century Gothic" panose="020B0502020202020204" pitchFamily="34" charset="0"/>
                        </a:rPr>
                        <a:t>Item 5 Description</a:t>
                      </a:r>
                      <a:endParaRPr lang="en-US" sz="1600" b="1" kern="1200" dirty="0">
                        <a:solidFill>
                          <a:schemeClr val="bg1"/>
                        </a:solidFill>
                        <a:latin typeface="Century Gothic" panose="020B0502020202020204" pitchFamily="34" charset="0"/>
                        <a:ea typeface="+mn-ea"/>
                        <a:cs typeface="+mn-cs"/>
                      </a:endParaRPr>
                    </a:p>
                  </a:txBody>
                  <a:tcPr marL="182880" marR="182880" marT="182880" marB="18288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A99F9"/>
                    </a:solidFill>
                  </a:tcPr>
                </a:tc>
                <a:tc>
                  <a:txBody>
                    <a:bodyPr/>
                    <a:lstStyle/>
                    <a:p>
                      <a:pPr algn="l">
                        <a:lnSpc>
                          <a:spcPct val="100000"/>
                        </a:lnSpc>
                      </a:pPr>
                      <a:endParaRPr lang="en-US" sz="1100" dirty="0">
                        <a:solidFill>
                          <a:schemeClr val="bg1"/>
                        </a:solidFill>
                        <a:latin typeface="Century Gothic" panose="020B0502020202020204" pitchFamily="34" charset="0"/>
                      </a:endParaRPr>
                    </a:p>
                  </a:txBody>
                  <a:tcPr marL="182880" marR="182880" marT="182880" marB="182880" anchor="ctr">
                    <a:lnL w="12700" cap="flat" cmpd="sng" algn="ctr">
                      <a:solidFill>
                        <a:schemeClr val="bg1">
                          <a:lumMod val="95000"/>
                        </a:schemeClr>
                      </a:solidFill>
                      <a:prstDash val="solid"/>
                      <a:round/>
                      <a:headEnd type="none" w="med" len="med"/>
                      <a:tailEnd type="none" w="med" len="med"/>
                    </a:lnL>
                    <a:lnR w="12700" cap="flat" cmpd="sng" algn="ctr">
                      <a:solidFill>
                        <a:srgbClr val="AA99F9">
                          <a:alpha val="25098"/>
                        </a:srgbClr>
                      </a:solidFill>
                      <a:prstDash val="solid"/>
                      <a:round/>
                      <a:headEnd type="none" w="med" len="med"/>
                      <a:tailEnd type="none" w="med" len="med"/>
                    </a:lnR>
                    <a:lnT w="12700" cap="flat" cmpd="sng" algn="ctr">
                      <a:solidFill>
                        <a:srgbClr val="AA99F9">
                          <a:alpha val="25098"/>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25098"/>
                      </a:schemeClr>
                    </a:solidFill>
                  </a:tcPr>
                </a:tc>
                <a:tc>
                  <a:txBody>
                    <a:bodyPr/>
                    <a:lstStyle/>
                    <a:p>
                      <a:pPr algn="l">
                        <a:lnSpc>
                          <a:spcPct val="100000"/>
                        </a:lnSpc>
                      </a:pPr>
                      <a:endParaRPr lang="en-US" sz="1100" dirty="0">
                        <a:solidFill>
                          <a:schemeClr val="bg1"/>
                        </a:solidFill>
                        <a:latin typeface="Century Gothic" panose="020B0502020202020204" pitchFamily="34" charset="0"/>
                      </a:endParaRPr>
                    </a:p>
                  </a:txBody>
                  <a:tcPr marL="182880" marR="182880" marT="182880" marB="182880" anchor="ctr">
                    <a:lnL w="12700" cap="flat" cmpd="sng" algn="ctr">
                      <a:solidFill>
                        <a:srgbClr val="AA99F9">
                          <a:alpha val="25098"/>
                        </a:srgbClr>
                      </a:solidFill>
                      <a:prstDash val="solid"/>
                      <a:round/>
                      <a:headEnd type="none" w="med" len="med"/>
                      <a:tailEnd type="none" w="med" len="med"/>
                    </a:lnL>
                    <a:lnR w="12700" cap="flat" cmpd="sng" algn="ctr">
                      <a:solidFill>
                        <a:srgbClr val="AA99F9">
                          <a:alpha val="25098"/>
                        </a:srgbClr>
                      </a:solidFill>
                      <a:prstDash val="solid"/>
                      <a:round/>
                      <a:headEnd type="none" w="med" len="med"/>
                      <a:tailEnd type="none" w="med" len="med"/>
                    </a:lnR>
                    <a:lnT w="12700" cap="flat" cmpd="sng" algn="ctr">
                      <a:solidFill>
                        <a:srgbClr val="AA99F9">
                          <a:alpha val="25098"/>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25098"/>
                      </a:schemeClr>
                    </a:solidFill>
                  </a:tcPr>
                </a:tc>
                <a:extLst>
                  <a:ext uri="{0D108BD9-81ED-4DB2-BD59-A6C34878D82A}">
                    <a16:rowId xmlns:a16="http://schemas.microsoft.com/office/drawing/2014/main" val="93985483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Century Gothic" panose="020B0502020202020204" pitchFamily="34" charset="0"/>
                        </a:rPr>
                        <a:t>TOTAL</a:t>
                      </a:r>
                      <a:endParaRPr lang="en-US" sz="1600" b="1" kern="1200" dirty="0">
                        <a:solidFill>
                          <a:schemeClr val="bg1"/>
                        </a:solidFill>
                        <a:latin typeface="Century Gothic" panose="020B0502020202020204" pitchFamily="34" charset="0"/>
                        <a:ea typeface="+mn-ea"/>
                        <a:cs typeface="+mn-cs"/>
                      </a:endParaRPr>
                    </a:p>
                  </a:txBody>
                  <a:tcPr marL="182880" marR="182880" marT="182880"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A99F9"/>
                    </a:solidFill>
                  </a:tcPr>
                </a:tc>
                <a:tc>
                  <a:txBody>
                    <a:bodyPr/>
                    <a:lstStyle/>
                    <a:p>
                      <a:pPr algn="l">
                        <a:lnSpc>
                          <a:spcPct val="100000"/>
                        </a:lnSpc>
                      </a:pPr>
                      <a:endParaRPr lang="en-US" sz="1100" dirty="0">
                        <a:solidFill>
                          <a:schemeClr val="bg1"/>
                        </a:solidFill>
                        <a:latin typeface="Century Gothic" panose="020B0502020202020204" pitchFamily="34" charset="0"/>
                      </a:endParaRPr>
                    </a:p>
                  </a:txBody>
                  <a:tcPr marL="182880" marR="182880" marT="182880" marB="18288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AA99F9">
                        <a:alpha val="25098"/>
                      </a:srgbClr>
                    </a:solidFill>
                  </a:tcPr>
                </a:tc>
                <a:tc>
                  <a:txBody>
                    <a:bodyPr/>
                    <a:lstStyle/>
                    <a:p>
                      <a:pPr algn="l">
                        <a:lnSpc>
                          <a:spcPct val="100000"/>
                        </a:lnSpc>
                      </a:pPr>
                      <a:endParaRPr lang="en-US" sz="1100" dirty="0">
                        <a:solidFill>
                          <a:schemeClr val="bg1"/>
                        </a:solidFill>
                        <a:latin typeface="Century Gothic" panose="020B0502020202020204" pitchFamily="34" charset="0"/>
                      </a:endParaRPr>
                    </a:p>
                  </a:txBody>
                  <a:tcPr marL="182880" marR="182880" marT="182880" marB="182880" anchor="ctr">
                    <a:lnL w="1270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AA99F9">
                        <a:alpha val="25098"/>
                      </a:srgbClr>
                    </a:solidFill>
                  </a:tcPr>
                </a:tc>
                <a:extLst>
                  <a:ext uri="{0D108BD9-81ED-4DB2-BD59-A6C34878D82A}">
                    <a16:rowId xmlns:a16="http://schemas.microsoft.com/office/drawing/2014/main" val="2023394461"/>
                  </a:ext>
                </a:extLst>
              </a:tr>
            </a:tbl>
          </a:graphicData>
        </a:graphic>
      </p:graphicFrame>
    </p:spTree>
    <p:extLst>
      <p:ext uri="{BB962C8B-B14F-4D97-AF65-F5344CB8AC3E}">
        <p14:creationId xmlns:p14="http://schemas.microsoft.com/office/powerpoint/2010/main" val="269994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A99F9"/>
        </a:solidFill>
        <a:effectLst/>
      </p:bgPr>
    </p:bg>
    <p:spTree>
      <p:nvGrpSpPr>
        <p:cNvPr id="1" name="">
          <a:extLst>
            <a:ext uri="{FF2B5EF4-FFF2-40B4-BE49-F238E27FC236}">
              <a16:creationId xmlns:a16="http://schemas.microsoft.com/office/drawing/2014/main" id="{1EA261BB-9908-A6FD-0438-C9F07114DB89}"/>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1722F6FA-2659-A746-6D5A-8B95C1EC5E01}"/>
              </a:ext>
            </a:extLst>
          </p:cNvPr>
          <p:cNvSpPr/>
          <p:nvPr/>
        </p:nvSpPr>
        <p:spPr>
          <a:xfrm>
            <a:off x="567887" y="3106265"/>
            <a:ext cx="7064183" cy="1421585"/>
          </a:xfrm>
          <a:prstGeom prst="roundRect">
            <a:avLst>
              <a:gd name="adj" fmla="val 626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9D939772-1F6C-AE28-99B0-8920793D62F6}"/>
              </a:ext>
            </a:extLst>
          </p:cNvPr>
          <p:cNvSpPr/>
          <p:nvPr/>
        </p:nvSpPr>
        <p:spPr>
          <a:xfrm>
            <a:off x="567888" y="1456288"/>
            <a:ext cx="7064183" cy="1421585"/>
          </a:xfrm>
          <a:prstGeom prst="roundRect">
            <a:avLst>
              <a:gd name="adj" fmla="val 626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181FF02D-B056-3BD1-8FD5-808E48A8A451}"/>
              </a:ext>
            </a:extLst>
          </p:cNvPr>
          <p:cNvSpPr txBox="1"/>
          <p:nvPr/>
        </p:nvSpPr>
        <p:spPr>
          <a:xfrm>
            <a:off x="926745" y="362918"/>
            <a:ext cx="1033850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Testimonials</a:t>
            </a:r>
          </a:p>
        </p:txBody>
      </p:sp>
      <p:sp>
        <p:nvSpPr>
          <p:cNvPr id="3" name="TextBox 2">
            <a:extLst>
              <a:ext uri="{FF2B5EF4-FFF2-40B4-BE49-F238E27FC236}">
                <a16:creationId xmlns:a16="http://schemas.microsoft.com/office/drawing/2014/main" id="{7A82B44B-9F43-4A0E-5953-783E9D491127}"/>
              </a:ext>
            </a:extLst>
          </p:cNvPr>
          <p:cNvSpPr txBox="1"/>
          <p:nvPr/>
        </p:nvSpPr>
        <p:spPr>
          <a:xfrm>
            <a:off x="786923" y="1667702"/>
            <a:ext cx="6582598"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Testimonial 1</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pic>
        <p:nvPicPr>
          <p:cNvPr id="10" name="Graphic 9">
            <a:extLst>
              <a:ext uri="{FF2B5EF4-FFF2-40B4-BE49-F238E27FC236}">
                <a16:creationId xmlns:a16="http://schemas.microsoft.com/office/drawing/2014/main" id="{9475C8EC-45E4-46BA-DFC5-D72AE7F11037}"/>
              </a:ext>
            </a:extLst>
          </p:cNvPr>
          <p:cNvPicPr>
            <a:picLocks noChangeAspect="1"/>
          </p:cNvPicPr>
          <p:nvPr/>
        </p:nvPicPr>
        <p:blipFill>
          <a:blip r:embed="rId3">
            <a:alphaModFix amt="40000"/>
            <a:extLst>
              <a:ext uri="{96DAC541-7B7A-43D3-8B79-37D633B846F1}">
                <asvg:svgBlip xmlns:asvg="http://schemas.microsoft.com/office/drawing/2016/SVG/main" r:embed="rId4"/>
              </a:ext>
            </a:extLst>
          </a:blip>
          <a:stretch>
            <a:fillRect/>
          </a:stretch>
        </p:blipFill>
        <p:spPr>
          <a:xfrm>
            <a:off x="8524154" y="2582764"/>
            <a:ext cx="2612923" cy="2612923"/>
          </a:xfrm>
          <a:prstGeom prst="rect">
            <a:avLst/>
          </a:prstGeom>
        </p:spPr>
      </p:pic>
      <p:sp>
        <p:nvSpPr>
          <p:cNvPr id="14" name="Rounded Rectangle 13">
            <a:extLst>
              <a:ext uri="{FF2B5EF4-FFF2-40B4-BE49-F238E27FC236}">
                <a16:creationId xmlns:a16="http://schemas.microsoft.com/office/drawing/2014/main" id="{707D27B8-2F0A-A1C6-1B35-A202BF28B3D9}"/>
              </a:ext>
            </a:extLst>
          </p:cNvPr>
          <p:cNvSpPr/>
          <p:nvPr/>
        </p:nvSpPr>
        <p:spPr>
          <a:xfrm>
            <a:off x="567887" y="4756242"/>
            <a:ext cx="7064183" cy="1421585"/>
          </a:xfrm>
          <a:prstGeom prst="roundRect">
            <a:avLst>
              <a:gd name="adj" fmla="val 626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D349F53-1FCB-9FF0-076B-F928B1D41DF0}"/>
              </a:ext>
            </a:extLst>
          </p:cNvPr>
          <p:cNvSpPr txBox="1"/>
          <p:nvPr/>
        </p:nvSpPr>
        <p:spPr>
          <a:xfrm>
            <a:off x="786923" y="3324953"/>
            <a:ext cx="6582598"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Testimonial 2</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5BA40CC5-1017-D9C9-0B98-B114F63BFE19}"/>
              </a:ext>
            </a:extLst>
          </p:cNvPr>
          <p:cNvSpPr txBox="1"/>
          <p:nvPr/>
        </p:nvSpPr>
        <p:spPr>
          <a:xfrm>
            <a:off x="786923" y="5005632"/>
            <a:ext cx="6582598"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Testimonial 3</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31271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74158F34-C4D0-229E-65BE-A8DAF74C24C9}"/>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BC30182-A244-443E-93F9-119E2A4E6509}"/>
              </a:ext>
            </a:extLst>
          </p:cNvPr>
          <p:cNvCxnSpPr>
            <a:cxnSpLocks/>
          </p:cNvCxnSpPr>
          <p:nvPr/>
        </p:nvCxnSpPr>
        <p:spPr>
          <a:xfrm>
            <a:off x="1858084" y="3939721"/>
            <a:ext cx="851121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Google Shape;90;p1">
            <a:extLst>
              <a:ext uri="{FF2B5EF4-FFF2-40B4-BE49-F238E27FC236}">
                <a16:creationId xmlns:a16="http://schemas.microsoft.com/office/drawing/2014/main" id="{DD33496C-6D4A-26C1-27F7-49CC5FA58070}"/>
              </a:ext>
            </a:extLst>
          </p:cNvPr>
          <p:cNvSpPr txBox="1"/>
          <p:nvPr/>
        </p:nvSpPr>
        <p:spPr>
          <a:xfrm>
            <a:off x="926745" y="362918"/>
            <a:ext cx="10338509"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a:p>
            <a:pPr algn="ctr"/>
            <a:r>
              <a:rPr lang="en-US" sz="1600" dirty="0">
                <a:solidFill>
                  <a:schemeClr val="tx1">
                    <a:lumMod val="65000"/>
                    <a:lumOff val="35000"/>
                  </a:schemeClr>
                </a:solidFill>
                <a:latin typeface="Century Gothic"/>
                <a:sym typeface="Century Gothic"/>
              </a:rPr>
              <a:t>List out the next steps and the due date for each milestone.</a:t>
            </a:r>
          </a:p>
        </p:txBody>
      </p:sp>
      <p:sp>
        <p:nvSpPr>
          <p:cNvPr id="3" name="TextBox 2">
            <a:extLst>
              <a:ext uri="{FF2B5EF4-FFF2-40B4-BE49-F238E27FC236}">
                <a16:creationId xmlns:a16="http://schemas.microsoft.com/office/drawing/2014/main" id="{46B4A952-06BF-0736-192B-9A99043D4C29}"/>
              </a:ext>
            </a:extLst>
          </p:cNvPr>
          <p:cNvSpPr txBox="1"/>
          <p:nvPr/>
        </p:nvSpPr>
        <p:spPr>
          <a:xfrm>
            <a:off x="4018334" y="2078215"/>
            <a:ext cx="2439018" cy="553998"/>
          </a:xfrm>
          <a:prstGeom prst="rect">
            <a:avLst/>
          </a:prstGeom>
          <a:noFill/>
        </p:spPr>
        <p:txBody>
          <a:bodyPr wrap="square" rtlCol="0">
            <a:spAutoFit/>
          </a:bodyPr>
          <a:lstStyle/>
          <a:p>
            <a:pPr marL="0" defTabSz="914400" rtl="0" eaLnBrk="1" latinLnBrk="0" hangingPunct="1">
              <a:lnSpc>
                <a:spcPct val="100000"/>
              </a:lnSpc>
            </a:pPr>
            <a:r>
              <a:rPr lang="en-US" b="1" dirty="0">
                <a:solidFill>
                  <a:schemeClr val="tx1">
                    <a:lumMod val="65000"/>
                    <a:lumOff val="35000"/>
                  </a:schemeClr>
                </a:solidFill>
                <a:latin typeface="Century Gothic" panose="020B0502020202020204" pitchFamily="34" charset="0"/>
              </a:rPr>
              <a:t>Step 1</a:t>
            </a:r>
          </a:p>
          <a:p>
            <a:pPr marL="0" defTabSz="914400" rtl="0" eaLnBrk="1" latinLnBrk="0" hangingPunct="1">
              <a:lnSpc>
                <a:spcPct val="100000"/>
              </a:lnSpc>
            </a:pPr>
            <a:r>
              <a:rPr lang="en-US" sz="1200" b="0" kern="1200" dirty="0">
                <a:solidFill>
                  <a:schemeClr val="tx1">
                    <a:lumMod val="65000"/>
                    <a:lumOff val="35000"/>
                  </a:schemeClr>
                </a:solidFill>
                <a:latin typeface="Century Gothic" panose="020B0502020202020204" pitchFamily="34" charset="0"/>
                <a:ea typeface="+mn-ea"/>
                <a:cs typeface="+mn-cs"/>
              </a:rPr>
              <a:t>Due Date</a:t>
            </a:r>
          </a:p>
        </p:txBody>
      </p:sp>
      <p:sp>
        <p:nvSpPr>
          <p:cNvPr id="5" name="Teardrop 4">
            <a:extLst>
              <a:ext uri="{FF2B5EF4-FFF2-40B4-BE49-F238E27FC236}">
                <a16:creationId xmlns:a16="http://schemas.microsoft.com/office/drawing/2014/main" id="{23D51316-7267-F493-D38D-7904296E7734}"/>
              </a:ext>
            </a:extLst>
          </p:cNvPr>
          <p:cNvSpPr/>
          <p:nvPr/>
        </p:nvSpPr>
        <p:spPr>
          <a:xfrm>
            <a:off x="294820" y="3139167"/>
            <a:ext cx="1599840" cy="1599840"/>
          </a:xfrm>
          <a:prstGeom prst="teardrop">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Start</a:t>
            </a:r>
          </a:p>
        </p:txBody>
      </p:sp>
      <p:sp>
        <p:nvSpPr>
          <p:cNvPr id="10" name="Teardrop 9">
            <a:extLst>
              <a:ext uri="{FF2B5EF4-FFF2-40B4-BE49-F238E27FC236}">
                <a16:creationId xmlns:a16="http://schemas.microsoft.com/office/drawing/2014/main" id="{EFAF8223-4330-4912-6873-015D572CFC73}"/>
              </a:ext>
            </a:extLst>
          </p:cNvPr>
          <p:cNvSpPr/>
          <p:nvPr/>
        </p:nvSpPr>
        <p:spPr>
          <a:xfrm>
            <a:off x="10297340" y="3139167"/>
            <a:ext cx="1599840" cy="1599840"/>
          </a:xfrm>
          <a:prstGeom prst="teardrop">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Finish</a:t>
            </a:r>
          </a:p>
        </p:txBody>
      </p:sp>
      <p:cxnSp>
        <p:nvCxnSpPr>
          <p:cNvPr id="14" name="Straight Connector 13">
            <a:extLst>
              <a:ext uri="{FF2B5EF4-FFF2-40B4-BE49-F238E27FC236}">
                <a16:creationId xmlns:a16="http://schemas.microsoft.com/office/drawing/2014/main" id="{D50A690A-D793-87F5-0C0C-EAFC22476843}"/>
              </a:ext>
            </a:extLst>
          </p:cNvPr>
          <p:cNvCxnSpPr>
            <a:cxnSpLocks/>
          </p:cNvCxnSpPr>
          <p:nvPr/>
        </p:nvCxnSpPr>
        <p:spPr>
          <a:xfrm flipV="1">
            <a:off x="3591923" y="2907792"/>
            <a:ext cx="0" cy="103192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ardrop 15">
            <a:extLst>
              <a:ext uri="{FF2B5EF4-FFF2-40B4-BE49-F238E27FC236}">
                <a16:creationId xmlns:a16="http://schemas.microsoft.com/office/drawing/2014/main" id="{9B968C1E-096C-E0E5-46F5-60A6A222E6AF}"/>
              </a:ext>
            </a:extLst>
          </p:cNvPr>
          <p:cNvSpPr/>
          <p:nvPr/>
        </p:nvSpPr>
        <p:spPr>
          <a:xfrm>
            <a:off x="3245052" y="2078215"/>
            <a:ext cx="693742" cy="693742"/>
          </a:xfrm>
          <a:prstGeom prst="teardrop">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Century Gothic" panose="020B0502020202020204" pitchFamily="34" charset="0"/>
            </a:endParaRPr>
          </a:p>
        </p:txBody>
      </p:sp>
      <p:pic>
        <p:nvPicPr>
          <p:cNvPr id="17" name="Graphic 16">
            <a:extLst>
              <a:ext uri="{FF2B5EF4-FFF2-40B4-BE49-F238E27FC236}">
                <a16:creationId xmlns:a16="http://schemas.microsoft.com/office/drawing/2014/main" id="{18C0134B-36DF-045F-9C6B-285403F090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8394" y="2206274"/>
            <a:ext cx="389340" cy="389340"/>
          </a:xfrm>
          <a:prstGeom prst="rect">
            <a:avLst/>
          </a:prstGeom>
        </p:spPr>
      </p:pic>
      <p:cxnSp>
        <p:nvCxnSpPr>
          <p:cNvPr id="20" name="Straight Connector 19">
            <a:extLst>
              <a:ext uri="{FF2B5EF4-FFF2-40B4-BE49-F238E27FC236}">
                <a16:creationId xmlns:a16="http://schemas.microsoft.com/office/drawing/2014/main" id="{47C42C59-4172-B640-9E26-BE7E25742AEC}"/>
              </a:ext>
            </a:extLst>
          </p:cNvPr>
          <p:cNvCxnSpPr>
            <a:cxnSpLocks/>
          </p:cNvCxnSpPr>
          <p:nvPr/>
        </p:nvCxnSpPr>
        <p:spPr>
          <a:xfrm flipV="1">
            <a:off x="5673707" y="3939721"/>
            <a:ext cx="0" cy="103192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E173A5F-406E-6DC2-8004-4FA56EC9C393}"/>
              </a:ext>
            </a:extLst>
          </p:cNvPr>
          <p:cNvSpPr txBox="1"/>
          <p:nvPr/>
        </p:nvSpPr>
        <p:spPr>
          <a:xfrm>
            <a:off x="6100118" y="5092687"/>
            <a:ext cx="2439018" cy="553998"/>
          </a:xfrm>
          <a:prstGeom prst="rect">
            <a:avLst/>
          </a:prstGeom>
          <a:noFill/>
        </p:spPr>
        <p:txBody>
          <a:bodyPr wrap="square" rtlCol="0">
            <a:spAutoFit/>
          </a:bodyPr>
          <a:lstStyle/>
          <a:p>
            <a:pPr marL="0" defTabSz="914400" rtl="0" eaLnBrk="1" latinLnBrk="0" hangingPunct="1">
              <a:lnSpc>
                <a:spcPct val="100000"/>
              </a:lnSpc>
            </a:pPr>
            <a:r>
              <a:rPr lang="en-US" b="1" dirty="0">
                <a:solidFill>
                  <a:schemeClr val="tx1">
                    <a:lumMod val="65000"/>
                    <a:lumOff val="35000"/>
                  </a:schemeClr>
                </a:solidFill>
                <a:latin typeface="Century Gothic" panose="020B0502020202020204" pitchFamily="34" charset="0"/>
              </a:rPr>
              <a:t>Step 2</a:t>
            </a:r>
          </a:p>
          <a:p>
            <a:pPr marL="0" defTabSz="914400" rtl="0" eaLnBrk="1" latinLnBrk="0" hangingPunct="1">
              <a:lnSpc>
                <a:spcPct val="100000"/>
              </a:lnSpc>
            </a:pPr>
            <a:r>
              <a:rPr lang="en-US" sz="1200" b="0" kern="1200" dirty="0">
                <a:solidFill>
                  <a:schemeClr val="tx1">
                    <a:lumMod val="65000"/>
                    <a:lumOff val="35000"/>
                  </a:schemeClr>
                </a:solidFill>
                <a:latin typeface="Century Gothic" panose="020B0502020202020204" pitchFamily="34" charset="0"/>
                <a:ea typeface="+mn-ea"/>
                <a:cs typeface="+mn-cs"/>
              </a:rPr>
              <a:t>Due Date</a:t>
            </a:r>
          </a:p>
        </p:txBody>
      </p:sp>
      <p:sp>
        <p:nvSpPr>
          <p:cNvPr id="22" name="Teardrop 21">
            <a:extLst>
              <a:ext uri="{FF2B5EF4-FFF2-40B4-BE49-F238E27FC236}">
                <a16:creationId xmlns:a16="http://schemas.microsoft.com/office/drawing/2014/main" id="{B0DA5431-4C78-54CB-A3C6-10139625E6F9}"/>
              </a:ext>
            </a:extLst>
          </p:cNvPr>
          <p:cNvSpPr/>
          <p:nvPr/>
        </p:nvSpPr>
        <p:spPr>
          <a:xfrm>
            <a:off x="5326836" y="5092687"/>
            <a:ext cx="693742" cy="693742"/>
          </a:xfrm>
          <a:prstGeom prst="teardrop">
            <a:avLst/>
          </a:prstGeom>
          <a:solidFill>
            <a:srgbClr val="B5EB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Century Gothic" panose="020B0502020202020204" pitchFamily="34" charset="0"/>
            </a:endParaRPr>
          </a:p>
        </p:txBody>
      </p:sp>
      <p:pic>
        <p:nvPicPr>
          <p:cNvPr id="18" name="Graphic 17">
            <a:extLst>
              <a:ext uri="{FF2B5EF4-FFF2-40B4-BE49-F238E27FC236}">
                <a16:creationId xmlns:a16="http://schemas.microsoft.com/office/drawing/2014/main" id="{A5E477FF-CBA1-478D-441C-AE4FCA2896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06469" y="5226256"/>
            <a:ext cx="389340" cy="389340"/>
          </a:xfrm>
          <a:prstGeom prst="rect">
            <a:avLst/>
          </a:prstGeom>
        </p:spPr>
      </p:pic>
      <p:sp>
        <p:nvSpPr>
          <p:cNvPr id="23" name="TextBox 22">
            <a:extLst>
              <a:ext uri="{FF2B5EF4-FFF2-40B4-BE49-F238E27FC236}">
                <a16:creationId xmlns:a16="http://schemas.microsoft.com/office/drawing/2014/main" id="{87E0E655-F9D9-9DB2-6287-4BC420457604}"/>
              </a:ext>
            </a:extLst>
          </p:cNvPr>
          <p:cNvSpPr txBox="1"/>
          <p:nvPr/>
        </p:nvSpPr>
        <p:spPr>
          <a:xfrm>
            <a:off x="9149076" y="2078215"/>
            <a:ext cx="2439018" cy="553998"/>
          </a:xfrm>
          <a:prstGeom prst="rect">
            <a:avLst/>
          </a:prstGeom>
          <a:noFill/>
        </p:spPr>
        <p:txBody>
          <a:bodyPr wrap="square" rtlCol="0">
            <a:spAutoFit/>
          </a:bodyPr>
          <a:lstStyle/>
          <a:p>
            <a:pPr marL="0" defTabSz="914400" rtl="0" eaLnBrk="1" latinLnBrk="0" hangingPunct="1">
              <a:lnSpc>
                <a:spcPct val="100000"/>
              </a:lnSpc>
            </a:pPr>
            <a:r>
              <a:rPr lang="en-US" b="1" dirty="0">
                <a:solidFill>
                  <a:schemeClr val="tx1">
                    <a:lumMod val="65000"/>
                    <a:lumOff val="35000"/>
                  </a:schemeClr>
                </a:solidFill>
                <a:latin typeface="Century Gothic" panose="020B0502020202020204" pitchFamily="34" charset="0"/>
              </a:rPr>
              <a:t>Step 3</a:t>
            </a:r>
          </a:p>
          <a:p>
            <a:pPr marL="0" defTabSz="914400" rtl="0" eaLnBrk="1" latinLnBrk="0" hangingPunct="1">
              <a:lnSpc>
                <a:spcPct val="100000"/>
              </a:lnSpc>
            </a:pPr>
            <a:r>
              <a:rPr lang="en-US" sz="1200" b="0" kern="1200" dirty="0">
                <a:solidFill>
                  <a:schemeClr val="tx1">
                    <a:lumMod val="65000"/>
                    <a:lumOff val="35000"/>
                  </a:schemeClr>
                </a:solidFill>
                <a:latin typeface="Century Gothic" panose="020B0502020202020204" pitchFamily="34" charset="0"/>
                <a:ea typeface="+mn-ea"/>
                <a:cs typeface="+mn-cs"/>
              </a:rPr>
              <a:t>Due Date</a:t>
            </a:r>
          </a:p>
        </p:txBody>
      </p:sp>
      <p:cxnSp>
        <p:nvCxnSpPr>
          <p:cNvPr id="24" name="Straight Connector 23">
            <a:extLst>
              <a:ext uri="{FF2B5EF4-FFF2-40B4-BE49-F238E27FC236}">
                <a16:creationId xmlns:a16="http://schemas.microsoft.com/office/drawing/2014/main" id="{5FEBBFE4-46A5-B8B1-7685-740AB3F077D0}"/>
              </a:ext>
            </a:extLst>
          </p:cNvPr>
          <p:cNvCxnSpPr>
            <a:cxnSpLocks/>
          </p:cNvCxnSpPr>
          <p:nvPr/>
        </p:nvCxnSpPr>
        <p:spPr>
          <a:xfrm flipV="1">
            <a:off x="8722665" y="2907792"/>
            <a:ext cx="0" cy="103192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ardrop 24">
            <a:extLst>
              <a:ext uri="{FF2B5EF4-FFF2-40B4-BE49-F238E27FC236}">
                <a16:creationId xmlns:a16="http://schemas.microsoft.com/office/drawing/2014/main" id="{A24ABFA0-4B41-B77C-D184-A32509E8F4C2}"/>
              </a:ext>
            </a:extLst>
          </p:cNvPr>
          <p:cNvSpPr/>
          <p:nvPr/>
        </p:nvSpPr>
        <p:spPr>
          <a:xfrm>
            <a:off x="8375794" y="2078215"/>
            <a:ext cx="693742" cy="693742"/>
          </a:xfrm>
          <a:prstGeom prst="teardrop">
            <a:avLst/>
          </a:prstGeom>
          <a:solidFill>
            <a:srgbClr val="FEBA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Century Gothic" panose="020B0502020202020204" pitchFamily="34" charset="0"/>
            </a:endParaRPr>
          </a:p>
        </p:txBody>
      </p:sp>
      <p:pic>
        <p:nvPicPr>
          <p:cNvPr id="19" name="Graphic 18">
            <a:extLst>
              <a:ext uri="{FF2B5EF4-FFF2-40B4-BE49-F238E27FC236}">
                <a16:creationId xmlns:a16="http://schemas.microsoft.com/office/drawing/2014/main" id="{9B40A288-6EF4-A2F8-9836-B9368C56A5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21472" y="2208545"/>
            <a:ext cx="389340" cy="389340"/>
          </a:xfrm>
          <a:prstGeom prst="rect">
            <a:avLst/>
          </a:prstGeom>
        </p:spPr>
      </p:pic>
    </p:spTree>
    <p:extLst>
      <p:ext uri="{BB962C8B-B14F-4D97-AF65-F5344CB8AC3E}">
        <p14:creationId xmlns:p14="http://schemas.microsoft.com/office/powerpoint/2010/main" val="179189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A99F9"/>
        </a:solidFill>
        <a:effectLst/>
      </p:bgPr>
    </p:bg>
    <p:spTree>
      <p:nvGrpSpPr>
        <p:cNvPr id="1" name="">
          <a:extLst>
            <a:ext uri="{FF2B5EF4-FFF2-40B4-BE49-F238E27FC236}">
              <a16:creationId xmlns:a16="http://schemas.microsoft.com/office/drawing/2014/main" id="{337B2966-68DD-0E6C-F98A-1BBFD425FB4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BEA68559-7AB1-A997-34B9-AA1B4546E3E9}"/>
              </a:ext>
            </a:extLst>
          </p:cNvPr>
          <p:cNvSpPr txBox="1"/>
          <p:nvPr/>
        </p:nvSpPr>
        <p:spPr>
          <a:xfrm>
            <a:off x="926745" y="362918"/>
            <a:ext cx="10338509"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Us</a:t>
            </a:r>
          </a:p>
          <a:p>
            <a:pPr algn="ctr"/>
            <a:r>
              <a:rPr lang="en-US" sz="1600" dirty="0">
                <a:solidFill>
                  <a:schemeClr val="bg1"/>
                </a:solidFill>
                <a:latin typeface="Century Gothic"/>
                <a:sym typeface="Century Gothic"/>
              </a:rPr>
              <a:t>Business Street Address</a:t>
            </a:r>
          </a:p>
        </p:txBody>
      </p:sp>
      <p:sp>
        <p:nvSpPr>
          <p:cNvPr id="7" name="TextBox 6">
            <a:extLst>
              <a:ext uri="{FF2B5EF4-FFF2-40B4-BE49-F238E27FC236}">
                <a16:creationId xmlns:a16="http://schemas.microsoft.com/office/drawing/2014/main" id="{8CE2DF89-A65E-BFDD-72DD-0E91D1EE48C3}"/>
              </a:ext>
            </a:extLst>
          </p:cNvPr>
          <p:cNvSpPr txBox="1"/>
          <p:nvPr/>
        </p:nvSpPr>
        <p:spPr>
          <a:xfrm>
            <a:off x="6095999" y="2211017"/>
            <a:ext cx="3207753" cy="369332"/>
          </a:xfrm>
          <a:prstGeom prst="rect">
            <a:avLst/>
          </a:prstGeom>
          <a:noFill/>
        </p:spPr>
        <p:txBody>
          <a:bodyPr wrap="square" rtlCol="0">
            <a:spAutoFit/>
          </a:bodyPr>
          <a:lstStyle/>
          <a:p>
            <a:pPr marL="0" algn="l" defTabSz="914400" rtl="0" eaLnBrk="1" latinLnBrk="0" hangingPunct="1">
              <a:lnSpc>
                <a:spcPct val="100000"/>
              </a:lnSpc>
            </a:pPr>
            <a:r>
              <a:rPr lang="en-US" sz="1800" b="0" kern="1200" dirty="0">
                <a:solidFill>
                  <a:schemeClr val="bg1"/>
                </a:solidFill>
                <a:latin typeface="Century Gothic" panose="020B0502020202020204" pitchFamily="34" charset="0"/>
                <a:ea typeface="+mn-ea"/>
                <a:cs typeface="+mn-cs"/>
              </a:rPr>
              <a:t>XXX.XXX.XXXX</a:t>
            </a:r>
          </a:p>
        </p:txBody>
      </p:sp>
      <p:pic>
        <p:nvPicPr>
          <p:cNvPr id="10" name="Graphic 9">
            <a:extLst>
              <a:ext uri="{FF2B5EF4-FFF2-40B4-BE49-F238E27FC236}">
                <a16:creationId xmlns:a16="http://schemas.microsoft.com/office/drawing/2014/main" id="{8A944D3E-83A3-9207-51B5-8EB0C4E28653}"/>
              </a:ext>
            </a:extLst>
          </p:cNvPr>
          <p:cNvPicPr>
            <a:picLocks noChangeAspect="1"/>
          </p:cNvPicPr>
          <p:nvPr/>
        </p:nvPicPr>
        <p:blipFill>
          <a:blip r:embed="rId3">
            <a:alphaModFix amt="40000"/>
            <a:extLst>
              <a:ext uri="{96DAC541-7B7A-43D3-8B79-37D633B846F1}">
                <asvg:svgBlip xmlns:asvg="http://schemas.microsoft.com/office/drawing/2016/SVG/main" r:embed="rId4"/>
              </a:ext>
            </a:extLst>
          </a:blip>
          <a:stretch>
            <a:fillRect/>
          </a:stretch>
        </p:blipFill>
        <p:spPr>
          <a:xfrm>
            <a:off x="540573" y="2330976"/>
            <a:ext cx="3002280" cy="3002280"/>
          </a:xfrm>
          <a:prstGeom prst="rect">
            <a:avLst/>
          </a:prstGeom>
        </p:spPr>
      </p:pic>
      <p:sp>
        <p:nvSpPr>
          <p:cNvPr id="12" name="Teardrop 11">
            <a:extLst>
              <a:ext uri="{FF2B5EF4-FFF2-40B4-BE49-F238E27FC236}">
                <a16:creationId xmlns:a16="http://schemas.microsoft.com/office/drawing/2014/main" id="{FD8A24B4-C371-907B-A2B9-E7A981A8CB74}"/>
              </a:ext>
            </a:extLst>
          </p:cNvPr>
          <p:cNvSpPr/>
          <p:nvPr/>
        </p:nvSpPr>
        <p:spPr>
          <a:xfrm>
            <a:off x="4906564" y="1889250"/>
            <a:ext cx="1029756" cy="1029756"/>
          </a:xfrm>
          <a:prstGeom prst="teardrop">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13" name="Teardrop 12">
            <a:extLst>
              <a:ext uri="{FF2B5EF4-FFF2-40B4-BE49-F238E27FC236}">
                <a16:creationId xmlns:a16="http://schemas.microsoft.com/office/drawing/2014/main" id="{CE8A5911-F87A-498D-BD27-D4131FFDAB63}"/>
              </a:ext>
            </a:extLst>
          </p:cNvPr>
          <p:cNvSpPr/>
          <p:nvPr/>
        </p:nvSpPr>
        <p:spPr>
          <a:xfrm>
            <a:off x="4906564" y="3284594"/>
            <a:ext cx="1029756" cy="1029756"/>
          </a:xfrm>
          <a:prstGeom prst="teardrop">
            <a:avLst/>
          </a:prstGeom>
          <a:solidFill>
            <a:srgbClr val="B5EB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4" name="Teardrop 13">
            <a:extLst>
              <a:ext uri="{FF2B5EF4-FFF2-40B4-BE49-F238E27FC236}">
                <a16:creationId xmlns:a16="http://schemas.microsoft.com/office/drawing/2014/main" id="{4CB83335-C3C9-F5A8-9C7C-470473C9234E}"/>
              </a:ext>
            </a:extLst>
          </p:cNvPr>
          <p:cNvSpPr/>
          <p:nvPr/>
        </p:nvSpPr>
        <p:spPr>
          <a:xfrm>
            <a:off x="4906564" y="4679938"/>
            <a:ext cx="1029756" cy="1029756"/>
          </a:xfrm>
          <a:prstGeom prst="teardrop">
            <a:avLst/>
          </a:prstGeom>
          <a:solidFill>
            <a:srgbClr val="FEBA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5" name="TextBox 14">
            <a:extLst>
              <a:ext uri="{FF2B5EF4-FFF2-40B4-BE49-F238E27FC236}">
                <a16:creationId xmlns:a16="http://schemas.microsoft.com/office/drawing/2014/main" id="{7E6B63BB-4B11-380F-827C-5DB5F50F8BA3}"/>
              </a:ext>
            </a:extLst>
          </p:cNvPr>
          <p:cNvSpPr txBox="1"/>
          <p:nvPr/>
        </p:nvSpPr>
        <p:spPr>
          <a:xfrm>
            <a:off x="6095998" y="3614806"/>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bg1"/>
                </a:solidFill>
                <a:latin typeface="Century Gothic" panose="020B0502020202020204" pitchFamily="34" charset="0"/>
              </a:rPr>
              <a:t>s</a:t>
            </a:r>
            <a:r>
              <a:rPr lang="en-US" sz="1800" b="0" kern="1200" dirty="0">
                <a:solidFill>
                  <a:schemeClr val="bg1"/>
                </a:solidFill>
                <a:latin typeface="Century Gothic" panose="020B0502020202020204" pitchFamily="34" charset="0"/>
                <a:ea typeface="+mn-ea"/>
                <a:cs typeface="+mn-cs"/>
              </a:rPr>
              <a:t>upport@web.com</a:t>
            </a:r>
          </a:p>
        </p:txBody>
      </p:sp>
      <p:sp>
        <p:nvSpPr>
          <p:cNvPr id="16" name="TextBox 15">
            <a:extLst>
              <a:ext uri="{FF2B5EF4-FFF2-40B4-BE49-F238E27FC236}">
                <a16:creationId xmlns:a16="http://schemas.microsoft.com/office/drawing/2014/main" id="{4DFCD0E8-65F0-A2BC-555A-62E43E7A879E}"/>
              </a:ext>
            </a:extLst>
          </p:cNvPr>
          <p:cNvSpPr txBox="1"/>
          <p:nvPr/>
        </p:nvSpPr>
        <p:spPr>
          <a:xfrm>
            <a:off x="6095998" y="4733151"/>
            <a:ext cx="3207753" cy="923330"/>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bg1"/>
                </a:solidFill>
                <a:latin typeface="Century Gothic" panose="020B0502020202020204" pitchFamily="34" charset="0"/>
              </a:rPr>
              <a:t>website.com</a:t>
            </a:r>
          </a:p>
          <a:p>
            <a:pPr marL="0" algn="l" defTabSz="914400" rtl="0" eaLnBrk="1" latinLnBrk="0" hangingPunct="1">
              <a:lnSpc>
                <a:spcPct val="100000"/>
              </a:lnSpc>
            </a:pPr>
            <a:r>
              <a:rPr lang="en-US" sz="1800" b="0" kern="1200" dirty="0">
                <a:solidFill>
                  <a:schemeClr val="bg1"/>
                </a:solidFill>
                <a:latin typeface="Century Gothic" panose="020B0502020202020204" pitchFamily="34" charset="0"/>
                <a:ea typeface="+mn-ea"/>
                <a:cs typeface="+mn-cs"/>
              </a:rPr>
              <a:t>Facebook</a:t>
            </a:r>
          </a:p>
          <a:p>
            <a:pPr marL="0" algn="l" defTabSz="914400" rtl="0" eaLnBrk="1" latinLnBrk="0" hangingPunct="1">
              <a:lnSpc>
                <a:spcPct val="100000"/>
              </a:lnSpc>
            </a:pPr>
            <a:r>
              <a:rPr lang="en-US" dirty="0">
                <a:solidFill>
                  <a:schemeClr val="bg1"/>
                </a:solidFill>
                <a:latin typeface="Century Gothic" panose="020B0502020202020204" pitchFamily="34" charset="0"/>
              </a:rPr>
              <a:t>Instagram</a:t>
            </a:r>
            <a:endParaRPr lang="en-US" sz="1800" b="0" kern="1200" dirty="0">
              <a:solidFill>
                <a:schemeClr val="bg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461687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A99F9"/>
        </a:solidFill>
        <a:effectLst/>
      </p:bgPr>
    </p:bg>
    <p:spTree>
      <p:nvGrpSpPr>
        <p:cNvPr id="1" name=""/>
        <p:cNvGrpSpPr/>
        <p:nvPr/>
      </p:nvGrpSpPr>
      <p:grpSpPr>
        <a:xfrm>
          <a:off x="0" y="0"/>
          <a:ext cx="0" cy="0"/>
          <a:chOff x="0" y="0"/>
          <a:chExt cx="0" cy="0"/>
        </a:xfrm>
      </p:grpSpPr>
      <p:pic>
        <p:nvPicPr>
          <p:cNvPr id="3" name="Picture 2" descr="Layered hosta plant fan pattern">
            <a:extLst>
              <a:ext uri="{FF2B5EF4-FFF2-40B4-BE49-F238E27FC236}">
                <a16:creationId xmlns:a16="http://schemas.microsoft.com/office/drawing/2014/main" id="{773044CE-F15B-36DB-5965-ACF7EB559746}"/>
              </a:ext>
            </a:extLst>
          </p:cNvPr>
          <p:cNvPicPr>
            <a:picLocks noChangeAspect="1"/>
          </p:cNvPicPr>
          <p:nvPr/>
        </p:nvPicPr>
        <p:blipFill rotWithShape="1">
          <a:blip r:embed="rId3" cstate="email">
            <a:alphaModFix amt="10000"/>
            <a:extLst>
              <a:ext uri="{BEBA8EAE-BF5A-486C-A8C5-ECC9F3942E4B}">
                <a14:imgProps xmlns:a14="http://schemas.microsoft.com/office/drawing/2010/main">
                  <a14:imgLayer r:embed="rId4">
                    <a14:imgEffect>
                      <a14:artisticGlowDiffused intensity="2"/>
                    </a14:imgEffect>
                  </a14:imgLayer>
                </a14:imgProps>
              </a:ext>
              <a:ext uri="{28A0092B-C50C-407E-A947-70E740481C1C}">
                <a14:useLocalDpi xmlns:a14="http://schemas.microsoft.com/office/drawing/2010/main"/>
              </a:ext>
            </a:extLst>
          </a:blip>
          <a:srcRect l="12260" t="1" r="12260" b="48525"/>
          <a:stretch/>
        </p:blipFill>
        <p:spPr>
          <a:xfrm>
            <a:off x="0" y="1"/>
            <a:ext cx="12192000" cy="6858000"/>
          </a:xfrm>
          <a:prstGeom prst="rect">
            <a:avLst/>
          </a:prstGeom>
        </p:spPr>
      </p:pic>
      <p:sp>
        <p:nvSpPr>
          <p:cNvPr id="11" name="Google Shape;106;p2">
            <a:extLst>
              <a:ext uri="{FF2B5EF4-FFF2-40B4-BE49-F238E27FC236}">
                <a16:creationId xmlns:a16="http://schemas.microsoft.com/office/drawing/2014/main" id="{5B2483EC-A73C-70CE-A75C-EF1568E4E8B5}"/>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Basic Consulting Proposal Template</a:t>
            </a:r>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2328016" y="3733800"/>
            <a:ext cx="753596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1285600" y="2583603"/>
            <a:ext cx="9620800" cy="984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Consulting Firm Proposal</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5ED470D-B1C6-2960-5A47-E3DAE06EE20B}"/>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Cover Letter</a:t>
            </a:r>
          </a:p>
        </p:txBody>
      </p:sp>
      <p:sp>
        <p:nvSpPr>
          <p:cNvPr id="2" name="Google Shape;90;p1">
            <a:extLst>
              <a:ext uri="{FF2B5EF4-FFF2-40B4-BE49-F238E27FC236}">
                <a16:creationId xmlns:a16="http://schemas.microsoft.com/office/drawing/2014/main" id="{9C6A0282-935C-1D5C-0590-0C754ADB7740}"/>
              </a:ext>
            </a:extLst>
          </p:cNvPr>
          <p:cNvSpPr txBox="1"/>
          <p:nvPr/>
        </p:nvSpPr>
        <p:spPr>
          <a:xfrm>
            <a:off x="723900" y="1364279"/>
            <a:ext cx="10744200" cy="232367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Dear [Client, First Name],</a:t>
            </a:r>
          </a:p>
          <a:p>
            <a:pPr marL="0" marR="0" lvl="0" indent="0" rtl="0">
              <a:spcBef>
                <a:spcPts val="2400"/>
              </a:spcBef>
              <a:spcAft>
                <a:spcPts val="0"/>
              </a:spcAft>
              <a:buNone/>
            </a:pPr>
            <a:r>
              <a:rPr lang="en-US" sz="1600" i="0" u="none" strike="noStrike" cap="none" dirty="0">
                <a:solidFill>
                  <a:schemeClr val="tx1">
                    <a:lumMod val="65000"/>
                    <a:lumOff val="35000"/>
                  </a:schemeClr>
                </a:solidFill>
                <a:latin typeface="Century Gothic"/>
                <a:ea typeface="Century Gothic"/>
                <a:cs typeface="Century Gothic"/>
                <a:sym typeface="Century Gothic"/>
              </a:rPr>
              <a:t>[Write your cover letter here.]</a:t>
            </a:r>
          </a:p>
          <a:p>
            <a:pPr marL="0" marR="0" lvl="0" indent="0" rtl="0">
              <a:spcBef>
                <a:spcPts val="2400"/>
              </a:spcBef>
              <a:spcAft>
                <a:spcPts val="0"/>
              </a:spcAft>
              <a:buNone/>
            </a:pPr>
            <a:r>
              <a:rPr lang="en-US" sz="1600" b="1" i="0" u="none" strike="noStrike" cap="none" dirty="0">
                <a:solidFill>
                  <a:schemeClr val="tx1">
                    <a:lumMod val="65000"/>
                    <a:lumOff val="35000"/>
                  </a:schemeClr>
                </a:solidFill>
                <a:latin typeface="Century Gothic"/>
                <a:ea typeface="Century Gothic"/>
                <a:cs typeface="Century Gothic"/>
                <a:sym typeface="Century Gothic"/>
              </a:rPr>
              <a:t>Sincerely,</a:t>
            </a:r>
          </a:p>
          <a:p>
            <a:pPr marL="0" marR="0" lvl="0" indent="0" rtl="0">
              <a:spcBef>
                <a:spcPts val="240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[Signed name or signature]</a:t>
            </a:r>
          </a:p>
          <a:p>
            <a:pPr marL="0" marR="0" lvl="0" indent="0" rtl="0">
              <a:spcBef>
                <a:spcPts val="600"/>
              </a:spcBef>
              <a:spcAft>
                <a:spcPts val="0"/>
              </a:spcAft>
              <a:buNone/>
            </a:pPr>
            <a:r>
              <a:rPr lang="en-US" sz="1600" i="0" u="none" strike="noStrike" cap="none" dirty="0">
                <a:solidFill>
                  <a:schemeClr val="tx1">
                    <a:lumMod val="65000"/>
                    <a:lumOff val="35000"/>
                  </a:schemeClr>
                </a:solidFill>
                <a:latin typeface="Century Gothic"/>
                <a:ea typeface="Century Gothic"/>
                <a:cs typeface="Century Gothic"/>
                <a:sym typeface="Century Gothic"/>
              </a:rPr>
              <a:t>[Title, </a:t>
            </a:r>
            <a:r>
              <a:rPr lang="en-US" sz="1600" dirty="0">
                <a:solidFill>
                  <a:schemeClr val="tx1">
                    <a:lumMod val="65000"/>
                    <a:lumOff val="35000"/>
                  </a:schemeClr>
                </a:solidFill>
                <a:latin typeface="Century Gothic"/>
                <a:ea typeface="Century Gothic"/>
                <a:cs typeface="Century Gothic"/>
                <a:sym typeface="Century Gothic"/>
              </a:rPr>
              <a:t>Company Name]</a:t>
            </a:r>
            <a:endParaRPr lang="en-US" sz="1600" i="0" u="none" strike="noStrike" cap="none" dirty="0">
              <a:solidFill>
                <a:schemeClr val="tx1">
                  <a:lumMod val="65000"/>
                  <a:lumOff val="35000"/>
                </a:schemeClr>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A99F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25620A-1B09-4A4F-8FC2-158643B4A59C}"/>
              </a:ext>
            </a:extLst>
          </p:cNvPr>
          <p:cNvSpPr txBox="1"/>
          <p:nvPr/>
        </p:nvSpPr>
        <p:spPr>
          <a:xfrm>
            <a:off x="3147327" y="1828800"/>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bg1"/>
                </a:solidFill>
                <a:latin typeface="Century Gothic" panose="020B0502020202020204" pitchFamily="34" charset="0"/>
              </a:rPr>
              <a:t>Overview &amp; Goals</a:t>
            </a:r>
            <a:endParaRPr lang="en-US" sz="1800" b="0" kern="1200" dirty="0">
              <a:solidFill>
                <a:schemeClr val="bg1"/>
              </a:solidFill>
              <a:latin typeface="Century Gothic" panose="020B0502020202020204" pitchFamily="34" charset="0"/>
              <a:ea typeface="+mn-ea"/>
              <a:cs typeface="+mn-cs"/>
            </a:endParaRPr>
          </a:p>
        </p:txBody>
      </p:sp>
      <p:sp>
        <p:nvSpPr>
          <p:cNvPr id="4" name="Google Shape;90;p1">
            <a:extLst>
              <a:ext uri="{FF2B5EF4-FFF2-40B4-BE49-F238E27FC236}">
                <a16:creationId xmlns:a16="http://schemas.microsoft.com/office/drawing/2014/main" id="{726D7202-4017-5BA0-4B5B-C6965FC557EE}"/>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Table of Contents</a:t>
            </a:r>
          </a:p>
        </p:txBody>
      </p:sp>
      <p:sp>
        <p:nvSpPr>
          <p:cNvPr id="5" name="Teardrop 4">
            <a:extLst>
              <a:ext uri="{FF2B5EF4-FFF2-40B4-BE49-F238E27FC236}">
                <a16:creationId xmlns:a16="http://schemas.microsoft.com/office/drawing/2014/main" id="{A8DDF79F-C6CB-E9FE-E672-1812E7DCAD46}"/>
              </a:ext>
            </a:extLst>
          </p:cNvPr>
          <p:cNvSpPr/>
          <p:nvPr/>
        </p:nvSpPr>
        <p:spPr>
          <a:xfrm>
            <a:off x="2591160" y="1774706"/>
            <a:ext cx="477520" cy="477520"/>
          </a:xfrm>
          <a:prstGeom prst="teardrop">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AA99F9"/>
                </a:solidFill>
                <a:latin typeface="Century Gothic" panose="020B0502020202020204" pitchFamily="34" charset="0"/>
              </a:rPr>
              <a:t>1</a:t>
            </a:r>
          </a:p>
        </p:txBody>
      </p:sp>
      <p:sp>
        <p:nvSpPr>
          <p:cNvPr id="2" name="TextBox 1">
            <a:extLst>
              <a:ext uri="{FF2B5EF4-FFF2-40B4-BE49-F238E27FC236}">
                <a16:creationId xmlns:a16="http://schemas.microsoft.com/office/drawing/2014/main" id="{CA8CF9D7-05DF-CA26-3BFF-33D67EA61C83}"/>
              </a:ext>
            </a:extLst>
          </p:cNvPr>
          <p:cNvSpPr txBox="1"/>
          <p:nvPr/>
        </p:nvSpPr>
        <p:spPr>
          <a:xfrm>
            <a:off x="3147327" y="2594298"/>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bg1"/>
                </a:solidFill>
                <a:latin typeface="Century Gothic" panose="020B0502020202020204" pitchFamily="34" charset="0"/>
              </a:rPr>
              <a:t>Leadership</a:t>
            </a:r>
            <a:endParaRPr lang="en-US" sz="1800" b="0" kern="1200" dirty="0">
              <a:solidFill>
                <a:schemeClr val="bg1"/>
              </a:solidFill>
              <a:latin typeface="Century Gothic" panose="020B0502020202020204" pitchFamily="34" charset="0"/>
              <a:ea typeface="+mn-ea"/>
              <a:cs typeface="+mn-cs"/>
            </a:endParaRPr>
          </a:p>
        </p:txBody>
      </p:sp>
      <p:sp>
        <p:nvSpPr>
          <p:cNvPr id="6" name="Teardrop 5">
            <a:extLst>
              <a:ext uri="{FF2B5EF4-FFF2-40B4-BE49-F238E27FC236}">
                <a16:creationId xmlns:a16="http://schemas.microsoft.com/office/drawing/2014/main" id="{950C0D24-C82C-C8E9-DD8A-54F2857BDBD4}"/>
              </a:ext>
            </a:extLst>
          </p:cNvPr>
          <p:cNvSpPr/>
          <p:nvPr/>
        </p:nvSpPr>
        <p:spPr>
          <a:xfrm>
            <a:off x="2591160" y="2540204"/>
            <a:ext cx="477520" cy="477520"/>
          </a:xfrm>
          <a:prstGeom prst="teardrop">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AA99F9"/>
                </a:solidFill>
                <a:latin typeface="Century Gothic" panose="020B0502020202020204" pitchFamily="34" charset="0"/>
              </a:rPr>
              <a:t>2</a:t>
            </a:r>
          </a:p>
        </p:txBody>
      </p:sp>
      <p:sp>
        <p:nvSpPr>
          <p:cNvPr id="7" name="TextBox 6">
            <a:extLst>
              <a:ext uri="{FF2B5EF4-FFF2-40B4-BE49-F238E27FC236}">
                <a16:creationId xmlns:a16="http://schemas.microsoft.com/office/drawing/2014/main" id="{4CD025BB-2F5F-4DCA-4EA1-F3DAC9B41E00}"/>
              </a:ext>
            </a:extLst>
          </p:cNvPr>
          <p:cNvSpPr txBox="1"/>
          <p:nvPr/>
        </p:nvSpPr>
        <p:spPr>
          <a:xfrm>
            <a:off x="3147327" y="3359796"/>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bg1"/>
                </a:solidFill>
                <a:latin typeface="Century Gothic" panose="020B0502020202020204" pitchFamily="34" charset="0"/>
              </a:rPr>
              <a:t>Project Summary</a:t>
            </a:r>
          </a:p>
        </p:txBody>
      </p:sp>
      <p:sp>
        <p:nvSpPr>
          <p:cNvPr id="8" name="Teardrop 7">
            <a:extLst>
              <a:ext uri="{FF2B5EF4-FFF2-40B4-BE49-F238E27FC236}">
                <a16:creationId xmlns:a16="http://schemas.microsoft.com/office/drawing/2014/main" id="{59E7C699-1DA2-6091-9470-64A525F69F87}"/>
              </a:ext>
            </a:extLst>
          </p:cNvPr>
          <p:cNvSpPr/>
          <p:nvPr/>
        </p:nvSpPr>
        <p:spPr>
          <a:xfrm>
            <a:off x="2591160" y="3305702"/>
            <a:ext cx="477520" cy="477520"/>
          </a:xfrm>
          <a:prstGeom prst="teardrop">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AA99F9"/>
                </a:solidFill>
                <a:latin typeface="Century Gothic" panose="020B0502020202020204" pitchFamily="34" charset="0"/>
              </a:rPr>
              <a:t>3</a:t>
            </a:r>
          </a:p>
        </p:txBody>
      </p:sp>
      <p:sp>
        <p:nvSpPr>
          <p:cNvPr id="9" name="TextBox 8">
            <a:extLst>
              <a:ext uri="{FF2B5EF4-FFF2-40B4-BE49-F238E27FC236}">
                <a16:creationId xmlns:a16="http://schemas.microsoft.com/office/drawing/2014/main" id="{4D27D415-C337-F912-9BE9-89B07E7F0160}"/>
              </a:ext>
            </a:extLst>
          </p:cNvPr>
          <p:cNvSpPr txBox="1"/>
          <p:nvPr/>
        </p:nvSpPr>
        <p:spPr>
          <a:xfrm>
            <a:off x="3147327" y="4071200"/>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bg1"/>
                </a:solidFill>
                <a:latin typeface="Century Gothic" panose="020B0502020202020204" pitchFamily="34" charset="0"/>
              </a:rPr>
              <a:t>Key Deliverables</a:t>
            </a:r>
          </a:p>
        </p:txBody>
      </p:sp>
      <p:sp>
        <p:nvSpPr>
          <p:cNvPr id="10" name="Teardrop 9">
            <a:extLst>
              <a:ext uri="{FF2B5EF4-FFF2-40B4-BE49-F238E27FC236}">
                <a16:creationId xmlns:a16="http://schemas.microsoft.com/office/drawing/2014/main" id="{45F06F41-A45A-8787-35D4-133BB6E31A42}"/>
              </a:ext>
            </a:extLst>
          </p:cNvPr>
          <p:cNvSpPr/>
          <p:nvPr/>
        </p:nvSpPr>
        <p:spPr>
          <a:xfrm>
            <a:off x="2591160" y="4017106"/>
            <a:ext cx="477520" cy="477520"/>
          </a:xfrm>
          <a:prstGeom prst="teardrop">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AA99F9"/>
                </a:solidFill>
                <a:latin typeface="Century Gothic" panose="020B0502020202020204" pitchFamily="34" charset="0"/>
              </a:rPr>
              <a:t>4</a:t>
            </a:r>
          </a:p>
        </p:txBody>
      </p:sp>
      <p:sp>
        <p:nvSpPr>
          <p:cNvPr id="11" name="TextBox 10">
            <a:extLst>
              <a:ext uri="{FF2B5EF4-FFF2-40B4-BE49-F238E27FC236}">
                <a16:creationId xmlns:a16="http://schemas.microsoft.com/office/drawing/2014/main" id="{6D447563-AAE8-169F-8952-8B16381E690C}"/>
              </a:ext>
            </a:extLst>
          </p:cNvPr>
          <p:cNvSpPr txBox="1"/>
          <p:nvPr/>
        </p:nvSpPr>
        <p:spPr>
          <a:xfrm>
            <a:off x="3147327" y="4728510"/>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bg1"/>
                </a:solidFill>
                <a:latin typeface="Century Gothic" panose="020B0502020202020204" pitchFamily="34" charset="0"/>
              </a:rPr>
              <a:t>Results</a:t>
            </a:r>
          </a:p>
        </p:txBody>
      </p:sp>
      <p:sp>
        <p:nvSpPr>
          <p:cNvPr id="12" name="Teardrop 11">
            <a:extLst>
              <a:ext uri="{FF2B5EF4-FFF2-40B4-BE49-F238E27FC236}">
                <a16:creationId xmlns:a16="http://schemas.microsoft.com/office/drawing/2014/main" id="{9C66C995-AF7B-7307-313E-EE767EF3BA57}"/>
              </a:ext>
            </a:extLst>
          </p:cNvPr>
          <p:cNvSpPr/>
          <p:nvPr/>
        </p:nvSpPr>
        <p:spPr>
          <a:xfrm>
            <a:off x="2591160" y="4674416"/>
            <a:ext cx="477520" cy="477520"/>
          </a:xfrm>
          <a:prstGeom prst="teardrop">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AA99F9"/>
                </a:solidFill>
                <a:latin typeface="Century Gothic" panose="020B0502020202020204" pitchFamily="34" charset="0"/>
              </a:rPr>
              <a:t>5</a:t>
            </a:r>
          </a:p>
        </p:txBody>
      </p:sp>
      <p:sp>
        <p:nvSpPr>
          <p:cNvPr id="13" name="TextBox 12">
            <a:extLst>
              <a:ext uri="{FF2B5EF4-FFF2-40B4-BE49-F238E27FC236}">
                <a16:creationId xmlns:a16="http://schemas.microsoft.com/office/drawing/2014/main" id="{94CE1EE5-8132-E2C0-8B5B-88C1670583CC}"/>
              </a:ext>
            </a:extLst>
          </p:cNvPr>
          <p:cNvSpPr txBox="1"/>
          <p:nvPr/>
        </p:nvSpPr>
        <p:spPr>
          <a:xfrm>
            <a:off x="7812024" y="1825528"/>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bg1"/>
                </a:solidFill>
                <a:latin typeface="Century Gothic" panose="020B0502020202020204" pitchFamily="34" charset="0"/>
              </a:rPr>
              <a:t>Timeline</a:t>
            </a:r>
          </a:p>
        </p:txBody>
      </p:sp>
      <p:sp>
        <p:nvSpPr>
          <p:cNvPr id="14" name="Teardrop 13">
            <a:extLst>
              <a:ext uri="{FF2B5EF4-FFF2-40B4-BE49-F238E27FC236}">
                <a16:creationId xmlns:a16="http://schemas.microsoft.com/office/drawing/2014/main" id="{245F76A7-7BB4-AC88-4320-3C1F2DE568D2}"/>
              </a:ext>
            </a:extLst>
          </p:cNvPr>
          <p:cNvSpPr/>
          <p:nvPr/>
        </p:nvSpPr>
        <p:spPr>
          <a:xfrm>
            <a:off x="7255857" y="1771434"/>
            <a:ext cx="477520" cy="477520"/>
          </a:xfrm>
          <a:prstGeom prst="teardrop">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AA99F9"/>
                </a:solidFill>
                <a:latin typeface="Century Gothic" panose="020B0502020202020204" pitchFamily="34" charset="0"/>
              </a:rPr>
              <a:t>6</a:t>
            </a:r>
          </a:p>
        </p:txBody>
      </p:sp>
      <p:sp>
        <p:nvSpPr>
          <p:cNvPr id="15" name="TextBox 14">
            <a:extLst>
              <a:ext uri="{FF2B5EF4-FFF2-40B4-BE49-F238E27FC236}">
                <a16:creationId xmlns:a16="http://schemas.microsoft.com/office/drawing/2014/main" id="{F2CA749D-80F1-4082-AB2E-8B9D5AD9BE43}"/>
              </a:ext>
            </a:extLst>
          </p:cNvPr>
          <p:cNvSpPr txBox="1"/>
          <p:nvPr/>
        </p:nvSpPr>
        <p:spPr>
          <a:xfrm>
            <a:off x="7812024" y="2602584"/>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bg1"/>
                </a:solidFill>
                <a:latin typeface="Century Gothic" panose="020B0502020202020204" pitchFamily="34" charset="0"/>
              </a:rPr>
              <a:t>Investment</a:t>
            </a:r>
          </a:p>
        </p:txBody>
      </p:sp>
      <p:sp>
        <p:nvSpPr>
          <p:cNvPr id="16" name="Teardrop 15">
            <a:extLst>
              <a:ext uri="{FF2B5EF4-FFF2-40B4-BE49-F238E27FC236}">
                <a16:creationId xmlns:a16="http://schemas.microsoft.com/office/drawing/2014/main" id="{26E8B259-C492-C5D5-059D-FE218FC97461}"/>
              </a:ext>
            </a:extLst>
          </p:cNvPr>
          <p:cNvSpPr/>
          <p:nvPr/>
        </p:nvSpPr>
        <p:spPr>
          <a:xfrm>
            <a:off x="7255857" y="2548490"/>
            <a:ext cx="477520" cy="477520"/>
          </a:xfrm>
          <a:prstGeom prst="teardrop">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AA99F9"/>
                </a:solidFill>
                <a:latin typeface="Century Gothic" panose="020B0502020202020204" pitchFamily="34" charset="0"/>
              </a:rPr>
              <a:t>7</a:t>
            </a:r>
          </a:p>
        </p:txBody>
      </p:sp>
      <p:sp>
        <p:nvSpPr>
          <p:cNvPr id="17" name="TextBox 16">
            <a:extLst>
              <a:ext uri="{FF2B5EF4-FFF2-40B4-BE49-F238E27FC236}">
                <a16:creationId xmlns:a16="http://schemas.microsoft.com/office/drawing/2014/main" id="{064986A5-8E1A-1A52-1688-C0742AD257ED}"/>
              </a:ext>
            </a:extLst>
          </p:cNvPr>
          <p:cNvSpPr txBox="1"/>
          <p:nvPr/>
        </p:nvSpPr>
        <p:spPr>
          <a:xfrm>
            <a:off x="7812024" y="3363939"/>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bg1"/>
                </a:solidFill>
                <a:latin typeface="Century Gothic" panose="020B0502020202020204" pitchFamily="34" charset="0"/>
              </a:rPr>
              <a:t>Next Steps</a:t>
            </a:r>
          </a:p>
        </p:txBody>
      </p:sp>
      <p:sp>
        <p:nvSpPr>
          <p:cNvPr id="18" name="Teardrop 17">
            <a:extLst>
              <a:ext uri="{FF2B5EF4-FFF2-40B4-BE49-F238E27FC236}">
                <a16:creationId xmlns:a16="http://schemas.microsoft.com/office/drawing/2014/main" id="{16CD85FA-8182-AA82-F50F-A6D35F94D0F4}"/>
              </a:ext>
            </a:extLst>
          </p:cNvPr>
          <p:cNvSpPr/>
          <p:nvPr/>
        </p:nvSpPr>
        <p:spPr>
          <a:xfrm>
            <a:off x="7255857" y="3309845"/>
            <a:ext cx="477520" cy="477520"/>
          </a:xfrm>
          <a:prstGeom prst="teardrop">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AA99F9"/>
                </a:solidFill>
                <a:latin typeface="Century Gothic" panose="020B0502020202020204" pitchFamily="34" charset="0"/>
              </a:rPr>
              <a:t>8</a:t>
            </a:r>
          </a:p>
        </p:txBody>
      </p:sp>
      <p:sp>
        <p:nvSpPr>
          <p:cNvPr id="19" name="TextBox 18">
            <a:extLst>
              <a:ext uri="{FF2B5EF4-FFF2-40B4-BE49-F238E27FC236}">
                <a16:creationId xmlns:a16="http://schemas.microsoft.com/office/drawing/2014/main" id="{C974EA61-D03B-D683-D418-AE2A4191EB8E}"/>
              </a:ext>
            </a:extLst>
          </p:cNvPr>
          <p:cNvSpPr txBox="1"/>
          <p:nvPr/>
        </p:nvSpPr>
        <p:spPr>
          <a:xfrm>
            <a:off x="7812024" y="4071200"/>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bg1"/>
                </a:solidFill>
                <a:latin typeface="Century Gothic" panose="020B0502020202020204" pitchFamily="34" charset="0"/>
              </a:rPr>
              <a:t>Contact Us</a:t>
            </a:r>
          </a:p>
        </p:txBody>
      </p:sp>
      <p:sp>
        <p:nvSpPr>
          <p:cNvPr id="20" name="Teardrop 19">
            <a:extLst>
              <a:ext uri="{FF2B5EF4-FFF2-40B4-BE49-F238E27FC236}">
                <a16:creationId xmlns:a16="http://schemas.microsoft.com/office/drawing/2014/main" id="{A1132DB0-87F8-AAA5-1725-043DC901A47F}"/>
              </a:ext>
            </a:extLst>
          </p:cNvPr>
          <p:cNvSpPr/>
          <p:nvPr/>
        </p:nvSpPr>
        <p:spPr>
          <a:xfrm>
            <a:off x="7255857" y="4017106"/>
            <a:ext cx="477520" cy="477520"/>
          </a:xfrm>
          <a:prstGeom prst="teardrop">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AA99F9"/>
                </a:solidFill>
                <a:latin typeface="Century Gothic" panose="020B0502020202020204" pitchFamily="34" charset="0"/>
              </a:rPr>
              <a:t>9</a:t>
            </a:r>
          </a:p>
        </p:txBody>
      </p:sp>
    </p:spTree>
    <p:extLst>
      <p:ext uri="{BB962C8B-B14F-4D97-AF65-F5344CB8AC3E}">
        <p14:creationId xmlns:p14="http://schemas.microsoft.com/office/powerpoint/2010/main" val="131302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B5517FCE-2168-B72D-9CF8-9850328648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9A3A287-BB0C-A98E-D9CB-933437E49E42}"/>
              </a:ext>
            </a:extLst>
          </p:cNvPr>
          <p:cNvSpPr txBox="1"/>
          <p:nvPr/>
        </p:nvSpPr>
        <p:spPr>
          <a:xfrm>
            <a:off x="567018" y="4564085"/>
            <a:ext cx="2539163" cy="369332"/>
          </a:xfrm>
          <a:prstGeom prst="rect">
            <a:avLst/>
          </a:prstGeom>
          <a:noFill/>
        </p:spPr>
        <p:txBody>
          <a:bodyPr wrap="square" rtlCol="0">
            <a:spAutoFit/>
          </a:bodyPr>
          <a:lstStyle/>
          <a:p>
            <a:pPr marL="0" algn="ctr"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Background/Context</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4" name="Google Shape;90;p1">
            <a:extLst>
              <a:ext uri="{FF2B5EF4-FFF2-40B4-BE49-F238E27FC236}">
                <a16:creationId xmlns:a16="http://schemas.microsoft.com/office/drawing/2014/main" id="{245402FE-6C34-7ED4-DB9E-CF44BC60DD68}"/>
              </a:ext>
            </a:extLst>
          </p:cNvPr>
          <p:cNvSpPr txBox="1"/>
          <p:nvPr/>
        </p:nvSpPr>
        <p:spPr>
          <a:xfrm>
            <a:off x="1285600" y="362918"/>
            <a:ext cx="9620800"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Overview &amp; Goals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Clearly state the project scope and ultimate goal or outcome.</a:t>
            </a:r>
            <a:endParaRPr lang="en-US" sz="1600" i="0" u="none" strike="noStrike" cap="none" dirty="0">
              <a:solidFill>
                <a:schemeClr val="tx1">
                  <a:lumMod val="65000"/>
                  <a:lumOff val="35000"/>
                </a:schemeClr>
              </a:solidFill>
              <a:latin typeface="Century Gothic"/>
              <a:ea typeface="Century Gothic"/>
              <a:cs typeface="Century Gothic"/>
              <a:sym typeface="Century Gothic"/>
            </a:endParaRPr>
          </a:p>
        </p:txBody>
      </p:sp>
      <p:sp>
        <p:nvSpPr>
          <p:cNvPr id="5" name="Teardrop 4">
            <a:extLst>
              <a:ext uri="{FF2B5EF4-FFF2-40B4-BE49-F238E27FC236}">
                <a16:creationId xmlns:a16="http://schemas.microsoft.com/office/drawing/2014/main" id="{7DBB4702-711E-936A-67D0-4E2BC5F62F76}"/>
              </a:ext>
            </a:extLst>
          </p:cNvPr>
          <p:cNvSpPr/>
          <p:nvPr/>
        </p:nvSpPr>
        <p:spPr>
          <a:xfrm>
            <a:off x="1011280" y="2750066"/>
            <a:ext cx="1599840" cy="1599840"/>
          </a:xfrm>
          <a:prstGeom prst="teardrop">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pic>
        <p:nvPicPr>
          <p:cNvPr id="6" name="Graphic 5">
            <a:extLst>
              <a:ext uri="{FF2B5EF4-FFF2-40B4-BE49-F238E27FC236}">
                <a16:creationId xmlns:a16="http://schemas.microsoft.com/office/drawing/2014/main" id="{15B7D036-CDFD-DB5A-F3BF-4172F35F1D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8663" y="3057471"/>
            <a:ext cx="924069" cy="924069"/>
          </a:xfrm>
          <a:prstGeom prst="rect">
            <a:avLst/>
          </a:prstGeom>
        </p:spPr>
      </p:pic>
      <p:sp>
        <p:nvSpPr>
          <p:cNvPr id="7" name="Teardrop 6">
            <a:extLst>
              <a:ext uri="{FF2B5EF4-FFF2-40B4-BE49-F238E27FC236}">
                <a16:creationId xmlns:a16="http://schemas.microsoft.com/office/drawing/2014/main" id="{5BD93A89-C374-DE66-4D9E-7292DAFC2248}"/>
              </a:ext>
            </a:extLst>
          </p:cNvPr>
          <p:cNvSpPr/>
          <p:nvPr/>
        </p:nvSpPr>
        <p:spPr>
          <a:xfrm>
            <a:off x="3859756" y="2750066"/>
            <a:ext cx="1599840" cy="1599840"/>
          </a:xfrm>
          <a:prstGeom prst="teardrop">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8" name="Teardrop 7">
            <a:extLst>
              <a:ext uri="{FF2B5EF4-FFF2-40B4-BE49-F238E27FC236}">
                <a16:creationId xmlns:a16="http://schemas.microsoft.com/office/drawing/2014/main" id="{FAD8AF2E-2615-D292-8FB6-06B2A784859A}"/>
              </a:ext>
            </a:extLst>
          </p:cNvPr>
          <p:cNvSpPr/>
          <p:nvPr/>
        </p:nvSpPr>
        <p:spPr>
          <a:xfrm>
            <a:off x="6708233" y="2750066"/>
            <a:ext cx="1599840" cy="1599840"/>
          </a:xfrm>
          <a:prstGeom prst="teardrop">
            <a:avLst/>
          </a:prstGeom>
          <a:solidFill>
            <a:srgbClr val="B5EB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9" name="Teardrop 8">
            <a:extLst>
              <a:ext uri="{FF2B5EF4-FFF2-40B4-BE49-F238E27FC236}">
                <a16:creationId xmlns:a16="http://schemas.microsoft.com/office/drawing/2014/main" id="{6980764A-55EA-13F6-27BA-2151D117D2AF}"/>
              </a:ext>
            </a:extLst>
          </p:cNvPr>
          <p:cNvSpPr/>
          <p:nvPr/>
        </p:nvSpPr>
        <p:spPr>
          <a:xfrm>
            <a:off x="9556710" y="2750066"/>
            <a:ext cx="1599840" cy="1599840"/>
          </a:xfrm>
          <a:prstGeom prst="teardrop">
            <a:avLst/>
          </a:prstGeom>
          <a:solidFill>
            <a:srgbClr val="FEBA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10" name="TextBox 9">
            <a:extLst>
              <a:ext uri="{FF2B5EF4-FFF2-40B4-BE49-F238E27FC236}">
                <a16:creationId xmlns:a16="http://schemas.microsoft.com/office/drawing/2014/main" id="{7923A940-1C08-3628-9CC9-77E994FDD132}"/>
              </a:ext>
            </a:extLst>
          </p:cNvPr>
          <p:cNvSpPr txBox="1"/>
          <p:nvPr/>
        </p:nvSpPr>
        <p:spPr>
          <a:xfrm>
            <a:off x="3390094" y="4564085"/>
            <a:ext cx="2539163" cy="369332"/>
          </a:xfrm>
          <a:prstGeom prst="rect">
            <a:avLst/>
          </a:prstGeom>
          <a:noFill/>
        </p:spPr>
        <p:txBody>
          <a:bodyPr wrap="square" rtlCol="0">
            <a:spAutoFit/>
          </a:bodyPr>
          <a:lstStyle/>
          <a:p>
            <a:pPr marL="0" algn="ctr"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Overview</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0B5DD0F2-DC16-C4F2-C0C1-C25982341904}"/>
              </a:ext>
            </a:extLst>
          </p:cNvPr>
          <p:cNvSpPr txBox="1"/>
          <p:nvPr/>
        </p:nvSpPr>
        <p:spPr>
          <a:xfrm>
            <a:off x="6238571" y="4564085"/>
            <a:ext cx="2539163" cy="369332"/>
          </a:xfrm>
          <a:prstGeom prst="rect">
            <a:avLst/>
          </a:prstGeom>
          <a:noFill/>
        </p:spPr>
        <p:txBody>
          <a:bodyPr wrap="square" rtlCol="0">
            <a:spAutoFit/>
          </a:bodyPr>
          <a:lstStyle/>
          <a:p>
            <a:pPr marL="0" algn="ctr"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Project Scope</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50EEC010-C4B2-6409-81CC-19BA0BD74336}"/>
              </a:ext>
            </a:extLst>
          </p:cNvPr>
          <p:cNvSpPr txBox="1"/>
          <p:nvPr/>
        </p:nvSpPr>
        <p:spPr>
          <a:xfrm>
            <a:off x="9087048" y="4564085"/>
            <a:ext cx="2539163" cy="369332"/>
          </a:xfrm>
          <a:prstGeom prst="rect">
            <a:avLst/>
          </a:prstGeom>
          <a:noFill/>
        </p:spPr>
        <p:txBody>
          <a:bodyPr wrap="square" rtlCol="0">
            <a:spAutoFit/>
          </a:bodyPr>
          <a:lstStyle/>
          <a:p>
            <a:pPr marL="0" algn="ctr"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Goals</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pic>
        <p:nvPicPr>
          <p:cNvPr id="14" name="Graphic 13">
            <a:extLst>
              <a:ext uri="{FF2B5EF4-FFF2-40B4-BE49-F238E27FC236}">
                <a16:creationId xmlns:a16="http://schemas.microsoft.com/office/drawing/2014/main" id="{AA15986B-C488-67D8-F4DB-A08F8276CB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8280" y="3057471"/>
            <a:ext cx="924069" cy="924069"/>
          </a:xfrm>
          <a:prstGeom prst="rect">
            <a:avLst/>
          </a:prstGeom>
        </p:spPr>
      </p:pic>
      <p:pic>
        <p:nvPicPr>
          <p:cNvPr id="16" name="Graphic 15">
            <a:extLst>
              <a:ext uri="{FF2B5EF4-FFF2-40B4-BE49-F238E27FC236}">
                <a16:creationId xmlns:a16="http://schemas.microsoft.com/office/drawing/2014/main" id="{A2F23428-C6BC-0D15-CBB8-42B4BED713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71602" y="3057470"/>
            <a:ext cx="924069" cy="924069"/>
          </a:xfrm>
          <a:prstGeom prst="rect">
            <a:avLst/>
          </a:prstGeom>
        </p:spPr>
      </p:pic>
      <p:pic>
        <p:nvPicPr>
          <p:cNvPr id="18" name="Graphic 17">
            <a:extLst>
              <a:ext uri="{FF2B5EF4-FFF2-40B4-BE49-F238E27FC236}">
                <a16:creationId xmlns:a16="http://schemas.microsoft.com/office/drawing/2014/main" id="{EB351E6D-1019-5992-C608-1C8776BA911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60388" y="3037149"/>
            <a:ext cx="996371" cy="996371"/>
          </a:xfrm>
          <a:prstGeom prst="rect">
            <a:avLst/>
          </a:prstGeom>
        </p:spPr>
      </p:pic>
    </p:spTree>
    <p:extLst>
      <p:ext uri="{BB962C8B-B14F-4D97-AF65-F5344CB8AC3E}">
        <p14:creationId xmlns:p14="http://schemas.microsoft.com/office/powerpoint/2010/main" val="297477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2EA25CB-7D75-2981-A0CD-4998E8C00E76}"/>
            </a:ext>
          </a:extLst>
        </p:cNvPr>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EA1F5AF1-43BA-9EBB-A633-59A8EA4B6CC1}"/>
              </a:ext>
            </a:extLst>
          </p:cNvPr>
          <p:cNvCxnSpPr>
            <a:cxnSpLocks/>
            <a:stCxn id="19" idx="0"/>
          </p:cNvCxnSpPr>
          <p:nvPr/>
        </p:nvCxnSpPr>
        <p:spPr>
          <a:xfrm>
            <a:off x="3330750" y="5191999"/>
            <a:ext cx="7296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F568ED4-540B-661C-10F2-9B018BD3717C}"/>
              </a:ext>
            </a:extLst>
          </p:cNvPr>
          <p:cNvCxnSpPr/>
          <p:nvPr/>
        </p:nvCxnSpPr>
        <p:spPr>
          <a:xfrm flipV="1">
            <a:off x="4067411" y="4498492"/>
            <a:ext cx="0" cy="14067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BD8CEA-564F-C2A9-B2D7-D40D57C46D85}"/>
              </a:ext>
            </a:extLst>
          </p:cNvPr>
          <p:cNvCxnSpPr/>
          <p:nvPr/>
        </p:nvCxnSpPr>
        <p:spPr>
          <a:xfrm>
            <a:off x="4067411" y="4494296"/>
            <a:ext cx="53108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CAB56C3-49B5-8E19-93F4-60D3AF490F20}"/>
              </a:ext>
            </a:extLst>
          </p:cNvPr>
          <p:cNvCxnSpPr/>
          <p:nvPr/>
        </p:nvCxnSpPr>
        <p:spPr>
          <a:xfrm>
            <a:off x="4067411" y="5905261"/>
            <a:ext cx="53108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580EFBD-8009-3C06-B048-31F221F72D33}"/>
              </a:ext>
            </a:extLst>
          </p:cNvPr>
          <p:cNvCxnSpPr>
            <a:cxnSpLocks/>
          </p:cNvCxnSpPr>
          <p:nvPr/>
        </p:nvCxnSpPr>
        <p:spPr>
          <a:xfrm>
            <a:off x="5461978" y="5905261"/>
            <a:ext cx="7296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5700C85-490A-3600-4743-54C8E84FC234}"/>
              </a:ext>
            </a:extLst>
          </p:cNvPr>
          <p:cNvCxnSpPr>
            <a:cxnSpLocks/>
          </p:cNvCxnSpPr>
          <p:nvPr/>
        </p:nvCxnSpPr>
        <p:spPr>
          <a:xfrm flipV="1">
            <a:off x="6203329" y="4928426"/>
            <a:ext cx="0" cy="11850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58173EB-3104-BE71-D05C-C5AF74D8AE4C}"/>
              </a:ext>
            </a:extLst>
          </p:cNvPr>
          <p:cNvCxnSpPr/>
          <p:nvPr/>
        </p:nvCxnSpPr>
        <p:spPr>
          <a:xfrm>
            <a:off x="6203329" y="4928426"/>
            <a:ext cx="53108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EE95B1E-8C75-09AA-A4D0-5BA9DE39471A}"/>
              </a:ext>
            </a:extLst>
          </p:cNvPr>
          <p:cNvCxnSpPr/>
          <p:nvPr/>
        </p:nvCxnSpPr>
        <p:spPr>
          <a:xfrm>
            <a:off x="6203329" y="6113433"/>
            <a:ext cx="53108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C6FF40A-2AD9-2C58-BF7C-B000D7AB74F8}"/>
              </a:ext>
            </a:extLst>
          </p:cNvPr>
          <p:cNvCxnSpPr>
            <a:cxnSpLocks/>
          </p:cNvCxnSpPr>
          <p:nvPr/>
        </p:nvCxnSpPr>
        <p:spPr>
          <a:xfrm>
            <a:off x="7668261" y="4928426"/>
            <a:ext cx="125606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DAB3D59-6AB1-FC26-3556-4C107F0A2E3C}"/>
              </a:ext>
            </a:extLst>
          </p:cNvPr>
          <p:cNvSpPr txBox="1"/>
          <p:nvPr/>
        </p:nvSpPr>
        <p:spPr>
          <a:xfrm>
            <a:off x="1488334" y="1515953"/>
            <a:ext cx="2407589" cy="954107"/>
          </a:xfrm>
          <a:prstGeom prst="rect">
            <a:avLst/>
          </a:prstGeom>
          <a:noFill/>
        </p:spPr>
        <p:txBody>
          <a:bodyPr wrap="square" rtlCol="0">
            <a:spAutoFit/>
          </a:bodyPr>
          <a:lstStyle/>
          <a:p>
            <a:pPr marL="0" defTabSz="914400" rtl="0" eaLnBrk="1" latinLnBrk="0" hangingPunct="1">
              <a:lnSpc>
                <a:spcPct val="100000"/>
              </a:lnSpc>
            </a:pPr>
            <a:r>
              <a:rPr lang="en-US" sz="1600" b="1" dirty="0">
                <a:solidFill>
                  <a:schemeClr val="tx1">
                    <a:lumMod val="65000"/>
                    <a:lumOff val="35000"/>
                  </a:schemeClr>
                </a:solidFill>
                <a:latin typeface="Century Gothic" panose="020B0502020202020204" pitchFamily="34" charset="0"/>
              </a:rPr>
              <a:t>Team Member 1</a:t>
            </a:r>
          </a:p>
          <a:p>
            <a:pPr marL="0" defTabSz="914400" rtl="0" eaLnBrk="1" latinLnBrk="0" hangingPunct="1">
              <a:lnSpc>
                <a:spcPct val="100000"/>
              </a:lnSpc>
              <a:spcBef>
                <a:spcPts val="600"/>
              </a:spcBef>
            </a:pPr>
            <a:r>
              <a:rPr lang="en-US" sz="1100" b="0" kern="1200" dirty="0">
                <a:solidFill>
                  <a:schemeClr val="tx1">
                    <a:lumMod val="65000"/>
                    <a:lumOff val="35000"/>
                  </a:schemeClr>
                </a:solidFill>
                <a:latin typeface="Century Gothic" panose="020B0502020202020204" pitchFamily="34" charset="0"/>
                <a:ea typeface="+mn-ea"/>
                <a:cs typeface="+mn-cs"/>
              </a:rPr>
              <a:t>Brief bio, including any relevant details that make them perfect for the job.</a:t>
            </a:r>
          </a:p>
        </p:txBody>
      </p:sp>
      <p:sp>
        <p:nvSpPr>
          <p:cNvPr id="4" name="Google Shape;90;p1">
            <a:extLst>
              <a:ext uri="{FF2B5EF4-FFF2-40B4-BE49-F238E27FC236}">
                <a16:creationId xmlns:a16="http://schemas.microsoft.com/office/drawing/2014/main" id="{3B187EEF-15D6-C0C2-A5E6-860ADDC02BEB}"/>
              </a:ext>
            </a:extLst>
          </p:cNvPr>
          <p:cNvSpPr txBox="1"/>
          <p:nvPr/>
        </p:nvSpPr>
        <p:spPr>
          <a:xfrm>
            <a:off x="1285600" y="362918"/>
            <a:ext cx="9620800"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Leadership</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Introduce the team that will be working with the client, including a short bio on each member.</a:t>
            </a:r>
            <a:endParaRPr lang="en-US" sz="1600" i="0" u="none" strike="noStrike" cap="none" dirty="0">
              <a:solidFill>
                <a:schemeClr val="tx1">
                  <a:lumMod val="65000"/>
                  <a:lumOff val="35000"/>
                </a:schemeClr>
              </a:solidFill>
              <a:latin typeface="Century Gothic"/>
              <a:ea typeface="Century Gothic"/>
              <a:cs typeface="Century Gothic"/>
              <a:sym typeface="Century Gothic"/>
            </a:endParaRPr>
          </a:p>
        </p:txBody>
      </p:sp>
      <p:sp>
        <p:nvSpPr>
          <p:cNvPr id="10" name="TextBox 9">
            <a:extLst>
              <a:ext uri="{FF2B5EF4-FFF2-40B4-BE49-F238E27FC236}">
                <a16:creationId xmlns:a16="http://schemas.microsoft.com/office/drawing/2014/main" id="{9A6A08B0-6F5D-442D-5097-52F1BDAEB325}"/>
              </a:ext>
            </a:extLst>
          </p:cNvPr>
          <p:cNvSpPr txBox="1"/>
          <p:nvPr/>
        </p:nvSpPr>
        <p:spPr>
          <a:xfrm>
            <a:off x="5404819" y="1515952"/>
            <a:ext cx="2407589" cy="954107"/>
          </a:xfrm>
          <a:prstGeom prst="rect">
            <a:avLst/>
          </a:prstGeom>
          <a:noFill/>
        </p:spPr>
        <p:txBody>
          <a:bodyPr wrap="square" rtlCol="0">
            <a:spAutoFit/>
          </a:bodyPr>
          <a:lstStyle/>
          <a:p>
            <a:pPr marL="0" defTabSz="914400" rtl="0" eaLnBrk="1" latinLnBrk="0" hangingPunct="1">
              <a:lnSpc>
                <a:spcPct val="100000"/>
              </a:lnSpc>
            </a:pPr>
            <a:r>
              <a:rPr lang="en-US" sz="1600" b="1" dirty="0">
                <a:solidFill>
                  <a:schemeClr val="tx1">
                    <a:lumMod val="65000"/>
                    <a:lumOff val="35000"/>
                  </a:schemeClr>
                </a:solidFill>
                <a:latin typeface="Century Gothic" panose="020B0502020202020204" pitchFamily="34" charset="0"/>
              </a:rPr>
              <a:t>Team Member 2</a:t>
            </a:r>
          </a:p>
          <a:p>
            <a:pPr>
              <a:spcBef>
                <a:spcPts val="600"/>
              </a:spcBef>
            </a:pPr>
            <a:r>
              <a:rPr lang="en-US" sz="1100" dirty="0">
                <a:solidFill>
                  <a:schemeClr val="tx1">
                    <a:lumMod val="65000"/>
                    <a:lumOff val="35000"/>
                  </a:schemeClr>
                </a:solidFill>
                <a:latin typeface="Century Gothic" panose="020B0502020202020204" pitchFamily="34" charset="0"/>
              </a:rPr>
              <a:t>Brief bio, including any relevant details that make them perfect for the job.</a:t>
            </a:r>
          </a:p>
        </p:txBody>
      </p:sp>
      <p:sp>
        <p:nvSpPr>
          <p:cNvPr id="11" name="TextBox 10">
            <a:extLst>
              <a:ext uri="{FF2B5EF4-FFF2-40B4-BE49-F238E27FC236}">
                <a16:creationId xmlns:a16="http://schemas.microsoft.com/office/drawing/2014/main" id="{470FEF48-2B21-E858-E493-0B9D6F516980}"/>
              </a:ext>
            </a:extLst>
          </p:cNvPr>
          <p:cNvSpPr txBox="1"/>
          <p:nvPr/>
        </p:nvSpPr>
        <p:spPr>
          <a:xfrm>
            <a:off x="9321305" y="1518795"/>
            <a:ext cx="2407589" cy="954107"/>
          </a:xfrm>
          <a:prstGeom prst="rect">
            <a:avLst/>
          </a:prstGeom>
          <a:noFill/>
        </p:spPr>
        <p:txBody>
          <a:bodyPr wrap="square" rtlCol="0">
            <a:spAutoFit/>
          </a:bodyPr>
          <a:lstStyle/>
          <a:p>
            <a:pPr marL="0" defTabSz="914400" rtl="0" eaLnBrk="1" latinLnBrk="0" hangingPunct="1">
              <a:lnSpc>
                <a:spcPct val="100000"/>
              </a:lnSpc>
            </a:pPr>
            <a:r>
              <a:rPr lang="en-US" sz="1600" b="1" dirty="0">
                <a:solidFill>
                  <a:schemeClr val="tx1">
                    <a:lumMod val="65000"/>
                    <a:lumOff val="35000"/>
                  </a:schemeClr>
                </a:solidFill>
                <a:latin typeface="Century Gothic" panose="020B0502020202020204" pitchFamily="34" charset="0"/>
              </a:rPr>
              <a:t>Team Member 3</a:t>
            </a:r>
          </a:p>
          <a:p>
            <a:pPr marL="0" defTabSz="914400" rtl="0" eaLnBrk="1" latinLnBrk="0" hangingPunct="1">
              <a:lnSpc>
                <a:spcPct val="100000"/>
              </a:lnSpc>
              <a:spcBef>
                <a:spcPts val="600"/>
              </a:spcBef>
            </a:pPr>
            <a:r>
              <a:rPr lang="en-US" sz="1100" dirty="0">
                <a:solidFill>
                  <a:schemeClr val="tx1">
                    <a:lumMod val="65000"/>
                    <a:lumOff val="35000"/>
                  </a:schemeClr>
                </a:solidFill>
                <a:latin typeface="Century Gothic" panose="020B0502020202020204" pitchFamily="34" charset="0"/>
              </a:rPr>
              <a:t>Brief bio, including any relevant details that make them perfect for the job.</a:t>
            </a:r>
          </a:p>
        </p:txBody>
      </p:sp>
      <p:sp>
        <p:nvSpPr>
          <p:cNvPr id="2" name="Oval 1">
            <a:extLst>
              <a:ext uri="{FF2B5EF4-FFF2-40B4-BE49-F238E27FC236}">
                <a16:creationId xmlns:a16="http://schemas.microsoft.com/office/drawing/2014/main" id="{5C68EF99-B37F-39AB-92AF-9FD7C4199344}"/>
              </a:ext>
            </a:extLst>
          </p:cNvPr>
          <p:cNvSpPr/>
          <p:nvPr/>
        </p:nvSpPr>
        <p:spPr>
          <a:xfrm>
            <a:off x="463106" y="1527538"/>
            <a:ext cx="954108" cy="954108"/>
          </a:xfrm>
          <a:prstGeom prst="ellipse">
            <a:avLst/>
          </a:prstGeom>
          <a:noFill/>
          <a:ln w="28575">
            <a:solidFill>
              <a:srgbClr val="AA9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D35AB89-D64E-5AAF-8A04-221A7E437325}"/>
              </a:ext>
            </a:extLst>
          </p:cNvPr>
          <p:cNvSpPr/>
          <p:nvPr/>
        </p:nvSpPr>
        <p:spPr>
          <a:xfrm>
            <a:off x="4379591" y="1515952"/>
            <a:ext cx="954108" cy="954108"/>
          </a:xfrm>
          <a:prstGeom prst="ellipse">
            <a:avLst/>
          </a:prstGeom>
          <a:noFill/>
          <a:ln w="28575">
            <a:solidFill>
              <a:srgbClr val="84C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6A46ABC-0C94-D7CC-7FE5-C361643A60B9}"/>
              </a:ext>
            </a:extLst>
          </p:cNvPr>
          <p:cNvSpPr/>
          <p:nvPr/>
        </p:nvSpPr>
        <p:spPr>
          <a:xfrm>
            <a:off x="8296077" y="1515952"/>
            <a:ext cx="954108" cy="954108"/>
          </a:xfrm>
          <a:prstGeom prst="ellipse">
            <a:avLst/>
          </a:prstGeom>
          <a:noFill/>
          <a:ln w="28575">
            <a:solidFill>
              <a:srgbClr val="B5EB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90;p1">
            <a:extLst>
              <a:ext uri="{FF2B5EF4-FFF2-40B4-BE49-F238E27FC236}">
                <a16:creationId xmlns:a16="http://schemas.microsoft.com/office/drawing/2014/main" id="{6D50E009-6321-1943-C671-FA5A0B265FE8}"/>
              </a:ext>
            </a:extLst>
          </p:cNvPr>
          <p:cNvSpPr txBox="1"/>
          <p:nvPr/>
        </p:nvSpPr>
        <p:spPr>
          <a:xfrm>
            <a:off x="1285600" y="2889469"/>
            <a:ext cx="9620800"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Team Org Chart</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Showcase the team hierarchy and reporting structure.</a:t>
            </a:r>
            <a:endParaRPr lang="en-US" sz="1600" i="0" u="none" strike="noStrike" cap="none" dirty="0">
              <a:solidFill>
                <a:schemeClr val="tx1">
                  <a:lumMod val="65000"/>
                  <a:lumOff val="35000"/>
                </a:schemeClr>
              </a:solidFill>
              <a:latin typeface="Century Gothic"/>
              <a:ea typeface="Century Gothic"/>
              <a:cs typeface="Century Gothic"/>
              <a:sym typeface="Century Gothic"/>
            </a:endParaRPr>
          </a:p>
        </p:txBody>
      </p:sp>
      <p:sp>
        <p:nvSpPr>
          <p:cNvPr id="19" name="Teardrop 18">
            <a:extLst>
              <a:ext uri="{FF2B5EF4-FFF2-40B4-BE49-F238E27FC236}">
                <a16:creationId xmlns:a16="http://schemas.microsoft.com/office/drawing/2014/main" id="{6D776A03-2D14-83E9-CE5E-E794494D63AF}"/>
              </a:ext>
            </a:extLst>
          </p:cNvPr>
          <p:cNvSpPr/>
          <p:nvPr/>
        </p:nvSpPr>
        <p:spPr>
          <a:xfrm>
            <a:off x="2243544" y="4648396"/>
            <a:ext cx="1087206" cy="1087206"/>
          </a:xfrm>
          <a:prstGeom prst="teardrop">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20" name="Teardrop 19">
            <a:extLst>
              <a:ext uri="{FF2B5EF4-FFF2-40B4-BE49-F238E27FC236}">
                <a16:creationId xmlns:a16="http://schemas.microsoft.com/office/drawing/2014/main" id="{9B21EF3C-9839-1727-F3FD-5F0AB36848DC}"/>
              </a:ext>
            </a:extLst>
          </p:cNvPr>
          <p:cNvSpPr/>
          <p:nvPr/>
        </p:nvSpPr>
        <p:spPr>
          <a:xfrm>
            <a:off x="4474372" y="3974846"/>
            <a:ext cx="1087206" cy="1087206"/>
          </a:xfrm>
          <a:prstGeom prst="teardrop">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21" name="Teardrop 20">
            <a:extLst>
              <a:ext uri="{FF2B5EF4-FFF2-40B4-BE49-F238E27FC236}">
                <a16:creationId xmlns:a16="http://schemas.microsoft.com/office/drawing/2014/main" id="{11A46769-41B6-8BFD-8FA9-D338042D6A4F}"/>
              </a:ext>
            </a:extLst>
          </p:cNvPr>
          <p:cNvSpPr/>
          <p:nvPr/>
        </p:nvSpPr>
        <p:spPr>
          <a:xfrm>
            <a:off x="6643416" y="5557856"/>
            <a:ext cx="1087206" cy="1087206"/>
          </a:xfrm>
          <a:prstGeom prst="teardrop">
            <a:avLst/>
          </a:prstGeom>
          <a:solidFill>
            <a:srgbClr val="B5EB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22" name="Teardrop 21">
            <a:extLst>
              <a:ext uri="{FF2B5EF4-FFF2-40B4-BE49-F238E27FC236}">
                <a16:creationId xmlns:a16="http://schemas.microsoft.com/office/drawing/2014/main" id="{4645A820-F3A1-25F1-B038-9E2FD513A36B}"/>
              </a:ext>
            </a:extLst>
          </p:cNvPr>
          <p:cNvSpPr/>
          <p:nvPr/>
        </p:nvSpPr>
        <p:spPr>
          <a:xfrm>
            <a:off x="8706582" y="4362732"/>
            <a:ext cx="1087206" cy="1087206"/>
          </a:xfrm>
          <a:prstGeom prst="teardrop">
            <a:avLst/>
          </a:prstGeom>
          <a:solidFill>
            <a:srgbClr val="FEBA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23" name="TextBox 22">
            <a:extLst>
              <a:ext uri="{FF2B5EF4-FFF2-40B4-BE49-F238E27FC236}">
                <a16:creationId xmlns:a16="http://schemas.microsoft.com/office/drawing/2014/main" id="{F0DB0576-4341-549B-2D4B-55272EE37E1B}"/>
              </a:ext>
            </a:extLst>
          </p:cNvPr>
          <p:cNvSpPr txBox="1"/>
          <p:nvPr/>
        </p:nvSpPr>
        <p:spPr>
          <a:xfrm>
            <a:off x="2368095" y="4875205"/>
            <a:ext cx="863482" cy="607859"/>
          </a:xfrm>
          <a:prstGeom prst="rect">
            <a:avLst/>
          </a:prstGeom>
          <a:noFill/>
        </p:spPr>
        <p:txBody>
          <a:bodyPr wrap="square" rtlCol="0">
            <a:spAutoFit/>
          </a:bodyPr>
          <a:lstStyle/>
          <a:p>
            <a:pPr marL="0" algn="ctr" defTabSz="914400" rtl="0" eaLnBrk="1" latinLnBrk="0" hangingPunct="1">
              <a:lnSpc>
                <a:spcPct val="100000"/>
              </a:lnSpc>
            </a:pPr>
            <a:r>
              <a:rPr lang="en-US" sz="1100" b="1" dirty="0">
                <a:solidFill>
                  <a:schemeClr val="bg1"/>
                </a:solidFill>
                <a:latin typeface="Century Gothic" panose="020B0502020202020204" pitchFamily="34" charset="0"/>
              </a:rPr>
              <a:t>Team Member</a:t>
            </a:r>
          </a:p>
          <a:p>
            <a:pPr marL="0" algn="ctr" defTabSz="914400" rtl="0" eaLnBrk="1" latinLnBrk="0" hangingPunct="1">
              <a:lnSpc>
                <a:spcPct val="100000"/>
              </a:lnSpc>
              <a:spcBef>
                <a:spcPts val="300"/>
              </a:spcBef>
            </a:pPr>
            <a:r>
              <a:rPr lang="en-US" sz="900" b="0" kern="1200" dirty="0">
                <a:solidFill>
                  <a:schemeClr val="bg1"/>
                </a:solidFill>
                <a:latin typeface="Century Gothic" panose="020B0502020202020204" pitchFamily="34" charset="0"/>
                <a:ea typeface="+mn-ea"/>
                <a:cs typeface="+mn-cs"/>
              </a:rPr>
              <a:t>Title/Role</a:t>
            </a:r>
          </a:p>
        </p:txBody>
      </p:sp>
      <p:sp>
        <p:nvSpPr>
          <p:cNvPr id="24" name="TextBox 23">
            <a:extLst>
              <a:ext uri="{FF2B5EF4-FFF2-40B4-BE49-F238E27FC236}">
                <a16:creationId xmlns:a16="http://schemas.microsoft.com/office/drawing/2014/main" id="{7CFF3607-4DF8-DD8D-6673-D540FAF261FF}"/>
              </a:ext>
            </a:extLst>
          </p:cNvPr>
          <p:cNvSpPr txBox="1"/>
          <p:nvPr/>
        </p:nvSpPr>
        <p:spPr>
          <a:xfrm>
            <a:off x="4598496" y="4179586"/>
            <a:ext cx="863482" cy="607859"/>
          </a:xfrm>
          <a:prstGeom prst="rect">
            <a:avLst/>
          </a:prstGeom>
          <a:noFill/>
        </p:spPr>
        <p:txBody>
          <a:bodyPr wrap="square" rtlCol="0">
            <a:spAutoFit/>
          </a:bodyPr>
          <a:lstStyle/>
          <a:p>
            <a:pPr marL="0" algn="ctr" defTabSz="914400" rtl="0" eaLnBrk="1" latinLnBrk="0" hangingPunct="1">
              <a:lnSpc>
                <a:spcPct val="100000"/>
              </a:lnSpc>
            </a:pPr>
            <a:r>
              <a:rPr lang="en-US" sz="1100" b="1" dirty="0">
                <a:solidFill>
                  <a:schemeClr val="bg1"/>
                </a:solidFill>
                <a:latin typeface="Century Gothic" panose="020B0502020202020204" pitchFamily="34" charset="0"/>
              </a:rPr>
              <a:t>Team Member</a:t>
            </a:r>
          </a:p>
          <a:p>
            <a:pPr marL="0" algn="ctr" defTabSz="914400" rtl="0" eaLnBrk="1" latinLnBrk="0" hangingPunct="1">
              <a:lnSpc>
                <a:spcPct val="100000"/>
              </a:lnSpc>
              <a:spcBef>
                <a:spcPts val="300"/>
              </a:spcBef>
            </a:pPr>
            <a:r>
              <a:rPr lang="en-US" sz="900" b="0" kern="1200" dirty="0">
                <a:solidFill>
                  <a:schemeClr val="bg1"/>
                </a:solidFill>
                <a:latin typeface="Century Gothic" panose="020B0502020202020204" pitchFamily="34" charset="0"/>
                <a:ea typeface="+mn-ea"/>
                <a:cs typeface="+mn-cs"/>
              </a:rPr>
              <a:t>Title/Role</a:t>
            </a:r>
          </a:p>
        </p:txBody>
      </p:sp>
      <p:sp>
        <p:nvSpPr>
          <p:cNvPr id="25" name="TextBox 24">
            <a:extLst>
              <a:ext uri="{FF2B5EF4-FFF2-40B4-BE49-F238E27FC236}">
                <a16:creationId xmlns:a16="http://schemas.microsoft.com/office/drawing/2014/main" id="{0165784B-C35E-B90E-0211-7093FE6B16AB}"/>
              </a:ext>
            </a:extLst>
          </p:cNvPr>
          <p:cNvSpPr txBox="1"/>
          <p:nvPr/>
        </p:nvSpPr>
        <p:spPr>
          <a:xfrm>
            <a:off x="6755278" y="5784835"/>
            <a:ext cx="863482" cy="607859"/>
          </a:xfrm>
          <a:prstGeom prst="rect">
            <a:avLst/>
          </a:prstGeom>
          <a:noFill/>
        </p:spPr>
        <p:txBody>
          <a:bodyPr wrap="square" rtlCol="0">
            <a:spAutoFit/>
          </a:bodyPr>
          <a:lstStyle/>
          <a:p>
            <a:pPr marL="0" algn="ctr" defTabSz="914400" rtl="0" eaLnBrk="1" latinLnBrk="0" hangingPunct="1">
              <a:lnSpc>
                <a:spcPct val="100000"/>
              </a:lnSpc>
            </a:pPr>
            <a:r>
              <a:rPr lang="en-US" sz="1100" b="1" dirty="0">
                <a:solidFill>
                  <a:schemeClr val="bg1"/>
                </a:solidFill>
                <a:latin typeface="Century Gothic" panose="020B0502020202020204" pitchFamily="34" charset="0"/>
              </a:rPr>
              <a:t>Team Member</a:t>
            </a:r>
          </a:p>
          <a:p>
            <a:pPr marL="0" algn="ctr" defTabSz="914400" rtl="0" eaLnBrk="1" latinLnBrk="0" hangingPunct="1">
              <a:lnSpc>
                <a:spcPct val="100000"/>
              </a:lnSpc>
              <a:spcBef>
                <a:spcPts val="300"/>
              </a:spcBef>
            </a:pPr>
            <a:r>
              <a:rPr lang="en-US" sz="900" b="0" kern="1200" dirty="0">
                <a:solidFill>
                  <a:schemeClr val="bg1"/>
                </a:solidFill>
                <a:latin typeface="Century Gothic" panose="020B0502020202020204" pitchFamily="34" charset="0"/>
                <a:ea typeface="+mn-ea"/>
                <a:cs typeface="+mn-cs"/>
              </a:rPr>
              <a:t>Title/Role</a:t>
            </a:r>
          </a:p>
        </p:txBody>
      </p:sp>
      <p:sp>
        <p:nvSpPr>
          <p:cNvPr id="26" name="TextBox 25">
            <a:extLst>
              <a:ext uri="{FF2B5EF4-FFF2-40B4-BE49-F238E27FC236}">
                <a16:creationId xmlns:a16="http://schemas.microsoft.com/office/drawing/2014/main" id="{0DBF7FDB-CB88-2F7E-10E0-B82878D2C326}"/>
              </a:ext>
            </a:extLst>
          </p:cNvPr>
          <p:cNvSpPr txBox="1"/>
          <p:nvPr/>
        </p:nvSpPr>
        <p:spPr>
          <a:xfrm>
            <a:off x="8818444" y="4594018"/>
            <a:ext cx="863482" cy="607859"/>
          </a:xfrm>
          <a:prstGeom prst="rect">
            <a:avLst/>
          </a:prstGeom>
          <a:noFill/>
        </p:spPr>
        <p:txBody>
          <a:bodyPr wrap="square" rtlCol="0">
            <a:spAutoFit/>
          </a:bodyPr>
          <a:lstStyle/>
          <a:p>
            <a:pPr marL="0" algn="ctr" defTabSz="914400" rtl="0" eaLnBrk="1" latinLnBrk="0" hangingPunct="1">
              <a:lnSpc>
                <a:spcPct val="100000"/>
              </a:lnSpc>
            </a:pPr>
            <a:r>
              <a:rPr lang="en-US" sz="1100" b="1" dirty="0">
                <a:solidFill>
                  <a:schemeClr val="bg1"/>
                </a:solidFill>
                <a:latin typeface="Century Gothic" panose="020B0502020202020204" pitchFamily="34" charset="0"/>
              </a:rPr>
              <a:t>Team Member</a:t>
            </a:r>
          </a:p>
          <a:p>
            <a:pPr marL="0" algn="ctr" defTabSz="914400" rtl="0" eaLnBrk="1" latinLnBrk="0" hangingPunct="1">
              <a:lnSpc>
                <a:spcPct val="100000"/>
              </a:lnSpc>
              <a:spcBef>
                <a:spcPts val="300"/>
              </a:spcBef>
            </a:pPr>
            <a:r>
              <a:rPr lang="en-US" sz="900" b="0" kern="1200" dirty="0">
                <a:solidFill>
                  <a:schemeClr val="bg1"/>
                </a:solidFill>
                <a:latin typeface="Century Gothic" panose="020B0502020202020204" pitchFamily="34" charset="0"/>
                <a:ea typeface="+mn-ea"/>
                <a:cs typeface="+mn-cs"/>
              </a:rPr>
              <a:t>Title/Role</a:t>
            </a:r>
          </a:p>
        </p:txBody>
      </p:sp>
      <p:sp>
        <p:nvSpPr>
          <p:cNvPr id="27" name="Teardrop 26">
            <a:extLst>
              <a:ext uri="{FF2B5EF4-FFF2-40B4-BE49-F238E27FC236}">
                <a16:creationId xmlns:a16="http://schemas.microsoft.com/office/drawing/2014/main" id="{AA15EAD1-1CF6-EF08-317A-AE21992822FD}"/>
              </a:ext>
            </a:extLst>
          </p:cNvPr>
          <p:cNvSpPr/>
          <p:nvPr/>
        </p:nvSpPr>
        <p:spPr>
          <a:xfrm>
            <a:off x="4474372" y="5330876"/>
            <a:ext cx="1087206" cy="1087206"/>
          </a:xfrm>
          <a:prstGeom prst="teardrop">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28" name="TextBox 27">
            <a:extLst>
              <a:ext uri="{FF2B5EF4-FFF2-40B4-BE49-F238E27FC236}">
                <a16:creationId xmlns:a16="http://schemas.microsoft.com/office/drawing/2014/main" id="{0033D3DA-82A8-93C1-AB31-E00539D3C712}"/>
              </a:ext>
            </a:extLst>
          </p:cNvPr>
          <p:cNvSpPr txBox="1"/>
          <p:nvPr/>
        </p:nvSpPr>
        <p:spPr>
          <a:xfrm>
            <a:off x="4598496" y="5557857"/>
            <a:ext cx="863482" cy="607859"/>
          </a:xfrm>
          <a:prstGeom prst="rect">
            <a:avLst/>
          </a:prstGeom>
          <a:noFill/>
        </p:spPr>
        <p:txBody>
          <a:bodyPr wrap="square" rtlCol="0">
            <a:spAutoFit/>
          </a:bodyPr>
          <a:lstStyle/>
          <a:p>
            <a:pPr marL="0" algn="ctr" defTabSz="914400" rtl="0" eaLnBrk="1" latinLnBrk="0" hangingPunct="1">
              <a:lnSpc>
                <a:spcPct val="100000"/>
              </a:lnSpc>
            </a:pPr>
            <a:r>
              <a:rPr lang="en-US" sz="1100" b="1" dirty="0">
                <a:solidFill>
                  <a:schemeClr val="bg1"/>
                </a:solidFill>
                <a:latin typeface="Century Gothic" panose="020B0502020202020204" pitchFamily="34" charset="0"/>
              </a:rPr>
              <a:t>Team Member</a:t>
            </a:r>
          </a:p>
          <a:p>
            <a:pPr marL="0" algn="ctr" defTabSz="914400" rtl="0" eaLnBrk="1" latinLnBrk="0" hangingPunct="1">
              <a:lnSpc>
                <a:spcPct val="100000"/>
              </a:lnSpc>
              <a:spcBef>
                <a:spcPts val="300"/>
              </a:spcBef>
            </a:pPr>
            <a:r>
              <a:rPr lang="en-US" sz="900" b="0" kern="1200" dirty="0">
                <a:solidFill>
                  <a:schemeClr val="bg1"/>
                </a:solidFill>
                <a:latin typeface="Century Gothic" panose="020B0502020202020204" pitchFamily="34" charset="0"/>
                <a:ea typeface="+mn-ea"/>
                <a:cs typeface="+mn-cs"/>
              </a:rPr>
              <a:t>Title/Role</a:t>
            </a:r>
          </a:p>
        </p:txBody>
      </p:sp>
      <p:sp>
        <p:nvSpPr>
          <p:cNvPr id="29" name="Teardrop 28">
            <a:extLst>
              <a:ext uri="{FF2B5EF4-FFF2-40B4-BE49-F238E27FC236}">
                <a16:creationId xmlns:a16="http://schemas.microsoft.com/office/drawing/2014/main" id="{85D38C68-16EA-45E9-935F-67A18D26F517}"/>
              </a:ext>
            </a:extLst>
          </p:cNvPr>
          <p:cNvSpPr/>
          <p:nvPr/>
        </p:nvSpPr>
        <p:spPr>
          <a:xfrm>
            <a:off x="6640732" y="4357161"/>
            <a:ext cx="1087206" cy="1087206"/>
          </a:xfrm>
          <a:prstGeom prst="teardrop">
            <a:avLst/>
          </a:prstGeom>
          <a:solidFill>
            <a:srgbClr val="B5EB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30" name="TextBox 29">
            <a:extLst>
              <a:ext uri="{FF2B5EF4-FFF2-40B4-BE49-F238E27FC236}">
                <a16:creationId xmlns:a16="http://schemas.microsoft.com/office/drawing/2014/main" id="{012EB678-01D0-955C-FD59-FD5AA022B549}"/>
              </a:ext>
            </a:extLst>
          </p:cNvPr>
          <p:cNvSpPr txBox="1"/>
          <p:nvPr/>
        </p:nvSpPr>
        <p:spPr>
          <a:xfrm>
            <a:off x="6752594" y="4584140"/>
            <a:ext cx="863482" cy="607859"/>
          </a:xfrm>
          <a:prstGeom prst="rect">
            <a:avLst/>
          </a:prstGeom>
          <a:noFill/>
        </p:spPr>
        <p:txBody>
          <a:bodyPr wrap="square" rtlCol="0">
            <a:spAutoFit/>
          </a:bodyPr>
          <a:lstStyle/>
          <a:p>
            <a:pPr marL="0" algn="ctr" defTabSz="914400" rtl="0" eaLnBrk="1" latinLnBrk="0" hangingPunct="1">
              <a:lnSpc>
                <a:spcPct val="100000"/>
              </a:lnSpc>
            </a:pPr>
            <a:r>
              <a:rPr lang="en-US" sz="1100" b="1" dirty="0">
                <a:solidFill>
                  <a:schemeClr val="bg1"/>
                </a:solidFill>
                <a:latin typeface="Century Gothic" panose="020B0502020202020204" pitchFamily="34" charset="0"/>
              </a:rPr>
              <a:t>Team Member</a:t>
            </a:r>
          </a:p>
          <a:p>
            <a:pPr marL="0" algn="ctr" defTabSz="914400" rtl="0" eaLnBrk="1" latinLnBrk="0" hangingPunct="1">
              <a:lnSpc>
                <a:spcPct val="100000"/>
              </a:lnSpc>
              <a:spcBef>
                <a:spcPts val="300"/>
              </a:spcBef>
            </a:pPr>
            <a:r>
              <a:rPr lang="en-US" sz="900" b="0" kern="1200" dirty="0">
                <a:solidFill>
                  <a:schemeClr val="bg1"/>
                </a:solidFill>
                <a:latin typeface="Century Gothic" panose="020B0502020202020204" pitchFamily="34" charset="0"/>
                <a:ea typeface="+mn-ea"/>
                <a:cs typeface="+mn-cs"/>
              </a:rPr>
              <a:t>Title/Role</a:t>
            </a:r>
          </a:p>
        </p:txBody>
      </p:sp>
    </p:spTree>
    <p:extLst>
      <p:ext uri="{BB962C8B-B14F-4D97-AF65-F5344CB8AC3E}">
        <p14:creationId xmlns:p14="http://schemas.microsoft.com/office/powerpoint/2010/main" val="127696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8EBBD74-D7D2-9C17-596F-8A1F0BAC26A3}"/>
            </a:ext>
          </a:extLst>
        </p:cNvPr>
        <p:cNvGrpSpPr/>
        <p:nvPr/>
      </p:nvGrpSpPr>
      <p:grpSpPr>
        <a:xfrm>
          <a:off x="0" y="0"/>
          <a:ext cx="0" cy="0"/>
          <a:chOff x="0" y="0"/>
          <a:chExt cx="0" cy="0"/>
        </a:xfrm>
      </p:grpSpPr>
      <p:sp>
        <p:nvSpPr>
          <p:cNvPr id="24" name="Rounded Rectangle 23">
            <a:extLst>
              <a:ext uri="{FF2B5EF4-FFF2-40B4-BE49-F238E27FC236}">
                <a16:creationId xmlns:a16="http://schemas.microsoft.com/office/drawing/2014/main" id="{9B7EC823-5FFC-B0EF-6C41-1099803BC2B6}"/>
              </a:ext>
            </a:extLst>
          </p:cNvPr>
          <p:cNvSpPr/>
          <p:nvPr/>
        </p:nvSpPr>
        <p:spPr>
          <a:xfrm>
            <a:off x="567889" y="4040823"/>
            <a:ext cx="5306101" cy="2406134"/>
          </a:xfrm>
          <a:prstGeom prst="roundRect">
            <a:avLst>
              <a:gd name="adj" fmla="val 6266"/>
            </a:avLst>
          </a:prstGeom>
          <a:solidFill>
            <a:srgbClr val="B5EBA2">
              <a:alpha val="196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FBF0C236-B943-7421-D1ED-CC28218E6229}"/>
              </a:ext>
            </a:extLst>
          </p:cNvPr>
          <p:cNvSpPr/>
          <p:nvPr/>
        </p:nvSpPr>
        <p:spPr>
          <a:xfrm>
            <a:off x="567888" y="1520791"/>
            <a:ext cx="5306101" cy="2406134"/>
          </a:xfrm>
          <a:prstGeom prst="roundRect">
            <a:avLst>
              <a:gd name="adj" fmla="val 6266"/>
            </a:avLst>
          </a:prstGeom>
          <a:solidFill>
            <a:srgbClr val="AA99F9">
              <a:alpha val="196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6E0281DC-CEB6-1E4C-0E1E-436049230B8D}"/>
              </a:ext>
            </a:extLst>
          </p:cNvPr>
          <p:cNvSpPr txBox="1"/>
          <p:nvPr/>
        </p:nvSpPr>
        <p:spPr>
          <a:xfrm>
            <a:off x="1285600" y="362918"/>
            <a:ext cx="9620800"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Project Summary</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Provide a detailed summary of the project.</a:t>
            </a:r>
            <a:endParaRPr lang="en-US" sz="1600" i="0" u="none" strike="noStrike" cap="none" dirty="0">
              <a:solidFill>
                <a:schemeClr val="tx1">
                  <a:lumMod val="65000"/>
                  <a:lumOff val="35000"/>
                </a:schemeClr>
              </a:solidFill>
              <a:latin typeface="Century Gothic"/>
              <a:ea typeface="Century Gothic"/>
              <a:cs typeface="Century Gothic"/>
              <a:sym typeface="Century Gothic"/>
            </a:endParaRPr>
          </a:p>
        </p:txBody>
      </p:sp>
      <p:sp>
        <p:nvSpPr>
          <p:cNvPr id="2" name="Google Shape;90;p1">
            <a:extLst>
              <a:ext uri="{FF2B5EF4-FFF2-40B4-BE49-F238E27FC236}">
                <a16:creationId xmlns:a16="http://schemas.microsoft.com/office/drawing/2014/main" id="{B4FDCF41-C3B1-10D7-10A0-52432E5D7FE8}"/>
              </a:ext>
            </a:extLst>
          </p:cNvPr>
          <p:cNvSpPr txBox="1"/>
          <p:nvPr/>
        </p:nvSpPr>
        <p:spPr>
          <a:xfrm>
            <a:off x="881341" y="1786412"/>
            <a:ext cx="467243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Provide a detailed summary of the project.</a:t>
            </a:r>
            <a:endParaRPr lang="en-US" sz="1600" i="0" u="none" strike="noStrike" cap="none" dirty="0">
              <a:solidFill>
                <a:schemeClr val="tx1">
                  <a:lumMod val="65000"/>
                  <a:lumOff val="35000"/>
                </a:schemeClr>
              </a:solidFill>
              <a:latin typeface="Century Gothic"/>
              <a:ea typeface="Century Gothic"/>
              <a:cs typeface="Century Gothic"/>
              <a:sym typeface="Century Gothic"/>
            </a:endParaRPr>
          </a:p>
        </p:txBody>
      </p:sp>
      <p:sp>
        <p:nvSpPr>
          <p:cNvPr id="19" name="Rounded Rectangle 18">
            <a:extLst>
              <a:ext uri="{FF2B5EF4-FFF2-40B4-BE49-F238E27FC236}">
                <a16:creationId xmlns:a16="http://schemas.microsoft.com/office/drawing/2014/main" id="{0AFE4A0E-30A1-B4BB-ADF2-E25B509F25F4}"/>
              </a:ext>
            </a:extLst>
          </p:cNvPr>
          <p:cNvSpPr/>
          <p:nvPr/>
        </p:nvSpPr>
        <p:spPr>
          <a:xfrm>
            <a:off x="6004559" y="4040823"/>
            <a:ext cx="5306101" cy="2406134"/>
          </a:xfrm>
          <a:prstGeom prst="roundRect">
            <a:avLst>
              <a:gd name="adj" fmla="val 6266"/>
            </a:avLst>
          </a:prstGeom>
          <a:solidFill>
            <a:srgbClr val="FEBAB3">
              <a:alpha val="196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ECA3AC4F-9B64-9DF1-2CA0-6F416F597B8C}"/>
              </a:ext>
            </a:extLst>
          </p:cNvPr>
          <p:cNvSpPr/>
          <p:nvPr/>
        </p:nvSpPr>
        <p:spPr>
          <a:xfrm>
            <a:off x="6004558" y="1520791"/>
            <a:ext cx="5306101" cy="2406134"/>
          </a:xfrm>
          <a:prstGeom prst="roundRect">
            <a:avLst>
              <a:gd name="adj" fmla="val 6266"/>
            </a:avLst>
          </a:prstGeom>
          <a:solidFill>
            <a:srgbClr val="84CAF7">
              <a:alpha val="196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oogle Shape;90;p1">
            <a:extLst>
              <a:ext uri="{FF2B5EF4-FFF2-40B4-BE49-F238E27FC236}">
                <a16:creationId xmlns:a16="http://schemas.microsoft.com/office/drawing/2014/main" id="{8E23ED60-BC43-2327-FBC8-90C461EA2D0B}"/>
              </a:ext>
            </a:extLst>
          </p:cNvPr>
          <p:cNvSpPr txBox="1"/>
          <p:nvPr/>
        </p:nvSpPr>
        <p:spPr>
          <a:xfrm>
            <a:off x="6321390" y="1809797"/>
            <a:ext cx="467243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Provide a detailed summary of the project.</a:t>
            </a:r>
            <a:endParaRPr lang="en-US" sz="1600" i="0" u="none" strike="noStrike" cap="none" dirty="0">
              <a:solidFill>
                <a:schemeClr val="tx1">
                  <a:lumMod val="65000"/>
                  <a:lumOff val="35000"/>
                </a:schemeClr>
              </a:solidFill>
              <a:latin typeface="Century Gothic"/>
              <a:ea typeface="Century Gothic"/>
              <a:cs typeface="Century Gothic"/>
              <a:sym typeface="Century Gothic"/>
            </a:endParaRPr>
          </a:p>
        </p:txBody>
      </p:sp>
      <p:sp>
        <p:nvSpPr>
          <p:cNvPr id="27" name="Google Shape;90;p1">
            <a:extLst>
              <a:ext uri="{FF2B5EF4-FFF2-40B4-BE49-F238E27FC236}">
                <a16:creationId xmlns:a16="http://schemas.microsoft.com/office/drawing/2014/main" id="{B106E2ED-1A51-28E5-25CA-B63F6C782D1D}"/>
              </a:ext>
            </a:extLst>
          </p:cNvPr>
          <p:cNvSpPr txBox="1"/>
          <p:nvPr/>
        </p:nvSpPr>
        <p:spPr>
          <a:xfrm>
            <a:off x="881341" y="4285348"/>
            <a:ext cx="467243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Provide a detailed summary of the project.</a:t>
            </a:r>
            <a:endParaRPr lang="en-US" sz="1600" i="0" u="none" strike="noStrike" cap="none" dirty="0">
              <a:solidFill>
                <a:schemeClr val="tx1">
                  <a:lumMod val="65000"/>
                  <a:lumOff val="35000"/>
                </a:schemeClr>
              </a:solidFill>
              <a:latin typeface="Century Gothic"/>
              <a:ea typeface="Century Gothic"/>
              <a:cs typeface="Century Gothic"/>
              <a:sym typeface="Century Gothic"/>
            </a:endParaRPr>
          </a:p>
        </p:txBody>
      </p:sp>
      <p:sp>
        <p:nvSpPr>
          <p:cNvPr id="28" name="Google Shape;90;p1">
            <a:extLst>
              <a:ext uri="{FF2B5EF4-FFF2-40B4-BE49-F238E27FC236}">
                <a16:creationId xmlns:a16="http://schemas.microsoft.com/office/drawing/2014/main" id="{D191D05D-6B6A-808D-EA8F-184AD967E137}"/>
              </a:ext>
            </a:extLst>
          </p:cNvPr>
          <p:cNvSpPr txBox="1"/>
          <p:nvPr/>
        </p:nvSpPr>
        <p:spPr>
          <a:xfrm>
            <a:off x="6321390" y="4308733"/>
            <a:ext cx="467243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Provide a detailed summary of the project.</a:t>
            </a:r>
            <a:endParaRPr lang="en-US" sz="1600" i="0" u="none" strike="noStrike" cap="none" dirty="0">
              <a:solidFill>
                <a:schemeClr val="tx1">
                  <a:lumMod val="65000"/>
                  <a:lumOff val="35000"/>
                </a:schemeClr>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7891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A99F9"/>
        </a:solidFill>
        <a:effectLst/>
      </p:bgPr>
    </p:bg>
    <p:spTree>
      <p:nvGrpSpPr>
        <p:cNvPr id="1" name="">
          <a:extLst>
            <a:ext uri="{FF2B5EF4-FFF2-40B4-BE49-F238E27FC236}">
              <a16:creationId xmlns:a16="http://schemas.microsoft.com/office/drawing/2014/main" id="{4E869F57-1990-912C-FE66-25EFA9807988}"/>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693CCC6-A668-4E30-BB7A-12E777FAF0CF}"/>
              </a:ext>
            </a:extLst>
          </p:cNvPr>
          <p:cNvSpPr txBox="1"/>
          <p:nvPr/>
        </p:nvSpPr>
        <p:spPr>
          <a:xfrm>
            <a:off x="926745" y="362918"/>
            <a:ext cx="10338509"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Key Deliverables</a:t>
            </a:r>
          </a:p>
          <a:p>
            <a:pPr algn="ctr"/>
            <a:r>
              <a:rPr lang="en-US" sz="1600" dirty="0">
                <a:solidFill>
                  <a:schemeClr val="bg1"/>
                </a:solidFill>
                <a:latin typeface="Century Gothic"/>
                <a:sym typeface="Century Gothic"/>
              </a:rPr>
              <a:t>In prioritized order, list the deliverables your team will be responsible for as an outcome of the project.</a:t>
            </a:r>
          </a:p>
        </p:txBody>
      </p:sp>
      <p:sp>
        <p:nvSpPr>
          <p:cNvPr id="2" name="Right Arrow 1">
            <a:extLst>
              <a:ext uri="{FF2B5EF4-FFF2-40B4-BE49-F238E27FC236}">
                <a16:creationId xmlns:a16="http://schemas.microsoft.com/office/drawing/2014/main" id="{962FB17B-50A8-3B1F-12B6-588C98009AC9}"/>
              </a:ext>
            </a:extLst>
          </p:cNvPr>
          <p:cNvSpPr/>
          <p:nvPr/>
        </p:nvSpPr>
        <p:spPr>
          <a:xfrm>
            <a:off x="926745" y="1648327"/>
            <a:ext cx="5676186" cy="1212783"/>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47F9AAB-EAC0-3E2B-0972-6D182A308C13}"/>
              </a:ext>
            </a:extLst>
          </p:cNvPr>
          <p:cNvSpPr txBox="1"/>
          <p:nvPr/>
        </p:nvSpPr>
        <p:spPr>
          <a:xfrm>
            <a:off x="1094740" y="2070052"/>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Deliverable</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6" name="Right Arrow 5">
            <a:extLst>
              <a:ext uri="{FF2B5EF4-FFF2-40B4-BE49-F238E27FC236}">
                <a16:creationId xmlns:a16="http://schemas.microsoft.com/office/drawing/2014/main" id="{E72FE140-D758-4F74-8939-F6F6FFD3175D}"/>
              </a:ext>
            </a:extLst>
          </p:cNvPr>
          <p:cNvSpPr/>
          <p:nvPr/>
        </p:nvSpPr>
        <p:spPr>
          <a:xfrm>
            <a:off x="926745" y="3282835"/>
            <a:ext cx="6657962" cy="1212783"/>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73C54E-8877-3124-8DC4-DA66A4A9CC55}"/>
              </a:ext>
            </a:extLst>
          </p:cNvPr>
          <p:cNvSpPr txBox="1"/>
          <p:nvPr/>
        </p:nvSpPr>
        <p:spPr>
          <a:xfrm>
            <a:off x="1094740" y="3704560"/>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Deliverable</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8" name="Right Arrow 7">
            <a:extLst>
              <a:ext uri="{FF2B5EF4-FFF2-40B4-BE49-F238E27FC236}">
                <a16:creationId xmlns:a16="http://schemas.microsoft.com/office/drawing/2014/main" id="{09C24797-E596-B385-6020-B0B54BF19331}"/>
              </a:ext>
            </a:extLst>
          </p:cNvPr>
          <p:cNvSpPr/>
          <p:nvPr/>
        </p:nvSpPr>
        <p:spPr>
          <a:xfrm>
            <a:off x="926744" y="4917343"/>
            <a:ext cx="4944667" cy="1212783"/>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6EFCC11-9D16-8FB5-D5CE-30CBE172CB40}"/>
              </a:ext>
            </a:extLst>
          </p:cNvPr>
          <p:cNvSpPr txBox="1"/>
          <p:nvPr/>
        </p:nvSpPr>
        <p:spPr>
          <a:xfrm>
            <a:off x="1094740" y="5339068"/>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Deliverable</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pic>
        <p:nvPicPr>
          <p:cNvPr id="11" name="Graphic 10">
            <a:extLst>
              <a:ext uri="{FF2B5EF4-FFF2-40B4-BE49-F238E27FC236}">
                <a16:creationId xmlns:a16="http://schemas.microsoft.com/office/drawing/2014/main" id="{5BF013F9-793E-6CE7-62B0-6F7BBC80D9B0}"/>
              </a:ext>
            </a:extLst>
          </p:cNvPr>
          <p:cNvPicPr>
            <a:picLocks noChangeAspect="1"/>
          </p:cNvPicPr>
          <p:nvPr/>
        </p:nvPicPr>
        <p:blipFill>
          <a:blip r:embed="rId3">
            <a:alphaModFix amt="40000"/>
            <a:extLst>
              <a:ext uri="{96DAC541-7B7A-43D3-8B79-37D633B846F1}">
                <asvg:svgBlip xmlns:asvg="http://schemas.microsoft.com/office/drawing/2016/SVG/main" r:embed="rId4"/>
              </a:ext>
            </a:extLst>
          </a:blip>
          <a:stretch>
            <a:fillRect/>
          </a:stretch>
        </p:blipFill>
        <p:spPr>
          <a:xfrm>
            <a:off x="8232881" y="2208635"/>
            <a:ext cx="3195470" cy="3195470"/>
          </a:xfrm>
          <a:prstGeom prst="rect">
            <a:avLst/>
          </a:prstGeom>
        </p:spPr>
      </p:pic>
    </p:spTree>
    <p:extLst>
      <p:ext uri="{BB962C8B-B14F-4D97-AF65-F5344CB8AC3E}">
        <p14:creationId xmlns:p14="http://schemas.microsoft.com/office/powerpoint/2010/main" val="321032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A1C3E2A5-CBBD-A0F8-623D-B1EA48FA0CE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4F5FDD7F-5DC8-1407-3381-281A44F218D6}"/>
              </a:ext>
            </a:extLst>
          </p:cNvPr>
          <p:cNvSpPr txBox="1"/>
          <p:nvPr/>
        </p:nvSpPr>
        <p:spPr>
          <a:xfrm>
            <a:off x="1285600" y="362918"/>
            <a:ext cx="9620800"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Results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Reflect the project goals and results you expect to achieve from this project.</a:t>
            </a:r>
            <a:endParaRPr lang="en-US" sz="1600" i="0" u="none" strike="noStrike" cap="none" dirty="0">
              <a:solidFill>
                <a:schemeClr val="tx1">
                  <a:lumMod val="65000"/>
                  <a:lumOff val="35000"/>
                </a:schemeClr>
              </a:solidFill>
              <a:latin typeface="Century Gothic"/>
              <a:ea typeface="Century Gothic"/>
              <a:cs typeface="Century Gothic"/>
              <a:sym typeface="Century Gothic"/>
            </a:endParaRPr>
          </a:p>
        </p:txBody>
      </p:sp>
      <p:sp>
        <p:nvSpPr>
          <p:cNvPr id="5" name="Teardrop 4">
            <a:extLst>
              <a:ext uri="{FF2B5EF4-FFF2-40B4-BE49-F238E27FC236}">
                <a16:creationId xmlns:a16="http://schemas.microsoft.com/office/drawing/2014/main" id="{D8292590-240C-5F9B-5064-DD1412AFC87C}"/>
              </a:ext>
            </a:extLst>
          </p:cNvPr>
          <p:cNvSpPr/>
          <p:nvPr/>
        </p:nvSpPr>
        <p:spPr>
          <a:xfrm>
            <a:off x="3400924" y="1545540"/>
            <a:ext cx="5005137" cy="5005137"/>
          </a:xfrm>
          <a:prstGeom prst="teardrop">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7" name="Teardrop 6">
            <a:extLst>
              <a:ext uri="{FF2B5EF4-FFF2-40B4-BE49-F238E27FC236}">
                <a16:creationId xmlns:a16="http://schemas.microsoft.com/office/drawing/2014/main" id="{A7D79E27-4673-DB42-64FD-4E3B694F9F9C}"/>
              </a:ext>
            </a:extLst>
          </p:cNvPr>
          <p:cNvSpPr/>
          <p:nvPr/>
        </p:nvSpPr>
        <p:spPr>
          <a:xfrm>
            <a:off x="4155125" y="2248809"/>
            <a:ext cx="3491659" cy="3491659"/>
          </a:xfrm>
          <a:prstGeom prst="teardrop">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8" name="Teardrop 7">
            <a:extLst>
              <a:ext uri="{FF2B5EF4-FFF2-40B4-BE49-F238E27FC236}">
                <a16:creationId xmlns:a16="http://schemas.microsoft.com/office/drawing/2014/main" id="{ADC73E15-C6FD-8BE0-352D-468631CAA615}"/>
              </a:ext>
            </a:extLst>
          </p:cNvPr>
          <p:cNvSpPr/>
          <p:nvPr/>
        </p:nvSpPr>
        <p:spPr>
          <a:xfrm>
            <a:off x="4807503" y="2905824"/>
            <a:ext cx="2111203" cy="2111203"/>
          </a:xfrm>
          <a:prstGeom prst="teardrop">
            <a:avLst/>
          </a:prstGeom>
          <a:solidFill>
            <a:srgbClr val="B5EB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3" name="TextBox 2">
            <a:extLst>
              <a:ext uri="{FF2B5EF4-FFF2-40B4-BE49-F238E27FC236}">
                <a16:creationId xmlns:a16="http://schemas.microsoft.com/office/drawing/2014/main" id="{97110BB0-9E11-6298-43AA-EF2AEC6BE5DF}"/>
              </a:ext>
            </a:extLst>
          </p:cNvPr>
          <p:cNvSpPr txBox="1"/>
          <p:nvPr/>
        </p:nvSpPr>
        <p:spPr>
          <a:xfrm>
            <a:off x="5216893" y="1712509"/>
            <a:ext cx="2993455" cy="338554"/>
          </a:xfrm>
          <a:prstGeom prst="rect">
            <a:avLst/>
          </a:prstGeom>
          <a:noFill/>
        </p:spPr>
        <p:txBody>
          <a:bodyPr wrap="square" rtlCol="0">
            <a:spAutoFit/>
          </a:bodyPr>
          <a:lstStyle/>
          <a:p>
            <a:pPr marL="0" algn="ctr" defTabSz="914400" rtl="0" eaLnBrk="1" latinLnBrk="0" hangingPunct="1">
              <a:lnSpc>
                <a:spcPct val="100000"/>
              </a:lnSpc>
            </a:pPr>
            <a:r>
              <a:rPr lang="en-US" sz="1600" dirty="0">
                <a:solidFill>
                  <a:schemeClr val="bg1"/>
                </a:solidFill>
                <a:latin typeface="Century Gothic" panose="020B0502020202020204" pitchFamily="34" charset="0"/>
              </a:rPr>
              <a:t>Tertiary Goal</a:t>
            </a:r>
            <a:endParaRPr lang="en-US" sz="1600" b="0" kern="1200" dirty="0">
              <a:solidFill>
                <a:schemeClr val="bg1"/>
              </a:solidFill>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A59CD31A-76B6-4A8C-F55E-02929EC3E03F}"/>
              </a:ext>
            </a:extLst>
          </p:cNvPr>
          <p:cNvSpPr txBox="1"/>
          <p:nvPr/>
        </p:nvSpPr>
        <p:spPr>
          <a:xfrm>
            <a:off x="5101389" y="2387576"/>
            <a:ext cx="2545396" cy="338554"/>
          </a:xfrm>
          <a:prstGeom prst="rect">
            <a:avLst/>
          </a:prstGeom>
          <a:noFill/>
        </p:spPr>
        <p:txBody>
          <a:bodyPr wrap="square" rtlCol="0">
            <a:spAutoFit/>
          </a:bodyPr>
          <a:lstStyle/>
          <a:p>
            <a:pPr marL="0" algn="ctr" defTabSz="914400" rtl="0" eaLnBrk="1" latinLnBrk="0" hangingPunct="1">
              <a:lnSpc>
                <a:spcPct val="100000"/>
              </a:lnSpc>
            </a:pPr>
            <a:r>
              <a:rPr lang="en-US" sz="1600" dirty="0">
                <a:solidFill>
                  <a:schemeClr val="bg1"/>
                </a:solidFill>
                <a:latin typeface="Century Gothic" panose="020B0502020202020204" pitchFamily="34" charset="0"/>
              </a:rPr>
              <a:t>Secondary Goal</a:t>
            </a:r>
            <a:endParaRPr lang="en-US" sz="1600" b="0" kern="1200" dirty="0">
              <a:solidFill>
                <a:schemeClr val="bg1"/>
              </a:solidFill>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80571325-C0E6-105C-7B57-77195A90229B}"/>
              </a:ext>
            </a:extLst>
          </p:cNvPr>
          <p:cNvSpPr txBox="1"/>
          <p:nvPr/>
        </p:nvSpPr>
        <p:spPr>
          <a:xfrm>
            <a:off x="4937760" y="3489122"/>
            <a:ext cx="1980946" cy="830997"/>
          </a:xfrm>
          <a:prstGeom prst="rect">
            <a:avLst/>
          </a:prstGeom>
          <a:noFill/>
        </p:spPr>
        <p:txBody>
          <a:bodyPr wrap="square" rtlCol="0">
            <a:spAutoFit/>
          </a:bodyPr>
          <a:lstStyle/>
          <a:p>
            <a:pPr marL="0" algn="ctr" defTabSz="914400" rtl="0" eaLnBrk="1" latinLnBrk="0" hangingPunct="1">
              <a:lnSpc>
                <a:spcPct val="100000"/>
              </a:lnSpc>
            </a:pPr>
            <a:r>
              <a:rPr lang="en-US" sz="2400" b="1" dirty="0">
                <a:solidFill>
                  <a:schemeClr val="bg1"/>
                </a:solidFill>
                <a:latin typeface="Century Gothic" panose="020B0502020202020204" pitchFamily="34" charset="0"/>
              </a:rPr>
              <a:t>Primary Goal</a:t>
            </a:r>
            <a:endParaRPr lang="en-US" sz="2400" b="1" kern="1200" dirty="0">
              <a:solidFill>
                <a:schemeClr val="bg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83873335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11258</TotalTime>
  <Words>558</Words>
  <Application>Microsoft Office PowerPoint</Application>
  <PresentationFormat>Widescreen</PresentationFormat>
  <Paragraphs>144</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147</cp:revision>
  <dcterms:created xsi:type="dcterms:W3CDTF">2022-05-22T18:55:25Z</dcterms:created>
  <dcterms:modified xsi:type="dcterms:W3CDTF">2024-09-18T02:25:12Z</dcterms:modified>
</cp:coreProperties>
</file>