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5"/>
  </p:notesMasterIdLst>
  <p:sldIdLst>
    <p:sldId id="256" r:id="rId2"/>
    <p:sldId id="258" r:id="rId3"/>
    <p:sldId id="259" r:id="rId4"/>
  </p:sldIdLst>
  <p:sldSz cx="12192000" cy="6858000"/>
  <p:notesSz cx="6858000" cy="9144000"/>
  <p:embeddedFontLst>
    <p:embeddedFont>
      <p:font typeface="Century Gothic" panose="020B0502020202020204" pitchFamily="34" charset="0"/>
      <p:regular r:id="rId6"/>
      <p:bold r:id="rId7"/>
      <p:italic r:id="rId8"/>
      <p:boldItalic r:id="rId9"/>
    </p:embeddedFont>
    <p:embeddedFont>
      <p:font typeface="Play" panose="020B0604020202020204"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grYOHontMUYJe91Oz3U0Yyc5g9o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184D"/>
    <a:srgbClr val="D86ECC"/>
    <a:srgbClr val="AA99F9"/>
    <a:srgbClr val="4DBF9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138616E-FB6B-4DF9-833A-6286874A6285}">
  <a:tblStyle styleId="{5138616E-FB6B-4DF9-833A-6286874A6285}" styleName="Table_0">
    <a:wholeTbl>
      <a:tcTxStyle b="off" i="off">
        <a:font>
          <a:latin typeface="Aptos"/>
          <a:ea typeface="Aptos"/>
          <a:cs typeface="Aptos"/>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9EC"/>
          </a:solidFill>
        </a:fill>
      </a:tcStyle>
    </a:wholeTbl>
    <a:band1H>
      <a:tcTxStyle/>
      <a:tcStyle>
        <a:tcBdr/>
        <a:fill>
          <a:solidFill>
            <a:srgbClr val="CAD1D8"/>
          </a:solidFill>
        </a:fill>
      </a:tcStyle>
    </a:band1H>
    <a:band2H>
      <a:tcTxStyle/>
      <a:tcStyle>
        <a:tcBdr/>
      </a:tcStyle>
    </a:band2H>
    <a:band1V>
      <a:tcTxStyle/>
      <a:tcStyle>
        <a:tcBdr/>
        <a:fill>
          <a:solidFill>
            <a:srgbClr val="CAD1D8"/>
          </a:solidFill>
        </a:fill>
      </a:tcStyle>
    </a:band1V>
    <a:band2V>
      <a:tcTxStyle/>
      <a:tcStyle>
        <a:tcBdr/>
      </a:tcStyle>
    </a:band2V>
    <a:lastCol>
      <a:tcTxStyle b="on" i="off">
        <a:font>
          <a:latin typeface="Aptos"/>
          <a:ea typeface="Aptos"/>
          <a:cs typeface="Aptos"/>
        </a:font>
        <a:schemeClr val="lt1"/>
      </a:tcTxStyle>
      <a:tcStyle>
        <a:tcBdr/>
        <a:fill>
          <a:solidFill>
            <a:schemeClr val="accent1"/>
          </a:solidFill>
        </a:fill>
      </a:tcStyle>
    </a:lastCol>
    <a:firstCol>
      <a:tcTxStyle b="on" i="off">
        <a:font>
          <a:latin typeface="Aptos"/>
          <a:ea typeface="Aptos"/>
          <a:cs typeface="Aptos"/>
        </a:font>
        <a:schemeClr val="lt1"/>
      </a:tcTxStyle>
      <a:tcStyle>
        <a:tcBdr/>
        <a:fill>
          <a:solidFill>
            <a:schemeClr val="accent1"/>
          </a:solidFill>
        </a:fill>
      </a:tcStyle>
    </a:firstCol>
    <a:lastRow>
      <a:tcTxStyle b="on" i="off">
        <a:font>
          <a:latin typeface="Aptos"/>
          <a:ea typeface="Aptos"/>
          <a:cs typeface="Aptos"/>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Aptos"/>
          <a:ea typeface="Aptos"/>
          <a:cs typeface="Aptos"/>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3"/>
    <p:restoredTop sz="94718"/>
  </p:normalViewPr>
  <p:slideViewPr>
    <p:cSldViewPr snapToGrid="0">
      <p:cViewPr varScale="1">
        <p:scale>
          <a:sx n="77" d="100"/>
          <a:sy n="77" d="100"/>
        </p:scale>
        <p:origin x="187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font" Target="fonts/font2.fntdata"/><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notesMaster" Target="notesMasters/notesMaster1.xml"/><Relationship Id="rId10" Type="http://schemas.openxmlformats.org/officeDocument/2006/relationships/font" Target="fonts/font5.fntdata"/><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6"/>
        <p:cNvGrpSpPr/>
        <p:nvPr/>
      </p:nvGrpSpPr>
      <p:grpSpPr>
        <a:xfrm>
          <a:off x="0" y="0"/>
          <a:ext cx="0" cy="0"/>
          <a:chOff x="0" y="0"/>
          <a:chExt cx="0" cy="0"/>
        </a:xfrm>
      </p:grpSpPr>
      <p:sp>
        <p:nvSpPr>
          <p:cNvPr id="157" name="Google Shape;157;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8" name="Google Shape;158;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6" name="Google Shape;216;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7" name="Google Shape;17;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8" name="Google Shape;18;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5"/>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16"/>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6"/>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19"/>
        <p:cNvGrpSpPr/>
        <p:nvPr/>
      </p:nvGrpSpPr>
      <p:grpSpPr>
        <a:xfrm>
          <a:off x="0" y="0"/>
          <a:ext cx="0" cy="0"/>
          <a:chOff x="0" y="0"/>
          <a:chExt cx="0" cy="0"/>
        </a:xfrm>
      </p:grpSpPr>
      <p:sp>
        <p:nvSpPr>
          <p:cNvPr id="20" name="Google Shape;20;p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2" name="Google Shape;22;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3" name="Google Shape;23;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4" name="Google Shape;24;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5"/>
        <p:cNvGrpSpPr/>
        <p:nvPr/>
      </p:nvGrpSpPr>
      <p:grpSpPr>
        <a:xfrm>
          <a:off x="0" y="0"/>
          <a:ext cx="0" cy="0"/>
          <a:chOff x="0" y="0"/>
          <a:chExt cx="0" cy="0"/>
        </a:xfrm>
      </p:grpSpPr>
      <p:sp>
        <p:nvSpPr>
          <p:cNvPr id="26" name="Google Shape;26;p8"/>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7" name="Google Shape;27;p8"/>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8" name="Google Shape;28;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0" name="Google Shape;30;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4" name="Google Shape;34;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1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1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1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5" name="Google Shape;55;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13"/>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3"/>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3"/>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1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4"/>
          <p:cNvSpPr>
            <a:spLocks noGrp="1"/>
          </p:cNvSpPr>
          <p:nvPr>
            <p:ph type="pic" idx="2"/>
          </p:nvPr>
        </p:nvSpPr>
        <p:spPr>
          <a:xfrm>
            <a:off x="5183188" y="987425"/>
            <a:ext cx="6172200" cy="4873625"/>
          </a:xfrm>
          <a:prstGeom prst="rect">
            <a:avLst/>
          </a:prstGeom>
          <a:noFill/>
          <a:ln>
            <a:noFill/>
          </a:ln>
        </p:spPr>
      </p:sp>
      <p:sp>
        <p:nvSpPr>
          <p:cNvPr id="68" name="Google Shape;68;p14"/>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5"/>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12" name="Google Shape;12;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3" name="Google Shape;13;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4" name="Google Shape;14;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757575"/>
                </a:solidFill>
                <a:latin typeface="Arial"/>
                <a:ea typeface="Arial"/>
                <a:cs typeface="Arial"/>
                <a:sym typeface="Arial"/>
              </a:defRPr>
            </a:lvl1pPr>
            <a:lvl2pPr marL="0" marR="0" lvl="1" indent="0" algn="r" rtl="0">
              <a:spcBef>
                <a:spcPts val="0"/>
              </a:spcBef>
              <a:buNone/>
              <a:defRPr sz="1200" b="0" i="0" u="none" strike="noStrike" cap="none">
                <a:solidFill>
                  <a:srgbClr val="757575"/>
                </a:solidFill>
                <a:latin typeface="Arial"/>
                <a:ea typeface="Arial"/>
                <a:cs typeface="Arial"/>
                <a:sym typeface="Arial"/>
              </a:defRPr>
            </a:lvl2pPr>
            <a:lvl3pPr marL="0" marR="0" lvl="2" indent="0" algn="r" rtl="0">
              <a:spcBef>
                <a:spcPts val="0"/>
              </a:spcBef>
              <a:buNone/>
              <a:defRPr sz="1200" b="0" i="0" u="none" strike="noStrike" cap="none">
                <a:solidFill>
                  <a:srgbClr val="757575"/>
                </a:solidFill>
                <a:latin typeface="Arial"/>
                <a:ea typeface="Arial"/>
                <a:cs typeface="Arial"/>
                <a:sym typeface="Arial"/>
              </a:defRPr>
            </a:lvl3pPr>
            <a:lvl4pPr marL="0" marR="0" lvl="3" indent="0" algn="r" rtl="0">
              <a:spcBef>
                <a:spcPts val="0"/>
              </a:spcBef>
              <a:buNone/>
              <a:defRPr sz="1200" b="0" i="0" u="none" strike="noStrike" cap="none">
                <a:solidFill>
                  <a:srgbClr val="757575"/>
                </a:solidFill>
                <a:latin typeface="Arial"/>
                <a:ea typeface="Arial"/>
                <a:cs typeface="Arial"/>
                <a:sym typeface="Arial"/>
              </a:defRPr>
            </a:lvl4pPr>
            <a:lvl5pPr marL="0" marR="0" lvl="4" indent="0" algn="r" rtl="0">
              <a:spcBef>
                <a:spcPts val="0"/>
              </a:spcBef>
              <a:buNone/>
              <a:defRPr sz="1200" b="0" i="0" u="none" strike="noStrike" cap="none">
                <a:solidFill>
                  <a:srgbClr val="757575"/>
                </a:solidFill>
                <a:latin typeface="Arial"/>
                <a:ea typeface="Arial"/>
                <a:cs typeface="Arial"/>
                <a:sym typeface="Arial"/>
              </a:defRPr>
            </a:lvl5pPr>
            <a:lvl6pPr marL="0" marR="0" lvl="5" indent="0" algn="r" rtl="0">
              <a:spcBef>
                <a:spcPts val="0"/>
              </a:spcBef>
              <a:buNone/>
              <a:defRPr sz="1200" b="0" i="0" u="none" strike="noStrike" cap="none">
                <a:solidFill>
                  <a:srgbClr val="757575"/>
                </a:solidFill>
                <a:latin typeface="Arial"/>
                <a:ea typeface="Arial"/>
                <a:cs typeface="Arial"/>
                <a:sym typeface="Arial"/>
              </a:defRPr>
            </a:lvl6pPr>
            <a:lvl7pPr marL="0" marR="0" lvl="6" indent="0" algn="r" rtl="0">
              <a:spcBef>
                <a:spcPts val="0"/>
              </a:spcBef>
              <a:buNone/>
              <a:defRPr sz="1200" b="0" i="0" u="none" strike="noStrike" cap="none">
                <a:solidFill>
                  <a:srgbClr val="757575"/>
                </a:solidFill>
                <a:latin typeface="Arial"/>
                <a:ea typeface="Arial"/>
                <a:cs typeface="Arial"/>
                <a:sym typeface="Arial"/>
              </a:defRPr>
            </a:lvl7pPr>
            <a:lvl8pPr marL="0" marR="0" lvl="7" indent="0" algn="r" rtl="0">
              <a:spcBef>
                <a:spcPts val="0"/>
              </a:spcBef>
              <a:buNone/>
              <a:defRPr sz="1200" b="0" i="0" u="none" strike="noStrike" cap="none">
                <a:solidFill>
                  <a:srgbClr val="757575"/>
                </a:solidFill>
                <a:latin typeface="Arial"/>
                <a:ea typeface="Arial"/>
                <a:cs typeface="Arial"/>
                <a:sym typeface="Arial"/>
              </a:defRPr>
            </a:lvl8pPr>
            <a:lvl9pPr marL="0" marR="0" lvl="8" indent="0" algn="r" rtl="0">
              <a:spcBef>
                <a:spcPts val="0"/>
              </a:spcBef>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s://www.smartsheet.com/try-it?trp=12237&amp;utm_source=template-powerpoint&amp;utm_medium=content&amp;utm_campaign=Marketing+Proposal+Timeline+Template-powerpoint-12237&amp;lpa=Marketing+Proposal+Timeline+Template+powerpoint+12237"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mt="0"/>
          </a:blip>
          <a:stretch>
            <a:fillRect/>
          </a:stretch>
        </a:blipFill>
        <a:effectLst/>
      </p:bgPr>
    </p:bg>
    <p:spTree>
      <p:nvGrpSpPr>
        <p:cNvPr id="1" name="Shape 88"/>
        <p:cNvGrpSpPr/>
        <p:nvPr/>
      </p:nvGrpSpPr>
      <p:grpSpPr>
        <a:xfrm>
          <a:off x="0" y="0"/>
          <a:ext cx="0" cy="0"/>
          <a:chOff x="0" y="0"/>
          <a:chExt cx="0" cy="0"/>
        </a:xfrm>
      </p:grpSpPr>
      <p:sp>
        <p:nvSpPr>
          <p:cNvPr id="90" name="Google Shape;90;p1"/>
          <p:cNvSpPr txBox="1"/>
          <p:nvPr/>
        </p:nvSpPr>
        <p:spPr>
          <a:xfrm>
            <a:off x="337631" y="279386"/>
            <a:ext cx="7807886" cy="584735"/>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en-US" sz="3200" b="1" i="0" u="none" strike="noStrike" cap="none" dirty="0">
                <a:solidFill>
                  <a:srgbClr val="595959"/>
                </a:solidFill>
                <a:latin typeface="Century Gothic"/>
                <a:ea typeface="Century Gothic"/>
                <a:cs typeface="Century Gothic"/>
                <a:sym typeface="Century Gothic"/>
              </a:rPr>
              <a:t>Marketing Proposal Timeline Template</a:t>
            </a:r>
            <a:endParaRPr lang="en-US" dirty="0"/>
          </a:p>
        </p:txBody>
      </p:sp>
      <p:pic>
        <p:nvPicPr>
          <p:cNvPr id="92" name="Google Shape;92;p1"/>
          <p:cNvPicPr preferRelativeResize="0"/>
          <p:nvPr/>
        </p:nvPicPr>
        <p:blipFill>
          <a:blip r:embed="rId4"/>
          <a:srcRect/>
          <a:stretch/>
        </p:blipFill>
        <p:spPr>
          <a:xfrm>
            <a:off x="2301341" y="1535451"/>
            <a:ext cx="7589317" cy="4267349"/>
          </a:xfrm>
          <a:prstGeom prst="rect">
            <a:avLst/>
          </a:prstGeom>
          <a:noFill/>
          <a:ln>
            <a:noFill/>
          </a:ln>
          <a:effectLst>
            <a:outerShdw blurRad="254000" dist="38100" dir="2700000" algn="tl" rotWithShape="0">
              <a:srgbClr val="000000">
                <a:alpha val="25000"/>
              </a:srgbClr>
            </a:outerShdw>
          </a:effectLst>
        </p:spPr>
      </p:pic>
      <p:pic>
        <p:nvPicPr>
          <p:cNvPr id="93" name="Google Shape;93;p1">
            <a:hlinkClick r:id="rId5"/>
          </p:cNvPr>
          <p:cNvPicPr preferRelativeResize="0"/>
          <p:nvPr/>
        </p:nvPicPr>
        <p:blipFill rotWithShape="1">
          <a:blip r:embed="rId6">
            <a:alphaModFix/>
          </a:blip>
          <a:srcRect/>
          <a:stretch/>
        </p:blipFill>
        <p:spPr>
          <a:xfrm>
            <a:off x="8833993" y="280262"/>
            <a:ext cx="3041396" cy="604919"/>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lumMod val="10000"/>
            <a:lumOff val="90000"/>
            <a:alpha val="35085"/>
          </a:schemeClr>
        </a:solidFill>
        <a:effectLst/>
      </p:bgPr>
    </p:bg>
    <p:spTree>
      <p:nvGrpSpPr>
        <p:cNvPr id="1" name="Shape 160"/>
        <p:cNvGrpSpPr/>
        <p:nvPr/>
      </p:nvGrpSpPr>
      <p:grpSpPr>
        <a:xfrm>
          <a:off x="0" y="0"/>
          <a:ext cx="0" cy="0"/>
          <a:chOff x="0" y="0"/>
          <a:chExt cx="0" cy="0"/>
        </a:xfrm>
      </p:grpSpPr>
      <p:sp>
        <p:nvSpPr>
          <p:cNvPr id="35" name="Rectangle 34">
            <a:extLst>
              <a:ext uri="{FF2B5EF4-FFF2-40B4-BE49-F238E27FC236}">
                <a16:creationId xmlns:a16="http://schemas.microsoft.com/office/drawing/2014/main" id="{C6E72899-C5AC-0793-C54B-1681EE03DE7A}"/>
              </a:ext>
            </a:extLst>
          </p:cNvPr>
          <p:cNvSpPr/>
          <p:nvPr/>
        </p:nvSpPr>
        <p:spPr>
          <a:xfrm>
            <a:off x="496710" y="1316639"/>
            <a:ext cx="11033662" cy="636375"/>
          </a:xfrm>
          <a:prstGeom prst="rect">
            <a:avLst/>
          </a:prstGeom>
          <a:solidFill>
            <a:schemeClr val="bg2">
              <a:lumMod val="10000"/>
              <a:lumOff val="9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62" name="Google Shape;162;p3"/>
          <p:cNvGrpSpPr/>
          <p:nvPr/>
        </p:nvGrpSpPr>
        <p:grpSpPr>
          <a:xfrm>
            <a:off x="4314881" y="1316578"/>
            <a:ext cx="5442282" cy="3588196"/>
            <a:chOff x="2291683" y="983468"/>
            <a:chExt cx="5442282" cy="5543941"/>
          </a:xfrm>
        </p:grpSpPr>
        <p:cxnSp>
          <p:nvCxnSpPr>
            <p:cNvPr id="163" name="Google Shape;163;p3"/>
            <p:cNvCxnSpPr/>
            <p:nvPr/>
          </p:nvCxnSpPr>
          <p:spPr>
            <a:xfrm>
              <a:off x="2291683"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cxnSp>
          <p:nvCxnSpPr>
            <p:cNvPr id="164" name="Google Shape;164;p3"/>
            <p:cNvCxnSpPr/>
            <p:nvPr/>
          </p:nvCxnSpPr>
          <p:spPr>
            <a:xfrm>
              <a:off x="4107605"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cxnSp>
          <p:nvCxnSpPr>
            <p:cNvPr id="165" name="Google Shape;165;p3"/>
            <p:cNvCxnSpPr/>
            <p:nvPr/>
          </p:nvCxnSpPr>
          <p:spPr>
            <a:xfrm>
              <a:off x="5926630"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cxnSp>
          <p:nvCxnSpPr>
            <p:cNvPr id="166" name="Google Shape;166;p3"/>
            <p:cNvCxnSpPr/>
            <p:nvPr/>
          </p:nvCxnSpPr>
          <p:spPr>
            <a:xfrm>
              <a:off x="7733965" y="983468"/>
              <a:ext cx="0" cy="5543941"/>
            </a:xfrm>
            <a:prstGeom prst="straightConnector1">
              <a:avLst/>
            </a:prstGeom>
            <a:noFill/>
            <a:ln w="12700" cap="flat" cmpd="sng">
              <a:solidFill>
                <a:srgbClr val="AEAEAE">
                  <a:alpha val="49803"/>
                </a:srgbClr>
              </a:solidFill>
              <a:prstDash val="solid"/>
              <a:miter lim="800000"/>
              <a:headEnd type="none" w="sm" len="sm"/>
              <a:tailEnd type="none" w="sm" len="sm"/>
            </a:ln>
          </p:spPr>
        </p:cxnSp>
      </p:grpSp>
      <p:sp>
        <p:nvSpPr>
          <p:cNvPr id="177" name="Google Shape;177;p3"/>
          <p:cNvSpPr/>
          <p:nvPr/>
        </p:nvSpPr>
        <p:spPr>
          <a:xfrm>
            <a:off x="2544050" y="849221"/>
            <a:ext cx="1722594" cy="368319"/>
          </a:xfrm>
          <a:prstGeom prst="roundRect">
            <a:avLst>
              <a:gd name="adj" fmla="val 16667"/>
            </a:avLst>
          </a:prstGeom>
          <a:solidFill>
            <a:schemeClr val="tx1">
              <a:lumMod val="65000"/>
              <a:lumOff val="3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Month</a:t>
            </a:r>
            <a:endParaRPr dirty="0"/>
          </a:p>
        </p:txBody>
      </p:sp>
      <p:sp>
        <p:nvSpPr>
          <p:cNvPr id="178" name="Google Shape;178;p3"/>
          <p:cNvSpPr/>
          <p:nvPr/>
        </p:nvSpPr>
        <p:spPr>
          <a:xfrm>
            <a:off x="4359982" y="849221"/>
            <a:ext cx="1722594" cy="368319"/>
          </a:xfrm>
          <a:prstGeom prst="roundRect">
            <a:avLst>
              <a:gd name="adj" fmla="val 16667"/>
            </a:avLst>
          </a:prstGeom>
          <a:solidFill>
            <a:schemeClr val="tx1">
              <a:lumMod val="65000"/>
              <a:lumOff val="3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Month</a:t>
            </a:r>
            <a:endParaRPr lang="en-US" dirty="0"/>
          </a:p>
        </p:txBody>
      </p:sp>
      <p:sp>
        <p:nvSpPr>
          <p:cNvPr id="179" name="Google Shape;179;p3"/>
          <p:cNvSpPr/>
          <p:nvPr/>
        </p:nvSpPr>
        <p:spPr>
          <a:xfrm>
            <a:off x="6175914" y="849221"/>
            <a:ext cx="1722594" cy="368319"/>
          </a:xfrm>
          <a:prstGeom prst="roundRect">
            <a:avLst>
              <a:gd name="adj" fmla="val 16667"/>
            </a:avLst>
          </a:prstGeom>
          <a:solidFill>
            <a:schemeClr val="tx1">
              <a:lumMod val="65000"/>
              <a:lumOff val="3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Month</a:t>
            </a:r>
            <a:endParaRPr lang="en-US" dirty="0"/>
          </a:p>
        </p:txBody>
      </p:sp>
      <p:sp>
        <p:nvSpPr>
          <p:cNvPr id="180" name="Google Shape;180;p3"/>
          <p:cNvSpPr/>
          <p:nvPr/>
        </p:nvSpPr>
        <p:spPr>
          <a:xfrm>
            <a:off x="7991846" y="849221"/>
            <a:ext cx="1722594" cy="368319"/>
          </a:xfrm>
          <a:prstGeom prst="roundRect">
            <a:avLst>
              <a:gd name="adj" fmla="val 16667"/>
            </a:avLst>
          </a:prstGeom>
          <a:solidFill>
            <a:schemeClr val="tx1">
              <a:lumMod val="65000"/>
              <a:lumOff val="3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Month</a:t>
            </a:r>
            <a:endParaRPr lang="en-US" dirty="0"/>
          </a:p>
        </p:txBody>
      </p:sp>
      <p:sp>
        <p:nvSpPr>
          <p:cNvPr id="181" name="Google Shape;181;p3"/>
          <p:cNvSpPr/>
          <p:nvPr/>
        </p:nvSpPr>
        <p:spPr>
          <a:xfrm>
            <a:off x="9807778" y="849221"/>
            <a:ext cx="1722594" cy="368319"/>
          </a:xfrm>
          <a:prstGeom prst="roundRect">
            <a:avLst>
              <a:gd name="adj" fmla="val 16667"/>
            </a:avLst>
          </a:prstGeom>
          <a:solidFill>
            <a:schemeClr val="tx1">
              <a:lumMod val="65000"/>
              <a:lumOff val="3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Month</a:t>
            </a:r>
            <a:endParaRPr lang="en-US" dirty="0"/>
          </a:p>
        </p:txBody>
      </p:sp>
      <p:sp>
        <p:nvSpPr>
          <p:cNvPr id="194" name="Google Shape;194;p3"/>
          <p:cNvSpPr txBox="1"/>
          <p:nvPr/>
        </p:nvSpPr>
        <p:spPr>
          <a:xfrm>
            <a:off x="5070985" y="2213516"/>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US" sz="750" b="0" i="1" dirty="0">
                <a:solidFill>
                  <a:schemeClr val="dk1"/>
                </a:solidFill>
                <a:latin typeface="Century Gothic"/>
                <a:ea typeface="Century Gothic"/>
                <a:cs typeface="Century Gothic"/>
                <a:sym typeface="Century Gothic"/>
              </a:rPr>
              <a:t>MM/DD-MM/DD</a:t>
            </a:r>
            <a:endParaRPr dirty="0"/>
          </a:p>
        </p:txBody>
      </p:sp>
      <p:sp>
        <p:nvSpPr>
          <p:cNvPr id="3" name="Chevron 2">
            <a:extLst>
              <a:ext uri="{FF2B5EF4-FFF2-40B4-BE49-F238E27FC236}">
                <a16:creationId xmlns:a16="http://schemas.microsoft.com/office/drawing/2014/main" id="{8415CDF0-D3AE-6C70-A5A6-73A6EDF9B17E}"/>
              </a:ext>
            </a:extLst>
          </p:cNvPr>
          <p:cNvSpPr/>
          <p:nvPr/>
        </p:nvSpPr>
        <p:spPr>
          <a:xfrm>
            <a:off x="2544050" y="2169981"/>
            <a:ext cx="2543503" cy="302514"/>
          </a:xfrm>
          <a:prstGeom prst="chevron">
            <a:avLst>
              <a:gd name="adj" fmla="val 29154"/>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latin typeface="Century Gothic"/>
                <a:sym typeface="Century Gothic"/>
              </a:rPr>
              <a:t>XX Days</a:t>
            </a:r>
            <a:endParaRPr lang="en-US" sz="1200" b="1" dirty="0">
              <a:solidFill>
                <a:schemeClr val="bg1"/>
              </a:solidFill>
            </a:endParaRPr>
          </a:p>
        </p:txBody>
      </p:sp>
      <p:sp>
        <p:nvSpPr>
          <p:cNvPr id="6" name="Google Shape;194;p3">
            <a:extLst>
              <a:ext uri="{FF2B5EF4-FFF2-40B4-BE49-F238E27FC236}">
                <a16:creationId xmlns:a16="http://schemas.microsoft.com/office/drawing/2014/main" id="{8EDC37DC-7005-B5DC-B8B6-31A50CD490FB}"/>
              </a:ext>
            </a:extLst>
          </p:cNvPr>
          <p:cNvSpPr txBox="1"/>
          <p:nvPr/>
        </p:nvSpPr>
        <p:spPr>
          <a:xfrm>
            <a:off x="6211390" y="2699972"/>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US" sz="750" b="0" i="1" dirty="0">
                <a:solidFill>
                  <a:schemeClr val="dk1"/>
                </a:solidFill>
                <a:latin typeface="Century Gothic"/>
                <a:ea typeface="Century Gothic"/>
                <a:cs typeface="Century Gothic"/>
                <a:sym typeface="Century Gothic"/>
              </a:rPr>
              <a:t>MM/DD-MM/DD</a:t>
            </a:r>
            <a:endParaRPr dirty="0"/>
          </a:p>
        </p:txBody>
      </p:sp>
      <p:sp>
        <p:nvSpPr>
          <p:cNvPr id="7" name="Chevron 6">
            <a:extLst>
              <a:ext uri="{FF2B5EF4-FFF2-40B4-BE49-F238E27FC236}">
                <a16:creationId xmlns:a16="http://schemas.microsoft.com/office/drawing/2014/main" id="{716267EA-E01A-155E-D407-EC85550ACD6A}"/>
              </a:ext>
            </a:extLst>
          </p:cNvPr>
          <p:cNvSpPr/>
          <p:nvPr/>
        </p:nvSpPr>
        <p:spPr>
          <a:xfrm>
            <a:off x="3684455" y="2656437"/>
            <a:ext cx="2543503" cy="302514"/>
          </a:xfrm>
          <a:prstGeom prst="chevron">
            <a:avLst>
              <a:gd name="adj" fmla="val 29154"/>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latin typeface="Century Gothic"/>
                <a:sym typeface="Century Gothic"/>
              </a:rPr>
              <a:t>XX Days</a:t>
            </a:r>
            <a:endParaRPr lang="en-US" sz="1200" b="1" dirty="0">
              <a:solidFill>
                <a:schemeClr val="bg1"/>
              </a:solidFill>
            </a:endParaRPr>
          </a:p>
        </p:txBody>
      </p:sp>
      <p:sp>
        <p:nvSpPr>
          <p:cNvPr id="8" name="Google Shape;194;p3">
            <a:extLst>
              <a:ext uri="{FF2B5EF4-FFF2-40B4-BE49-F238E27FC236}">
                <a16:creationId xmlns:a16="http://schemas.microsoft.com/office/drawing/2014/main" id="{3E3621DB-DE7C-F253-354F-6C87660BF9AC}"/>
              </a:ext>
            </a:extLst>
          </p:cNvPr>
          <p:cNvSpPr txBox="1"/>
          <p:nvPr/>
        </p:nvSpPr>
        <p:spPr>
          <a:xfrm>
            <a:off x="7351795" y="3186428"/>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US" sz="750" b="0" i="1" dirty="0">
                <a:solidFill>
                  <a:schemeClr val="dk1"/>
                </a:solidFill>
                <a:latin typeface="Century Gothic"/>
                <a:ea typeface="Century Gothic"/>
                <a:cs typeface="Century Gothic"/>
                <a:sym typeface="Century Gothic"/>
              </a:rPr>
              <a:t>MM/DD-MM/DD</a:t>
            </a:r>
            <a:endParaRPr dirty="0"/>
          </a:p>
        </p:txBody>
      </p:sp>
      <p:sp>
        <p:nvSpPr>
          <p:cNvPr id="9" name="Chevron 8">
            <a:extLst>
              <a:ext uri="{FF2B5EF4-FFF2-40B4-BE49-F238E27FC236}">
                <a16:creationId xmlns:a16="http://schemas.microsoft.com/office/drawing/2014/main" id="{DC9F876C-CC95-36E6-9CCD-E8E8A5F3B52E}"/>
              </a:ext>
            </a:extLst>
          </p:cNvPr>
          <p:cNvSpPr/>
          <p:nvPr/>
        </p:nvSpPr>
        <p:spPr>
          <a:xfrm>
            <a:off x="4824860" y="3142893"/>
            <a:ext cx="2543503" cy="302514"/>
          </a:xfrm>
          <a:prstGeom prst="chevron">
            <a:avLst>
              <a:gd name="adj" fmla="val 29154"/>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latin typeface="Century Gothic"/>
                <a:sym typeface="Century Gothic"/>
              </a:rPr>
              <a:t>XX Days</a:t>
            </a:r>
            <a:endParaRPr lang="en-US" sz="1200" b="1" dirty="0">
              <a:solidFill>
                <a:schemeClr val="bg1"/>
              </a:solidFill>
            </a:endParaRPr>
          </a:p>
        </p:txBody>
      </p:sp>
      <p:sp>
        <p:nvSpPr>
          <p:cNvPr id="10" name="Google Shape;194;p3">
            <a:extLst>
              <a:ext uri="{FF2B5EF4-FFF2-40B4-BE49-F238E27FC236}">
                <a16:creationId xmlns:a16="http://schemas.microsoft.com/office/drawing/2014/main" id="{D19D1057-CFE1-D1D7-0609-84DCDAAC24F6}"/>
              </a:ext>
            </a:extLst>
          </p:cNvPr>
          <p:cNvSpPr txBox="1"/>
          <p:nvPr/>
        </p:nvSpPr>
        <p:spPr>
          <a:xfrm>
            <a:off x="8492200" y="3672884"/>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US" sz="750" b="0" i="1" dirty="0">
                <a:solidFill>
                  <a:schemeClr val="dk1"/>
                </a:solidFill>
                <a:latin typeface="Century Gothic"/>
                <a:ea typeface="Century Gothic"/>
                <a:cs typeface="Century Gothic"/>
                <a:sym typeface="Century Gothic"/>
              </a:rPr>
              <a:t>MM/DD-MM/DD</a:t>
            </a:r>
            <a:endParaRPr dirty="0"/>
          </a:p>
        </p:txBody>
      </p:sp>
      <p:sp>
        <p:nvSpPr>
          <p:cNvPr id="11" name="Chevron 10">
            <a:extLst>
              <a:ext uri="{FF2B5EF4-FFF2-40B4-BE49-F238E27FC236}">
                <a16:creationId xmlns:a16="http://schemas.microsoft.com/office/drawing/2014/main" id="{74FBE299-729A-F3E4-BF31-57ACA0E32C50}"/>
              </a:ext>
            </a:extLst>
          </p:cNvPr>
          <p:cNvSpPr/>
          <p:nvPr/>
        </p:nvSpPr>
        <p:spPr>
          <a:xfrm>
            <a:off x="5965265" y="3629349"/>
            <a:ext cx="2543503" cy="302514"/>
          </a:xfrm>
          <a:prstGeom prst="chevron">
            <a:avLst>
              <a:gd name="adj" fmla="val 29154"/>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latin typeface="Century Gothic"/>
                <a:sym typeface="Century Gothic"/>
              </a:rPr>
              <a:t>XX Days</a:t>
            </a:r>
            <a:endParaRPr lang="en-US" sz="1200" b="1" dirty="0">
              <a:solidFill>
                <a:schemeClr val="bg1"/>
              </a:solidFill>
            </a:endParaRPr>
          </a:p>
        </p:txBody>
      </p:sp>
      <p:sp>
        <p:nvSpPr>
          <p:cNvPr id="12" name="Google Shape;194;p3">
            <a:extLst>
              <a:ext uri="{FF2B5EF4-FFF2-40B4-BE49-F238E27FC236}">
                <a16:creationId xmlns:a16="http://schemas.microsoft.com/office/drawing/2014/main" id="{450B8A4C-C9B1-017B-21DE-5C1BA5AD2D16}"/>
              </a:ext>
            </a:extLst>
          </p:cNvPr>
          <p:cNvSpPr txBox="1"/>
          <p:nvPr/>
        </p:nvSpPr>
        <p:spPr>
          <a:xfrm>
            <a:off x="9632605" y="4159340"/>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US" sz="750" b="0" i="1" dirty="0">
                <a:solidFill>
                  <a:schemeClr val="dk1"/>
                </a:solidFill>
                <a:latin typeface="Century Gothic"/>
                <a:ea typeface="Century Gothic"/>
                <a:cs typeface="Century Gothic"/>
                <a:sym typeface="Century Gothic"/>
              </a:rPr>
              <a:t>MM/DD-MM/DD</a:t>
            </a:r>
            <a:endParaRPr dirty="0"/>
          </a:p>
        </p:txBody>
      </p:sp>
      <p:sp>
        <p:nvSpPr>
          <p:cNvPr id="13" name="Chevron 12">
            <a:extLst>
              <a:ext uri="{FF2B5EF4-FFF2-40B4-BE49-F238E27FC236}">
                <a16:creationId xmlns:a16="http://schemas.microsoft.com/office/drawing/2014/main" id="{9CD19445-DE72-2A08-C270-71595C1E3E27}"/>
              </a:ext>
            </a:extLst>
          </p:cNvPr>
          <p:cNvSpPr/>
          <p:nvPr/>
        </p:nvSpPr>
        <p:spPr>
          <a:xfrm>
            <a:off x="7105670" y="4115805"/>
            <a:ext cx="2543503" cy="302514"/>
          </a:xfrm>
          <a:prstGeom prst="chevron">
            <a:avLst>
              <a:gd name="adj" fmla="val 29154"/>
            </a:avLst>
          </a:prstGeom>
          <a:solidFill>
            <a:srgbClr val="4DBF9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latin typeface="Century Gothic"/>
                <a:sym typeface="Century Gothic"/>
              </a:rPr>
              <a:t>XX Days</a:t>
            </a:r>
            <a:endParaRPr lang="en-US" sz="1200" b="1" dirty="0">
              <a:solidFill>
                <a:schemeClr val="bg1"/>
              </a:solidFill>
            </a:endParaRPr>
          </a:p>
        </p:txBody>
      </p:sp>
      <p:sp>
        <p:nvSpPr>
          <p:cNvPr id="14" name="Google Shape;194;p3">
            <a:extLst>
              <a:ext uri="{FF2B5EF4-FFF2-40B4-BE49-F238E27FC236}">
                <a16:creationId xmlns:a16="http://schemas.microsoft.com/office/drawing/2014/main" id="{FAF3816B-1617-AC36-6698-7836048E4764}"/>
              </a:ext>
            </a:extLst>
          </p:cNvPr>
          <p:cNvSpPr txBox="1"/>
          <p:nvPr/>
        </p:nvSpPr>
        <p:spPr>
          <a:xfrm>
            <a:off x="10773010" y="4645795"/>
            <a:ext cx="1195231" cy="215444"/>
          </a:xfrm>
          <a:prstGeom prst="rect">
            <a:avLst/>
          </a:prstGeom>
          <a:no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None/>
            </a:pPr>
            <a:r>
              <a:rPr lang="en-US" sz="750" b="0" i="1" dirty="0">
                <a:solidFill>
                  <a:schemeClr val="dk1"/>
                </a:solidFill>
                <a:latin typeface="Century Gothic"/>
                <a:ea typeface="Century Gothic"/>
                <a:cs typeface="Century Gothic"/>
                <a:sym typeface="Century Gothic"/>
              </a:rPr>
              <a:t>MM/DD-MM/DD</a:t>
            </a:r>
            <a:endParaRPr dirty="0"/>
          </a:p>
        </p:txBody>
      </p:sp>
      <p:sp>
        <p:nvSpPr>
          <p:cNvPr id="15" name="Chevron 14">
            <a:extLst>
              <a:ext uri="{FF2B5EF4-FFF2-40B4-BE49-F238E27FC236}">
                <a16:creationId xmlns:a16="http://schemas.microsoft.com/office/drawing/2014/main" id="{8657B265-300F-618F-0E30-28C43508A620}"/>
              </a:ext>
            </a:extLst>
          </p:cNvPr>
          <p:cNvSpPr/>
          <p:nvPr/>
        </p:nvSpPr>
        <p:spPr>
          <a:xfrm>
            <a:off x="8246075" y="4602260"/>
            <a:ext cx="2543503" cy="302514"/>
          </a:xfrm>
          <a:prstGeom prst="chevron">
            <a:avLst>
              <a:gd name="adj" fmla="val 29154"/>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bg1"/>
                </a:solidFill>
                <a:latin typeface="Century Gothic"/>
                <a:sym typeface="Century Gothic"/>
              </a:rPr>
              <a:t>XX Days</a:t>
            </a:r>
            <a:endParaRPr lang="en-US" sz="1200" b="1" dirty="0">
              <a:solidFill>
                <a:schemeClr val="bg1"/>
              </a:solidFill>
            </a:endParaRPr>
          </a:p>
        </p:txBody>
      </p:sp>
      <p:sp>
        <p:nvSpPr>
          <p:cNvPr id="22" name="Google Shape;177;p3">
            <a:extLst>
              <a:ext uri="{FF2B5EF4-FFF2-40B4-BE49-F238E27FC236}">
                <a16:creationId xmlns:a16="http://schemas.microsoft.com/office/drawing/2014/main" id="{5B1DAC09-69AD-A06B-88B7-F815430A18FB}"/>
              </a:ext>
            </a:extLst>
          </p:cNvPr>
          <p:cNvSpPr/>
          <p:nvPr/>
        </p:nvSpPr>
        <p:spPr>
          <a:xfrm>
            <a:off x="607009" y="2137078"/>
            <a:ext cx="1722594" cy="368319"/>
          </a:xfrm>
          <a:prstGeom prst="roundRect">
            <a:avLst>
              <a:gd name="adj" fmla="val 16667"/>
            </a:avLst>
          </a:prstGeom>
          <a:solidFill>
            <a:schemeClr val="tx1">
              <a:lumMod val="65000"/>
              <a:lumOff val="3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Category 1</a:t>
            </a:r>
            <a:endParaRPr dirty="0"/>
          </a:p>
        </p:txBody>
      </p:sp>
      <p:sp>
        <p:nvSpPr>
          <p:cNvPr id="23" name="5-Point Star 22">
            <a:extLst>
              <a:ext uri="{FF2B5EF4-FFF2-40B4-BE49-F238E27FC236}">
                <a16:creationId xmlns:a16="http://schemas.microsoft.com/office/drawing/2014/main" id="{523A5453-6F25-87C6-1DA7-5848B7C7715B}"/>
              </a:ext>
            </a:extLst>
          </p:cNvPr>
          <p:cNvSpPr/>
          <p:nvPr/>
        </p:nvSpPr>
        <p:spPr>
          <a:xfrm>
            <a:off x="2988353" y="1511261"/>
            <a:ext cx="217283" cy="214772"/>
          </a:xfrm>
          <a:prstGeom prst="star5">
            <a:avLst/>
          </a:prstGeom>
          <a:solidFill>
            <a:srgbClr val="002060"/>
          </a:solidFill>
          <a:ln w="12700">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24" name="TextBox 23">
            <a:extLst>
              <a:ext uri="{FF2B5EF4-FFF2-40B4-BE49-F238E27FC236}">
                <a16:creationId xmlns:a16="http://schemas.microsoft.com/office/drawing/2014/main" id="{EF28AFC3-12A7-9673-3CB3-99E433CCC404}"/>
              </a:ext>
            </a:extLst>
          </p:cNvPr>
          <p:cNvSpPr txBox="1"/>
          <p:nvPr/>
        </p:nvSpPr>
        <p:spPr>
          <a:xfrm>
            <a:off x="3205636" y="1486547"/>
            <a:ext cx="1028658" cy="276999"/>
          </a:xfrm>
          <a:prstGeom prst="rect">
            <a:avLst/>
          </a:prstGeom>
          <a:noFill/>
        </p:spPr>
        <p:txBody>
          <a:bodyPr wrap="square" rtlCol="0">
            <a:spAutoFit/>
          </a:bodyPr>
          <a:lstStyle/>
          <a:p>
            <a:r>
              <a:rPr lang="en-US" sz="1200" b="1" dirty="0">
                <a:solidFill>
                  <a:srgbClr val="002060"/>
                </a:solidFill>
                <a:latin typeface="Century Gothic" panose="020B0502020202020204" pitchFamily="34" charset="0"/>
              </a:rPr>
              <a:t>Milestone 1</a:t>
            </a:r>
          </a:p>
        </p:txBody>
      </p:sp>
      <p:sp>
        <p:nvSpPr>
          <p:cNvPr id="29" name="Google Shape;177;p3">
            <a:extLst>
              <a:ext uri="{FF2B5EF4-FFF2-40B4-BE49-F238E27FC236}">
                <a16:creationId xmlns:a16="http://schemas.microsoft.com/office/drawing/2014/main" id="{B94FEAE0-D3C3-518B-8D6E-11B31439ADC4}"/>
              </a:ext>
            </a:extLst>
          </p:cNvPr>
          <p:cNvSpPr/>
          <p:nvPr/>
        </p:nvSpPr>
        <p:spPr>
          <a:xfrm>
            <a:off x="607009" y="2623316"/>
            <a:ext cx="1722594" cy="368319"/>
          </a:xfrm>
          <a:prstGeom prst="roundRect">
            <a:avLst>
              <a:gd name="adj" fmla="val 16667"/>
            </a:avLst>
          </a:prstGeom>
          <a:solidFill>
            <a:schemeClr val="tx1">
              <a:lumMod val="65000"/>
              <a:lumOff val="3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Category 2</a:t>
            </a:r>
            <a:endParaRPr dirty="0"/>
          </a:p>
        </p:txBody>
      </p:sp>
      <p:sp>
        <p:nvSpPr>
          <p:cNvPr id="30" name="Google Shape;177;p3">
            <a:extLst>
              <a:ext uri="{FF2B5EF4-FFF2-40B4-BE49-F238E27FC236}">
                <a16:creationId xmlns:a16="http://schemas.microsoft.com/office/drawing/2014/main" id="{A9F04650-1ADC-1F9C-0615-1B086A743657}"/>
              </a:ext>
            </a:extLst>
          </p:cNvPr>
          <p:cNvSpPr/>
          <p:nvPr/>
        </p:nvSpPr>
        <p:spPr>
          <a:xfrm>
            <a:off x="607009" y="3109554"/>
            <a:ext cx="1722594" cy="368319"/>
          </a:xfrm>
          <a:prstGeom prst="roundRect">
            <a:avLst>
              <a:gd name="adj" fmla="val 16667"/>
            </a:avLst>
          </a:prstGeom>
          <a:solidFill>
            <a:schemeClr val="tx1">
              <a:lumMod val="65000"/>
              <a:lumOff val="3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Category 3</a:t>
            </a:r>
            <a:endParaRPr dirty="0"/>
          </a:p>
        </p:txBody>
      </p:sp>
      <p:sp>
        <p:nvSpPr>
          <p:cNvPr id="31" name="Google Shape;177;p3">
            <a:extLst>
              <a:ext uri="{FF2B5EF4-FFF2-40B4-BE49-F238E27FC236}">
                <a16:creationId xmlns:a16="http://schemas.microsoft.com/office/drawing/2014/main" id="{6924576C-09BC-DDB0-73FA-436443E543F9}"/>
              </a:ext>
            </a:extLst>
          </p:cNvPr>
          <p:cNvSpPr/>
          <p:nvPr/>
        </p:nvSpPr>
        <p:spPr>
          <a:xfrm>
            <a:off x="607009" y="3595792"/>
            <a:ext cx="1722594" cy="368319"/>
          </a:xfrm>
          <a:prstGeom prst="roundRect">
            <a:avLst>
              <a:gd name="adj" fmla="val 16667"/>
            </a:avLst>
          </a:prstGeom>
          <a:solidFill>
            <a:schemeClr val="tx1">
              <a:lumMod val="65000"/>
              <a:lumOff val="3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Category 4</a:t>
            </a:r>
            <a:endParaRPr dirty="0"/>
          </a:p>
        </p:txBody>
      </p:sp>
      <p:sp>
        <p:nvSpPr>
          <p:cNvPr id="32" name="Google Shape;177;p3">
            <a:extLst>
              <a:ext uri="{FF2B5EF4-FFF2-40B4-BE49-F238E27FC236}">
                <a16:creationId xmlns:a16="http://schemas.microsoft.com/office/drawing/2014/main" id="{4338BE44-92E6-E81E-813D-5B3A503AD3B8}"/>
              </a:ext>
            </a:extLst>
          </p:cNvPr>
          <p:cNvSpPr/>
          <p:nvPr/>
        </p:nvSpPr>
        <p:spPr>
          <a:xfrm>
            <a:off x="607009" y="4082030"/>
            <a:ext cx="1722594" cy="368319"/>
          </a:xfrm>
          <a:prstGeom prst="roundRect">
            <a:avLst>
              <a:gd name="adj" fmla="val 16667"/>
            </a:avLst>
          </a:prstGeom>
          <a:solidFill>
            <a:schemeClr val="tx1">
              <a:lumMod val="65000"/>
              <a:lumOff val="3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Category 5</a:t>
            </a:r>
            <a:endParaRPr dirty="0"/>
          </a:p>
        </p:txBody>
      </p:sp>
      <p:sp>
        <p:nvSpPr>
          <p:cNvPr id="33" name="Google Shape;177;p3">
            <a:extLst>
              <a:ext uri="{FF2B5EF4-FFF2-40B4-BE49-F238E27FC236}">
                <a16:creationId xmlns:a16="http://schemas.microsoft.com/office/drawing/2014/main" id="{6754DEDF-BE97-48F0-CAD6-5FB3D5E23D3E}"/>
              </a:ext>
            </a:extLst>
          </p:cNvPr>
          <p:cNvSpPr/>
          <p:nvPr/>
        </p:nvSpPr>
        <p:spPr>
          <a:xfrm>
            <a:off x="607009" y="4568267"/>
            <a:ext cx="1722594" cy="368319"/>
          </a:xfrm>
          <a:prstGeom prst="roundRect">
            <a:avLst>
              <a:gd name="adj" fmla="val 16667"/>
            </a:avLst>
          </a:prstGeom>
          <a:solidFill>
            <a:schemeClr val="tx1">
              <a:lumMod val="65000"/>
              <a:lumOff val="35000"/>
            </a:schemeClr>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Category 6</a:t>
            </a:r>
            <a:endParaRPr dirty="0"/>
          </a:p>
        </p:txBody>
      </p:sp>
      <p:sp>
        <p:nvSpPr>
          <p:cNvPr id="34" name="Google Shape;177;p3">
            <a:extLst>
              <a:ext uri="{FF2B5EF4-FFF2-40B4-BE49-F238E27FC236}">
                <a16:creationId xmlns:a16="http://schemas.microsoft.com/office/drawing/2014/main" id="{83771D5C-2427-0AB6-3D58-3C625B1CFF94}"/>
              </a:ext>
            </a:extLst>
          </p:cNvPr>
          <p:cNvSpPr/>
          <p:nvPr/>
        </p:nvSpPr>
        <p:spPr>
          <a:xfrm>
            <a:off x="607009" y="1449108"/>
            <a:ext cx="1722594" cy="368319"/>
          </a:xfrm>
          <a:prstGeom prst="roundRect">
            <a:avLst>
              <a:gd name="adj" fmla="val 16667"/>
            </a:avLst>
          </a:prstGeom>
          <a:solidFill>
            <a:srgbClr val="00206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None/>
            </a:pPr>
            <a:r>
              <a:rPr lang="en-US" b="1" dirty="0">
                <a:solidFill>
                  <a:schemeClr val="lt1"/>
                </a:solidFill>
                <a:latin typeface="Century Gothic"/>
                <a:ea typeface="Century Gothic"/>
                <a:cs typeface="Century Gothic"/>
                <a:sym typeface="Century Gothic"/>
              </a:rPr>
              <a:t>Milestones</a:t>
            </a:r>
            <a:endParaRPr dirty="0"/>
          </a:p>
        </p:txBody>
      </p:sp>
      <p:sp>
        <p:nvSpPr>
          <p:cNvPr id="36" name="5-Point Star 35">
            <a:extLst>
              <a:ext uri="{FF2B5EF4-FFF2-40B4-BE49-F238E27FC236}">
                <a16:creationId xmlns:a16="http://schemas.microsoft.com/office/drawing/2014/main" id="{F8772F0D-2416-C6C2-5E45-9906376B087C}"/>
              </a:ext>
            </a:extLst>
          </p:cNvPr>
          <p:cNvSpPr/>
          <p:nvPr/>
        </p:nvSpPr>
        <p:spPr>
          <a:xfrm>
            <a:off x="5390604" y="1521771"/>
            <a:ext cx="217283" cy="214772"/>
          </a:xfrm>
          <a:prstGeom prst="star5">
            <a:avLst/>
          </a:prstGeom>
          <a:solidFill>
            <a:srgbClr val="002060"/>
          </a:solidFill>
          <a:ln w="12700">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37" name="TextBox 36">
            <a:extLst>
              <a:ext uri="{FF2B5EF4-FFF2-40B4-BE49-F238E27FC236}">
                <a16:creationId xmlns:a16="http://schemas.microsoft.com/office/drawing/2014/main" id="{F9C2FA2C-2D6D-AC01-1A41-229D9DFF0E76}"/>
              </a:ext>
            </a:extLst>
          </p:cNvPr>
          <p:cNvSpPr txBox="1"/>
          <p:nvPr/>
        </p:nvSpPr>
        <p:spPr>
          <a:xfrm>
            <a:off x="5607887" y="1497057"/>
            <a:ext cx="1028658" cy="276999"/>
          </a:xfrm>
          <a:prstGeom prst="rect">
            <a:avLst/>
          </a:prstGeom>
          <a:noFill/>
        </p:spPr>
        <p:txBody>
          <a:bodyPr wrap="square" rtlCol="0">
            <a:spAutoFit/>
          </a:bodyPr>
          <a:lstStyle/>
          <a:p>
            <a:r>
              <a:rPr lang="en-US" sz="1200" b="1" dirty="0">
                <a:solidFill>
                  <a:srgbClr val="002060"/>
                </a:solidFill>
                <a:latin typeface="Century Gothic" panose="020B0502020202020204" pitchFamily="34" charset="0"/>
              </a:rPr>
              <a:t>Milestone 2</a:t>
            </a:r>
          </a:p>
        </p:txBody>
      </p:sp>
      <p:sp>
        <p:nvSpPr>
          <p:cNvPr id="38" name="5-Point Star 37">
            <a:extLst>
              <a:ext uri="{FF2B5EF4-FFF2-40B4-BE49-F238E27FC236}">
                <a16:creationId xmlns:a16="http://schemas.microsoft.com/office/drawing/2014/main" id="{AFC41F8F-2986-7DAF-E796-9C386A7EFCA4}"/>
              </a:ext>
            </a:extLst>
          </p:cNvPr>
          <p:cNvSpPr/>
          <p:nvPr/>
        </p:nvSpPr>
        <p:spPr>
          <a:xfrm>
            <a:off x="8226596" y="1515616"/>
            <a:ext cx="217283" cy="214772"/>
          </a:xfrm>
          <a:prstGeom prst="star5">
            <a:avLst/>
          </a:prstGeom>
          <a:solidFill>
            <a:srgbClr val="002060"/>
          </a:solidFill>
          <a:ln w="12700">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bg2"/>
              </a:solidFill>
            </a:endParaRPr>
          </a:p>
        </p:txBody>
      </p:sp>
      <p:sp>
        <p:nvSpPr>
          <p:cNvPr id="39" name="TextBox 38">
            <a:extLst>
              <a:ext uri="{FF2B5EF4-FFF2-40B4-BE49-F238E27FC236}">
                <a16:creationId xmlns:a16="http://schemas.microsoft.com/office/drawing/2014/main" id="{7C7A7C7C-7B72-2AB8-D2A2-4211FE56C6CD}"/>
              </a:ext>
            </a:extLst>
          </p:cNvPr>
          <p:cNvSpPr txBox="1"/>
          <p:nvPr/>
        </p:nvSpPr>
        <p:spPr>
          <a:xfrm>
            <a:off x="8443879" y="1490902"/>
            <a:ext cx="1028658" cy="276999"/>
          </a:xfrm>
          <a:prstGeom prst="rect">
            <a:avLst/>
          </a:prstGeom>
          <a:noFill/>
        </p:spPr>
        <p:txBody>
          <a:bodyPr wrap="square" rtlCol="0">
            <a:spAutoFit/>
          </a:bodyPr>
          <a:lstStyle/>
          <a:p>
            <a:r>
              <a:rPr lang="en-US" sz="1200" b="1" dirty="0">
                <a:solidFill>
                  <a:srgbClr val="002060"/>
                </a:solidFill>
                <a:latin typeface="Century Gothic" panose="020B0502020202020204" pitchFamily="34" charset="0"/>
              </a:rPr>
              <a:t>Milestone 3</a:t>
            </a:r>
          </a:p>
        </p:txBody>
      </p:sp>
      <p:sp>
        <p:nvSpPr>
          <p:cNvPr id="41" name="Rectangle 40">
            <a:extLst>
              <a:ext uri="{FF2B5EF4-FFF2-40B4-BE49-F238E27FC236}">
                <a16:creationId xmlns:a16="http://schemas.microsoft.com/office/drawing/2014/main" id="{65C7D699-EDC4-8D1E-2C6C-EF19561CAEC2}"/>
              </a:ext>
            </a:extLst>
          </p:cNvPr>
          <p:cNvSpPr/>
          <p:nvPr/>
        </p:nvSpPr>
        <p:spPr>
          <a:xfrm>
            <a:off x="0" y="5755341"/>
            <a:ext cx="12192000" cy="1102659"/>
          </a:xfrm>
          <a:prstGeom prst="rect">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17"/>
        <p:cNvGrpSpPr/>
        <p:nvPr/>
      </p:nvGrpSpPr>
      <p:grpSpPr>
        <a:xfrm>
          <a:off x="0" y="0"/>
          <a:ext cx="0" cy="0"/>
          <a:chOff x="0" y="0"/>
          <a:chExt cx="0" cy="0"/>
        </a:xfrm>
      </p:grpSpPr>
      <p:graphicFrame>
        <p:nvGraphicFramePr>
          <p:cNvPr id="218" name="Google Shape;218;p4"/>
          <p:cNvGraphicFramePr/>
          <p:nvPr>
            <p:extLst>
              <p:ext uri="{D42A27DB-BD31-4B8C-83A1-F6EECF244321}">
                <p14:modId xmlns:p14="http://schemas.microsoft.com/office/powerpoint/2010/main" val="444444540"/>
              </p:ext>
            </p:extLst>
          </p:nvPr>
        </p:nvGraphicFramePr>
        <p:xfrm>
          <a:off x="787790" y="1050352"/>
          <a:ext cx="10227225" cy="2468350"/>
        </p:xfrm>
        <a:graphic>
          <a:graphicData uri="http://schemas.openxmlformats.org/drawingml/2006/table">
            <a:tbl>
              <a:tblPr firstRow="1" firstCol="1" bandRow="1">
                <a:noFill/>
                <a:tableStyleId>{5138616E-FB6B-4DF9-833A-6286874A6285}</a:tableStyleId>
              </a:tblPr>
              <a:tblGrid>
                <a:gridCol w="10227225">
                  <a:extLst>
                    <a:ext uri="{9D8B030D-6E8A-4147-A177-3AD203B41FA5}">
                      <a16:colId xmlns:a16="http://schemas.microsoft.com/office/drawing/2014/main" val="20000"/>
                    </a:ext>
                  </a:extLst>
                </a:gridCol>
              </a:tblGrid>
              <a:tr h="2468350">
                <a:tc>
                  <a:txBody>
                    <a:bodyPr/>
                    <a:lstStyle/>
                    <a:p>
                      <a:pPr marL="0" marR="0" lvl="0" indent="0" algn="ctr" rtl="0">
                        <a:spcBef>
                          <a:spcPts val="0"/>
                        </a:spcBef>
                        <a:spcAft>
                          <a:spcPts val="0"/>
                        </a:spcAft>
                        <a:buNone/>
                      </a:pPr>
                      <a:r>
                        <a:rPr lang="en-US" sz="1600" b="1" u="none" strike="noStrike" cap="none" dirty="0">
                          <a:solidFill>
                            <a:schemeClr val="dk1"/>
                          </a:solidFill>
                          <a:latin typeface="Century Gothic"/>
                          <a:ea typeface="Century Gothic"/>
                          <a:cs typeface="Century Gothic"/>
                          <a:sym typeface="Century Gothic"/>
                        </a:rPr>
                        <a:t>DISCLAIMER</a:t>
                      </a:r>
                      <a:endParaRPr sz="1200" b="1" u="none" strike="noStrike" cap="none" dirty="0">
                        <a:solidFill>
                          <a:schemeClr val="dk1"/>
                        </a:solidFill>
                        <a:latin typeface="Century Gothic"/>
                        <a:ea typeface="Century Gothic"/>
                        <a:cs typeface="Century Gothic"/>
                        <a:sym typeface="Century Gothic"/>
                      </a:endParaRPr>
                    </a:p>
                    <a:p>
                      <a:pPr marL="0" marR="0" lvl="0" indent="0" algn="l" rtl="0">
                        <a:spcBef>
                          <a:spcPts val="0"/>
                        </a:spcBef>
                        <a:spcAft>
                          <a:spcPts val="0"/>
                        </a:spcAft>
                        <a:buNone/>
                      </a:pPr>
                      <a:r>
                        <a:rPr lang="en-US" sz="1200" b="0" u="none" strike="noStrike" cap="none" dirty="0">
                          <a:solidFill>
                            <a:schemeClr val="dk1"/>
                          </a:solidFill>
                          <a:latin typeface="Century Gothic"/>
                          <a:ea typeface="Century Gothic"/>
                          <a:cs typeface="Century Gothic"/>
                          <a:sym typeface="Century Gothic"/>
                        </a:rPr>
                        <a:t> </a:t>
                      </a:r>
                      <a:endParaRPr dirty="0"/>
                    </a:p>
                    <a:p>
                      <a:pPr marL="0" marR="0" lvl="0" indent="0" algn="l" rtl="0">
                        <a:spcBef>
                          <a:spcPts val="0"/>
                        </a:spcBef>
                        <a:spcAft>
                          <a:spcPts val="0"/>
                        </a:spcAft>
                        <a:buNone/>
                      </a:pPr>
                      <a:r>
                        <a:rPr lang="en-US" sz="1400" b="0" u="none" strike="noStrike" cap="none" dirty="0">
                          <a:solidFill>
                            <a:schemeClr val="dk1"/>
                          </a:solidFill>
                          <a:latin typeface="Century Gothic"/>
                          <a:ea typeface="Century Gothic"/>
                          <a:cs typeface="Century Gothic"/>
                          <a:sym typeface="Century Gothic"/>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sz="1400" b="0" u="none" strike="noStrike" cap="none" dirty="0">
                        <a:solidFill>
                          <a:schemeClr val="dk1"/>
                        </a:solidFill>
                        <a:latin typeface="Century Gothic"/>
                        <a:ea typeface="Century Gothic"/>
                        <a:cs typeface="Century Gothic"/>
                        <a:sym typeface="Century Gothic"/>
                      </a:endParaRPr>
                    </a:p>
                  </a:txBody>
                  <a:tcPr marL="228600" marR="73025" marT="0" marB="0" anchor="ctr">
                    <a:lnL w="76200" cap="flat" cmpd="sng">
                      <a:solidFill>
                        <a:srgbClr val="7F7F7F"/>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noFill/>
                  </a:tcPr>
                </a:tc>
                <a:extLst>
                  <a:ext uri="{0D108BD9-81ED-4DB2-BD59-A6C34878D82A}">
                    <a16:rowId xmlns:a16="http://schemas.microsoft.com/office/drawing/2014/main" val="10000"/>
                  </a:ext>
                </a:extLst>
              </a:tr>
            </a:tbl>
          </a:graphicData>
        </a:graphic>
      </p:graphicFrame>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TotalTime>
  <Words>168</Words>
  <Application>Microsoft Office PowerPoint</Application>
  <PresentationFormat>Widescreen</PresentationFormat>
  <Paragraphs>34</Paragraphs>
  <Slides>3</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Play</vt:lpstr>
      <vt:lpstr>Arial</vt:lpstr>
      <vt:lpstr>Century Gothic</vt:lpstr>
      <vt:lpstr>Calibri</vt:lpstr>
      <vt:lpstr>Office Theme</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Alexandra Ragazhinskaya</dc:creator>
  <cp:lastModifiedBy>Kayla Franssen</cp:lastModifiedBy>
  <cp:revision>22</cp:revision>
  <dcterms:created xsi:type="dcterms:W3CDTF">2021-07-07T23:54:57Z</dcterms:created>
  <dcterms:modified xsi:type="dcterms:W3CDTF">2024-11-13T04:45:01Z</dcterms:modified>
</cp:coreProperties>
</file>