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7"/>
  </p:notesMasterIdLst>
  <p:sldIdLst>
    <p:sldId id="342" r:id="rId2"/>
    <p:sldId id="353" r:id="rId3"/>
    <p:sldId id="352" r:id="rId4"/>
    <p:sldId id="354" r:id="rId5"/>
    <p:sldId id="295" r:id="rId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2F2F2"/>
    <a:srgbClr val="E8DD06"/>
    <a:srgbClr val="C3BA05"/>
    <a:srgbClr val="578EA9"/>
    <a:srgbClr val="647C9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D55864B-BED7-4635-8DC1-FB133D5611D3}" v="5" dt="2024-12-04T23:11:33.257"/>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2021" autoAdjust="0"/>
    <p:restoredTop sz="94660"/>
  </p:normalViewPr>
  <p:slideViewPr>
    <p:cSldViewPr snapToGrid="0">
      <p:cViewPr varScale="1">
        <p:scale>
          <a:sx n="113" d="100"/>
          <a:sy n="113" d="100"/>
        </p:scale>
        <p:origin x="728" y="17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13" Type="http://schemas.microsoft.com/office/2015/10/relationships/revisionInfo" Target="revisionInfo.xml"/><Relationship Id="rId3" Type="http://schemas.openxmlformats.org/officeDocument/2006/relationships/slide" Target="slides/slide2.xml"/><Relationship Id="rId7" Type="http://schemas.openxmlformats.org/officeDocument/2006/relationships/notesMaster" Target="notesMasters/notesMaster1.xml"/><Relationship Id="rId12" Type="http://schemas.microsoft.com/office/2016/11/relationships/changesInfo" Target="changesInfos/changesInfo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ess Dunlevy" userId="dd4b9a8537dbe9d0" providerId="LiveId" clId="{5D55864B-BED7-4635-8DC1-FB133D5611D3}"/>
    <pc:docChg chg="custSel delSld modSld">
      <pc:chgData name="Bess Dunlevy" userId="dd4b9a8537dbe9d0" providerId="LiveId" clId="{5D55864B-BED7-4635-8DC1-FB133D5611D3}" dt="2024-12-04T23:12:11.425" v="58" actId="1076"/>
      <pc:docMkLst>
        <pc:docMk/>
      </pc:docMkLst>
      <pc:sldChg chg="addSp modSp mod">
        <pc:chgData name="Bess Dunlevy" userId="dd4b9a8537dbe9d0" providerId="LiveId" clId="{5D55864B-BED7-4635-8DC1-FB133D5611D3}" dt="2024-12-04T23:12:11.425" v="58" actId="1076"/>
        <pc:sldMkLst>
          <pc:docMk/>
          <pc:sldMk cId="1508588292" sldId="342"/>
        </pc:sldMkLst>
        <pc:spChg chg="mod">
          <ac:chgData name="Bess Dunlevy" userId="dd4b9a8537dbe9d0" providerId="LiveId" clId="{5D55864B-BED7-4635-8DC1-FB133D5611D3}" dt="2024-12-04T23:11:17.508" v="37" actId="20577"/>
          <ac:spMkLst>
            <pc:docMk/>
            <pc:sldMk cId="1508588292" sldId="342"/>
            <ac:spMk id="33" creationId="{143A449B-AAB7-994A-92CE-8F48E2CA7DF6}"/>
          </ac:spMkLst>
        </pc:spChg>
        <pc:graphicFrameChg chg="add mod">
          <ac:chgData name="Bess Dunlevy" userId="dd4b9a8537dbe9d0" providerId="LiveId" clId="{5D55864B-BED7-4635-8DC1-FB133D5611D3}" dt="2024-12-04T23:08:59.445" v="9"/>
          <ac:graphicFrameMkLst>
            <pc:docMk/>
            <pc:sldMk cId="1508588292" sldId="342"/>
            <ac:graphicFrameMk id="2" creationId="{E6A9FABC-91B0-D189-CCE2-FBDFA10EE909}"/>
          </ac:graphicFrameMkLst>
        </pc:graphicFrameChg>
        <pc:picChg chg="add mod modCrop">
          <ac:chgData name="Bess Dunlevy" userId="dd4b9a8537dbe9d0" providerId="LiveId" clId="{5D55864B-BED7-4635-8DC1-FB133D5611D3}" dt="2024-12-04T23:12:11.425" v="58" actId="1076"/>
          <ac:picMkLst>
            <pc:docMk/>
            <pc:sldMk cId="1508588292" sldId="342"/>
            <ac:picMk id="5" creationId="{16E2AFE5-A536-16DC-1CFC-7BEE08D6785D}"/>
          </ac:picMkLst>
        </pc:picChg>
      </pc:sldChg>
      <pc:sldChg chg="addSp delSp modSp mod">
        <pc:chgData name="Bess Dunlevy" userId="dd4b9a8537dbe9d0" providerId="LiveId" clId="{5D55864B-BED7-4635-8DC1-FB133D5611D3}" dt="2024-12-04T23:08:53.139" v="5" actId="20577"/>
        <pc:sldMkLst>
          <pc:docMk/>
          <pc:sldMk cId="690743072" sldId="352"/>
        </pc:sldMkLst>
        <pc:graphicFrameChg chg="add mod modGraphic">
          <ac:chgData name="Bess Dunlevy" userId="dd4b9a8537dbe9d0" providerId="LiveId" clId="{5D55864B-BED7-4635-8DC1-FB133D5611D3}" dt="2024-12-04T23:08:53.139" v="5" actId="20577"/>
          <ac:graphicFrameMkLst>
            <pc:docMk/>
            <pc:sldMk cId="690743072" sldId="352"/>
            <ac:graphicFrameMk id="2" creationId="{953C7CA2-07CC-3927-60A6-8931DA359DC3}"/>
          </ac:graphicFrameMkLst>
        </pc:graphicFrameChg>
        <pc:graphicFrameChg chg="del">
          <ac:chgData name="Bess Dunlevy" userId="dd4b9a8537dbe9d0" providerId="LiveId" clId="{5D55864B-BED7-4635-8DC1-FB133D5611D3}" dt="2024-12-04T23:08:45.004" v="1" actId="478"/>
          <ac:graphicFrameMkLst>
            <pc:docMk/>
            <pc:sldMk cId="690743072" sldId="352"/>
            <ac:graphicFrameMk id="3" creationId="{6AF3B965-12D9-7D91-A2CC-275681D7BFEC}"/>
          </ac:graphicFrameMkLst>
        </pc:graphicFrameChg>
      </pc:sldChg>
      <pc:sldChg chg="addSp delSp modSp mod">
        <pc:chgData name="Bess Dunlevy" userId="dd4b9a8537dbe9d0" providerId="LiveId" clId="{5D55864B-BED7-4635-8DC1-FB133D5611D3}" dt="2024-12-04T23:08:56.373" v="8" actId="20577"/>
        <pc:sldMkLst>
          <pc:docMk/>
          <pc:sldMk cId="1176972395" sldId="354"/>
        </pc:sldMkLst>
        <pc:graphicFrameChg chg="add mod modGraphic">
          <ac:chgData name="Bess Dunlevy" userId="dd4b9a8537dbe9d0" providerId="LiveId" clId="{5D55864B-BED7-4635-8DC1-FB133D5611D3}" dt="2024-12-04T23:08:56.373" v="8" actId="20577"/>
          <ac:graphicFrameMkLst>
            <pc:docMk/>
            <pc:sldMk cId="1176972395" sldId="354"/>
            <ac:graphicFrameMk id="2" creationId="{B2A18D64-BBC4-CA80-D790-8634576EB906}"/>
          </ac:graphicFrameMkLst>
        </pc:graphicFrameChg>
        <pc:graphicFrameChg chg="del">
          <ac:chgData name="Bess Dunlevy" userId="dd4b9a8537dbe9d0" providerId="LiveId" clId="{5D55864B-BED7-4635-8DC1-FB133D5611D3}" dt="2024-12-04T23:08:47.253" v="2" actId="478"/>
          <ac:graphicFrameMkLst>
            <pc:docMk/>
            <pc:sldMk cId="1176972395" sldId="354"/>
            <ac:graphicFrameMk id="3" creationId="{F2550A07-F511-15AE-F2F7-F7015F9C21B6}"/>
          </ac:graphicFrameMkLst>
        </pc:graphicFrameChg>
      </pc:sldChg>
      <pc:sldChg chg="del">
        <pc:chgData name="Bess Dunlevy" userId="dd4b9a8537dbe9d0" providerId="LiveId" clId="{5D55864B-BED7-4635-8DC1-FB133D5611D3}" dt="2024-12-04T23:08:42.252" v="0" actId="47"/>
        <pc:sldMkLst>
          <pc:docMk/>
          <pc:sldMk cId="3182508831" sldId="355"/>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6E27571-D808-4FBB-8C0A-C0081B300BBE}" type="datetimeFigureOut">
              <a:rPr lang="en-US" smtClean="0"/>
              <a:t>12/19/24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FC2988F-0C57-417B-8E60-D088E562541E}" type="slidenum">
              <a:rPr lang="en-US" smtClean="0"/>
              <a:t>‹#›</a:t>
            </a:fld>
            <a:endParaRPr lang="en-US"/>
          </a:p>
        </p:txBody>
      </p:sp>
    </p:spTree>
    <p:extLst>
      <p:ext uri="{BB962C8B-B14F-4D97-AF65-F5344CB8AC3E}">
        <p14:creationId xmlns:p14="http://schemas.microsoft.com/office/powerpoint/2010/main" val="87516991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5</a:t>
            </a:fld>
            <a:endParaRPr lang="en-US" dirty="0"/>
          </a:p>
        </p:txBody>
      </p:sp>
    </p:spTree>
    <p:extLst>
      <p:ext uri="{BB962C8B-B14F-4D97-AF65-F5344CB8AC3E}">
        <p14:creationId xmlns:p14="http://schemas.microsoft.com/office/powerpoint/2010/main" val="18222646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220812-7C71-A3A7-0011-268B634D6E5D}"/>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77B197C7-2114-B570-BC63-F3D3E68B3D3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84E22EA3-4A76-03CF-4240-F8BDA449DF0B}"/>
              </a:ext>
            </a:extLst>
          </p:cNvPr>
          <p:cNvSpPr>
            <a:spLocks noGrp="1"/>
          </p:cNvSpPr>
          <p:nvPr>
            <p:ph type="dt" sz="half" idx="10"/>
          </p:nvPr>
        </p:nvSpPr>
        <p:spPr/>
        <p:txBody>
          <a:bodyPr/>
          <a:lstStyle/>
          <a:p>
            <a:fld id="{02A4FD56-2863-417B-9B78-D4A7CC70CC8D}" type="datetimeFigureOut">
              <a:rPr lang="en-US" smtClean="0"/>
              <a:t>12/19/24</a:t>
            </a:fld>
            <a:endParaRPr lang="en-US"/>
          </a:p>
        </p:txBody>
      </p:sp>
      <p:sp>
        <p:nvSpPr>
          <p:cNvPr id="5" name="Footer Placeholder 4">
            <a:extLst>
              <a:ext uri="{FF2B5EF4-FFF2-40B4-BE49-F238E27FC236}">
                <a16:creationId xmlns:a16="http://schemas.microsoft.com/office/drawing/2014/main" id="{578FB7D4-13BA-9B55-679A-6D030015D81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D751910-C6C0-1F6F-322C-FD0FCCBBF4EF}"/>
              </a:ext>
            </a:extLst>
          </p:cNvPr>
          <p:cNvSpPr>
            <a:spLocks noGrp="1"/>
          </p:cNvSpPr>
          <p:nvPr>
            <p:ph type="sldNum" sz="quarter" idx="12"/>
          </p:nvPr>
        </p:nvSpPr>
        <p:spPr/>
        <p:txBody>
          <a:bodyPr/>
          <a:lstStyle/>
          <a:p>
            <a:fld id="{49643E1E-FB8D-4230-BCC4-71E52444610E}" type="slidenum">
              <a:rPr lang="en-US" smtClean="0"/>
              <a:t>‹#›</a:t>
            </a:fld>
            <a:endParaRPr lang="en-US"/>
          </a:p>
        </p:txBody>
      </p:sp>
    </p:spTree>
    <p:extLst>
      <p:ext uri="{BB962C8B-B14F-4D97-AF65-F5344CB8AC3E}">
        <p14:creationId xmlns:p14="http://schemas.microsoft.com/office/powerpoint/2010/main" val="38555754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ED24C1-7382-A3DB-626E-97CEDAE4C3D0}"/>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1E9978FF-7F63-9A03-4FD6-4A01FDD41C71}"/>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CBEF76F-D19A-BD97-8165-CC21CC6BF6DD}"/>
              </a:ext>
            </a:extLst>
          </p:cNvPr>
          <p:cNvSpPr>
            <a:spLocks noGrp="1"/>
          </p:cNvSpPr>
          <p:nvPr>
            <p:ph type="dt" sz="half" idx="10"/>
          </p:nvPr>
        </p:nvSpPr>
        <p:spPr/>
        <p:txBody>
          <a:bodyPr/>
          <a:lstStyle/>
          <a:p>
            <a:fld id="{02A4FD56-2863-417B-9B78-D4A7CC70CC8D}" type="datetimeFigureOut">
              <a:rPr lang="en-US" smtClean="0"/>
              <a:t>12/19/24</a:t>
            </a:fld>
            <a:endParaRPr lang="en-US"/>
          </a:p>
        </p:txBody>
      </p:sp>
      <p:sp>
        <p:nvSpPr>
          <p:cNvPr id="5" name="Footer Placeholder 4">
            <a:extLst>
              <a:ext uri="{FF2B5EF4-FFF2-40B4-BE49-F238E27FC236}">
                <a16:creationId xmlns:a16="http://schemas.microsoft.com/office/drawing/2014/main" id="{3269A2AD-4CBB-493E-2F23-702C91C3BC3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D9CD7D9-6314-1AEE-1863-695AF090FFA6}"/>
              </a:ext>
            </a:extLst>
          </p:cNvPr>
          <p:cNvSpPr>
            <a:spLocks noGrp="1"/>
          </p:cNvSpPr>
          <p:nvPr>
            <p:ph type="sldNum" sz="quarter" idx="12"/>
          </p:nvPr>
        </p:nvSpPr>
        <p:spPr/>
        <p:txBody>
          <a:bodyPr/>
          <a:lstStyle/>
          <a:p>
            <a:fld id="{49643E1E-FB8D-4230-BCC4-71E52444610E}" type="slidenum">
              <a:rPr lang="en-US" smtClean="0"/>
              <a:t>‹#›</a:t>
            </a:fld>
            <a:endParaRPr lang="en-US"/>
          </a:p>
        </p:txBody>
      </p:sp>
    </p:spTree>
    <p:extLst>
      <p:ext uri="{BB962C8B-B14F-4D97-AF65-F5344CB8AC3E}">
        <p14:creationId xmlns:p14="http://schemas.microsoft.com/office/powerpoint/2010/main" val="23042180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0C018ED0-31CD-1A3F-4141-82DB2E76679C}"/>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1ED2B400-EF3A-0C29-A39B-9D3AFA858845}"/>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E9A12A8-FFE3-7296-83AC-87B81F279D1A}"/>
              </a:ext>
            </a:extLst>
          </p:cNvPr>
          <p:cNvSpPr>
            <a:spLocks noGrp="1"/>
          </p:cNvSpPr>
          <p:nvPr>
            <p:ph type="dt" sz="half" idx="10"/>
          </p:nvPr>
        </p:nvSpPr>
        <p:spPr/>
        <p:txBody>
          <a:bodyPr/>
          <a:lstStyle/>
          <a:p>
            <a:fld id="{02A4FD56-2863-417B-9B78-D4A7CC70CC8D}" type="datetimeFigureOut">
              <a:rPr lang="en-US" smtClean="0"/>
              <a:t>12/19/24</a:t>
            </a:fld>
            <a:endParaRPr lang="en-US"/>
          </a:p>
        </p:txBody>
      </p:sp>
      <p:sp>
        <p:nvSpPr>
          <p:cNvPr id="5" name="Footer Placeholder 4">
            <a:extLst>
              <a:ext uri="{FF2B5EF4-FFF2-40B4-BE49-F238E27FC236}">
                <a16:creationId xmlns:a16="http://schemas.microsoft.com/office/drawing/2014/main" id="{FB0A9CB9-4AF9-46AA-36BB-5ACB42E3268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B81F243-F8E3-A0DE-8B14-3A004BBF575C}"/>
              </a:ext>
            </a:extLst>
          </p:cNvPr>
          <p:cNvSpPr>
            <a:spLocks noGrp="1"/>
          </p:cNvSpPr>
          <p:nvPr>
            <p:ph type="sldNum" sz="quarter" idx="12"/>
          </p:nvPr>
        </p:nvSpPr>
        <p:spPr/>
        <p:txBody>
          <a:bodyPr/>
          <a:lstStyle/>
          <a:p>
            <a:fld id="{49643E1E-FB8D-4230-BCC4-71E52444610E}" type="slidenum">
              <a:rPr lang="en-US" smtClean="0"/>
              <a:t>‹#›</a:t>
            </a:fld>
            <a:endParaRPr lang="en-US"/>
          </a:p>
        </p:txBody>
      </p:sp>
    </p:spTree>
    <p:extLst>
      <p:ext uri="{BB962C8B-B14F-4D97-AF65-F5344CB8AC3E}">
        <p14:creationId xmlns:p14="http://schemas.microsoft.com/office/powerpoint/2010/main" val="22025913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035AD1-0D6B-152B-E17F-42C86B335D2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5770E93-A030-28AE-27F0-4BB8371E1091}"/>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384C650-E7B8-D0DF-752B-86E4DF37487F}"/>
              </a:ext>
            </a:extLst>
          </p:cNvPr>
          <p:cNvSpPr>
            <a:spLocks noGrp="1"/>
          </p:cNvSpPr>
          <p:nvPr>
            <p:ph type="dt" sz="half" idx="10"/>
          </p:nvPr>
        </p:nvSpPr>
        <p:spPr/>
        <p:txBody>
          <a:bodyPr/>
          <a:lstStyle/>
          <a:p>
            <a:fld id="{02A4FD56-2863-417B-9B78-D4A7CC70CC8D}" type="datetimeFigureOut">
              <a:rPr lang="en-US" smtClean="0"/>
              <a:t>12/19/24</a:t>
            </a:fld>
            <a:endParaRPr lang="en-US"/>
          </a:p>
        </p:txBody>
      </p:sp>
      <p:sp>
        <p:nvSpPr>
          <p:cNvPr id="5" name="Footer Placeholder 4">
            <a:extLst>
              <a:ext uri="{FF2B5EF4-FFF2-40B4-BE49-F238E27FC236}">
                <a16:creationId xmlns:a16="http://schemas.microsoft.com/office/drawing/2014/main" id="{4E69D9AE-B856-036D-9053-88ABDE3CEE8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3A185DA-CA17-B5D5-FD34-E509C3A0E0BA}"/>
              </a:ext>
            </a:extLst>
          </p:cNvPr>
          <p:cNvSpPr>
            <a:spLocks noGrp="1"/>
          </p:cNvSpPr>
          <p:nvPr>
            <p:ph type="sldNum" sz="quarter" idx="12"/>
          </p:nvPr>
        </p:nvSpPr>
        <p:spPr/>
        <p:txBody>
          <a:bodyPr/>
          <a:lstStyle/>
          <a:p>
            <a:fld id="{49643E1E-FB8D-4230-BCC4-71E52444610E}" type="slidenum">
              <a:rPr lang="en-US" smtClean="0"/>
              <a:t>‹#›</a:t>
            </a:fld>
            <a:endParaRPr lang="en-US"/>
          </a:p>
        </p:txBody>
      </p:sp>
    </p:spTree>
    <p:extLst>
      <p:ext uri="{BB962C8B-B14F-4D97-AF65-F5344CB8AC3E}">
        <p14:creationId xmlns:p14="http://schemas.microsoft.com/office/powerpoint/2010/main" val="22910435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AE3C2A-3480-2879-3359-9C42A2EF1B51}"/>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F2ABF402-11C1-8CA1-479B-9A1267953B7D}"/>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0B15E018-9D96-53A1-B54F-9EDEAE89590D}"/>
              </a:ext>
            </a:extLst>
          </p:cNvPr>
          <p:cNvSpPr>
            <a:spLocks noGrp="1"/>
          </p:cNvSpPr>
          <p:nvPr>
            <p:ph type="dt" sz="half" idx="10"/>
          </p:nvPr>
        </p:nvSpPr>
        <p:spPr/>
        <p:txBody>
          <a:bodyPr/>
          <a:lstStyle/>
          <a:p>
            <a:fld id="{02A4FD56-2863-417B-9B78-D4A7CC70CC8D}" type="datetimeFigureOut">
              <a:rPr lang="en-US" smtClean="0"/>
              <a:t>12/19/24</a:t>
            </a:fld>
            <a:endParaRPr lang="en-US"/>
          </a:p>
        </p:txBody>
      </p:sp>
      <p:sp>
        <p:nvSpPr>
          <p:cNvPr id="5" name="Footer Placeholder 4">
            <a:extLst>
              <a:ext uri="{FF2B5EF4-FFF2-40B4-BE49-F238E27FC236}">
                <a16:creationId xmlns:a16="http://schemas.microsoft.com/office/drawing/2014/main" id="{BDB34C1A-4AA2-09F1-D02B-C651E4C3572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A272E61-F0EA-DAB9-3932-A5AA3A9D96D5}"/>
              </a:ext>
            </a:extLst>
          </p:cNvPr>
          <p:cNvSpPr>
            <a:spLocks noGrp="1"/>
          </p:cNvSpPr>
          <p:nvPr>
            <p:ph type="sldNum" sz="quarter" idx="12"/>
          </p:nvPr>
        </p:nvSpPr>
        <p:spPr/>
        <p:txBody>
          <a:bodyPr/>
          <a:lstStyle/>
          <a:p>
            <a:fld id="{49643E1E-FB8D-4230-BCC4-71E52444610E}" type="slidenum">
              <a:rPr lang="en-US" smtClean="0"/>
              <a:t>‹#›</a:t>
            </a:fld>
            <a:endParaRPr lang="en-US"/>
          </a:p>
        </p:txBody>
      </p:sp>
    </p:spTree>
    <p:extLst>
      <p:ext uri="{BB962C8B-B14F-4D97-AF65-F5344CB8AC3E}">
        <p14:creationId xmlns:p14="http://schemas.microsoft.com/office/powerpoint/2010/main" val="361918990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62768D-5891-E3A1-B70B-7F01AFCE42E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6DCB48B-8B65-4096-A2AF-9BAB76689FC5}"/>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0A13ED66-2FA9-4C39-6B1F-149D5DBD85A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0E15609F-73A4-1EAA-78A0-5284DF16556D}"/>
              </a:ext>
            </a:extLst>
          </p:cNvPr>
          <p:cNvSpPr>
            <a:spLocks noGrp="1"/>
          </p:cNvSpPr>
          <p:nvPr>
            <p:ph type="dt" sz="half" idx="10"/>
          </p:nvPr>
        </p:nvSpPr>
        <p:spPr/>
        <p:txBody>
          <a:bodyPr/>
          <a:lstStyle/>
          <a:p>
            <a:fld id="{02A4FD56-2863-417B-9B78-D4A7CC70CC8D}" type="datetimeFigureOut">
              <a:rPr lang="en-US" smtClean="0"/>
              <a:t>12/19/24</a:t>
            </a:fld>
            <a:endParaRPr lang="en-US"/>
          </a:p>
        </p:txBody>
      </p:sp>
      <p:sp>
        <p:nvSpPr>
          <p:cNvPr id="6" name="Footer Placeholder 5">
            <a:extLst>
              <a:ext uri="{FF2B5EF4-FFF2-40B4-BE49-F238E27FC236}">
                <a16:creationId xmlns:a16="http://schemas.microsoft.com/office/drawing/2014/main" id="{4BF80492-F326-2038-2498-E53043FF5C3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F626204-60EA-D4EA-7018-619664E991D2}"/>
              </a:ext>
            </a:extLst>
          </p:cNvPr>
          <p:cNvSpPr>
            <a:spLocks noGrp="1"/>
          </p:cNvSpPr>
          <p:nvPr>
            <p:ph type="sldNum" sz="quarter" idx="12"/>
          </p:nvPr>
        </p:nvSpPr>
        <p:spPr/>
        <p:txBody>
          <a:bodyPr/>
          <a:lstStyle/>
          <a:p>
            <a:fld id="{49643E1E-FB8D-4230-BCC4-71E52444610E}" type="slidenum">
              <a:rPr lang="en-US" smtClean="0"/>
              <a:t>‹#›</a:t>
            </a:fld>
            <a:endParaRPr lang="en-US"/>
          </a:p>
        </p:txBody>
      </p:sp>
    </p:spTree>
    <p:extLst>
      <p:ext uri="{BB962C8B-B14F-4D97-AF65-F5344CB8AC3E}">
        <p14:creationId xmlns:p14="http://schemas.microsoft.com/office/powerpoint/2010/main" val="409737672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9E592F-5199-AF13-8A6D-DB920421096F}"/>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6BD85CAE-9E1D-CCFA-0616-FBBC310D9B5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51232DB9-727C-EA56-35F0-AAEE0837FB51}"/>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81362160-CF05-6253-0439-1467C2E948F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113DB43D-69D6-B016-04DE-C4AA4F0948EC}"/>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34A08581-E5B2-AFF9-1A75-9D02B1281323}"/>
              </a:ext>
            </a:extLst>
          </p:cNvPr>
          <p:cNvSpPr>
            <a:spLocks noGrp="1"/>
          </p:cNvSpPr>
          <p:nvPr>
            <p:ph type="dt" sz="half" idx="10"/>
          </p:nvPr>
        </p:nvSpPr>
        <p:spPr/>
        <p:txBody>
          <a:bodyPr/>
          <a:lstStyle/>
          <a:p>
            <a:fld id="{02A4FD56-2863-417B-9B78-D4A7CC70CC8D}" type="datetimeFigureOut">
              <a:rPr lang="en-US" smtClean="0"/>
              <a:t>12/19/24</a:t>
            </a:fld>
            <a:endParaRPr lang="en-US"/>
          </a:p>
        </p:txBody>
      </p:sp>
      <p:sp>
        <p:nvSpPr>
          <p:cNvPr id="8" name="Footer Placeholder 7">
            <a:extLst>
              <a:ext uri="{FF2B5EF4-FFF2-40B4-BE49-F238E27FC236}">
                <a16:creationId xmlns:a16="http://schemas.microsoft.com/office/drawing/2014/main" id="{CB5A6C79-7638-56AC-0B96-AA2E1ECF4662}"/>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7CE8F235-C270-50FA-B0CE-5F6891865F26}"/>
              </a:ext>
            </a:extLst>
          </p:cNvPr>
          <p:cNvSpPr>
            <a:spLocks noGrp="1"/>
          </p:cNvSpPr>
          <p:nvPr>
            <p:ph type="sldNum" sz="quarter" idx="12"/>
          </p:nvPr>
        </p:nvSpPr>
        <p:spPr/>
        <p:txBody>
          <a:bodyPr/>
          <a:lstStyle/>
          <a:p>
            <a:fld id="{49643E1E-FB8D-4230-BCC4-71E52444610E}" type="slidenum">
              <a:rPr lang="en-US" smtClean="0"/>
              <a:t>‹#›</a:t>
            </a:fld>
            <a:endParaRPr lang="en-US"/>
          </a:p>
        </p:txBody>
      </p:sp>
    </p:spTree>
    <p:extLst>
      <p:ext uri="{BB962C8B-B14F-4D97-AF65-F5344CB8AC3E}">
        <p14:creationId xmlns:p14="http://schemas.microsoft.com/office/powerpoint/2010/main" val="1173018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6B3D39-7EA1-9995-8D79-447DD42883C4}"/>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26D847B6-C740-F202-A105-3E2C85F53170}"/>
              </a:ext>
            </a:extLst>
          </p:cNvPr>
          <p:cNvSpPr>
            <a:spLocks noGrp="1"/>
          </p:cNvSpPr>
          <p:nvPr>
            <p:ph type="dt" sz="half" idx="10"/>
          </p:nvPr>
        </p:nvSpPr>
        <p:spPr/>
        <p:txBody>
          <a:bodyPr/>
          <a:lstStyle/>
          <a:p>
            <a:fld id="{02A4FD56-2863-417B-9B78-D4A7CC70CC8D}" type="datetimeFigureOut">
              <a:rPr lang="en-US" smtClean="0"/>
              <a:t>12/19/24</a:t>
            </a:fld>
            <a:endParaRPr lang="en-US"/>
          </a:p>
        </p:txBody>
      </p:sp>
      <p:sp>
        <p:nvSpPr>
          <p:cNvPr id="4" name="Footer Placeholder 3">
            <a:extLst>
              <a:ext uri="{FF2B5EF4-FFF2-40B4-BE49-F238E27FC236}">
                <a16:creationId xmlns:a16="http://schemas.microsoft.com/office/drawing/2014/main" id="{C1DDE017-C284-4DE3-D387-0CF7663962CA}"/>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3E990540-46F3-48E3-CD2C-CC167474498E}"/>
              </a:ext>
            </a:extLst>
          </p:cNvPr>
          <p:cNvSpPr>
            <a:spLocks noGrp="1"/>
          </p:cNvSpPr>
          <p:nvPr>
            <p:ph type="sldNum" sz="quarter" idx="12"/>
          </p:nvPr>
        </p:nvSpPr>
        <p:spPr/>
        <p:txBody>
          <a:bodyPr/>
          <a:lstStyle/>
          <a:p>
            <a:fld id="{49643E1E-FB8D-4230-BCC4-71E52444610E}" type="slidenum">
              <a:rPr lang="en-US" smtClean="0"/>
              <a:t>‹#›</a:t>
            </a:fld>
            <a:endParaRPr lang="en-US"/>
          </a:p>
        </p:txBody>
      </p:sp>
    </p:spTree>
    <p:extLst>
      <p:ext uri="{BB962C8B-B14F-4D97-AF65-F5344CB8AC3E}">
        <p14:creationId xmlns:p14="http://schemas.microsoft.com/office/powerpoint/2010/main" val="33470545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1ED1B23-3E3A-FAA3-54F1-14009208C918}"/>
              </a:ext>
            </a:extLst>
          </p:cNvPr>
          <p:cNvSpPr>
            <a:spLocks noGrp="1"/>
          </p:cNvSpPr>
          <p:nvPr>
            <p:ph type="dt" sz="half" idx="10"/>
          </p:nvPr>
        </p:nvSpPr>
        <p:spPr/>
        <p:txBody>
          <a:bodyPr/>
          <a:lstStyle/>
          <a:p>
            <a:fld id="{02A4FD56-2863-417B-9B78-D4A7CC70CC8D}" type="datetimeFigureOut">
              <a:rPr lang="en-US" smtClean="0"/>
              <a:t>12/19/24</a:t>
            </a:fld>
            <a:endParaRPr lang="en-US"/>
          </a:p>
        </p:txBody>
      </p:sp>
      <p:sp>
        <p:nvSpPr>
          <p:cNvPr id="3" name="Footer Placeholder 2">
            <a:extLst>
              <a:ext uri="{FF2B5EF4-FFF2-40B4-BE49-F238E27FC236}">
                <a16:creationId xmlns:a16="http://schemas.microsoft.com/office/drawing/2014/main" id="{3A6572AC-E472-8F0D-4B35-71204B4F07D9}"/>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BB84C465-74DB-8217-A6AC-863D32D29B3B}"/>
              </a:ext>
            </a:extLst>
          </p:cNvPr>
          <p:cNvSpPr>
            <a:spLocks noGrp="1"/>
          </p:cNvSpPr>
          <p:nvPr>
            <p:ph type="sldNum" sz="quarter" idx="12"/>
          </p:nvPr>
        </p:nvSpPr>
        <p:spPr/>
        <p:txBody>
          <a:bodyPr/>
          <a:lstStyle/>
          <a:p>
            <a:fld id="{49643E1E-FB8D-4230-BCC4-71E52444610E}" type="slidenum">
              <a:rPr lang="en-US" smtClean="0"/>
              <a:t>‹#›</a:t>
            </a:fld>
            <a:endParaRPr lang="en-US"/>
          </a:p>
        </p:txBody>
      </p:sp>
    </p:spTree>
    <p:extLst>
      <p:ext uri="{BB962C8B-B14F-4D97-AF65-F5344CB8AC3E}">
        <p14:creationId xmlns:p14="http://schemas.microsoft.com/office/powerpoint/2010/main" val="108864107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4B0DE1-3306-FFE2-2D96-D615E75CF2E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919167A7-D478-C0C9-BAE1-FD8B7E28418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46892359-B0F9-5EAB-9A48-01DECBDCF15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3FD3968-DAEF-0D82-9B32-46364708ABE2}"/>
              </a:ext>
            </a:extLst>
          </p:cNvPr>
          <p:cNvSpPr>
            <a:spLocks noGrp="1"/>
          </p:cNvSpPr>
          <p:nvPr>
            <p:ph type="dt" sz="half" idx="10"/>
          </p:nvPr>
        </p:nvSpPr>
        <p:spPr/>
        <p:txBody>
          <a:bodyPr/>
          <a:lstStyle/>
          <a:p>
            <a:fld id="{02A4FD56-2863-417B-9B78-D4A7CC70CC8D}" type="datetimeFigureOut">
              <a:rPr lang="en-US" smtClean="0"/>
              <a:t>12/19/24</a:t>
            </a:fld>
            <a:endParaRPr lang="en-US"/>
          </a:p>
        </p:txBody>
      </p:sp>
      <p:sp>
        <p:nvSpPr>
          <p:cNvPr id="6" name="Footer Placeholder 5">
            <a:extLst>
              <a:ext uri="{FF2B5EF4-FFF2-40B4-BE49-F238E27FC236}">
                <a16:creationId xmlns:a16="http://schemas.microsoft.com/office/drawing/2014/main" id="{58490367-AFB7-AA6F-21DE-B3F2A4F74D2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CF83673-0F9F-355E-5480-D217D8001866}"/>
              </a:ext>
            </a:extLst>
          </p:cNvPr>
          <p:cNvSpPr>
            <a:spLocks noGrp="1"/>
          </p:cNvSpPr>
          <p:nvPr>
            <p:ph type="sldNum" sz="quarter" idx="12"/>
          </p:nvPr>
        </p:nvSpPr>
        <p:spPr/>
        <p:txBody>
          <a:bodyPr/>
          <a:lstStyle/>
          <a:p>
            <a:fld id="{49643E1E-FB8D-4230-BCC4-71E52444610E}" type="slidenum">
              <a:rPr lang="en-US" smtClean="0"/>
              <a:t>‹#›</a:t>
            </a:fld>
            <a:endParaRPr lang="en-US"/>
          </a:p>
        </p:txBody>
      </p:sp>
    </p:spTree>
    <p:extLst>
      <p:ext uri="{BB962C8B-B14F-4D97-AF65-F5344CB8AC3E}">
        <p14:creationId xmlns:p14="http://schemas.microsoft.com/office/powerpoint/2010/main" val="42147763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A0BC9-91AA-8E36-A4FC-9AB18FB8568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FB6B6399-F616-AAA2-F28C-06C2EA93F29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25BE99CF-7CD6-DA51-550F-2960523F81E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1401065-15D2-08B2-7951-228ECDD95758}"/>
              </a:ext>
            </a:extLst>
          </p:cNvPr>
          <p:cNvSpPr>
            <a:spLocks noGrp="1"/>
          </p:cNvSpPr>
          <p:nvPr>
            <p:ph type="dt" sz="half" idx="10"/>
          </p:nvPr>
        </p:nvSpPr>
        <p:spPr/>
        <p:txBody>
          <a:bodyPr/>
          <a:lstStyle/>
          <a:p>
            <a:fld id="{02A4FD56-2863-417B-9B78-D4A7CC70CC8D}" type="datetimeFigureOut">
              <a:rPr lang="en-US" smtClean="0"/>
              <a:t>12/19/24</a:t>
            </a:fld>
            <a:endParaRPr lang="en-US"/>
          </a:p>
        </p:txBody>
      </p:sp>
      <p:sp>
        <p:nvSpPr>
          <p:cNvPr id="6" name="Footer Placeholder 5">
            <a:extLst>
              <a:ext uri="{FF2B5EF4-FFF2-40B4-BE49-F238E27FC236}">
                <a16:creationId xmlns:a16="http://schemas.microsoft.com/office/drawing/2014/main" id="{2C849551-D786-BB7A-D377-01C5ACEBC15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D8CE949-099B-F3F8-FBB8-756C9C37DC1C}"/>
              </a:ext>
            </a:extLst>
          </p:cNvPr>
          <p:cNvSpPr>
            <a:spLocks noGrp="1"/>
          </p:cNvSpPr>
          <p:nvPr>
            <p:ph type="sldNum" sz="quarter" idx="12"/>
          </p:nvPr>
        </p:nvSpPr>
        <p:spPr/>
        <p:txBody>
          <a:bodyPr/>
          <a:lstStyle/>
          <a:p>
            <a:fld id="{49643E1E-FB8D-4230-BCC4-71E52444610E}" type="slidenum">
              <a:rPr lang="en-US" smtClean="0"/>
              <a:t>‹#›</a:t>
            </a:fld>
            <a:endParaRPr lang="en-US"/>
          </a:p>
        </p:txBody>
      </p:sp>
    </p:spTree>
    <p:extLst>
      <p:ext uri="{BB962C8B-B14F-4D97-AF65-F5344CB8AC3E}">
        <p14:creationId xmlns:p14="http://schemas.microsoft.com/office/powerpoint/2010/main" val="55185677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EBA68AA-C2C5-5892-9782-24F84255083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07F6E457-EDC9-A132-074C-6E1B04FB2E5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BF609C0-D979-0F61-B095-FFF699F31E9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02A4FD56-2863-417B-9B78-D4A7CC70CC8D}" type="datetimeFigureOut">
              <a:rPr lang="en-US" smtClean="0"/>
              <a:t>12/19/24</a:t>
            </a:fld>
            <a:endParaRPr lang="en-US"/>
          </a:p>
        </p:txBody>
      </p:sp>
      <p:sp>
        <p:nvSpPr>
          <p:cNvPr id="5" name="Footer Placeholder 4">
            <a:extLst>
              <a:ext uri="{FF2B5EF4-FFF2-40B4-BE49-F238E27FC236}">
                <a16:creationId xmlns:a16="http://schemas.microsoft.com/office/drawing/2014/main" id="{C68A6459-ADED-9912-C41C-E2E3527ADC9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E259C8C9-F461-FEB6-56A3-3AB7A343154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49643E1E-FB8D-4230-BCC4-71E52444610E}" type="slidenum">
              <a:rPr lang="en-US" smtClean="0"/>
              <a:t>‹#›</a:t>
            </a:fld>
            <a:endParaRPr lang="en-US"/>
          </a:p>
        </p:txBody>
      </p:sp>
    </p:spTree>
    <p:extLst>
      <p:ext uri="{BB962C8B-B14F-4D97-AF65-F5344CB8AC3E}">
        <p14:creationId xmlns:p14="http://schemas.microsoft.com/office/powerpoint/2010/main" val="395224293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www.smartsheet.com/try-it?trp=12288&amp;utm_source=template-powerpoint&amp;utm_medium=content&amp;utm_campaign=Epic+Scrum+Board-powerpoint-12288&amp;lpa=Epic+Scrum+Board+powerpoint+12288" TargetMode="External"/><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hlinkClick r:id="rId2"/>
            <a:extLst>
              <a:ext uri="{FF2B5EF4-FFF2-40B4-BE49-F238E27FC236}">
                <a16:creationId xmlns:a16="http://schemas.microsoft.com/office/drawing/2014/main" id="{4AEB8225-3AA8-AF48-AD51-3F5F53316D6B}"/>
              </a:ext>
            </a:extLst>
          </p:cNvPr>
          <p:cNvPicPr>
            <a:picLocks noChangeAspect="1"/>
          </p:cNvPicPr>
          <p:nvPr/>
        </p:nvPicPr>
        <p:blipFill>
          <a:blip r:embed="rId3"/>
          <a:srcRect/>
          <a:stretch/>
        </p:blipFill>
        <p:spPr>
          <a:xfrm>
            <a:off x="8297056" y="402286"/>
            <a:ext cx="3594497" cy="714928"/>
          </a:xfrm>
          <a:prstGeom prst="rect">
            <a:avLst/>
          </a:prstGeom>
        </p:spPr>
      </p:pic>
      <p:sp>
        <p:nvSpPr>
          <p:cNvPr id="33" name="TextBox 32">
            <a:extLst>
              <a:ext uri="{FF2B5EF4-FFF2-40B4-BE49-F238E27FC236}">
                <a16:creationId xmlns:a16="http://schemas.microsoft.com/office/drawing/2014/main" id="{143A449B-AAB7-994A-92CE-8F48E2CA7DF6}"/>
              </a:ext>
            </a:extLst>
          </p:cNvPr>
          <p:cNvSpPr txBox="1"/>
          <p:nvPr/>
        </p:nvSpPr>
        <p:spPr>
          <a:xfrm>
            <a:off x="300447" y="440827"/>
            <a:ext cx="7384507" cy="523220"/>
          </a:xfrm>
          <a:prstGeom prst="rect">
            <a:avLst/>
          </a:prstGeom>
          <a:noFill/>
        </p:spPr>
        <p:txBody>
          <a:bodyPr wrap="square" rtlCol="0">
            <a:spAutoFit/>
          </a:bodyPr>
          <a:lstStyle/>
          <a:p>
            <a:r>
              <a:rPr lang="en-US" sz="2800" b="1" dirty="0">
                <a:solidFill>
                  <a:schemeClr val="tx1">
                    <a:lumMod val="65000"/>
                    <a:lumOff val="35000"/>
                  </a:schemeClr>
                </a:solidFill>
                <a:latin typeface="Century Gothic" panose="020B0502020202020204" pitchFamily="34" charset="0"/>
              </a:rPr>
              <a:t>Epic Scrum Board Template</a:t>
            </a:r>
          </a:p>
        </p:txBody>
      </p:sp>
      <p:graphicFrame>
        <p:nvGraphicFramePr>
          <p:cNvPr id="7" name="Table 6">
            <a:extLst>
              <a:ext uri="{FF2B5EF4-FFF2-40B4-BE49-F238E27FC236}">
                <a16:creationId xmlns:a16="http://schemas.microsoft.com/office/drawing/2014/main" id="{231D11F9-A7EA-6160-7BD4-040EF2B614D9}"/>
              </a:ext>
            </a:extLst>
          </p:cNvPr>
          <p:cNvGraphicFramePr>
            <a:graphicFrameLocks noGrp="1"/>
          </p:cNvGraphicFramePr>
          <p:nvPr>
            <p:extLst>
              <p:ext uri="{D42A27DB-BD31-4B8C-83A1-F6EECF244321}">
                <p14:modId xmlns:p14="http://schemas.microsoft.com/office/powerpoint/2010/main" val="905563612"/>
              </p:ext>
            </p:extLst>
          </p:nvPr>
        </p:nvGraphicFramePr>
        <p:xfrm>
          <a:off x="300447" y="5819206"/>
          <a:ext cx="11591105" cy="597967"/>
        </p:xfrm>
        <a:graphic>
          <a:graphicData uri="http://schemas.openxmlformats.org/drawingml/2006/table">
            <a:tbl>
              <a:tblPr/>
              <a:tblGrid>
                <a:gridCol w="4119153">
                  <a:extLst>
                    <a:ext uri="{9D8B030D-6E8A-4147-A177-3AD203B41FA5}">
                      <a16:colId xmlns:a16="http://schemas.microsoft.com/office/drawing/2014/main" val="4225560012"/>
                    </a:ext>
                  </a:extLst>
                </a:gridCol>
                <a:gridCol w="3943350">
                  <a:extLst>
                    <a:ext uri="{9D8B030D-6E8A-4147-A177-3AD203B41FA5}">
                      <a16:colId xmlns:a16="http://schemas.microsoft.com/office/drawing/2014/main" val="219075532"/>
                    </a:ext>
                  </a:extLst>
                </a:gridCol>
                <a:gridCol w="3528602">
                  <a:extLst>
                    <a:ext uri="{9D8B030D-6E8A-4147-A177-3AD203B41FA5}">
                      <a16:colId xmlns:a16="http://schemas.microsoft.com/office/drawing/2014/main" val="2634401713"/>
                    </a:ext>
                  </a:extLst>
                </a:gridCol>
              </a:tblGrid>
              <a:tr h="218177">
                <a:tc>
                  <a:txBody>
                    <a:bodyPr/>
                    <a:lstStyle/>
                    <a:p>
                      <a:pPr algn="l" fontAlgn="ctr"/>
                      <a:r>
                        <a:rPr lang="en-US" sz="1000" b="0" i="0" u="none" strike="noStrike" dirty="0">
                          <a:solidFill>
                            <a:srgbClr val="595959"/>
                          </a:solidFill>
                          <a:effectLst/>
                          <a:latin typeface="Century Gothic" panose="020B0502020202020204" pitchFamily="34" charset="0"/>
                        </a:rPr>
                        <a:t>Project Name</a:t>
                      </a:r>
                    </a:p>
                  </a:txBody>
                  <a:tcPr marL="8081" marR="8081" marT="8081" marB="0" anchor="ctr">
                    <a:lnL>
                      <a:noFill/>
                    </a:lnL>
                    <a:lnR>
                      <a:noFill/>
                    </a:lnR>
                    <a:lnT>
                      <a:noFill/>
                    </a:lnT>
                    <a:lnB w="6350" cap="flat" cmpd="sng" algn="ctr">
                      <a:solidFill>
                        <a:srgbClr val="BFBFBF"/>
                      </a:solidFill>
                      <a:prstDash val="solid"/>
                      <a:round/>
                      <a:headEnd type="none" w="med" len="med"/>
                      <a:tailEnd type="none" w="med" len="med"/>
                    </a:lnB>
                    <a:noFill/>
                  </a:tcPr>
                </a:tc>
                <a:tc>
                  <a:txBody>
                    <a:bodyPr/>
                    <a:lstStyle/>
                    <a:p>
                      <a:pPr algn="l" fontAlgn="ctr"/>
                      <a:r>
                        <a:rPr lang="en-US" sz="1000" b="0" i="0" u="none" strike="noStrike" dirty="0">
                          <a:solidFill>
                            <a:srgbClr val="595959"/>
                          </a:solidFill>
                          <a:effectLst/>
                          <a:latin typeface="Century Gothic" panose="020B0502020202020204" pitchFamily="34" charset="0"/>
                        </a:rPr>
                        <a:t>Product Owner</a:t>
                      </a:r>
                    </a:p>
                  </a:txBody>
                  <a:tcPr marL="8081" marR="8081" marT="8081" marB="0" anchor="ctr">
                    <a:lnL>
                      <a:noFill/>
                    </a:lnL>
                    <a:lnR>
                      <a:noFill/>
                    </a:lnR>
                    <a:lnT>
                      <a:noFill/>
                    </a:lnT>
                    <a:lnB w="6350" cap="flat" cmpd="sng" algn="ctr">
                      <a:solidFill>
                        <a:srgbClr val="BFBFBF"/>
                      </a:solidFill>
                      <a:prstDash val="solid"/>
                      <a:round/>
                      <a:headEnd type="none" w="med" len="med"/>
                      <a:tailEnd type="none" w="med" len="med"/>
                    </a:lnB>
                    <a:noFill/>
                  </a:tcPr>
                </a:tc>
                <a:tc>
                  <a:txBody>
                    <a:bodyPr/>
                    <a:lstStyle/>
                    <a:p>
                      <a:pPr algn="l" fontAlgn="ctr"/>
                      <a:r>
                        <a:rPr lang="en-US" sz="1000" b="0" i="0" u="none" strike="noStrike" dirty="0">
                          <a:solidFill>
                            <a:srgbClr val="595959"/>
                          </a:solidFill>
                          <a:effectLst/>
                          <a:latin typeface="Century Gothic" panose="020B0502020202020204" pitchFamily="34" charset="0"/>
                        </a:rPr>
                        <a:t>Scrum Master</a:t>
                      </a:r>
                    </a:p>
                  </a:txBody>
                  <a:tcPr marL="8081" marR="8081" marT="8081" marB="0" anchor="ctr">
                    <a:lnL>
                      <a:noFill/>
                    </a:lnL>
                    <a:lnR>
                      <a:noFill/>
                    </a:lnR>
                    <a:lnT>
                      <a:noFill/>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1471850690"/>
                  </a:ext>
                </a:extLst>
              </a:tr>
              <a:tr h="379790">
                <a:tc>
                  <a:txBody>
                    <a:bodyPr/>
                    <a:lstStyle/>
                    <a:p>
                      <a:pPr algn="l" fontAlgn="ctr"/>
                      <a:r>
                        <a:rPr lang="en-US" sz="1000" b="1" i="0" u="none" strike="noStrike" dirty="0">
                          <a:solidFill>
                            <a:srgbClr val="595959"/>
                          </a:solidFill>
                          <a:effectLst/>
                          <a:latin typeface="Century Gothic" panose="020B0502020202020204" pitchFamily="34" charset="0"/>
                        </a:rPr>
                        <a:t>Name</a:t>
                      </a:r>
                    </a:p>
                  </a:txBody>
                  <a:tcPr marL="96968" marR="8081" marT="8081"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tc>
                  <a:txBody>
                    <a:bodyPr/>
                    <a:lstStyle/>
                    <a:p>
                      <a:pPr algn="l" fontAlgn="ctr"/>
                      <a:r>
                        <a:rPr lang="en-US" sz="1000" b="1" i="0" u="none" strike="noStrike" dirty="0">
                          <a:solidFill>
                            <a:srgbClr val="595959"/>
                          </a:solidFill>
                          <a:effectLst/>
                          <a:latin typeface="Century Gothic" panose="020B0502020202020204" pitchFamily="34" charset="0"/>
                        </a:rPr>
                        <a:t>Name</a:t>
                      </a:r>
                    </a:p>
                  </a:txBody>
                  <a:tcPr marL="96968" marR="8081" marT="8081"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tc>
                  <a:txBody>
                    <a:bodyPr/>
                    <a:lstStyle/>
                    <a:p>
                      <a:pPr algn="l" fontAlgn="ctr"/>
                      <a:r>
                        <a:rPr lang="en-US" sz="1000" b="1" i="0" u="none" strike="noStrike" dirty="0">
                          <a:solidFill>
                            <a:srgbClr val="595959"/>
                          </a:solidFill>
                          <a:effectLst/>
                          <a:latin typeface="Century Gothic" panose="020B0502020202020204" pitchFamily="34" charset="0"/>
                        </a:rPr>
                        <a:t>Name</a:t>
                      </a:r>
                    </a:p>
                  </a:txBody>
                  <a:tcPr marL="96968" marR="8081" marT="8081"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extLst>
                  <a:ext uri="{0D108BD9-81ED-4DB2-BD59-A6C34878D82A}">
                    <a16:rowId xmlns:a16="http://schemas.microsoft.com/office/drawing/2014/main" val="4216881935"/>
                  </a:ext>
                </a:extLst>
              </a:tr>
            </a:tbl>
          </a:graphicData>
        </a:graphic>
      </p:graphicFrame>
      <p:pic>
        <p:nvPicPr>
          <p:cNvPr id="5" name="Picture 4" descr="A screenshot of a scrum board&#10;&#10;Description automatically generated">
            <a:extLst>
              <a:ext uri="{FF2B5EF4-FFF2-40B4-BE49-F238E27FC236}">
                <a16:creationId xmlns:a16="http://schemas.microsoft.com/office/drawing/2014/main" id="{16E2AFE5-A536-16DC-1CFC-7BEE08D6785D}"/>
              </a:ext>
            </a:extLst>
          </p:cNvPr>
          <p:cNvPicPr>
            <a:picLocks noChangeAspect="1"/>
          </p:cNvPicPr>
          <p:nvPr/>
        </p:nvPicPr>
        <p:blipFill>
          <a:blip r:embed="rId4">
            <a:alphaModFix amt="60000"/>
            <a:extLst>
              <a:ext uri="{28A0092B-C50C-407E-A947-70E740481C1C}">
                <a14:useLocalDpi xmlns:a14="http://schemas.microsoft.com/office/drawing/2010/main" val="0"/>
              </a:ext>
            </a:extLst>
          </a:blip>
          <a:srcRect l="967" t="15126" b="25042"/>
          <a:stretch/>
        </p:blipFill>
        <p:spPr>
          <a:xfrm>
            <a:off x="300447" y="1465132"/>
            <a:ext cx="8413247" cy="3927736"/>
          </a:xfrm>
          <a:prstGeom prst="rect">
            <a:avLst/>
          </a:prstGeom>
        </p:spPr>
      </p:pic>
    </p:spTree>
    <p:extLst>
      <p:ext uri="{BB962C8B-B14F-4D97-AF65-F5344CB8AC3E}">
        <p14:creationId xmlns:p14="http://schemas.microsoft.com/office/powerpoint/2010/main" val="15085882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3DF623F-C54D-C198-6984-1501E2C6A2E2}"/>
            </a:ext>
          </a:extLst>
        </p:cNvPr>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id="{A81F2599-50FC-79EA-31B9-DFC1BDA7914E}"/>
              </a:ext>
            </a:extLst>
          </p:cNvPr>
          <p:cNvGraphicFramePr>
            <a:graphicFrameLocks noGrp="1"/>
          </p:cNvGraphicFramePr>
          <p:nvPr>
            <p:extLst>
              <p:ext uri="{D42A27DB-BD31-4B8C-83A1-F6EECF244321}">
                <p14:modId xmlns:p14="http://schemas.microsoft.com/office/powerpoint/2010/main" val="2974552800"/>
              </p:ext>
            </p:extLst>
          </p:nvPr>
        </p:nvGraphicFramePr>
        <p:xfrm>
          <a:off x="152399" y="85725"/>
          <a:ext cx="11934828" cy="6567004"/>
        </p:xfrm>
        <a:graphic>
          <a:graphicData uri="http://schemas.openxmlformats.org/drawingml/2006/table">
            <a:tbl>
              <a:tblPr/>
              <a:tblGrid>
                <a:gridCol w="1989138">
                  <a:extLst>
                    <a:ext uri="{9D8B030D-6E8A-4147-A177-3AD203B41FA5}">
                      <a16:colId xmlns:a16="http://schemas.microsoft.com/office/drawing/2014/main" val="1582001168"/>
                    </a:ext>
                  </a:extLst>
                </a:gridCol>
                <a:gridCol w="1989138">
                  <a:extLst>
                    <a:ext uri="{9D8B030D-6E8A-4147-A177-3AD203B41FA5}">
                      <a16:colId xmlns:a16="http://schemas.microsoft.com/office/drawing/2014/main" val="2034195538"/>
                    </a:ext>
                  </a:extLst>
                </a:gridCol>
                <a:gridCol w="1989138">
                  <a:extLst>
                    <a:ext uri="{9D8B030D-6E8A-4147-A177-3AD203B41FA5}">
                      <a16:colId xmlns:a16="http://schemas.microsoft.com/office/drawing/2014/main" val="745383398"/>
                    </a:ext>
                  </a:extLst>
                </a:gridCol>
                <a:gridCol w="1989138">
                  <a:extLst>
                    <a:ext uri="{9D8B030D-6E8A-4147-A177-3AD203B41FA5}">
                      <a16:colId xmlns:a16="http://schemas.microsoft.com/office/drawing/2014/main" val="855911179"/>
                    </a:ext>
                  </a:extLst>
                </a:gridCol>
                <a:gridCol w="1989138">
                  <a:extLst>
                    <a:ext uri="{9D8B030D-6E8A-4147-A177-3AD203B41FA5}">
                      <a16:colId xmlns:a16="http://schemas.microsoft.com/office/drawing/2014/main" val="914957554"/>
                    </a:ext>
                  </a:extLst>
                </a:gridCol>
                <a:gridCol w="1989138">
                  <a:extLst>
                    <a:ext uri="{9D8B030D-6E8A-4147-A177-3AD203B41FA5}">
                      <a16:colId xmlns:a16="http://schemas.microsoft.com/office/drawing/2014/main" val="3220033486"/>
                    </a:ext>
                  </a:extLst>
                </a:gridCol>
              </a:tblGrid>
              <a:tr h="228131">
                <a:tc>
                  <a:txBody>
                    <a:bodyPr/>
                    <a:lstStyle/>
                    <a:p>
                      <a:pPr algn="l" fontAlgn="ctr"/>
                      <a:r>
                        <a:rPr lang="en-US" sz="900" b="1" i="0" u="none" strike="noStrike">
                          <a:solidFill>
                            <a:srgbClr val="595959"/>
                          </a:solidFill>
                          <a:effectLst/>
                          <a:latin typeface="Century Gothic" panose="020B0502020202020204" pitchFamily="34" charset="0"/>
                        </a:rPr>
                        <a:t> </a:t>
                      </a:r>
                    </a:p>
                  </a:txBody>
                  <a:tcPr marL="85535" marR="7128" marT="7128" marB="0" anchor="ctr">
                    <a:lnL>
                      <a:noFill/>
                    </a:lnL>
                    <a:lnR>
                      <a:noFill/>
                    </a:lnR>
                    <a:lnT>
                      <a:noFill/>
                    </a:lnT>
                    <a:lnB w="12700" cap="flat" cmpd="sng" algn="ctr">
                      <a:solidFill>
                        <a:srgbClr val="5B9BD5"/>
                      </a:solidFill>
                      <a:prstDash val="dash"/>
                      <a:round/>
                      <a:headEnd type="none" w="med" len="med"/>
                      <a:tailEnd type="none" w="med" len="med"/>
                    </a:lnB>
                    <a:solidFill>
                      <a:srgbClr val="FFFFFF"/>
                    </a:solidFill>
                  </a:tcPr>
                </a:tc>
                <a:tc>
                  <a:txBody>
                    <a:bodyPr/>
                    <a:lstStyle/>
                    <a:p>
                      <a:pPr algn="l" fontAlgn="ctr"/>
                      <a:r>
                        <a:rPr lang="en-US" sz="900" b="1" i="0" u="none" strike="noStrike" dirty="0">
                          <a:solidFill>
                            <a:srgbClr val="595959"/>
                          </a:solidFill>
                          <a:effectLst/>
                          <a:latin typeface="Century Gothic" panose="020B0502020202020204" pitchFamily="34" charset="0"/>
                        </a:rPr>
                        <a:t> </a:t>
                      </a:r>
                    </a:p>
                  </a:txBody>
                  <a:tcPr marL="85535" marR="7128" marT="7128" marB="0" anchor="ctr">
                    <a:lnL>
                      <a:noFill/>
                    </a:lnL>
                    <a:lnR>
                      <a:noFill/>
                    </a:lnR>
                    <a:lnT>
                      <a:noFill/>
                    </a:lnT>
                    <a:lnB w="12700" cap="flat" cmpd="sng" algn="ctr">
                      <a:solidFill>
                        <a:srgbClr val="5B9BD5"/>
                      </a:solidFill>
                      <a:prstDash val="dash"/>
                      <a:round/>
                      <a:headEnd type="none" w="med" len="med"/>
                      <a:tailEnd type="none" w="med" len="med"/>
                    </a:lnB>
                    <a:solidFill>
                      <a:srgbClr val="FFFFFF"/>
                    </a:solidFill>
                  </a:tcPr>
                </a:tc>
                <a:tc>
                  <a:txBody>
                    <a:bodyPr/>
                    <a:lstStyle/>
                    <a:p>
                      <a:pPr algn="l" fontAlgn="b"/>
                      <a:endParaRPr lang="en-US" sz="900" b="0" i="0" u="none" strike="noStrike">
                        <a:solidFill>
                          <a:srgbClr val="000000"/>
                        </a:solidFill>
                        <a:effectLst/>
                        <a:latin typeface="Calibri" panose="020F0502020204030204" pitchFamily="34" charset="0"/>
                      </a:endParaRPr>
                    </a:p>
                  </a:txBody>
                  <a:tcPr marL="7128" marR="7128" marT="7128" marB="0" anchor="b">
                    <a:lnL>
                      <a:noFill/>
                    </a:lnL>
                    <a:lnR>
                      <a:noFill/>
                    </a:lnR>
                    <a:lnT>
                      <a:noFill/>
                    </a:lnT>
                    <a:lnB w="12700" cap="flat" cmpd="sng" algn="ctr">
                      <a:solidFill>
                        <a:srgbClr val="5B9BD5"/>
                      </a:solidFill>
                      <a:prstDash val="dash"/>
                      <a:round/>
                      <a:headEnd type="none" w="med" len="med"/>
                      <a:tailEnd type="none" w="med" len="med"/>
                    </a:lnB>
                    <a:noFill/>
                  </a:tcPr>
                </a:tc>
                <a:tc>
                  <a:txBody>
                    <a:bodyPr/>
                    <a:lstStyle/>
                    <a:p>
                      <a:pPr algn="l" fontAlgn="b"/>
                      <a:endParaRPr lang="en-US" sz="900" b="0" i="0" u="none" strike="noStrike">
                        <a:solidFill>
                          <a:srgbClr val="000000"/>
                        </a:solidFill>
                        <a:effectLst/>
                        <a:latin typeface="Calibri" panose="020F0502020204030204" pitchFamily="34" charset="0"/>
                      </a:endParaRPr>
                    </a:p>
                  </a:txBody>
                  <a:tcPr marL="7128" marR="7128" marT="7128" marB="0" anchor="b">
                    <a:lnL>
                      <a:noFill/>
                    </a:lnL>
                    <a:lnR>
                      <a:noFill/>
                    </a:lnR>
                    <a:lnT>
                      <a:noFill/>
                    </a:lnT>
                    <a:lnB w="12700" cap="flat" cmpd="sng" algn="ctr">
                      <a:solidFill>
                        <a:srgbClr val="5B9BD5"/>
                      </a:solidFill>
                      <a:prstDash val="dash"/>
                      <a:round/>
                      <a:headEnd type="none" w="med" len="med"/>
                      <a:tailEnd type="none" w="med" len="med"/>
                    </a:lnB>
                    <a:noFill/>
                  </a:tcPr>
                </a:tc>
                <a:tc>
                  <a:txBody>
                    <a:bodyPr/>
                    <a:lstStyle/>
                    <a:p>
                      <a:pPr algn="l" fontAlgn="b"/>
                      <a:endParaRPr lang="en-US" sz="900" b="0" i="0" u="none" strike="noStrike">
                        <a:solidFill>
                          <a:srgbClr val="000000"/>
                        </a:solidFill>
                        <a:effectLst/>
                        <a:latin typeface="Calibri" panose="020F0502020204030204" pitchFamily="34" charset="0"/>
                      </a:endParaRPr>
                    </a:p>
                  </a:txBody>
                  <a:tcPr marL="7128" marR="7128" marT="7128" marB="0" anchor="b">
                    <a:lnL>
                      <a:noFill/>
                    </a:lnL>
                    <a:lnR>
                      <a:noFill/>
                    </a:lnR>
                    <a:lnT>
                      <a:noFill/>
                    </a:lnT>
                    <a:lnB w="12700" cap="flat" cmpd="sng" algn="ctr">
                      <a:solidFill>
                        <a:srgbClr val="5B9BD5"/>
                      </a:solidFill>
                      <a:prstDash val="dash"/>
                      <a:round/>
                      <a:headEnd type="none" w="med" len="med"/>
                      <a:tailEnd type="none" w="med" len="med"/>
                    </a:lnB>
                    <a:noFill/>
                  </a:tcPr>
                </a:tc>
                <a:tc>
                  <a:txBody>
                    <a:bodyPr/>
                    <a:lstStyle/>
                    <a:p>
                      <a:pPr algn="l" fontAlgn="b"/>
                      <a:endParaRPr lang="en-US" sz="900" b="0" i="0" u="none" strike="noStrike">
                        <a:solidFill>
                          <a:srgbClr val="000000"/>
                        </a:solidFill>
                        <a:effectLst/>
                        <a:latin typeface="Calibri" panose="020F0502020204030204" pitchFamily="34" charset="0"/>
                      </a:endParaRPr>
                    </a:p>
                  </a:txBody>
                  <a:tcPr marL="7128" marR="7128" marT="7128" marB="0" anchor="b">
                    <a:lnL>
                      <a:noFill/>
                    </a:lnL>
                    <a:lnR>
                      <a:noFill/>
                    </a:lnR>
                    <a:lnT>
                      <a:noFill/>
                    </a:lnT>
                    <a:lnB w="12700" cap="flat" cmpd="sng" algn="ctr">
                      <a:solidFill>
                        <a:srgbClr val="5B9BD5"/>
                      </a:solidFill>
                      <a:prstDash val="dash"/>
                      <a:round/>
                      <a:headEnd type="none" w="med" len="med"/>
                      <a:tailEnd type="none" w="med" len="med"/>
                    </a:lnB>
                    <a:noFill/>
                  </a:tcPr>
                </a:tc>
                <a:extLst>
                  <a:ext uri="{0D108BD9-81ED-4DB2-BD59-A6C34878D82A}">
                    <a16:rowId xmlns:a16="http://schemas.microsoft.com/office/drawing/2014/main" val="2947983413"/>
                  </a:ext>
                </a:extLst>
              </a:tr>
              <a:tr h="482348">
                <a:tc>
                  <a:txBody>
                    <a:bodyPr/>
                    <a:lstStyle/>
                    <a:p>
                      <a:pPr algn="l" fontAlgn="b"/>
                      <a:r>
                        <a:rPr lang="en-US" sz="2200" b="1" i="0" u="none" strike="noStrike" dirty="0">
                          <a:solidFill>
                            <a:srgbClr val="5B9BD5"/>
                          </a:solidFill>
                          <a:effectLst/>
                          <a:latin typeface="Century Gothic" panose="020B0502020202020204" pitchFamily="34" charset="0"/>
                        </a:rPr>
                        <a:t>Sprint 1</a:t>
                      </a:r>
                    </a:p>
                  </a:txBody>
                  <a:tcPr marL="7128" marR="7128" marT="7128" marB="0" anchor="b">
                    <a:lnL>
                      <a:noFill/>
                    </a:lnL>
                    <a:lnR>
                      <a:noFill/>
                    </a:lnR>
                    <a:lnT w="12700" cap="flat" cmpd="sng" algn="ctr">
                      <a:solidFill>
                        <a:srgbClr val="5B9BD5"/>
                      </a:solidFill>
                      <a:prstDash val="dash"/>
                      <a:round/>
                      <a:headEnd type="none" w="med" len="med"/>
                      <a:tailEnd type="none" w="med" len="med"/>
                    </a:lnT>
                    <a:lnB>
                      <a:noFill/>
                    </a:lnB>
                    <a:noFill/>
                  </a:tcPr>
                </a:tc>
                <a:tc>
                  <a:txBody>
                    <a:bodyPr/>
                    <a:lstStyle/>
                    <a:p>
                      <a:pPr algn="r" fontAlgn="ctr"/>
                      <a:r>
                        <a:rPr lang="en-US" sz="900" b="0" i="0" u="none" strike="noStrike">
                          <a:solidFill>
                            <a:srgbClr val="595959"/>
                          </a:solidFill>
                          <a:effectLst/>
                          <a:latin typeface="Century Gothic" panose="020B0502020202020204" pitchFamily="34" charset="0"/>
                        </a:rPr>
                        <a:t> </a:t>
                      </a:r>
                    </a:p>
                  </a:txBody>
                  <a:tcPr marL="7128" marR="85535" marT="7128" marB="0" anchor="ctr">
                    <a:lnL>
                      <a:noFill/>
                    </a:lnL>
                    <a:lnR>
                      <a:noFill/>
                    </a:lnR>
                    <a:lnT w="12700" cap="flat" cmpd="sng" algn="ctr">
                      <a:solidFill>
                        <a:srgbClr val="5B9BD5"/>
                      </a:solidFill>
                      <a:prstDash val="dash"/>
                      <a:round/>
                      <a:headEnd type="none" w="med" len="med"/>
                      <a:tailEnd type="none" w="med" len="med"/>
                    </a:lnT>
                    <a:lnB>
                      <a:noFill/>
                    </a:lnB>
                    <a:noFill/>
                  </a:tcPr>
                </a:tc>
                <a:tc>
                  <a:txBody>
                    <a:bodyPr/>
                    <a:lstStyle/>
                    <a:p>
                      <a:pPr algn="l" fontAlgn="ctr"/>
                      <a:r>
                        <a:rPr lang="en-US" sz="900" b="1" i="0" u="none" strike="noStrike">
                          <a:solidFill>
                            <a:srgbClr val="595959"/>
                          </a:solidFill>
                          <a:effectLst/>
                          <a:latin typeface="Century Gothic" panose="020B0502020202020204" pitchFamily="34" charset="0"/>
                        </a:rPr>
                        <a:t> </a:t>
                      </a:r>
                    </a:p>
                  </a:txBody>
                  <a:tcPr marL="85535" marR="7128" marT="7128" marB="0" anchor="ctr">
                    <a:lnL>
                      <a:noFill/>
                    </a:lnL>
                    <a:lnR>
                      <a:noFill/>
                    </a:lnR>
                    <a:lnT w="12700" cap="flat" cmpd="sng" algn="ctr">
                      <a:solidFill>
                        <a:srgbClr val="5B9BD5"/>
                      </a:solidFill>
                      <a:prstDash val="dash"/>
                      <a:round/>
                      <a:headEnd type="none" w="med" len="med"/>
                      <a:tailEnd type="none" w="med" len="med"/>
                    </a:lnT>
                    <a:lnB>
                      <a:noFill/>
                    </a:lnB>
                    <a:solidFill>
                      <a:srgbClr val="FFFFFF"/>
                    </a:solidFill>
                  </a:tcPr>
                </a:tc>
                <a:tc>
                  <a:txBody>
                    <a:bodyPr/>
                    <a:lstStyle/>
                    <a:p>
                      <a:pPr algn="l" fontAlgn="ctr"/>
                      <a:r>
                        <a:rPr lang="en-US" sz="800" b="0" i="0" u="none" strike="noStrike">
                          <a:solidFill>
                            <a:srgbClr val="000000"/>
                          </a:solidFill>
                          <a:effectLst/>
                          <a:latin typeface="Century Gothic" panose="020B0502020202020204" pitchFamily="34" charset="0"/>
                        </a:rPr>
                        <a:t> </a:t>
                      </a:r>
                    </a:p>
                  </a:txBody>
                  <a:tcPr marL="7128" marR="7128" marT="7128" marB="0" anchor="ctr">
                    <a:lnL>
                      <a:noFill/>
                    </a:lnL>
                    <a:lnR>
                      <a:noFill/>
                    </a:lnR>
                    <a:lnT w="12700" cap="flat" cmpd="sng" algn="ctr">
                      <a:solidFill>
                        <a:srgbClr val="5B9BD5"/>
                      </a:solidFill>
                      <a:prstDash val="dash"/>
                      <a:round/>
                      <a:headEnd type="none" w="med" len="med"/>
                      <a:tailEnd type="none" w="med" len="med"/>
                    </a:lnT>
                    <a:lnB>
                      <a:noFill/>
                    </a:lnB>
                    <a:noFill/>
                  </a:tcPr>
                </a:tc>
                <a:tc>
                  <a:txBody>
                    <a:bodyPr/>
                    <a:lstStyle/>
                    <a:p>
                      <a:pPr algn="l" fontAlgn="b"/>
                      <a:r>
                        <a:rPr lang="en-US" sz="900" b="0" i="0" u="none" strike="noStrike">
                          <a:solidFill>
                            <a:srgbClr val="000000"/>
                          </a:solidFill>
                          <a:effectLst/>
                          <a:latin typeface="Calibri" panose="020F0502020204030204" pitchFamily="34" charset="0"/>
                        </a:rPr>
                        <a:t> </a:t>
                      </a:r>
                    </a:p>
                  </a:txBody>
                  <a:tcPr marL="7128" marR="7128" marT="7128" marB="0" anchor="b">
                    <a:lnL>
                      <a:noFill/>
                    </a:lnL>
                    <a:lnR>
                      <a:noFill/>
                    </a:lnR>
                    <a:lnT w="12700" cap="flat" cmpd="sng" algn="ctr">
                      <a:solidFill>
                        <a:srgbClr val="5B9BD5"/>
                      </a:solidFill>
                      <a:prstDash val="dash"/>
                      <a:round/>
                      <a:headEnd type="none" w="med" len="med"/>
                      <a:tailEnd type="none" w="med" len="med"/>
                    </a:lnT>
                    <a:lnB>
                      <a:noFill/>
                    </a:lnB>
                    <a:noFill/>
                  </a:tcPr>
                </a:tc>
                <a:tc>
                  <a:txBody>
                    <a:bodyPr/>
                    <a:lstStyle/>
                    <a:p>
                      <a:pPr algn="l" fontAlgn="b"/>
                      <a:r>
                        <a:rPr lang="en-US" sz="900" b="0" i="0" u="none" strike="noStrike">
                          <a:solidFill>
                            <a:srgbClr val="000000"/>
                          </a:solidFill>
                          <a:effectLst/>
                          <a:latin typeface="Calibri" panose="020F0502020204030204" pitchFamily="34" charset="0"/>
                        </a:rPr>
                        <a:t> </a:t>
                      </a:r>
                    </a:p>
                  </a:txBody>
                  <a:tcPr marL="7128" marR="7128" marT="7128" marB="0" anchor="b">
                    <a:lnL>
                      <a:noFill/>
                    </a:lnL>
                    <a:lnR>
                      <a:noFill/>
                    </a:lnR>
                    <a:lnT w="12700" cap="flat" cmpd="sng" algn="ctr">
                      <a:solidFill>
                        <a:srgbClr val="5B9BD5"/>
                      </a:solidFill>
                      <a:prstDash val="dash"/>
                      <a:round/>
                      <a:headEnd type="none" w="med" len="med"/>
                      <a:tailEnd type="none" w="med" len="med"/>
                    </a:lnT>
                    <a:lnB>
                      <a:noFill/>
                    </a:lnB>
                    <a:noFill/>
                  </a:tcPr>
                </a:tc>
                <a:extLst>
                  <a:ext uri="{0D108BD9-81ED-4DB2-BD59-A6C34878D82A}">
                    <a16:rowId xmlns:a16="http://schemas.microsoft.com/office/drawing/2014/main" val="3782808588"/>
                  </a:ext>
                </a:extLst>
              </a:tr>
              <a:tr h="329830">
                <a:tc gridSpan="2">
                  <a:txBody>
                    <a:bodyPr/>
                    <a:lstStyle/>
                    <a:p>
                      <a:pPr algn="l" fontAlgn="b"/>
                      <a:r>
                        <a:rPr lang="en-US" sz="1100" b="1" i="0" u="none" strike="noStrike" dirty="0">
                          <a:solidFill>
                            <a:srgbClr val="808080"/>
                          </a:solidFill>
                          <a:effectLst/>
                          <a:latin typeface="Century Gothic" panose="020B0502020202020204" pitchFamily="34" charset="0"/>
                        </a:rPr>
                        <a:t>Sprint Timeline</a:t>
                      </a:r>
                    </a:p>
                  </a:txBody>
                  <a:tcPr marL="7128" marR="7128" marT="7128" marB="0" anchor="b">
                    <a:lnL>
                      <a:noFill/>
                    </a:lnL>
                    <a:lnR>
                      <a:noFill/>
                    </a:lnR>
                    <a:lnT>
                      <a:noFill/>
                    </a:lnT>
                    <a:lnB w="6350" cap="flat" cmpd="sng" algn="ctr">
                      <a:solidFill>
                        <a:srgbClr val="BFBFBF"/>
                      </a:solidFill>
                      <a:prstDash val="solid"/>
                      <a:round/>
                      <a:headEnd type="none" w="med" len="med"/>
                      <a:tailEnd type="none" w="med" len="med"/>
                    </a:lnB>
                    <a:noFill/>
                  </a:tcPr>
                </a:tc>
                <a:tc hMerge="1">
                  <a:txBody>
                    <a:bodyPr/>
                    <a:lstStyle/>
                    <a:p>
                      <a:endParaRPr lang="en-US"/>
                    </a:p>
                  </a:txBody>
                  <a:tcPr/>
                </a:tc>
                <a:tc gridSpan="2">
                  <a:txBody>
                    <a:bodyPr/>
                    <a:lstStyle/>
                    <a:p>
                      <a:pPr algn="l" fontAlgn="b"/>
                      <a:r>
                        <a:rPr lang="en-US" sz="1100" b="1" i="0" u="none" strike="noStrike">
                          <a:solidFill>
                            <a:srgbClr val="808080"/>
                          </a:solidFill>
                          <a:effectLst/>
                          <a:latin typeface="Century Gothic" panose="020B0502020202020204" pitchFamily="34" charset="0"/>
                        </a:rPr>
                        <a:t>Sprint Key</a:t>
                      </a:r>
                    </a:p>
                  </a:txBody>
                  <a:tcPr marL="7128" marR="7128" marT="7128" marB="0" anchor="b">
                    <a:lnL>
                      <a:noFill/>
                    </a:lnL>
                    <a:lnR>
                      <a:noFill/>
                    </a:lnR>
                    <a:lnT>
                      <a:noFill/>
                    </a:lnT>
                    <a:lnB w="6350" cap="flat" cmpd="sng" algn="ctr">
                      <a:solidFill>
                        <a:srgbClr val="BFBFBF"/>
                      </a:solidFill>
                      <a:prstDash val="solid"/>
                      <a:round/>
                      <a:headEnd type="none" w="med" len="med"/>
                      <a:tailEnd type="none" w="med" len="med"/>
                    </a:lnB>
                    <a:noFill/>
                  </a:tcPr>
                </a:tc>
                <a:tc hMerge="1">
                  <a:txBody>
                    <a:bodyPr/>
                    <a:lstStyle/>
                    <a:p>
                      <a:endParaRPr lang="en-US"/>
                    </a:p>
                  </a:txBody>
                  <a:tcPr/>
                </a:tc>
                <a:tc>
                  <a:txBody>
                    <a:bodyPr/>
                    <a:lstStyle/>
                    <a:p>
                      <a:pPr algn="l" fontAlgn="b"/>
                      <a:endParaRPr lang="en-US" sz="1100" b="0" i="0" u="none" strike="noStrike">
                        <a:solidFill>
                          <a:srgbClr val="000000"/>
                        </a:solidFill>
                        <a:effectLst/>
                        <a:latin typeface="Calibri" panose="020F0502020204030204" pitchFamily="34" charset="0"/>
                      </a:endParaRPr>
                    </a:p>
                  </a:txBody>
                  <a:tcPr marL="7128" marR="7128" marT="7128" marB="0" anchor="b">
                    <a:lnL>
                      <a:noFill/>
                    </a:lnL>
                    <a:lnR>
                      <a:noFill/>
                    </a:lnR>
                    <a:lnT>
                      <a:noFill/>
                    </a:lnT>
                    <a:lnB w="6350" cap="flat" cmpd="sng" algn="ctr">
                      <a:solidFill>
                        <a:srgbClr val="BFBFBF"/>
                      </a:solidFill>
                      <a:prstDash val="solid"/>
                      <a:round/>
                      <a:headEnd type="none" w="med" len="med"/>
                      <a:tailEnd type="none" w="med" len="med"/>
                    </a:lnB>
                    <a:noFill/>
                  </a:tcPr>
                </a:tc>
                <a:tc>
                  <a:txBody>
                    <a:bodyPr/>
                    <a:lstStyle/>
                    <a:p>
                      <a:pPr algn="l" fontAlgn="b"/>
                      <a:endParaRPr lang="en-US" sz="900" b="0" i="0" u="none" strike="noStrike">
                        <a:solidFill>
                          <a:srgbClr val="000000"/>
                        </a:solidFill>
                        <a:effectLst/>
                        <a:latin typeface="Calibri" panose="020F0502020204030204" pitchFamily="34" charset="0"/>
                      </a:endParaRPr>
                    </a:p>
                  </a:txBody>
                  <a:tcPr marL="7128" marR="7128" marT="7128" marB="0" anchor="b">
                    <a:lnL>
                      <a:noFill/>
                    </a:lnL>
                    <a:lnR>
                      <a:noFill/>
                    </a:lnR>
                    <a:lnT>
                      <a:noFill/>
                    </a:lnT>
                    <a:lnB>
                      <a:noFill/>
                    </a:lnB>
                    <a:noFill/>
                  </a:tcPr>
                </a:tc>
                <a:extLst>
                  <a:ext uri="{0D108BD9-81ED-4DB2-BD59-A6C34878D82A}">
                    <a16:rowId xmlns:a16="http://schemas.microsoft.com/office/drawing/2014/main" val="347974990"/>
                  </a:ext>
                </a:extLst>
              </a:tr>
              <a:tr h="339852">
                <a:tc gridSpan="2">
                  <a:txBody>
                    <a:bodyPr/>
                    <a:lstStyle/>
                    <a:p>
                      <a:pPr algn="l" fontAlgn="ctr"/>
                      <a:r>
                        <a:rPr lang="en-US" sz="1100" b="1" i="0" u="none" strike="noStrike" dirty="0">
                          <a:solidFill>
                            <a:srgbClr val="595959"/>
                          </a:solidFill>
                          <a:effectLst/>
                          <a:latin typeface="Century Gothic" panose="020B0502020202020204" pitchFamily="34" charset="0"/>
                        </a:rPr>
                        <a:t>MM/DD/YY - MM/DD/YY</a:t>
                      </a:r>
                    </a:p>
                  </a:txBody>
                  <a:tcPr marL="85535" marR="7128" marT="712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2F2F2"/>
                    </a:solidFill>
                  </a:tcPr>
                </a:tc>
                <a:tc hMerge="1">
                  <a:txBody>
                    <a:bodyPr/>
                    <a:lstStyle/>
                    <a:p>
                      <a:endParaRPr lang="en-US"/>
                    </a:p>
                  </a:txBody>
                  <a:tcPr/>
                </a:tc>
                <a:tc>
                  <a:txBody>
                    <a:bodyPr/>
                    <a:lstStyle/>
                    <a:p>
                      <a:pPr algn="ctr" fontAlgn="ctr"/>
                      <a:r>
                        <a:rPr lang="en-US" sz="1100" b="1" i="0" u="none" strike="noStrike" dirty="0">
                          <a:solidFill>
                            <a:srgbClr val="808080"/>
                          </a:solidFill>
                          <a:effectLst/>
                          <a:latin typeface="Century Gothic" panose="020B0502020202020204" pitchFamily="34" charset="0"/>
                        </a:rPr>
                        <a:t>Low Priority</a:t>
                      </a:r>
                    </a:p>
                  </a:txBody>
                  <a:tcPr marL="7128" marR="7128" marT="712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2EFDA"/>
                    </a:solidFill>
                  </a:tcPr>
                </a:tc>
                <a:tc>
                  <a:txBody>
                    <a:bodyPr/>
                    <a:lstStyle/>
                    <a:p>
                      <a:pPr algn="ctr" fontAlgn="ctr"/>
                      <a:r>
                        <a:rPr lang="en-US" sz="1100" b="1" i="0" u="none" strike="noStrike" dirty="0">
                          <a:solidFill>
                            <a:srgbClr val="808080"/>
                          </a:solidFill>
                          <a:effectLst/>
                          <a:latin typeface="Century Gothic" panose="020B0502020202020204" pitchFamily="34" charset="0"/>
                        </a:rPr>
                        <a:t>Medium Priority</a:t>
                      </a:r>
                    </a:p>
                  </a:txBody>
                  <a:tcPr marL="7128" marR="7128" marT="712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2CC"/>
                    </a:solidFill>
                  </a:tcPr>
                </a:tc>
                <a:tc>
                  <a:txBody>
                    <a:bodyPr/>
                    <a:lstStyle/>
                    <a:p>
                      <a:pPr algn="ctr" fontAlgn="ctr"/>
                      <a:r>
                        <a:rPr lang="en-US" sz="1100" b="1" i="0" u="none" strike="noStrike" dirty="0">
                          <a:solidFill>
                            <a:srgbClr val="808080"/>
                          </a:solidFill>
                          <a:effectLst/>
                          <a:latin typeface="Calibri" panose="020F0502020204030204" pitchFamily="34" charset="0"/>
                        </a:rPr>
                        <a:t>High Priority</a:t>
                      </a:r>
                    </a:p>
                  </a:txBody>
                  <a:tcPr marL="7128" marR="7128" marT="712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8CBAD"/>
                    </a:solidFill>
                  </a:tcPr>
                </a:tc>
                <a:tc>
                  <a:txBody>
                    <a:bodyPr/>
                    <a:lstStyle/>
                    <a:p>
                      <a:pPr algn="l" fontAlgn="b"/>
                      <a:endParaRPr lang="en-US" sz="900" b="0" i="0" u="none" strike="noStrike">
                        <a:solidFill>
                          <a:srgbClr val="000000"/>
                        </a:solidFill>
                        <a:effectLst/>
                        <a:latin typeface="Calibri" panose="020F0502020204030204" pitchFamily="34" charset="0"/>
                      </a:endParaRPr>
                    </a:p>
                  </a:txBody>
                  <a:tcPr marL="7128" marR="7128" marT="7128" marB="0" anchor="b">
                    <a:lnL w="6350" cap="flat" cmpd="sng" algn="ctr">
                      <a:solidFill>
                        <a:srgbClr val="BFBFBF"/>
                      </a:solidFill>
                      <a:prstDash val="solid"/>
                      <a:round/>
                      <a:headEnd type="none" w="med" len="med"/>
                      <a:tailEnd type="none" w="med" len="med"/>
                    </a:lnL>
                    <a:lnR>
                      <a:noFill/>
                    </a:lnR>
                    <a:lnT>
                      <a:noFill/>
                    </a:lnT>
                    <a:lnB>
                      <a:noFill/>
                    </a:lnB>
                    <a:noFill/>
                  </a:tcPr>
                </a:tc>
                <a:extLst>
                  <a:ext uri="{0D108BD9-81ED-4DB2-BD59-A6C34878D82A}">
                    <a16:rowId xmlns:a16="http://schemas.microsoft.com/office/drawing/2014/main" val="4115019347"/>
                  </a:ext>
                </a:extLst>
              </a:tr>
              <a:tr h="228131">
                <a:tc>
                  <a:txBody>
                    <a:bodyPr/>
                    <a:lstStyle/>
                    <a:p>
                      <a:pPr algn="l" fontAlgn="ctr"/>
                      <a:endParaRPr lang="en-US" sz="900" b="1" i="0" u="none" strike="noStrike">
                        <a:solidFill>
                          <a:srgbClr val="595959"/>
                        </a:solidFill>
                        <a:effectLst/>
                        <a:latin typeface="Century Gothic" panose="020B0502020202020204" pitchFamily="34" charset="0"/>
                      </a:endParaRPr>
                    </a:p>
                  </a:txBody>
                  <a:tcPr marL="85535" marR="7128" marT="7128" marB="0" anchor="ctr">
                    <a:lnL>
                      <a:noFill/>
                    </a:lnL>
                    <a:lnR>
                      <a:noFill/>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algn="l" fontAlgn="ctr"/>
                      <a:endParaRPr lang="en-US" sz="900" b="1" i="0" u="none" strike="noStrike">
                        <a:solidFill>
                          <a:srgbClr val="595959"/>
                        </a:solidFill>
                        <a:effectLst/>
                        <a:latin typeface="Century Gothic" panose="020B0502020202020204" pitchFamily="34" charset="0"/>
                      </a:endParaRPr>
                    </a:p>
                  </a:txBody>
                  <a:tcPr marL="85535" marR="7128" marT="7128" marB="0" anchor="ctr">
                    <a:lnL>
                      <a:noFill/>
                    </a:lnL>
                    <a:lnR>
                      <a:noFill/>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algn="ctr" fontAlgn="ctr"/>
                      <a:endParaRPr lang="en-US" sz="900" b="1" i="0" u="none" strike="noStrike">
                        <a:solidFill>
                          <a:srgbClr val="808080"/>
                        </a:solidFill>
                        <a:effectLst/>
                        <a:latin typeface="Century Gothic" panose="020B0502020202020204" pitchFamily="34" charset="0"/>
                      </a:endParaRPr>
                    </a:p>
                  </a:txBody>
                  <a:tcPr marL="7128" marR="7128" marT="7128" marB="0" anchor="ctr">
                    <a:lnL>
                      <a:noFill/>
                    </a:lnL>
                    <a:lnR>
                      <a:noFill/>
                    </a:lnR>
                    <a:lnT w="6350" cap="flat" cmpd="sng" algn="ctr">
                      <a:solidFill>
                        <a:srgbClr val="BFBFBF"/>
                      </a:solidFill>
                      <a:prstDash val="solid"/>
                      <a:round/>
                      <a:headEnd type="none" w="med" len="med"/>
                      <a:tailEnd type="none" w="med" len="med"/>
                    </a:lnT>
                    <a:lnB>
                      <a:noFill/>
                    </a:lnB>
                    <a:noFill/>
                  </a:tcPr>
                </a:tc>
                <a:tc>
                  <a:txBody>
                    <a:bodyPr/>
                    <a:lstStyle/>
                    <a:p>
                      <a:pPr algn="ctr" fontAlgn="ctr"/>
                      <a:endParaRPr lang="en-US" sz="800" b="1" i="0" u="none" strike="noStrike">
                        <a:solidFill>
                          <a:srgbClr val="808080"/>
                        </a:solidFill>
                        <a:effectLst/>
                        <a:latin typeface="Century Gothic" panose="020B0502020202020204" pitchFamily="34" charset="0"/>
                      </a:endParaRPr>
                    </a:p>
                  </a:txBody>
                  <a:tcPr marL="7128" marR="7128" marT="7128" marB="0" anchor="ctr">
                    <a:lnL>
                      <a:noFill/>
                    </a:lnL>
                    <a:lnR>
                      <a:noFill/>
                    </a:lnR>
                    <a:lnT w="6350" cap="flat" cmpd="sng" algn="ctr">
                      <a:solidFill>
                        <a:srgbClr val="BFBFBF"/>
                      </a:solidFill>
                      <a:prstDash val="solid"/>
                      <a:round/>
                      <a:headEnd type="none" w="med" len="med"/>
                      <a:tailEnd type="none" w="med" len="med"/>
                    </a:lnT>
                    <a:lnB>
                      <a:noFill/>
                    </a:lnB>
                    <a:noFill/>
                  </a:tcPr>
                </a:tc>
                <a:tc>
                  <a:txBody>
                    <a:bodyPr/>
                    <a:lstStyle/>
                    <a:p>
                      <a:pPr algn="ctr" fontAlgn="ctr"/>
                      <a:endParaRPr lang="en-US" sz="900" b="1" i="0" u="none" strike="noStrike">
                        <a:solidFill>
                          <a:srgbClr val="808080"/>
                        </a:solidFill>
                        <a:effectLst/>
                        <a:latin typeface="Calibri" panose="020F0502020204030204" pitchFamily="34" charset="0"/>
                      </a:endParaRPr>
                    </a:p>
                  </a:txBody>
                  <a:tcPr marL="7128" marR="7128" marT="7128" marB="0" anchor="ctr">
                    <a:lnL>
                      <a:noFill/>
                    </a:lnL>
                    <a:lnR>
                      <a:noFill/>
                    </a:lnR>
                    <a:lnT w="6350" cap="flat" cmpd="sng" algn="ctr">
                      <a:solidFill>
                        <a:srgbClr val="BFBFBF"/>
                      </a:solidFill>
                      <a:prstDash val="solid"/>
                      <a:round/>
                      <a:headEnd type="none" w="med" len="med"/>
                      <a:tailEnd type="none" w="med" len="med"/>
                    </a:lnT>
                    <a:lnB>
                      <a:noFill/>
                    </a:lnB>
                    <a:noFill/>
                  </a:tcPr>
                </a:tc>
                <a:tc>
                  <a:txBody>
                    <a:bodyPr/>
                    <a:lstStyle/>
                    <a:p>
                      <a:pPr algn="l" fontAlgn="b"/>
                      <a:endParaRPr lang="en-US" sz="900" b="0" i="0" u="none" strike="noStrike">
                        <a:solidFill>
                          <a:srgbClr val="000000"/>
                        </a:solidFill>
                        <a:effectLst/>
                        <a:latin typeface="Calibri" panose="020F0502020204030204" pitchFamily="34" charset="0"/>
                      </a:endParaRPr>
                    </a:p>
                  </a:txBody>
                  <a:tcPr marL="7128" marR="7128" marT="7128" marB="0" anchor="b">
                    <a:lnL>
                      <a:noFill/>
                    </a:lnL>
                    <a:lnR>
                      <a:noFill/>
                    </a:lnR>
                    <a:lnT>
                      <a:noFill/>
                    </a:lnT>
                    <a:lnB w="1270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1390885116"/>
                  </a:ext>
                </a:extLst>
              </a:tr>
              <a:tr h="450792">
                <a:tc>
                  <a:txBody>
                    <a:bodyPr/>
                    <a:lstStyle/>
                    <a:p>
                      <a:pPr algn="ctr" fontAlgn="ctr"/>
                      <a:r>
                        <a:rPr lang="en-US" sz="1100" b="1" i="0" u="none" strike="noStrike" dirty="0">
                          <a:solidFill>
                            <a:srgbClr val="FFFFFF"/>
                          </a:solidFill>
                          <a:effectLst/>
                          <a:latin typeface="Century Gothic" panose="020B0502020202020204" pitchFamily="34" charset="0"/>
                        </a:rPr>
                        <a:t>Epic Backlog</a:t>
                      </a:r>
                    </a:p>
                  </a:txBody>
                  <a:tcPr marL="7128" marR="7128" marT="7128"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595959"/>
                    </a:solidFill>
                  </a:tcPr>
                </a:tc>
                <a:tc>
                  <a:txBody>
                    <a:bodyPr/>
                    <a:lstStyle/>
                    <a:p>
                      <a:pPr algn="ctr" fontAlgn="ctr"/>
                      <a:r>
                        <a:rPr lang="en-US" sz="1100" b="1" i="0" u="none" strike="noStrike" dirty="0">
                          <a:solidFill>
                            <a:srgbClr val="FFFFFF"/>
                          </a:solidFill>
                          <a:effectLst/>
                          <a:latin typeface="Century Gothic" panose="020B0502020202020204" pitchFamily="34" charset="0"/>
                        </a:rPr>
                        <a:t>Ready</a:t>
                      </a:r>
                    </a:p>
                  </a:txBody>
                  <a:tcPr marL="7128" marR="7128" marT="7128"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595959"/>
                    </a:solidFill>
                  </a:tcPr>
                </a:tc>
                <a:tc>
                  <a:txBody>
                    <a:bodyPr/>
                    <a:lstStyle/>
                    <a:p>
                      <a:pPr algn="ctr" fontAlgn="ctr"/>
                      <a:r>
                        <a:rPr lang="en-US" sz="1100" b="1" i="0" u="none" strike="noStrike" dirty="0">
                          <a:solidFill>
                            <a:srgbClr val="FFFFFF"/>
                          </a:solidFill>
                          <a:effectLst/>
                          <a:latin typeface="Century Gothic" panose="020B0502020202020204" pitchFamily="34" charset="0"/>
                        </a:rPr>
                        <a:t>In Progress</a:t>
                      </a:r>
                    </a:p>
                  </a:txBody>
                  <a:tcPr marL="7128" marR="7128" marT="7128"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a:noFill/>
                    </a:lnT>
                    <a:lnB w="12700" cap="flat" cmpd="sng" algn="ctr">
                      <a:solidFill>
                        <a:srgbClr val="BFBFBF"/>
                      </a:solidFill>
                      <a:prstDash val="solid"/>
                      <a:round/>
                      <a:headEnd type="none" w="med" len="med"/>
                      <a:tailEnd type="none" w="med" len="med"/>
                    </a:lnB>
                    <a:solidFill>
                      <a:srgbClr val="595959"/>
                    </a:solidFill>
                  </a:tcPr>
                </a:tc>
                <a:tc>
                  <a:txBody>
                    <a:bodyPr/>
                    <a:lstStyle/>
                    <a:p>
                      <a:pPr algn="ctr" fontAlgn="ctr"/>
                      <a:r>
                        <a:rPr lang="en-US" sz="1100" b="1" i="0" u="none" strike="noStrike" dirty="0">
                          <a:solidFill>
                            <a:srgbClr val="FFFFFF"/>
                          </a:solidFill>
                          <a:effectLst/>
                          <a:latin typeface="Century Gothic" panose="020B0502020202020204" pitchFamily="34" charset="0"/>
                        </a:rPr>
                        <a:t>In Review</a:t>
                      </a:r>
                    </a:p>
                  </a:txBody>
                  <a:tcPr marL="7128" marR="7128" marT="7128"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a:noFill/>
                    </a:lnT>
                    <a:lnB w="12700" cap="flat" cmpd="sng" algn="ctr">
                      <a:solidFill>
                        <a:srgbClr val="BFBFBF"/>
                      </a:solidFill>
                      <a:prstDash val="solid"/>
                      <a:round/>
                      <a:headEnd type="none" w="med" len="med"/>
                      <a:tailEnd type="none" w="med" len="med"/>
                    </a:lnB>
                    <a:solidFill>
                      <a:srgbClr val="595959"/>
                    </a:solidFill>
                  </a:tcPr>
                </a:tc>
                <a:tc>
                  <a:txBody>
                    <a:bodyPr/>
                    <a:lstStyle/>
                    <a:p>
                      <a:pPr algn="ctr" fontAlgn="ctr"/>
                      <a:r>
                        <a:rPr lang="en-US" sz="1100" b="1" i="0" u="none" strike="noStrike" dirty="0">
                          <a:solidFill>
                            <a:srgbClr val="FFFFFF"/>
                          </a:solidFill>
                          <a:effectLst/>
                          <a:latin typeface="Century Gothic" panose="020B0502020202020204" pitchFamily="34" charset="0"/>
                        </a:rPr>
                        <a:t>Done</a:t>
                      </a:r>
                    </a:p>
                  </a:txBody>
                  <a:tcPr marL="7128" marR="7128" marT="7128"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a:noFill/>
                    </a:lnT>
                    <a:lnB w="12700" cap="flat" cmpd="sng" algn="ctr">
                      <a:solidFill>
                        <a:srgbClr val="BFBFBF"/>
                      </a:solidFill>
                      <a:prstDash val="solid"/>
                      <a:round/>
                      <a:headEnd type="none" w="med" len="med"/>
                      <a:tailEnd type="none" w="med" len="med"/>
                    </a:lnB>
                    <a:solidFill>
                      <a:srgbClr val="595959"/>
                    </a:solidFill>
                  </a:tcPr>
                </a:tc>
                <a:tc>
                  <a:txBody>
                    <a:bodyPr/>
                    <a:lstStyle/>
                    <a:p>
                      <a:pPr algn="ctr" fontAlgn="ctr"/>
                      <a:r>
                        <a:rPr lang="en-US" sz="1100" b="1" i="0" u="none" strike="noStrike" dirty="0">
                          <a:solidFill>
                            <a:srgbClr val="FFFFFF"/>
                          </a:solidFill>
                          <a:effectLst/>
                          <a:latin typeface="Century Gothic" panose="020B0502020202020204" pitchFamily="34" charset="0"/>
                        </a:rPr>
                        <a:t>Blocked</a:t>
                      </a:r>
                    </a:p>
                  </a:txBody>
                  <a:tcPr marL="7128" marR="7128" marT="7128"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595959"/>
                    </a:solidFill>
                  </a:tcPr>
                </a:tc>
                <a:extLst>
                  <a:ext uri="{0D108BD9-81ED-4DB2-BD59-A6C34878D82A}">
                    <a16:rowId xmlns:a16="http://schemas.microsoft.com/office/drawing/2014/main" val="223592724"/>
                  </a:ext>
                </a:extLst>
              </a:tr>
              <a:tr h="1126980">
                <a:tc>
                  <a:txBody>
                    <a:bodyPr/>
                    <a:lstStyle/>
                    <a:p>
                      <a:pPr algn="l" fontAlgn="ctr"/>
                      <a:r>
                        <a:rPr lang="en-US" sz="900" b="0" i="0" u="none" strike="noStrike">
                          <a:solidFill>
                            <a:srgbClr val="000000"/>
                          </a:solidFill>
                          <a:effectLst/>
                          <a:latin typeface="Century Gothic" panose="020B0502020202020204" pitchFamily="34" charset="0"/>
                        </a:rPr>
                        <a:t>User Story:</a:t>
                      </a:r>
                      <a:br>
                        <a:rPr lang="en-US" sz="900" b="0" i="0" u="none" strike="noStrike">
                          <a:solidFill>
                            <a:srgbClr val="000000"/>
                          </a:solidFill>
                          <a:effectLst/>
                          <a:latin typeface="Century Gothic" panose="020B0502020202020204" pitchFamily="34" charset="0"/>
                        </a:rPr>
                      </a:br>
                      <a:r>
                        <a:rPr lang="en-US" sz="900" b="0" i="0" u="none" strike="noStrike">
                          <a:solidFill>
                            <a:srgbClr val="000000"/>
                          </a:solidFill>
                          <a:effectLst/>
                          <a:latin typeface="Century Gothic" panose="020B0502020202020204" pitchFamily="34" charset="0"/>
                        </a:rPr>
                        <a:t>Priority:</a:t>
                      </a:r>
                      <a:br>
                        <a:rPr lang="en-US" sz="900" b="0" i="0" u="none" strike="noStrike">
                          <a:solidFill>
                            <a:srgbClr val="000000"/>
                          </a:solidFill>
                          <a:effectLst/>
                          <a:latin typeface="Century Gothic" panose="020B0502020202020204" pitchFamily="34" charset="0"/>
                        </a:rPr>
                      </a:br>
                      <a:r>
                        <a:rPr lang="en-US" sz="900" b="0" i="0" u="none" strike="noStrike">
                          <a:solidFill>
                            <a:srgbClr val="000000"/>
                          </a:solidFill>
                          <a:effectLst/>
                          <a:latin typeface="Century Gothic" panose="020B0502020202020204" pitchFamily="34" charset="0"/>
                        </a:rPr>
                        <a:t>Assigned To:</a:t>
                      </a:r>
                      <a:br>
                        <a:rPr lang="en-US" sz="900" b="0" i="0" u="none" strike="noStrike">
                          <a:solidFill>
                            <a:srgbClr val="000000"/>
                          </a:solidFill>
                          <a:effectLst/>
                          <a:latin typeface="Century Gothic" panose="020B0502020202020204" pitchFamily="34" charset="0"/>
                        </a:rPr>
                      </a:br>
                      <a:r>
                        <a:rPr lang="en-US" sz="900" b="0" i="0" u="none" strike="noStrike">
                          <a:solidFill>
                            <a:srgbClr val="000000"/>
                          </a:solidFill>
                          <a:effectLst/>
                          <a:latin typeface="Century Gothic" panose="020B0502020202020204" pitchFamily="34" charset="0"/>
                        </a:rPr>
                        <a:t>Start Date:</a:t>
                      </a:r>
                      <a:br>
                        <a:rPr lang="en-US" sz="900" b="0" i="0" u="none" strike="noStrike">
                          <a:solidFill>
                            <a:srgbClr val="000000"/>
                          </a:solidFill>
                          <a:effectLst/>
                          <a:latin typeface="Century Gothic" panose="020B0502020202020204" pitchFamily="34" charset="0"/>
                        </a:rPr>
                      </a:br>
                      <a:r>
                        <a:rPr lang="en-US" sz="900" b="0" i="0" u="none" strike="noStrike">
                          <a:solidFill>
                            <a:srgbClr val="000000"/>
                          </a:solidFill>
                          <a:effectLst/>
                          <a:latin typeface="Century Gothic" panose="020B0502020202020204" pitchFamily="34" charset="0"/>
                        </a:rPr>
                        <a:t>Due Date:</a:t>
                      </a:r>
                    </a:p>
                  </a:txBody>
                  <a:tcPr marL="85535" marR="7128" marT="7128"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dirty="0">
                          <a:solidFill>
                            <a:srgbClr val="000000"/>
                          </a:solidFill>
                          <a:effectLst/>
                          <a:latin typeface="Century Gothic" panose="020B0502020202020204" pitchFamily="34" charset="0"/>
                        </a:rPr>
                        <a:t>User Story:</a:t>
                      </a:r>
                      <a:br>
                        <a:rPr lang="en-US" sz="900" b="0" i="0" u="none" strike="noStrike" dirty="0">
                          <a:solidFill>
                            <a:srgbClr val="000000"/>
                          </a:solidFill>
                          <a:effectLst/>
                          <a:latin typeface="Century Gothic" panose="020B0502020202020204" pitchFamily="34" charset="0"/>
                        </a:rPr>
                      </a:br>
                      <a:r>
                        <a:rPr lang="en-US" sz="900" b="0" i="0" u="none" strike="noStrike" dirty="0">
                          <a:solidFill>
                            <a:srgbClr val="000000"/>
                          </a:solidFill>
                          <a:effectLst/>
                          <a:latin typeface="Century Gothic" panose="020B0502020202020204" pitchFamily="34" charset="0"/>
                        </a:rPr>
                        <a:t>Priority:</a:t>
                      </a:r>
                      <a:br>
                        <a:rPr lang="en-US" sz="900" b="0" i="0" u="none" strike="noStrike" dirty="0">
                          <a:solidFill>
                            <a:srgbClr val="000000"/>
                          </a:solidFill>
                          <a:effectLst/>
                          <a:latin typeface="Century Gothic" panose="020B0502020202020204" pitchFamily="34" charset="0"/>
                        </a:rPr>
                      </a:br>
                      <a:r>
                        <a:rPr lang="en-US" sz="900" b="0" i="0" u="none" strike="noStrike" dirty="0">
                          <a:solidFill>
                            <a:srgbClr val="000000"/>
                          </a:solidFill>
                          <a:effectLst/>
                          <a:latin typeface="Century Gothic" panose="020B0502020202020204" pitchFamily="34" charset="0"/>
                        </a:rPr>
                        <a:t>Assigned To:</a:t>
                      </a:r>
                      <a:br>
                        <a:rPr lang="en-US" sz="900" b="0" i="0" u="none" strike="noStrike" dirty="0">
                          <a:solidFill>
                            <a:srgbClr val="000000"/>
                          </a:solidFill>
                          <a:effectLst/>
                          <a:latin typeface="Century Gothic" panose="020B0502020202020204" pitchFamily="34" charset="0"/>
                        </a:rPr>
                      </a:br>
                      <a:r>
                        <a:rPr lang="en-US" sz="900" b="0" i="0" u="none" strike="noStrike" dirty="0">
                          <a:solidFill>
                            <a:srgbClr val="000000"/>
                          </a:solidFill>
                          <a:effectLst/>
                          <a:latin typeface="Century Gothic" panose="020B0502020202020204" pitchFamily="34" charset="0"/>
                        </a:rPr>
                        <a:t>Start Date:</a:t>
                      </a:r>
                      <a:br>
                        <a:rPr lang="en-US" sz="900" b="0" i="0" u="none" strike="noStrike" dirty="0">
                          <a:solidFill>
                            <a:srgbClr val="000000"/>
                          </a:solidFill>
                          <a:effectLst/>
                          <a:latin typeface="Century Gothic" panose="020B0502020202020204" pitchFamily="34" charset="0"/>
                        </a:rPr>
                      </a:br>
                      <a:r>
                        <a:rPr lang="en-US" sz="900" b="0" i="0" u="none" strike="noStrike" dirty="0">
                          <a:solidFill>
                            <a:srgbClr val="000000"/>
                          </a:solidFill>
                          <a:effectLst/>
                          <a:latin typeface="Century Gothic" panose="020B0502020202020204" pitchFamily="34" charset="0"/>
                        </a:rPr>
                        <a:t>Due Date:</a:t>
                      </a:r>
                    </a:p>
                  </a:txBody>
                  <a:tcPr marL="85535" marR="7128" marT="7128"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E2EFDA"/>
                    </a:solidFill>
                  </a:tcPr>
                </a:tc>
                <a:tc>
                  <a:txBody>
                    <a:bodyPr/>
                    <a:lstStyle/>
                    <a:p>
                      <a:pPr algn="l" fontAlgn="ctr"/>
                      <a:r>
                        <a:rPr lang="en-US" sz="900" b="0" i="0" u="none" strike="noStrike">
                          <a:solidFill>
                            <a:srgbClr val="000000"/>
                          </a:solidFill>
                          <a:effectLst/>
                          <a:latin typeface="Century Gothic" panose="020B0502020202020204" pitchFamily="34" charset="0"/>
                        </a:rPr>
                        <a:t>User Story:</a:t>
                      </a:r>
                      <a:br>
                        <a:rPr lang="en-US" sz="900" b="0" i="0" u="none" strike="noStrike">
                          <a:solidFill>
                            <a:srgbClr val="000000"/>
                          </a:solidFill>
                          <a:effectLst/>
                          <a:latin typeface="Century Gothic" panose="020B0502020202020204" pitchFamily="34" charset="0"/>
                        </a:rPr>
                      </a:br>
                      <a:r>
                        <a:rPr lang="en-US" sz="900" b="0" i="0" u="none" strike="noStrike">
                          <a:solidFill>
                            <a:srgbClr val="000000"/>
                          </a:solidFill>
                          <a:effectLst/>
                          <a:latin typeface="Century Gothic" panose="020B0502020202020204" pitchFamily="34" charset="0"/>
                        </a:rPr>
                        <a:t>Priority:</a:t>
                      </a:r>
                      <a:br>
                        <a:rPr lang="en-US" sz="900" b="0" i="0" u="none" strike="noStrike">
                          <a:solidFill>
                            <a:srgbClr val="000000"/>
                          </a:solidFill>
                          <a:effectLst/>
                          <a:latin typeface="Century Gothic" panose="020B0502020202020204" pitchFamily="34" charset="0"/>
                        </a:rPr>
                      </a:br>
                      <a:r>
                        <a:rPr lang="en-US" sz="900" b="0" i="0" u="none" strike="noStrike">
                          <a:solidFill>
                            <a:srgbClr val="000000"/>
                          </a:solidFill>
                          <a:effectLst/>
                          <a:latin typeface="Century Gothic" panose="020B0502020202020204" pitchFamily="34" charset="0"/>
                        </a:rPr>
                        <a:t>Assigned To:</a:t>
                      </a:r>
                      <a:br>
                        <a:rPr lang="en-US" sz="900" b="0" i="0" u="none" strike="noStrike">
                          <a:solidFill>
                            <a:srgbClr val="000000"/>
                          </a:solidFill>
                          <a:effectLst/>
                          <a:latin typeface="Century Gothic" panose="020B0502020202020204" pitchFamily="34" charset="0"/>
                        </a:rPr>
                      </a:br>
                      <a:r>
                        <a:rPr lang="en-US" sz="900" b="0" i="0" u="none" strike="noStrike">
                          <a:solidFill>
                            <a:srgbClr val="000000"/>
                          </a:solidFill>
                          <a:effectLst/>
                          <a:latin typeface="Century Gothic" panose="020B0502020202020204" pitchFamily="34" charset="0"/>
                        </a:rPr>
                        <a:t>Start Date:</a:t>
                      </a:r>
                      <a:br>
                        <a:rPr lang="en-US" sz="900" b="0" i="0" u="none" strike="noStrike">
                          <a:solidFill>
                            <a:srgbClr val="000000"/>
                          </a:solidFill>
                          <a:effectLst/>
                          <a:latin typeface="Century Gothic" panose="020B0502020202020204" pitchFamily="34" charset="0"/>
                        </a:rPr>
                      </a:br>
                      <a:r>
                        <a:rPr lang="en-US" sz="900" b="0" i="0" u="none" strike="noStrike">
                          <a:solidFill>
                            <a:srgbClr val="000000"/>
                          </a:solidFill>
                          <a:effectLst/>
                          <a:latin typeface="Century Gothic" panose="020B0502020202020204" pitchFamily="34" charset="0"/>
                        </a:rPr>
                        <a:t>Due Date:</a:t>
                      </a:r>
                    </a:p>
                  </a:txBody>
                  <a:tcPr marL="85535" marR="7128" marT="7128"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User Story:</a:t>
                      </a:r>
                      <a:br>
                        <a:rPr lang="en-US" sz="900" b="0" i="0" u="none" strike="noStrike">
                          <a:solidFill>
                            <a:srgbClr val="000000"/>
                          </a:solidFill>
                          <a:effectLst/>
                          <a:latin typeface="Century Gothic" panose="020B0502020202020204" pitchFamily="34" charset="0"/>
                        </a:rPr>
                      </a:br>
                      <a:r>
                        <a:rPr lang="en-US" sz="900" b="0" i="0" u="none" strike="noStrike">
                          <a:solidFill>
                            <a:srgbClr val="000000"/>
                          </a:solidFill>
                          <a:effectLst/>
                          <a:latin typeface="Century Gothic" panose="020B0502020202020204" pitchFamily="34" charset="0"/>
                        </a:rPr>
                        <a:t>Priority:</a:t>
                      </a:r>
                      <a:br>
                        <a:rPr lang="en-US" sz="900" b="0" i="0" u="none" strike="noStrike">
                          <a:solidFill>
                            <a:srgbClr val="000000"/>
                          </a:solidFill>
                          <a:effectLst/>
                          <a:latin typeface="Century Gothic" panose="020B0502020202020204" pitchFamily="34" charset="0"/>
                        </a:rPr>
                      </a:br>
                      <a:r>
                        <a:rPr lang="en-US" sz="900" b="0" i="0" u="none" strike="noStrike">
                          <a:solidFill>
                            <a:srgbClr val="000000"/>
                          </a:solidFill>
                          <a:effectLst/>
                          <a:latin typeface="Century Gothic" panose="020B0502020202020204" pitchFamily="34" charset="0"/>
                        </a:rPr>
                        <a:t>Assigned To:</a:t>
                      </a:r>
                      <a:br>
                        <a:rPr lang="en-US" sz="900" b="0" i="0" u="none" strike="noStrike">
                          <a:solidFill>
                            <a:srgbClr val="000000"/>
                          </a:solidFill>
                          <a:effectLst/>
                          <a:latin typeface="Century Gothic" panose="020B0502020202020204" pitchFamily="34" charset="0"/>
                        </a:rPr>
                      </a:br>
                      <a:r>
                        <a:rPr lang="en-US" sz="900" b="0" i="0" u="none" strike="noStrike">
                          <a:solidFill>
                            <a:srgbClr val="000000"/>
                          </a:solidFill>
                          <a:effectLst/>
                          <a:latin typeface="Century Gothic" panose="020B0502020202020204" pitchFamily="34" charset="0"/>
                        </a:rPr>
                        <a:t>Start Date:</a:t>
                      </a:r>
                      <a:br>
                        <a:rPr lang="en-US" sz="900" b="0" i="0" u="none" strike="noStrike">
                          <a:solidFill>
                            <a:srgbClr val="000000"/>
                          </a:solidFill>
                          <a:effectLst/>
                          <a:latin typeface="Century Gothic" panose="020B0502020202020204" pitchFamily="34" charset="0"/>
                        </a:rPr>
                      </a:br>
                      <a:r>
                        <a:rPr lang="en-US" sz="900" b="0" i="0" u="none" strike="noStrike">
                          <a:solidFill>
                            <a:srgbClr val="000000"/>
                          </a:solidFill>
                          <a:effectLst/>
                          <a:latin typeface="Century Gothic" panose="020B0502020202020204" pitchFamily="34" charset="0"/>
                        </a:rPr>
                        <a:t>Due Date:</a:t>
                      </a:r>
                    </a:p>
                  </a:txBody>
                  <a:tcPr marL="85535" marR="7128" marT="7128"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User Story:</a:t>
                      </a:r>
                      <a:br>
                        <a:rPr lang="en-US" sz="900" b="0" i="0" u="none" strike="noStrike">
                          <a:solidFill>
                            <a:srgbClr val="000000"/>
                          </a:solidFill>
                          <a:effectLst/>
                          <a:latin typeface="Century Gothic" panose="020B0502020202020204" pitchFamily="34" charset="0"/>
                        </a:rPr>
                      </a:br>
                      <a:r>
                        <a:rPr lang="en-US" sz="900" b="0" i="0" u="none" strike="noStrike">
                          <a:solidFill>
                            <a:srgbClr val="000000"/>
                          </a:solidFill>
                          <a:effectLst/>
                          <a:latin typeface="Century Gothic" panose="020B0502020202020204" pitchFamily="34" charset="0"/>
                        </a:rPr>
                        <a:t>Priority:</a:t>
                      </a:r>
                      <a:br>
                        <a:rPr lang="en-US" sz="900" b="0" i="0" u="none" strike="noStrike">
                          <a:solidFill>
                            <a:srgbClr val="000000"/>
                          </a:solidFill>
                          <a:effectLst/>
                          <a:latin typeface="Century Gothic" panose="020B0502020202020204" pitchFamily="34" charset="0"/>
                        </a:rPr>
                      </a:br>
                      <a:r>
                        <a:rPr lang="en-US" sz="900" b="0" i="0" u="none" strike="noStrike">
                          <a:solidFill>
                            <a:srgbClr val="000000"/>
                          </a:solidFill>
                          <a:effectLst/>
                          <a:latin typeface="Century Gothic" panose="020B0502020202020204" pitchFamily="34" charset="0"/>
                        </a:rPr>
                        <a:t>Assigned To:</a:t>
                      </a:r>
                      <a:br>
                        <a:rPr lang="en-US" sz="900" b="0" i="0" u="none" strike="noStrike">
                          <a:solidFill>
                            <a:srgbClr val="000000"/>
                          </a:solidFill>
                          <a:effectLst/>
                          <a:latin typeface="Century Gothic" panose="020B0502020202020204" pitchFamily="34" charset="0"/>
                        </a:rPr>
                      </a:br>
                      <a:r>
                        <a:rPr lang="en-US" sz="900" b="0" i="0" u="none" strike="noStrike">
                          <a:solidFill>
                            <a:srgbClr val="000000"/>
                          </a:solidFill>
                          <a:effectLst/>
                          <a:latin typeface="Century Gothic" panose="020B0502020202020204" pitchFamily="34" charset="0"/>
                        </a:rPr>
                        <a:t>Start Date:</a:t>
                      </a:r>
                      <a:br>
                        <a:rPr lang="en-US" sz="900" b="0" i="0" u="none" strike="noStrike">
                          <a:solidFill>
                            <a:srgbClr val="000000"/>
                          </a:solidFill>
                          <a:effectLst/>
                          <a:latin typeface="Century Gothic" panose="020B0502020202020204" pitchFamily="34" charset="0"/>
                        </a:rPr>
                      </a:br>
                      <a:r>
                        <a:rPr lang="en-US" sz="900" b="0" i="0" u="none" strike="noStrike">
                          <a:solidFill>
                            <a:srgbClr val="000000"/>
                          </a:solidFill>
                          <a:effectLst/>
                          <a:latin typeface="Century Gothic" panose="020B0502020202020204" pitchFamily="34" charset="0"/>
                        </a:rPr>
                        <a:t>Due Date:</a:t>
                      </a:r>
                    </a:p>
                  </a:txBody>
                  <a:tcPr marL="85535" marR="7128" marT="7128"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User Story:</a:t>
                      </a:r>
                      <a:br>
                        <a:rPr lang="en-US" sz="900" b="0" i="0" u="none" strike="noStrike">
                          <a:solidFill>
                            <a:srgbClr val="000000"/>
                          </a:solidFill>
                          <a:effectLst/>
                          <a:latin typeface="Century Gothic" panose="020B0502020202020204" pitchFamily="34" charset="0"/>
                        </a:rPr>
                      </a:br>
                      <a:r>
                        <a:rPr lang="en-US" sz="900" b="0" i="0" u="none" strike="noStrike">
                          <a:solidFill>
                            <a:srgbClr val="000000"/>
                          </a:solidFill>
                          <a:effectLst/>
                          <a:latin typeface="Century Gothic" panose="020B0502020202020204" pitchFamily="34" charset="0"/>
                        </a:rPr>
                        <a:t>Priority:</a:t>
                      </a:r>
                      <a:br>
                        <a:rPr lang="en-US" sz="900" b="0" i="0" u="none" strike="noStrike">
                          <a:solidFill>
                            <a:srgbClr val="000000"/>
                          </a:solidFill>
                          <a:effectLst/>
                          <a:latin typeface="Century Gothic" panose="020B0502020202020204" pitchFamily="34" charset="0"/>
                        </a:rPr>
                      </a:br>
                      <a:r>
                        <a:rPr lang="en-US" sz="900" b="0" i="0" u="none" strike="noStrike">
                          <a:solidFill>
                            <a:srgbClr val="000000"/>
                          </a:solidFill>
                          <a:effectLst/>
                          <a:latin typeface="Century Gothic" panose="020B0502020202020204" pitchFamily="34" charset="0"/>
                        </a:rPr>
                        <a:t>Assigned To:</a:t>
                      </a:r>
                      <a:br>
                        <a:rPr lang="en-US" sz="900" b="0" i="0" u="none" strike="noStrike">
                          <a:solidFill>
                            <a:srgbClr val="000000"/>
                          </a:solidFill>
                          <a:effectLst/>
                          <a:latin typeface="Century Gothic" panose="020B0502020202020204" pitchFamily="34" charset="0"/>
                        </a:rPr>
                      </a:br>
                      <a:r>
                        <a:rPr lang="en-US" sz="900" b="0" i="0" u="none" strike="noStrike">
                          <a:solidFill>
                            <a:srgbClr val="000000"/>
                          </a:solidFill>
                          <a:effectLst/>
                          <a:latin typeface="Century Gothic" panose="020B0502020202020204" pitchFamily="34" charset="0"/>
                        </a:rPr>
                        <a:t>Start Date:</a:t>
                      </a:r>
                      <a:br>
                        <a:rPr lang="en-US" sz="900" b="0" i="0" u="none" strike="noStrike">
                          <a:solidFill>
                            <a:srgbClr val="000000"/>
                          </a:solidFill>
                          <a:effectLst/>
                          <a:latin typeface="Century Gothic" panose="020B0502020202020204" pitchFamily="34" charset="0"/>
                        </a:rPr>
                      </a:br>
                      <a:r>
                        <a:rPr lang="en-US" sz="900" b="0" i="0" u="none" strike="noStrike">
                          <a:solidFill>
                            <a:srgbClr val="000000"/>
                          </a:solidFill>
                          <a:effectLst/>
                          <a:latin typeface="Century Gothic" panose="020B0502020202020204" pitchFamily="34" charset="0"/>
                        </a:rPr>
                        <a:t>Due Date:</a:t>
                      </a:r>
                    </a:p>
                  </a:txBody>
                  <a:tcPr marL="85535" marR="7128" marT="7128"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1907274371"/>
                  </a:ext>
                </a:extLst>
              </a:tr>
              <a:tr h="1126980">
                <a:tc>
                  <a:txBody>
                    <a:bodyPr/>
                    <a:lstStyle/>
                    <a:p>
                      <a:pPr algn="l" fontAlgn="ctr"/>
                      <a:r>
                        <a:rPr lang="en-US" sz="900" b="0" i="0" u="none" strike="noStrike">
                          <a:solidFill>
                            <a:srgbClr val="000000"/>
                          </a:solidFill>
                          <a:effectLst/>
                          <a:latin typeface="Century Gothic" panose="020B0502020202020204" pitchFamily="34" charset="0"/>
                        </a:rPr>
                        <a:t>User Story:</a:t>
                      </a:r>
                      <a:br>
                        <a:rPr lang="en-US" sz="900" b="0" i="0" u="none" strike="noStrike">
                          <a:solidFill>
                            <a:srgbClr val="000000"/>
                          </a:solidFill>
                          <a:effectLst/>
                          <a:latin typeface="Century Gothic" panose="020B0502020202020204" pitchFamily="34" charset="0"/>
                        </a:rPr>
                      </a:br>
                      <a:r>
                        <a:rPr lang="en-US" sz="900" b="0" i="0" u="none" strike="noStrike">
                          <a:solidFill>
                            <a:srgbClr val="000000"/>
                          </a:solidFill>
                          <a:effectLst/>
                          <a:latin typeface="Century Gothic" panose="020B0502020202020204" pitchFamily="34" charset="0"/>
                        </a:rPr>
                        <a:t>Priority:</a:t>
                      </a:r>
                      <a:br>
                        <a:rPr lang="en-US" sz="900" b="0" i="0" u="none" strike="noStrike">
                          <a:solidFill>
                            <a:srgbClr val="000000"/>
                          </a:solidFill>
                          <a:effectLst/>
                          <a:latin typeface="Century Gothic" panose="020B0502020202020204" pitchFamily="34" charset="0"/>
                        </a:rPr>
                      </a:br>
                      <a:r>
                        <a:rPr lang="en-US" sz="900" b="0" i="0" u="none" strike="noStrike">
                          <a:solidFill>
                            <a:srgbClr val="000000"/>
                          </a:solidFill>
                          <a:effectLst/>
                          <a:latin typeface="Century Gothic" panose="020B0502020202020204" pitchFamily="34" charset="0"/>
                        </a:rPr>
                        <a:t>Assigned To:</a:t>
                      </a:r>
                      <a:br>
                        <a:rPr lang="en-US" sz="900" b="0" i="0" u="none" strike="noStrike">
                          <a:solidFill>
                            <a:srgbClr val="000000"/>
                          </a:solidFill>
                          <a:effectLst/>
                          <a:latin typeface="Century Gothic" panose="020B0502020202020204" pitchFamily="34" charset="0"/>
                        </a:rPr>
                      </a:br>
                      <a:r>
                        <a:rPr lang="en-US" sz="900" b="0" i="0" u="none" strike="noStrike">
                          <a:solidFill>
                            <a:srgbClr val="000000"/>
                          </a:solidFill>
                          <a:effectLst/>
                          <a:latin typeface="Century Gothic" panose="020B0502020202020204" pitchFamily="34" charset="0"/>
                        </a:rPr>
                        <a:t>Start Date:</a:t>
                      </a:r>
                      <a:br>
                        <a:rPr lang="en-US" sz="900" b="0" i="0" u="none" strike="noStrike">
                          <a:solidFill>
                            <a:srgbClr val="000000"/>
                          </a:solidFill>
                          <a:effectLst/>
                          <a:latin typeface="Century Gothic" panose="020B0502020202020204" pitchFamily="34" charset="0"/>
                        </a:rPr>
                      </a:br>
                      <a:r>
                        <a:rPr lang="en-US" sz="900" b="0" i="0" u="none" strike="noStrike">
                          <a:solidFill>
                            <a:srgbClr val="000000"/>
                          </a:solidFill>
                          <a:effectLst/>
                          <a:latin typeface="Century Gothic" panose="020B0502020202020204" pitchFamily="34" charset="0"/>
                        </a:rPr>
                        <a:t>Due Date:</a:t>
                      </a:r>
                    </a:p>
                  </a:txBody>
                  <a:tcPr marL="85535" marR="7128" marT="7128"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dirty="0">
                          <a:solidFill>
                            <a:srgbClr val="000000"/>
                          </a:solidFill>
                          <a:effectLst/>
                          <a:latin typeface="Century Gothic" panose="020B0502020202020204" pitchFamily="34" charset="0"/>
                        </a:rPr>
                        <a:t>User Story:</a:t>
                      </a:r>
                      <a:br>
                        <a:rPr lang="en-US" sz="900" b="0" i="0" u="none" strike="noStrike" dirty="0">
                          <a:solidFill>
                            <a:srgbClr val="000000"/>
                          </a:solidFill>
                          <a:effectLst/>
                          <a:latin typeface="Century Gothic" panose="020B0502020202020204" pitchFamily="34" charset="0"/>
                        </a:rPr>
                      </a:br>
                      <a:r>
                        <a:rPr lang="en-US" sz="900" b="0" i="0" u="none" strike="noStrike" dirty="0">
                          <a:solidFill>
                            <a:srgbClr val="000000"/>
                          </a:solidFill>
                          <a:effectLst/>
                          <a:latin typeface="Century Gothic" panose="020B0502020202020204" pitchFamily="34" charset="0"/>
                        </a:rPr>
                        <a:t>Priority:</a:t>
                      </a:r>
                      <a:br>
                        <a:rPr lang="en-US" sz="900" b="0" i="0" u="none" strike="noStrike" dirty="0">
                          <a:solidFill>
                            <a:srgbClr val="000000"/>
                          </a:solidFill>
                          <a:effectLst/>
                          <a:latin typeface="Century Gothic" panose="020B0502020202020204" pitchFamily="34" charset="0"/>
                        </a:rPr>
                      </a:br>
                      <a:r>
                        <a:rPr lang="en-US" sz="900" b="0" i="0" u="none" strike="noStrike" dirty="0">
                          <a:solidFill>
                            <a:srgbClr val="000000"/>
                          </a:solidFill>
                          <a:effectLst/>
                          <a:latin typeface="Century Gothic" panose="020B0502020202020204" pitchFamily="34" charset="0"/>
                        </a:rPr>
                        <a:t>Assigned To:</a:t>
                      </a:r>
                      <a:br>
                        <a:rPr lang="en-US" sz="900" b="0" i="0" u="none" strike="noStrike" dirty="0">
                          <a:solidFill>
                            <a:srgbClr val="000000"/>
                          </a:solidFill>
                          <a:effectLst/>
                          <a:latin typeface="Century Gothic" panose="020B0502020202020204" pitchFamily="34" charset="0"/>
                        </a:rPr>
                      </a:br>
                      <a:r>
                        <a:rPr lang="en-US" sz="900" b="0" i="0" u="none" strike="noStrike" dirty="0">
                          <a:solidFill>
                            <a:srgbClr val="000000"/>
                          </a:solidFill>
                          <a:effectLst/>
                          <a:latin typeface="Century Gothic" panose="020B0502020202020204" pitchFamily="34" charset="0"/>
                        </a:rPr>
                        <a:t>Start Date:</a:t>
                      </a:r>
                      <a:br>
                        <a:rPr lang="en-US" sz="900" b="0" i="0" u="none" strike="noStrike" dirty="0">
                          <a:solidFill>
                            <a:srgbClr val="000000"/>
                          </a:solidFill>
                          <a:effectLst/>
                          <a:latin typeface="Century Gothic" panose="020B0502020202020204" pitchFamily="34" charset="0"/>
                        </a:rPr>
                      </a:br>
                      <a:r>
                        <a:rPr lang="en-US" sz="900" b="0" i="0" u="none" strike="noStrike" dirty="0">
                          <a:solidFill>
                            <a:srgbClr val="000000"/>
                          </a:solidFill>
                          <a:effectLst/>
                          <a:latin typeface="Century Gothic" panose="020B0502020202020204" pitchFamily="34" charset="0"/>
                        </a:rPr>
                        <a:t>Due Date:</a:t>
                      </a:r>
                    </a:p>
                  </a:txBody>
                  <a:tcPr marL="85535" marR="7128" marT="7128"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CE4D6"/>
                    </a:solidFill>
                  </a:tcPr>
                </a:tc>
                <a:tc>
                  <a:txBody>
                    <a:bodyPr/>
                    <a:lstStyle/>
                    <a:p>
                      <a:pPr algn="l" fontAlgn="ctr"/>
                      <a:r>
                        <a:rPr lang="en-US" sz="900" b="0" i="0" u="none" strike="noStrike">
                          <a:solidFill>
                            <a:srgbClr val="000000"/>
                          </a:solidFill>
                          <a:effectLst/>
                          <a:latin typeface="Century Gothic" panose="020B0502020202020204" pitchFamily="34" charset="0"/>
                        </a:rPr>
                        <a:t>User Story:</a:t>
                      </a:r>
                      <a:br>
                        <a:rPr lang="en-US" sz="900" b="0" i="0" u="none" strike="noStrike">
                          <a:solidFill>
                            <a:srgbClr val="000000"/>
                          </a:solidFill>
                          <a:effectLst/>
                          <a:latin typeface="Century Gothic" panose="020B0502020202020204" pitchFamily="34" charset="0"/>
                        </a:rPr>
                      </a:br>
                      <a:r>
                        <a:rPr lang="en-US" sz="900" b="0" i="0" u="none" strike="noStrike">
                          <a:solidFill>
                            <a:srgbClr val="000000"/>
                          </a:solidFill>
                          <a:effectLst/>
                          <a:latin typeface="Century Gothic" panose="020B0502020202020204" pitchFamily="34" charset="0"/>
                        </a:rPr>
                        <a:t>Priority:</a:t>
                      </a:r>
                      <a:br>
                        <a:rPr lang="en-US" sz="900" b="0" i="0" u="none" strike="noStrike">
                          <a:solidFill>
                            <a:srgbClr val="000000"/>
                          </a:solidFill>
                          <a:effectLst/>
                          <a:latin typeface="Century Gothic" panose="020B0502020202020204" pitchFamily="34" charset="0"/>
                        </a:rPr>
                      </a:br>
                      <a:r>
                        <a:rPr lang="en-US" sz="900" b="0" i="0" u="none" strike="noStrike">
                          <a:solidFill>
                            <a:srgbClr val="000000"/>
                          </a:solidFill>
                          <a:effectLst/>
                          <a:latin typeface="Century Gothic" panose="020B0502020202020204" pitchFamily="34" charset="0"/>
                        </a:rPr>
                        <a:t>Assigned To:</a:t>
                      </a:r>
                      <a:br>
                        <a:rPr lang="en-US" sz="900" b="0" i="0" u="none" strike="noStrike">
                          <a:solidFill>
                            <a:srgbClr val="000000"/>
                          </a:solidFill>
                          <a:effectLst/>
                          <a:latin typeface="Century Gothic" panose="020B0502020202020204" pitchFamily="34" charset="0"/>
                        </a:rPr>
                      </a:br>
                      <a:r>
                        <a:rPr lang="en-US" sz="900" b="0" i="0" u="none" strike="noStrike">
                          <a:solidFill>
                            <a:srgbClr val="000000"/>
                          </a:solidFill>
                          <a:effectLst/>
                          <a:latin typeface="Century Gothic" panose="020B0502020202020204" pitchFamily="34" charset="0"/>
                        </a:rPr>
                        <a:t>Start Date:</a:t>
                      </a:r>
                      <a:br>
                        <a:rPr lang="en-US" sz="900" b="0" i="0" u="none" strike="noStrike">
                          <a:solidFill>
                            <a:srgbClr val="000000"/>
                          </a:solidFill>
                          <a:effectLst/>
                          <a:latin typeface="Century Gothic" panose="020B0502020202020204" pitchFamily="34" charset="0"/>
                        </a:rPr>
                      </a:br>
                      <a:r>
                        <a:rPr lang="en-US" sz="900" b="0" i="0" u="none" strike="noStrike">
                          <a:solidFill>
                            <a:srgbClr val="000000"/>
                          </a:solidFill>
                          <a:effectLst/>
                          <a:latin typeface="Century Gothic" panose="020B0502020202020204" pitchFamily="34" charset="0"/>
                        </a:rPr>
                        <a:t>Due Date:</a:t>
                      </a:r>
                    </a:p>
                  </a:txBody>
                  <a:tcPr marL="85535" marR="7128" marT="7128"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User Story:</a:t>
                      </a:r>
                      <a:br>
                        <a:rPr lang="en-US" sz="900" b="0" i="0" u="none" strike="noStrike">
                          <a:solidFill>
                            <a:srgbClr val="000000"/>
                          </a:solidFill>
                          <a:effectLst/>
                          <a:latin typeface="Century Gothic" panose="020B0502020202020204" pitchFamily="34" charset="0"/>
                        </a:rPr>
                      </a:br>
                      <a:r>
                        <a:rPr lang="en-US" sz="900" b="0" i="0" u="none" strike="noStrike">
                          <a:solidFill>
                            <a:srgbClr val="000000"/>
                          </a:solidFill>
                          <a:effectLst/>
                          <a:latin typeface="Century Gothic" panose="020B0502020202020204" pitchFamily="34" charset="0"/>
                        </a:rPr>
                        <a:t>Priority:</a:t>
                      </a:r>
                      <a:br>
                        <a:rPr lang="en-US" sz="900" b="0" i="0" u="none" strike="noStrike">
                          <a:solidFill>
                            <a:srgbClr val="000000"/>
                          </a:solidFill>
                          <a:effectLst/>
                          <a:latin typeface="Century Gothic" panose="020B0502020202020204" pitchFamily="34" charset="0"/>
                        </a:rPr>
                      </a:br>
                      <a:r>
                        <a:rPr lang="en-US" sz="900" b="0" i="0" u="none" strike="noStrike">
                          <a:solidFill>
                            <a:srgbClr val="000000"/>
                          </a:solidFill>
                          <a:effectLst/>
                          <a:latin typeface="Century Gothic" panose="020B0502020202020204" pitchFamily="34" charset="0"/>
                        </a:rPr>
                        <a:t>Assigned To:</a:t>
                      </a:r>
                      <a:br>
                        <a:rPr lang="en-US" sz="900" b="0" i="0" u="none" strike="noStrike">
                          <a:solidFill>
                            <a:srgbClr val="000000"/>
                          </a:solidFill>
                          <a:effectLst/>
                          <a:latin typeface="Century Gothic" panose="020B0502020202020204" pitchFamily="34" charset="0"/>
                        </a:rPr>
                      </a:br>
                      <a:r>
                        <a:rPr lang="en-US" sz="900" b="0" i="0" u="none" strike="noStrike">
                          <a:solidFill>
                            <a:srgbClr val="000000"/>
                          </a:solidFill>
                          <a:effectLst/>
                          <a:latin typeface="Century Gothic" panose="020B0502020202020204" pitchFamily="34" charset="0"/>
                        </a:rPr>
                        <a:t>Start Date:</a:t>
                      </a:r>
                      <a:br>
                        <a:rPr lang="en-US" sz="900" b="0" i="0" u="none" strike="noStrike">
                          <a:solidFill>
                            <a:srgbClr val="000000"/>
                          </a:solidFill>
                          <a:effectLst/>
                          <a:latin typeface="Century Gothic" panose="020B0502020202020204" pitchFamily="34" charset="0"/>
                        </a:rPr>
                      </a:br>
                      <a:r>
                        <a:rPr lang="en-US" sz="900" b="0" i="0" u="none" strike="noStrike">
                          <a:solidFill>
                            <a:srgbClr val="000000"/>
                          </a:solidFill>
                          <a:effectLst/>
                          <a:latin typeface="Century Gothic" panose="020B0502020202020204" pitchFamily="34" charset="0"/>
                        </a:rPr>
                        <a:t>Due Date:</a:t>
                      </a:r>
                    </a:p>
                  </a:txBody>
                  <a:tcPr marL="85535" marR="7128" marT="7128"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User Story:</a:t>
                      </a:r>
                      <a:br>
                        <a:rPr lang="en-US" sz="900" b="0" i="0" u="none" strike="noStrike">
                          <a:solidFill>
                            <a:srgbClr val="000000"/>
                          </a:solidFill>
                          <a:effectLst/>
                          <a:latin typeface="Century Gothic" panose="020B0502020202020204" pitchFamily="34" charset="0"/>
                        </a:rPr>
                      </a:br>
                      <a:r>
                        <a:rPr lang="en-US" sz="900" b="0" i="0" u="none" strike="noStrike">
                          <a:solidFill>
                            <a:srgbClr val="000000"/>
                          </a:solidFill>
                          <a:effectLst/>
                          <a:latin typeface="Century Gothic" panose="020B0502020202020204" pitchFamily="34" charset="0"/>
                        </a:rPr>
                        <a:t>Priority:</a:t>
                      </a:r>
                      <a:br>
                        <a:rPr lang="en-US" sz="900" b="0" i="0" u="none" strike="noStrike">
                          <a:solidFill>
                            <a:srgbClr val="000000"/>
                          </a:solidFill>
                          <a:effectLst/>
                          <a:latin typeface="Century Gothic" panose="020B0502020202020204" pitchFamily="34" charset="0"/>
                        </a:rPr>
                      </a:br>
                      <a:r>
                        <a:rPr lang="en-US" sz="900" b="0" i="0" u="none" strike="noStrike">
                          <a:solidFill>
                            <a:srgbClr val="000000"/>
                          </a:solidFill>
                          <a:effectLst/>
                          <a:latin typeface="Century Gothic" panose="020B0502020202020204" pitchFamily="34" charset="0"/>
                        </a:rPr>
                        <a:t>Assigned To:</a:t>
                      </a:r>
                      <a:br>
                        <a:rPr lang="en-US" sz="900" b="0" i="0" u="none" strike="noStrike">
                          <a:solidFill>
                            <a:srgbClr val="000000"/>
                          </a:solidFill>
                          <a:effectLst/>
                          <a:latin typeface="Century Gothic" panose="020B0502020202020204" pitchFamily="34" charset="0"/>
                        </a:rPr>
                      </a:br>
                      <a:r>
                        <a:rPr lang="en-US" sz="900" b="0" i="0" u="none" strike="noStrike">
                          <a:solidFill>
                            <a:srgbClr val="000000"/>
                          </a:solidFill>
                          <a:effectLst/>
                          <a:latin typeface="Century Gothic" panose="020B0502020202020204" pitchFamily="34" charset="0"/>
                        </a:rPr>
                        <a:t>Start Date:</a:t>
                      </a:r>
                      <a:br>
                        <a:rPr lang="en-US" sz="900" b="0" i="0" u="none" strike="noStrike">
                          <a:solidFill>
                            <a:srgbClr val="000000"/>
                          </a:solidFill>
                          <a:effectLst/>
                          <a:latin typeface="Century Gothic" panose="020B0502020202020204" pitchFamily="34" charset="0"/>
                        </a:rPr>
                      </a:br>
                      <a:r>
                        <a:rPr lang="en-US" sz="900" b="0" i="0" u="none" strike="noStrike">
                          <a:solidFill>
                            <a:srgbClr val="000000"/>
                          </a:solidFill>
                          <a:effectLst/>
                          <a:latin typeface="Century Gothic" panose="020B0502020202020204" pitchFamily="34" charset="0"/>
                        </a:rPr>
                        <a:t>Due Date:</a:t>
                      </a:r>
                    </a:p>
                  </a:txBody>
                  <a:tcPr marL="85535" marR="7128" marT="7128"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User Story:</a:t>
                      </a:r>
                      <a:br>
                        <a:rPr lang="en-US" sz="900" b="0" i="0" u="none" strike="noStrike">
                          <a:solidFill>
                            <a:srgbClr val="000000"/>
                          </a:solidFill>
                          <a:effectLst/>
                          <a:latin typeface="Century Gothic" panose="020B0502020202020204" pitchFamily="34" charset="0"/>
                        </a:rPr>
                      </a:br>
                      <a:r>
                        <a:rPr lang="en-US" sz="900" b="0" i="0" u="none" strike="noStrike">
                          <a:solidFill>
                            <a:srgbClr val="000000"/>
                          </a:solidFill>
                          <a:effectLst/>
                          <a:latin typeface="Century Gothic" panose="020B0502020202020204" pitchFamily="34" charset="0"/>
                        </a:rPr>
                        <a:t>Priority:</a:t>
                      </a:r>
                      <a:br>
                        <a:rPr lang="en-US" sz="900" b="0" i="0" u="none" strike="noStrike">
                          <a:solidFill>
                            <a:srgbClr val="000000"/>
                          </a:solidFill>
                          <a:effectLst/>
                          <a:latin typeface="Century Gothic" panose="020B0502020202020204" pitchFamily="34" charset="0"/>
                        </a:rPr>
                      </a:br>
                      <a:r>
                        <a:rPr lang="en-US" sz="900" b="0" i="0" u="none" strike="noStrike">
                          <a:solidFill>
                            <a:srgbClr val="000000"/>
                          </a:solidFill>
                          <a:effectLst/>
                          <a:latin typeface="Century Gothic" panose="020B0502020202020204" pitchFamily="34" charset="0"/>
                        </a:rPr>
                        <a:t>Assigned To:</a:t>
                      </a:r>
                      <a:br>
                        <a:rPr lang="en-US" sz="900" b="0" i="0" u="none" strike="noStrike">
                          <a:solidFill>
                            <a:srgbClr val="000000"/>
                          </a:solidFill>
                          <a:effectLst/>
                          <a:latin typeface="Century Gothic" panose="020B0502020202020204" pitchFamily="34" charset="0"/>
                        </a:rPr>
                      </a:br>
                      <a:r>
                        <a:rPr lang="en-US" sz="900" b="0" i="0" u="none" strike="noStrike">
                          <a:solidFill>
                            <a:srgbClr val="000000"/>
                          </a:solidFill>
                          <a:effectLst/>
                          <a:latin typeface="Century Gothic" panose="020B0502020202020204" pitchFamily="34" charset="0"/>
                        </a:rPr>
                        <a:t>Start Date:</a:t>
                      </a:r>
                      <a:br>
                        <a:rPr lang="en-US" sz="900" b="0" i="0" u="none" strike="noStrike">
                          <a:solidFill>
                            <a:srgbClr val="000000"/>
                          </a:solidFill>
                          <a:effectLst/>
                          <a:latin typeface="Century Gothic" panose="020B0502020202020204" pitchFamily="34" charset="0"/>
                        </a:rPr>
                      </a:br>
                      <a:r>
                        <a:rPr lang="en-US" sz="900" b="0" i="0" u="none" strike="noStrike">
                          <a:solidFill>
                            <a:srgbClr val="000000"/>
                          </a:solidFill>
                          <a:effectLst/>
                          <a:latin typeface="Century Gothic" panose="020B0502020202020204" pitchFamily="34" charset="0"/>
                        </a:rPr>
                        <a:t>Due Date:</a:t>
                      </a:r>
                    </a:p>
                  </a:txBody>
                  <a:tcPr marL="85535" marR="7128" marT="7128"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1093827198"/>
                  </a:ext>
                </a:extLst>
              </a:tr>
              <a:tr h="1126980">
                <a:tc>
                  <a:txBody>
                    <a:bodyPr/>
                    <a:lstStyle/>
                    <a:p>
                      <a:pPr algn="l" fontAlgn="ctr"/>
                      <a:r>
                        <a:rPr lang="en-US" sz="900" b="0" i="0" u="none" strike="noStrike">
                          <a:solidFill>
                            <a:srgbClr val="000000"/>
                          </a:solidFill>
                          <a:effectLst/>
                          <a:latin typeface="Century Gothic" panose="020B0502020202020204" pitchFamily="34" charset="0"/>
                        </a:rPr>
                        <a:t>User Story:</a:t>
                      </a:r>
                      <a:br>
                        <a:rPr lang="en-US" sz="900" b="0" i="0" u="none" strike="noStrike">
                          <a:solidFill>
                            <a:srgbClr val="000000"/>
                          </a:solidFill>
                          <a:effectLst/>
                          <a:latin typeface="Century Gothic" panose="020B0502020202020204" pitchFamily="34" charset="0"/>
                        </a:rPr>
                      </a:br>
                      <a:r>
                        <a:rPr lang="en-US" sz="900" b="0" i="0" u="none" strike="noStrike">
                          <a:solidFill>
                            <a:srgbClr val="000000"/>
                          </a:solidFill>
                          <a:effectLst/>
                          <a:latin typeface="Century Gothic" panose="020B0502020202020204" pitchFamily="34" charset="0"/>
                        </a:rPr>
                        <a:t>Priority:</a:t>
                      </a:r>
                      <a:br>
                        <a:rPr lang="en-US" sz="900" b="0" i="0" u="none" strike="noStrike">
                          <a:solidFill>
                            <a:srgbClr val="000000"/>
                          </a:solidFill>
                          <a:effectLst/>
                          <a:latin typeface="Century Gothic" panose="020B0502020202020204" pitchFamily="34" charset="0"/>
                        </a:rPr>
                      </a:br>
                      <a:r>
                        <a:rPr lang="en-US" sz="900" b="0" i="0" u="none" strike="noStrike">
                          <a:solidFill>
                            <a:srgbClr val="000000"/>
                          </a:solidFill>
                          <a:effectLst/>
                          <a:latin typeface="Century Gothic" panose="020B0502020202020204" pitchFamily="34" charset="0"/>
                        </a:rPr>
                        <a:t>Assigned To:</a:t>
                      </a:r>
                      <a:br>
                        <a:rPr lang="en-US" sz="900" b="0" i="0" u="none" strike="noStrike">
                          <a:solidFill>
                            <a:srgbClr val="000000"/>
                          </a:solidFill>
                          <a:effectLst/>
                          <a:latin typeface="Century Gothic" panose="020B0502020202020204" pitchFamily="34" charset="0"/>
                        </a:rPr>
                      </a:br>
                      <a:r>
                        <a:rPr lang="en-US" sz="900" b="0" i="0" u="none" strike="noStrike">
                          <a:solidFill>
                            <a:srgbClr val="000000"/>
                          </a:solidFill>
                          <a:effectLst/>
                          <a:latin typeface="Century Gothic" panose="020B0502020202020204" pitchFamily="34" charset="0"/>
                        </a:rPr>
                        <a:t>Start Date:</a:t>
                      </a:r>
                      <a:br>
                        <a:rPr lang="en-US" sz="900" b="0" i="0" u="none" strike="noStrike">
                          <a:solidFill>
                            <a:srgbClr val="000000"/>
                          </a:solidFill>
                          <a:effectLst/>
                          <a:latin typeface="Century Gothic" panose="020B0502020202020204" pitchFamily="34" charset="0"/>
                        </a:rPr>
                      </a:br>
                      <a:r>
                        <a:rPr lang="en-US" sz="900" b="0" i="0" u="none" strike="noStrike">
                          <a:solidFill>
                            <a:srgbClr val="000000"/>
                          </a:solidFill>
                          <a:effectLst/>
                          <a:latin typeface="Century Gothic" panose="020B0502020202020204" pitchFamily="34" charset="0"/>
                        </a:rPr>
                        <a:t>Due Date:</a:t>
                      </a:r>
                    </a:p>
                  </a:txBody>
                  <a:tcPr marL="85535" marR="7128" marT="7128"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User Story:</a:t>
                      </a:r>
                      <a:br>
                        <a:rPr lang="en-US" sz="900" b="0" i="0" u="none" strike="noStrike">
                          <a:solidFill>
                            <a:srgbClr val="000000"/>
                          </a:solidFill>
                          <a:effectLst/>
                          <a:latin typeface="Century Gothic" panose="020B0502020202020204" pitchFamily="34" charset="0"/>
                        </a:rPr>
                      </a:br>
                      <a:r>
                        <a:rPr lang="en-US" sz="900" b="0" i="0" u="none" strike="noStrike">
                          <a:solidFill>
                            <a:srgbClr val="000000"/>
                          </a:solidFill>
                          <a:effectLst/>
                          <a:latin typeface="Century Gothic" panose="020B0502020202020204" pitchFamily="34" charset="0"/>
                        </a:rPr>
                        <a:t>Priority:</a:t>
                      </a:r>
                      <a:br>
                        <a:rPr lang="en-US" sz="900" b="0" i="0" u="none" strike="noStrike">
                          <a:solidFill>
                            <a:srgbClr val="000000"/>
                          </a:solidFill>
                          <a:effectLst/>
                          <a:latin typeface="Century Gothic" panose="020B0502020202020204" pitchFamily="34" charset="0"/>
                        </a:rPr>
                      </a:br>
                      <a:r>
                        <a:rPr lang="en-US" sz="900" b="0" i="0" u="none" strike="noStrike">
                          <a:solidFill>
                            <a:srgbClr val="000000"/>
                          </a:solidFill>
                          <a:effectLst/>
                          <a:latin typeface="Century Gothic" panose="020B0502020202020204" pitchFamily="34" charset="0"/>
                        </a:rPr>
                        <a:t>Assigned To:</a:t>
                      </a:r>
                      <a:br>
                        <a:rPr lang="en-US" sz="900" b="0" i="0" u="none" strike="noStrike">
                          <a:solidFill>
                            <a:srgbClr val="000000"/>
                          </a:solidFill>
                          <a:effectLst/>
                          <a:latin typeface="Century Gothic" panose="020B0502020202020204" pitchFamily="34" charset="0"/>
                        </a:rPr>
                      </a:br>
                      <a:r>
                        <a:rPr lang="en-US" sz="900" b="0" i="0" u="none" strike="noStrike">
                          <a:solidFill>
                            <a:srgbClr val="000000"/>
                          </a:solidFill>
                          <a:effectLst/>
                          <a:latin typeface="Century Gothic" panose="020B0502020202020204" pitchFamily="34" charset="0"/>
                        </a:rPr>
                        <a:t>Start Date:</a:t>
                      </a:r>
                      <a:br>
                        <a:rPr lang="en-US" sz="900" b="0" i="0" u="none" strike="noStrike">
                          <a:solidFill>
                            <a:srgbClr val="000000"/>
                          </a:solidFill>
                          <a:effectLst/>
                          <a:latin typeface="Century Gothic" panose="020B0502020202020204" pitchFamily="34" charset="0"/>
                        </a:rPr>
                      </a:br>
                      <a:r>
                        <a:rPr lang="en-US" sz="900" b="0" i="0" u="none" strike="noStrike">
                          <a:solidFill>
                            <a:srgbClr val="000000"/>
                          </a:solidFill>
                          <a:effectLst/>
                          <a:latin typeface="Century Gothic" panose="020B0502020202020204" pitchFamily="34" charset="0"/>
                        </a:rPr>
                        <a:t>Due Date:</a:t>
                      </a:r>
                    </a:p>
                  </a:txBody>
                  <a:tcPr marL="85535" marR="7128" marT="7128"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FF2CC"/>
                    </a:solidFill>
                  </a:tcPr>
                </a:tc>
                <a:tc>
                  <a:txBody>
                    <a:bodyPr/>
                    <a:lstStyle/>
                    <a:p>
                      <a:pPr algn="l" fontAlgn="ctr"/>
                      <a:r>
                        <a:rPr lang="en-US" sz="900" b="0" i="0" u="none" strike="noStrike">
                          <a:solidFill>
                            <a:srgbClr val="000000"/>
                          </a:solidFill>
                          <a:effectLst/>
                          <a:latin typeface="Century Gothic" panose="020B0502020202020204" pitchFamily="34" charset="0"/>
                        </a:rPr>
                        <a:t>User Story:</a:t>
                      </a:r>
                      <a:br>
                        <a:rPr lang="en-US" sz="900" b="0" i="0" u="none" strike="noStrike">
                          <a:solidFill>
                            <a:srgbClr val="000000"/>
                          </a:solidFill>
                          <a:effectLst/>
                          <a:latin typeface="Century Gothic" panose="020B0502020202020204" pitchFamily="34" charset="0"/>
                        </a:rPr>
                      </a:br>
                      <a:r>
                        <a:rPr lang="en-US" sz="900" b="0" i="0" u="none" strike="noStrike">
                          <a:solidFill>
                            <a:srgbClr val="000000"/>
                          </a:solidFill>
                          <a:effectLst/>
                          <a:latin typeface="Century Gothic" panose="020B0502020202020204" pitchFamily="34" charset="0"/>
                        </a:rPr>
                        <a:t>Priority:</a:t>
                      </a:r>
                      <a:br>
                        <a:rPr lang="en-US" sz="900" b="0" i="0" u="none" strike="noStrike">
                          <a:solidFill>
                            <a:srgbClr val="000000"/>
                          </a:solidFill>
                          <a:effectLst/>
                          <a:latin typeface="Century Gothic" panose="020B0502020202020204" pitchFamily="34" charset="0"/>
                        </a:rPr>
                      </a:br>
                      <a:r>
                        <a:rPr lang="en-US" sz="900" b="0" i="0" u="none" strike="noStrike">
                          <a:solidFill>
                            <a:srgbClr val="000000"/>
                          </a:solidFill>
                          <a:effectLst/>
                          <a:latin typeface="Century Gothic" panose="020B0502020202020204" pitchFamily="34" charset="0"/>
                        </a:rPr>
                        <a:t>Assigned To:</a:t>
                      </a:r>
                      <a:br>
                        <a:rPr lang="en-US" sz="900" b="0" i="0" u="none" strike="noStrike">
                          <a:solidFill>
                            <a:srgbClr val="000000"/>
                          </a:solidFill>
                          <a:effectLst/>
                          <a:latin typeface="Century Gothic" panose="020B0502020202020204" pitchFamily="34" charset="0"/>
                        </a:rPr>
                      </a:br>
                      <a:r>
                        <a:rPr lang="en-US" sz="900" b="0" i="0" u="none" strike="noStrike">
                          <a:solidFill>
                            <a:srgbClr val="000000"/>
                          </a:solidFill>
                          <a:effectLst/>
                          <a:latin typeface="Century Gothic" panose="020B0502020202020204" pitchFamily="34" charset="0"/>
                        </a:rPr>
                        <a:t>Start Date:</a:t>
                      </a:r>
                      <a:br>
                        <a:rPr lang="en-US" sz="900" b="0" i="0" u="none" strike="noStrike">
                          <a:solidFill>
                            <a:srgbClr val="000000"/>
                          </a:solidFill>
                          <a:effectLst/>
                          <a:latin typeface="Century Gothic" panose="020B0502020202020204" pitchFamily="34" charset="0"/>
                        </a:rPr>
                      </a:br>
                      <a:r>
                        <a:rPr lang="en-US" sz="900" b="0" i="0" u="none" strike="noStrike">
                          <a:solidFill>
                            <a:srgbClr val="000000"/>
                          </a:solidFill>
                          <a:effectLst/>
                          <a:latin typeface="Century Gothic" panose="020B0502020202020204" pitchFamily="34" charset="0"/>
                        </a:rPr>
                        <a:t>Due Date:</a:t>
                      </a:r>
                    </a:p>
                  </a:txBody>
                  <a:tcPr marL="85535" marR="7128" marT="7128"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User Story:</a:t>
                      </a:r>
                      <a:br>
                        <a:rPr lang="en-US" sz="900" b="0" i="0" u="none" strike="noStrike">
                          <a:solidFill>
                            <a:srgbClr val="000000"/>
                          </a:solidFill>
                          <a:effectLst/>
                          <a:latin typeface="Century Gothic" panose="020B0502020202020204" pitchFamily="34" charset="0"/>
                        </a:rPr>
                      </a:br>
                      <a:r>
                        <a:rPr lang="en-US" sz="900" b="0" i="0" u="none" strike="noStrike">
                          <a:solidFill>
                            <a:srgbClr val="000000"/>
                          </a:solidFill>
                          <a:effectLst/>
                          <a:latin typeface="Century Gothic" panose="020B0502020202020204" pitchFamily="34" charset="0"/>
                        </a:rPr>
                        <a:t>Priority:</a:t>
                      </a:r>
                      <a:br>
                        <a:rPr lang="en-US" sz="900" b="0" i="0" u="none" strike="noStrike">
                          <a:solidFill>
                            <a:srgbClr val="000000"/>
                          </a:solidFill>
                          <a:effectLst/>
                          <a:latin typeface="Century Gothic" panose="020B0502020202020204" pitchFamily="34" charset="0"/>
                        </a:rPr>
                      </a:br>
                      <a:r>
                        <a:rPr lang="en-US" sz="900" b="0" i="0" u="none" strike="noStrike">
                          <a:solidFill>
                            <a:srgbClr val="000000"/>
                          </a:solidFill>
                          <a:effectLst/>
                          <a:latin typeface="Century Gothic" panose="020B0502020202020204" pitchFamily="34" charset="0"/>
                        </a:rPr>
                        <a:t>Assigned To:</a:t>
                      </a:r>
                      <a:br>
                        <a:rPr lang="en-US" sz="900" b="0" i="0" u="none" strike="noStrike">
                          <a:solidFill>
                            <a:srgbClr val="000000"/>
                          </a:solidFill>
                          <a:effectLst/>
                          <a:latin typeface="Century Gothic" panose="020B0502020202020204" pitchFamily="34" charset="0"/>
                        </a:rPr>
                      </a:br>
                      <a:r>
                        <a:rPr lang="en-US" sz="900" b="0" i="0" u="none" strike="noStrike">
                          <a:solidFill>
                            <a:srgbClr val="000000"/>
                          </a:solidFill>
                          <a:effectLst/>
                          <a:latin typeface="Century Gothic" panose="020B0502020202020204" pitchFamily="34" charset="0"/>
                        </a:rPr>
                        <a:t>Start Date:</a:t>
                      </a:r>
                      <a:br>
                        <a:rPr lang="en-US" sz="900" b="0" i="0" u="none" strike="noStrike">
                          <a:solidFill>
                            <a:srgbClr val="000000"/>
                          </a:solidFill>
                          <a:effectLst/>
                          <a:latin typeface="Century Gothic" panose="020B0502020202020204" pitchFamily="34" charset="0"/>
                        </a:rPr>
                      </a:br>
                      <a:r>
                        <a:rPr lang="en-US" sz="900" b="0" i="0" u="none" strike="noStrike">
                          <a:solidFill>
                            <a:srgbClr val="000000"/>
                          </a:solidFill>
                          <a:effectLst/>
                          <a:latin typeface="Century Gothic" panose="020B0502020202020204" pitchFamily="34" charset="0"/>
                        </a:rPr>
                        <a:t>Due Date:</a:t>
                      </a:r>
                    </a:p>
                  </a:txBody>
                  <a:tcPr marL="85535" marR="7128" marT="7128"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User Story:</a:t>
                      </a:r>
                      <a:br>
                        <a:rPr lang="en-US" sz="900" b="0" i="0" u="none" strike="noStrike">
                          <a:solidFill>
                            <a:srgbClr val="000000"/>
                          </a:solidFill>
                          <a:effectLst/>
                          <a:latin typeface="Century Gothic" panose="020B0502020202020204" pitchFamily="34" charset="0"/>
                        </a:rPr>
                      </a:br>
                      <a:r>
                        <a:rPr lang="en-US" sz="900" b="0" i="0" u="none" strike="noStrike">
                          <a:solidFill>
                            <a:srgbClr val="000000"/>
                          </a:solidFill>
                          <a:effectLst/>
                          <a:latin typeface="Century Gothic" panose="020B0502020202020204" pitchFamily="34" charset="0"/>
                        </a:rPr>
                        <a:t>Priority:</a:t>
                      </a:r>
                      <a:br>
                        <a:rPr lang="en-US" sz="900" b="0" i="0" u="none" strike="noStrike">
                          <a:solidFill>
                            <a:srgbClr val="000000"/>
                          </a:solidFill>
                          <a:effectLst/>
                          <a:latin typeface="Century Gothic" panose="020B0502020202020204" pitchFamily="34" charset="0"/>
                        </a:rPr>
                      </a:br>
                      <a:r>
                        <a:rPr lang="en-US" sz="900" b="0" i="0" u="none" strike="noStrike">
                          <a:solidFill>
                            <a:srgbClr val="000000"/>
                          </a:solidFill>
                          <a:effectLst/>
                          <a:latin typeface="Century Gothic" panose="020B0502020202020204" pitchFamily="34" charset="0"/>
                        </a:rPr>
                        <a:t>Assigned To:</a:t>
                      </a:r>
                      <a:br>
                        <a:rPr lang="en-US" sz="900" b="0" i="0" u="none" strike="noStrike">
                          <a:solidFill>
                            <a:srgbClr val="000000"/>
                          </a:solidFill>
                          <a:effectLst/>
                          <a:latin typeface="Century Gothic" panose="020B0502020202020204" pitchFamily="34" charset="0"/>
                        </a:rPr>
                      </a:br>
                      <a:r>
                        <a:rPr lang="en-US" sz="900" b="0" i="0" u="none" strike="noStrike">
                          <a:solidFill>
                            <a:srgbClr val="000000"/>
                          </a:solidFill>
                          <a:effectLst/>
                          <a:latin typeface="Century Gothic" panose="020B0502020202020204" pitchFamily="34" charset="0"/>
                        </a:rPr>
                        <a:t>Start Date:</a:t>
                      </a:r>
                      <a:br>
                        <a:rPr lang="en-US" sz="900" b="0" i="0" u="none" strike="noStrike">
                          <a:solidFill>
                            <a:srgbClr val="000000"/>
                          </a:solidFill>
                          <a:effectLst/>
                          <a:latin typeface="Century Gothic" panose="020B0502020202020204" pitchFamily="34" charset="0"/>
                        </a:rPr>
                      </a:br>
                      <a:r>
                        <a:rPr lang="en-US" sz="900" b="0" i="0" u="none" strike="noStrike">
                          <a:solidFill>
                            <a:srgbClr val="000000"/>
                          </a:solidFill>
                          <a:effectLst/>
                          <a:latin typeface="Century Gothic" panose="020B0502020202020204" pitchFamily="34" charset="0"/>
                        </a:rPr>
                        <a:t>Due Date:</a:t>
                      </a:r>
                    </a:p>
                  </a:txBody>
                  <a:tcPr marL="85535" marR="7128" marT="7128"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User Story:</a:t>
                      </a:r>
                      <a:br>
                        <a:rPr lang="en-US" sz="900" b="0" i="0" u="none" strike="noStrike">
                          <a:solidFill>
                            <a:srgbClr val="000000"/>
                          </a:solidFill>
                          <a:effectLst/>
                          <a:latin typeface="Century Gothic" panose="020B0502020202020204" pitchFamily="34" charset="0"/>
                        </a:rPr>
                      </a:br>
                      <a:r>
                        <a:rPr lang="en-US" sz="900" b="0" i="0" u="none" strike="noStrike">
                          <a:solidFill>
                            <a:srgbClr val="000000"/>
                          </a:solidFill>
                          <a:effectLst/>
                          <a:latin typeface="Century Gothic" panose="020B0502020202020204" pitchFamily="34" charset="0"/>
                        </a:rPr>
                        <a:t>Priority:</a:t>
                      </a:r>
                      <a:br>
                        <a:rPr lang="en-US" sz="900" b="0" i="0" u="none" strike="noStrike">
                          <a:solidFill>
                            <a:srgbClr val="000000"/>
                          </a:solidFill>
                          <a:effectLst/>
                          <a:latin typeface="Century Gothic" panose="020B0502020202020204" pitchFamily="34" charset="0"/>
                        </a:rPr>
                      </a:br>
                      <a:r>
                        <a:rPr lang="en-US" sz="900" b="0" i="0" u="none" strike="noStrike">
                          <a:solidFill>
                            <a:srgbClr val="000000"/>
                          </a:solidFill>
                          <a:effectLst/>
                          <a:latin typeface="Century Gothic" panose="020B0502020202020204" pitchFamily="34" charset="0"/>
                        </a:rPr>
                        <a:t>Assigned To:</a:t>
                      </a:r>
                      <a:br>
                        <a:rPr lang="en-US" sz="900" b="0" i="0" u="none" strike="noStrike">
                          <a:solidFill>
                            <a:srgbClr val="000000"/>
                          </a:solidFill>
                          <a:effectLst/>
                          <a:latin typeface="Century Gothic" panose="020B0502020202020204" pitchFamily="34" charset="0"/>
                        </a:rPr>
                      </a:br>
                      <a:r>
                        <a:rPr lang="en-US" sz="900" b="0" i="0" u="none" strike="noStrike">
                          <a:solidFill>
                            <a:srgbClr val="000000"/>
                          </a:solidFill>
                          <a:effectLst/>
                          <a:latin typeface="Century Gothic" panose="020B0502020202020204" pitchFamily="34" charset="0"/>
                        </a:rPr>
                        <a:t>Start Date:</a:t>
                      </a:r>
                      <a:br>
                        <a:rPr lang="en-US" sz="900" b="0" i="0" u="none" strike="noStrike">
                          <a:solidFill>
                            <a:srgbClr val="000000"/>
                          </a:solidFill>
                          <a:effectLst/>
                          <a:latin typeface="Century Gothic" panose="020B0502020202020204" pitchFamily="34" charset="0"/>
                        </a:rPr>
                      </a:br>
                      <a:r>
                        <a:rPr lang="en-US" sz="900" b="0" i="0" u="none" strike="noStrike">
                          <a:solidFill>
                            <a:srgbClr val="000000"/>
                          </a:solidFill>
                          <a:effectLst/>
                          <a:latin typeface="Century Gothic" panose="020B0502020202020204" pitchFamily="34" charset="0"/>
                        </a:rPr>
                        <a:t>Due Date:</a:t>
                      </a:r>
                    </a:p>
                  </a:txBody>
                  <a:tcPr marL="85535" marR="7128" marT="7128"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4215488418"/>
                  </a:ext>
                </a:extLst>
              </a:tr>
              <a:tr h="1126980">
                <a:tc>
                  <a:txBody>
                    <a:bodyPr/>
                    <a:lstStyle/>
                    <a:p>
                      <a:pPr algn="l" fontAlgn="ctr"/>
                      <a:r>
                        <a:rPr lang="en-US" sz="900" b="0" i="0" u="none" strike="noStrike">
                          <a:solidFill>
                            <a:srgbClr val="000000"/>
                          </a:solidFill>
                          <a:effectLst/>
                          <a:latin typeface="Century Gothic" panose="020B0502020202020204" pitchFamily="34" charset="0"/>
                        </a:rPr>
                        <a:t>User Story:</a:t>
                      </a:r>
                      <a:br>
                        <a:rPr lang="en-US" sz="900" b="0" i="0" u="none" strike="noStrike">
                          <a:solidFill>
                            <a:srgbClr val="000000"/>
                          </a:solidFill>
                          <a:effectLst/>
                          <a:latin typeface="Century Gothic" panose="020B0502020202020204" pitchFamily="34" charset="0"/>
                        </a:rPr>
                      </a:br>
                      <a:r>
                        <a:rPr lang="en-US" sz="900" b="0" i="0" u="none" strike="noStrike">
                          <a:solidFill>
                            <a:srgbClr val="000000"/>
                          </a:solidFill>
                          <a:effectLst/>
                          <a:latin typeface="Century Gothic" panose="020B0502020202020204" pitchFamily="34" charset="0"/>
                        </a:rPr>
                        <a:t>Priority:</a:t>
                      </a:r>
                      <a:br>
                        <a:rPr lang="en-US" sz="900" b="0" i="0" u="none" strike="noStrike">
                          <a:solidFill>
                            <a:srgbClr val="000000"/>
                          </a:solidFill>
                          <a:effectLst/>
                          <a:latin typeface="Century Gothic" panose="020B0502020202020204" pitchFamily="34" charset="0"/>
                        </a:rPr>
                      </a:br>
                      <a:r>
                        <a:rPr lang="en-US" sz="900" b="0" i="0" u="none" strike="noStrike">
                          <a:solidFill>
                            <a:srgbClr val="000000"/>
                          </a:solidFill>
                          <a:effectLst/>
                          <a:latin typeface="Century Gothic" panose="020B0502020202020204" pitchFamily="34" charset="0"/>
                        </a:rPr>
                        <a:t>Assigned To:</a:t>
                      </a:r>
                      <a:br>
                        <a:rPr lang="en-US" sz="900" b="0" i="0" u="none" strike="noStrike">
                          <a:solidFill>
                            <a:srgbClr val="000000"/>
                          </a:solidFill>
                          <a:effectLst/>
                          <a:latin typeface="Century Gothic" panose="020B0502020202020204" pitchFamily="34" charset="0"/>
                        </a:rPr>
                      </a:br>
                      <a:r>
                        <a:rPr lang="en-US" sz="900" b="0" i="0" u="none" strike="noStrike">
                          <a:solidFill>
                            <a:srgbClr val="000000"/>
                          </a:solidFill>
                          <a:effectLst/>
                          <a:latin typeface="Century Gothic" panose="020B0502020202020204" pitchFamily="34" charset="0"/>
                        </a:rPr>
                        <a:t>Start Date:</a:t>
                      </a:r>
                      <a:br>
                        <a:rPr lang="en-US" sz="900" b="0" i="0" u="none" strike="noStrike">
                          <a:solidFill>
                            <a:srgbClr val="000000"/>
                          </a:solidFill>
                          <a:effectLst/>
                          <a:latin typeface="Century Gothic" panose="020B0502020202020204" pitchFamily="34" charset="0"/>
                        </a:rPr>
                      </a:br>
                      <a:r>
                        <a:rPr lang="en-US" sz="900" b="0" i="0" u="none" strike="noStrike">
                          <a:solidFill>
                            <a:srgbClr val="000000"/>
                          </a:solidFill>
                          <a:effectLst/>
                          <a:latin typeface="Century Gothic" panose="020B0502020202020204" pitchFamily="34" charset="0"/>
                        </a:rPr>
                        <a:t>Due Date:</a:t>
                      </a:r>
                    </a:p>
                  </a:txBody>
                  <a:tcPr marL="85535" marR="7128" marT="7128"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User Story:</a:t>
                      </a:r>
                      <a:br>
                        <a:rPr lang="en-US" sz="900" b="0" i="0" u="none" strike="noStrike">
                          <a:solidFill>
                            <a:srgbClr val="000000"/>
                          </a:solidFill>
                          <a:effectLst/>
                          <a:latin typeface="Century Gothic" panose="020B0502020202020204" pitchFamily="34" charset="0"/>
                        </a:rPr>
                      </a:br>
                      <a:r>
                        <a:rPr lang="en-US" sz="900" b="0" i="0" u="none" strike="noStrike">
                          <a:solidFill>
                            <a:srgbClr val="000000"/>
                          </a:solidFill>
                          <a:effectLst/>
                          <a:latin typeface="Century Gothic" panose="020B0502020202020204" pitchFamily="34" charset="0"/>
                        </a:rPr>
                        <a:t>Priority:</a:t>
                      </a:r>
                      <a:br>
                        <a:rPr lang="en-US" sz="900" b="0" i="0" u="none" strike="noStrike">
                          <a:solidFill>
                            <a:srgbClr val="000000"/>
                          </a:solidFill>
                          <a:effectLst/>
                          <a:latin typeface="Century Gothic" panose="020B0502020202020204" pitchFamily="34" charset="0"/>
                        </a:rPr>
                      </a:br>
                      <a:r>
                        <a:rPr lang="en-US" sz="900" b="0" i="0" u="none" strike="noStrike">
                          <a:solidFill>
                            <a:srgbClr val="000000"/>
                          </a:solidFill>
                          <a:effectLst/>
                          <a:latin typeface="Century Gothic" panose="020B0502020202020204" pitchFamily="34" charset="0"/>
                        </a:rPr>
                        <a:t>Assigned To:</a:t>
                      </a:r>
                      <a:br>
                        <a:rPr lang="en-US" sz="900" b="0" i="0" u="none" strike="noStrike">
                          <a:solidFill>
                            <a:srgbClr val="000000"/>
                          </a:solidFill>
                          <a:effectLst/>
                          <a:latin typeface="Century Gothic" panose="020B0502020202020204" pitchFamily="34" charset="0"/>
                        </a:rPr>
                      </a:br>
                      <a:r>
                        <a:rPr lang="en-US" sz="900" b="0" i="0" u="none" strike="noStrike">
                          <a:solidFill>
                            <a:srgbClr val="000000"/>
                          </a:solidFill>
                          <a:effectLst/>
                          <a:latin typeface="Century Gothic" panose="020B0502020202020204" pitchFamily="34" charset="0"/>
                        </a:rPr>
                        <a:t>Start Date:</a:t>
                      </a:r>
                      <a:br>
                        <a:rPr lang="en-US" sz="900" b="0" i="0" u="none" strike="noStrike">
                          <a:solidFill>
                            <a:srgbClr val="000000"/>
                          </a:solidFill>
                          <a:effectLst/>
                          <a:latin typeface="Century Gothic" panose="020B0502020202020204" pitchFamily="34" charset="0"/>
                        </a:rPr>
                      </a:br>
                      <a:r>
                        <a:rPr lang="en-US" sz="900" b="0" i="0" u="none" strike="noStrike">
                          <a:solidFill>
                            <a:srgbClr val="000000"/>
                          </a:solidFill>
                          <a:effectLst/>
                          <a:latin typeface="Century Gothic" panose="020B0502020202020204" pitchFamily="34" charset="0"/>
                        </a:rPr>
                        <a:t>Due Date:</a:t>
                      </a:r>
                    </a:p>
                  </a:txBody>
                  <a:tcPr marL="85535" marR="7128" marT="7128"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FF2CC"/>
                    </a:solidFill>
                  </a:tcPr>
                </a:tc>
                <a:tc>
                  <a:txBody>
                    <a:bodyPr/>
                    <a:lstStyle/>
                    <a:p>
                      <a:pPr algn="l" fontAlgn="ctr"/>
                      <a:r>
                        <a:rPr lang="en-US" sz="900" b="0" i="0" u="none" strike="noStrike">
                          <a:solidFill>
                            <a:srgbClr val="000000"/>
                          </a:solidFill>
                          <a:effectLst/>
                          <a:latin typeface="Century Gothic" panose="020B0502020202020204" pitchFamily="34" charset="0"/>
                        </a:rPr>
                        <a:t>User Story:</a:t>
                      </a:r>
                      <a:br>
                        <a:rPr lang="en-US" sz="900" b="0" i="0" u="none" strike="noStrike">
                          <a:solidFill>
                            <a:srgbClr val="000000"/>
                          </a:solidFill>
                          <a:effectLst/>
                          <a:latin typeface="Century Gothic" panose="020B0502020202020204" pitchFamily="34" charset="0"/>
                        </a:rPr>
                      </a:br>
                      <a:r>
                        <a:rPr lang="en-US" sz="900" b="0" i="0" u="none" strike="noStrike">
                          <a:solidFill>
                            <a:srgbClr val="000000"/>
                          </a:solidFill>
                          <a:effectLst/>
                          <a:latin typeface="Century Gothic" panose="020B0502020202020204" pitchFamily="34" charset="0"/>
                        </a:rPr>
                        <a:t>Priority:</a:t>
                      </a:r>
                      <a:br>
                        <a:rPr lang="en-US" sz="900" b="0" i="0" u="none" strike="noStrike">
                          <a:solidFill>
                            <a:srgbClr val="000000"/>
                          </a:solidFill>
                          <a:effectLst/>
                          <a:latin typeface="Century Gothic" panose="020B0502020202020204" pitchFamily="34" charset="0"/>
                        </a:rPr>
                      </a:br>
                      <a:r>
                        <a:rPr lang="en-US" sz="900" b="0" i="0" u="none" strike="noStrike">
                          <a:solidFill>
                            <a:srgbClr val="000000"/>
                          </a:solidFill>
                          <a:effectLst/>
                          <a:latin typeface="Century Gothic" panose="020B0502020202020204" pitchFamily="34" charset="0"/>
                        </a:rPr>
                        <a:t>Assigned To:</a:t>
                      </a:r>
                      <a:br>
                        <a:rPr lang="en-US" sz="900" b="0" i="0" u="none" strike="noStrike">
                          <a:solidFill>
                            <a:srgbClr val="000000"/>
                          </a:solidFill>
                          <a:effectLst/>
                          <a:latin typeface="Century Gothic" panose="020B0502020202020204" pitchFamily="34" charset="0"/>
                        </a:rPr>
                      </a:br>
                      <a:r>
                        <a:rPr lang="en-US" sz="900" b="0" i="0" u="none" strike="noStrike">
                          <a:solidFill>
                            <a:srgbClr val="000000"/>
                          </a:solidFill>
                          <a:effectLst/>
                          <a:latin typeface="Century Gothic" panose="020B0502020202020204" pitchFamily="34" charset="0"/>
                        </a:rPr>
                        <a:t>Start Date:</a:t>
                      </a:r>
                      <a:br>
                        <a:rPr lang="en-US" sz="900" b="0" i="0" u="none" strike="noStrike">
                          <a:solidFill>
                            <a:srgbClr val="000000"/>
                          </a:solidFill>
                          <a:effectLst/>
                          <a:latin typeface="Century Gothic" panose="020B0502020202020204" pitchFamily="34" charset="0"/>
                        </a:rPr>
                      </a:br>
                      <a:r>
                        <a:rPr lang="en-US" sz="900" b="0" i="0" u="none" strike="noStrike">
                          <a:solidFill>
                            <a:srgbClr val="000000"/>
                          </a:solidFill>
                          <a:effectLst/>
                          <a:latin typeface="Century Gothic" panose="020B0502020202020204" pitchFamily="34" charset="0"/>
                        </a:rPr>
                        <a:t>Due Date:</a:t>
                      </a:r>
                    </a:p>
                  </a:txBody>
                  <a:tcPr marL="85535" marR="7128" marT="7128"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User Story:</a:t>
                      </a:r>
                      <a:br>
                        <a:rPr lang="en-US" sz="900" b="0" i="0" u="none" strike="noStrike">
                          <a:solidFill>
                            <a:srgbClr val="000000"/>
                          </a:solidFill>
                          <a:effectLst/>
                          <a:latin typeface="Century Gothic" panose="020B0502020202020204" pitchFamily="34" charset="0"/>
                        </a:rPr>
                      </a:br>
                      <a:r>
                        <a:rPr lang="en-US" sz="900" b="0" i="0" u="none" strike="noStrike">
                          <a:solidFill>
                            <a:srgbClr val="000000"/>
                          </a:solidFill>
                          <a:effectLst/>
                          <a:latin typeface="Century Gothic" panose="020B0502020202020204" pitchFamily="34" charset="0"/>
                        </a:rPr>
                        <a:t>Priority:</a:t>
                      </a:r>
                      <a:br>
                        <a:rPr lang="en-US" sz="900" b="0" i="0" u="none" strike="noStrike">
                          <a:solidFill>
                            <a:srgbClr val="000000"/>
                          </a:solidFill>
                          <a:effectLst/>
                          <a:latin typeface="Century Gothic" panose="020B0502020202020204" pitchFamily="34" charset="0"/>
                        </a:rPr>
                      </a:br>
                      <a:r>
                        <a:rPr lang="en-US" sz="900" b="0" i="0" u="none" strike="noStrike">
                          <a:solidFill>
                            <a:srgbClr val="000000"/>
                          </a:solidFill>
                          <a:effectLst/>
                          <a:latin typeface="Century Gothic" panose="020B0502020202020204" pitchFamily="34" charset="0"/>
                        </a:rPr>
                        <a:t>Assigned To:</a:t>
                      </a:r>
                      <a:br>
                        <a:rPr lang="en-US" sz="900" b="0" i="0" u="none" strike="noStrike">
                          <a:solidFill>
                            <a:srgbClr val="000000"/>
                          </a:solidFill>
                          <a:effectLst/>
                          <a:latin typeface="Century Gothic" panose="020B0502020202020204" pitchFamily="34" charset="0"/>
                        </a:rPr>
                      </a:br>
                      <a:r>
                        <a:rPr lang="en-US" sz="900" b="0" i="0" u="none" strike="noStrike">
                          <a:solidFill>
                            <a:srgbClr val="000000"/>
                          </a:solidFill>
                          <a:effectLst/>
                          <a:latin typeface="Century Gothic" panose="020B0502020202020204" pitchFamily="34" charset="0"/>
                        </a:rPr>
                        <a:t>Start Date:</a:t>
                      </a:r>
                      <a:br>
                        <a:rPr lang="en-US" sz="900" b="0" i="0" u="none" strike="noStrike">
                          <a:solidFill>
                            <a:srgbClr val="000000"/>
                          </a:solidFill>
                          <a:effectLst/>
                          <a:latin typeface="Century Gothic" panose="020B0502020202020204" pitchFamily="34" charset="0"/>
                        </a:rPr>
                      </a:br>
                      <a:r>
                        <a:rPr lang="en-US" sz="900" b="0" i="0" u="none" strike="noStrike">
                          <a:solidFill>
                            <a:srgbClr val="000000"/>
                          </a:solidFill>
                          <a:effectLst/>
                          <a:latin typeface="Century Gothic" panose="020B0502020202020204" pitchFamily="34" charset="0"/>
                        </a:rPr>
                        <a:t>Due Date:</a:t>
                      </a:r>
                    </a:p>
                  </a:txBody>
                  <a:tcPr marL="85535" marR="7128" marT="7128"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User Story:</a:t>
                      </a:r>
                      <a:br>
                        <a:rPr lang="en-US" sz="900" b="0" i="0" u="none" strike="noStrike">
                          <a:solidFill>
                            <a:srgbClr val="000000"/>
                          </a:solidFill>
                          <a:effectLst/>
                          <a:latin typeface="Century Gothic" panose="020B0502020202020204" pitchFamily="34" charset="0"/>
                        </a:rPr>
                      </a:br>
                      <a:r>
                        <a:rPr lang="en-US" sz="900" b="0" i="0" u="none" strike="noStrike">
                          <a:solidFill>
                            <a:srgbClr val="000000"/>
                          </a:solidFill>
                          <a:effectLst/>
                          <a:latin typeface="Century Gothic" panose="020B0502020202020204" pitchFamily="34" charset="0"/>
                        </a:rPr>
                        <a:t>Priority:</a:t>
                      </a:r>
                      <a:br>
                        <a:rPr lang="en-US" sz="900" b="0" i="0" u="none" strike="noStrike">
                          <a:solidFill>
                            <a:srgbClr val="000000"/>
                          </a:solidFill>
                          <a:effectLst/>
                          <a:latin typeface="Century Gothic" panose="020B0502020202020204" pitchFamily="34" charset="0"/>
                        </a:rPr>
                      </a:br>
                      <a:r>
                        <a:rPr lang="en-US" sz="900" b="0" i="0" u="none" strike="noStrike">
                          <a:solidFill>
                            <a:srgbClr val="000000"/>
                          </a:solidFill>
                          <a:effectLst/>
                          <a:latin typeface="Century Gothic" panose="020B0502020202020204" pitchFamily="34" charset="0"/>
                        </a:rPr>
                        <a:t>Assigned To:</a:t>
                      </a:r>
                      <a:br>
                        <a:rPr lang="en-US" sz="900" b="0" i="0" u="none" strike="noStrike">
                          <a:solidFill>
                            <a:srgbClr val="000000"/>
                          </a:solidFill>
                          <a:effectLst/>
                          <a:latin typeface="Century Gothic" panose="020B0502020202020204" pitchFamily="34" charset="0"/>
                        </a:rPr>
                      </a:br>
                      <a:r>
                        <a:rPr lang="en-US" sz="900" b="0" i="0" u="none" strike="noStrike">
                          <a:solidFill>
                            <a:srgbClr val="000000"/>
                          </a:solidFill>
                          <a:effectLst/>
                          <a:latin typeface="Century Gothic" panose="020B0502020202020204" pitchFamily="34" charset="0"/>
                        </a:rPr>
                        <a:t>Start Date:</a:t>
                      </a:r>
                      <a:br>
                        <a:rPr lang="en-US" sz="900" b="0" i="0" u="none" strike="noStrike">
                          <a:solidFill>
                            <a:srgbClr val="000000"/>
                          </a:solidFill>
                          <a:effectLst/>
                          <a:latin typeface="Century Gothic" panose="020B0502020202020204" pitchFamily="34" charset="0"/>
                        </a:rPr>
                      </a:br>
                      <a:r>
                        <a:rPr lang="en-US" sz="900" b="0" i="0" u="none" strike="noStrike">
                          <a:solidFill>
                            <a:srgbClr val="000000"/>
                          </a:solidFill>
                          <a:effectLst/>
                          <a:latin typeface="Century Gothic" panose="020B0502020202020204" pitchFamily="34" charset="0"/>
                        </a:rPr>
                        <a:t>Due Date:</a:t>
                      </a:r>
                    </a:p>
                  </a:txBody>
                  <a:tcPr marL="85535" marR="7128" marT="7128"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dirty="0">
                          <a:solidFill>
                            <a:srgbClr val="000000"/>
                          </a:solidFill>
                          <a:effectLst/>
                          <a:latin typeface="Century Gothic" panose="020B0502020202020204" pitchFamily="34" charset="0"/>
                        </a:rPr>
                        <a:t>User Story:</a:t>
                      </a:r>
                      <a:br>
                        <a:rPr lang="en-US" sz="900" b="0" i="0" u="none" strike="noStrike" dirty="0">
                          <a:solidFill>
                            <a:srgbClr val="000000"/>
                          </a:solidFill>
                          <a:effectLst/>
                          <a:latin typeface="Century Gothic" panose="020B0502020202020204" pitchFamily="34" charset="0"/>
                        </a:rPr>
                      </a:br>
                      <a:r>
                        <a:rPr lang="en-US" sz="900" b="0" i="0" u="none" strike="noStrike" dirty="0">
                          <a:solidFill>
                            <a:srgbClr val="000000"/>
                          </a:solidFill>
                          <a:effectLst/>
                          <a:latin typeface="Century Gothic" panose="020B0502020202020204" pitchFamily="34" charset="0"/>
                        </a:rPr>
                        <a:t>Priority:</a:t>
                      </a:r>
                      <a:br>
                        <a:rPr lang="en-US" sz="900" b="0" i="0" u="none" strike="noStrike" dirty="0">
                          <a:solidFill>
                            <a:srgbClr val="000000"/>
                          </a:solidFill>
                          <a:effectLst/>
                          <a:latin typeface="Century Gothic" panose="020B0502020202020204" pitchFamily="34" charset="0"/>
                        </a:rPr>
                      </a:br>
                      <a:r>
                        <a:rPr lang="en-US" sz="900" b="0" i="0" u="none" strike="noStrike" dirty="0">
                          <a:solidFill>
                            <a:srgbClr val="000000"/>
                          </a:solidFill>
                          <a:effectLst/>
                          <a:latin typeface="Century Gothic" panose="020B0502020202020204" pitchFamily="34" charset="0"/>
                        </a:rPr>
                        <a:t>Assigned To:</a:t>
                      </a:r>
                      <a:br>
                        <a:rPr lang="en-US" sz="900" b="0" i="0" u="none" strike="noStrike" dirty="0">
                          <a:solidFill>
                            <a:srgbClr val="000000"/>
                          </a:solidFill>
                          <a:effectLst/>
                          <a:latin typeface="Century Gothic" panose="020B0502020202020204" pitchFamily="34" charset="0"/>
                        </a:rPr>
                      </a:br>
                      <a:r>
                        <a:rPr lang="en-US" sz="900" b="0" i="0" u="none" strike="noStrike" dirty="0">
                          <a:solidFill>
                            <a:srgbClr val="000000"/>
                          </a:solidFill>
                          <a:effectLst/>
                          <a:latin typeface="Century Gothic" panose="020B0502020202020204" pitchFamily="34" charset="0"/>
                        </a:rPr>
                        <a:t>Start Date:</a:t>
                      </a:r>
                      <a:br>
                        <a:rPr lang="en-US" sz="900" b="0" i="0" u="none" strike="noStrike" dirty="0">
                          <a:solidFill>
                            <a:srgbClr val="000000"/>
                          </a:solidFill>
                          <a:effectLst/>
                          <a:latin typeface="Century Gothic" panose="020B0502020202020204" pitchFamily="34" charset="0"/>
                        </a:rPr>
                      </a:br>
                      <a:r>
                        <a:rPr lang="en-US" sz="900" b="0" i="0" u="none" strike="noStrike" dirty="0">
                          <a:solidFill>
                            <a:srgbClr val="000000"/>
                          </a:solidFill>
                          <a:effectLst/>
                          <a:latin typeface="Century Gothic" panose="020B0502020202020204" pitchFamily="34" charset="0"/>
                        </a:rPr>
                        <a:t>Due Date:</a:t>
                      </a:r>
                    </a:p>
                  </a:txBody>
                  <a:tcPr marL="85535" marR="7128" marT="7128"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2769163176"/>
                  </a:ext>
                </a:extLst>
              </a:tr>
            </a:tbl>
          </a:graphicData>
        </a:graphic>
      </p:graphicFrame>
    </p:spTree>
    <p:extLst>
      <p:ext uri="{BB962C8B-B14F-4D97-AF65-F5344CB8AC3E}">
        <p14:creationId xmlns:p14="http://schemas.microsoft.com/office/powerpoint/2010/main" val="122777087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id="{953C7CA2-07CC-3927-60A6-8931DA359DC3}"/>
              </a:ext>
            </a:extLst>
          </p:cNvPr>
          <p:cNvGraphicFramePr>
            <a:graphicFrameLocks noGrp="1"/>
          </p:cNvGraphicFramePr>
          <p:nvPr>
            <p:extLst>
              <p:ext uri="{D42A27DB-BD31-4B8C-83A1-F6EECF244321}">
                <p14:modId xmlns:p14="http://schemas.microsoft.com/office/powerpoint/2010/main" val="2136591486"/>
              </p:ext>
            </p:extLst>
          </p:nvPr>
        </p:nvGraphicFramePr>
        <p:xfrm>
          <a:off x="152399" y="85725"/>
          <a:ext cx="11934828" cy="6567004"/>
        </p:xfrm>
        <a:graphic>
          <a:graphicData uri="http://schemas.openxmlformats.org/drawingml/2006/table">
            <a:tbl>
              <a:tblPr/>
              <a:tblGrid>
                <a:gridCol w="1989138">
                  <a:extLst>
                    <a:ext uri="{9D8B030D-6E8A-4147-A177-3AD203B41FA5}">
                      <a16:colId xmlns:a16="http://schemas.microsoft.com/office/drawing/2014/main" val="1582001168"/>
                    </a:ext>
                  </a:extLst>
                </a:gridCol>
                <a:gridCol w="1989138">
                  <a:extLst>
                    <a:ext uri="{9D8B030D-6E8A-4147-A177-3AD203B41FA5}">
                      <a16:colId xmlns:a16="http://schemas.microsoft.com/office/drawing/2014/main" val="2034195538"/>
                    </a:ext>
                  </a:extLst>
                </a:gridCol>
                <a:gridCol w="1989138">
                  <a:extLst>
                    <a:ext uri="{9D8B030D-6E8A-4147-A177-3AD203B41FA5}">
                      <a16:colId xmlns:a16="http://schemas.microsoft.com/office/drawing/2014/main" val="745383398"/>
                    </a:ext>
                  </a:extLst>
                </a:gridCol>
                <a:gridCol w="1989138">
                  <a:extLst>
                    <a:ext uri="{9D8B030D-6E8A-4147-A177-3AD203B41FA5}">
                      <a16:colId xmlns:a16="http://schemas.microsoft.com/office/drawing/2014/main" val="855911179"/>
                    </a:ext>
                  </a:extLst>
                </a:gridCol>
                <a:gridCol w="1989138">
                  <a:extLst>
                    <a:ext uri="{9D8B030D-6E8A-4147-A177-3AD203B41FA5}">
                      <a16:colId xmlns:a16="http://schemas.microsoft.com/office/drawing/2014/main" val="914957554"/>
                    </a:ext>
                  </a:extLst>
                </a:gridCol>
                <a:gridCol w="1989138">
                  <a:extLst>
                    <a:ext uri="{9D8B030D-6E8A-4147-A177-3AD203B41FA5}">
                      <a16:colId xmlns:a16="http://schemas.microsoft.com/office/drawing/2014/main" val="3220033486"/>
                    </a:ext>
                  </a:extLst>
                </a:gridCol>
              </a:tblGrid>
              <a:tr h="228131">
                <a:tc>
                  <a:txBody>
                    <a:bodyPr/>
                    <a:lstStyle/>
                    <a:p>
                      <a:pPr algn="l" fontAlgn="ctr"/>
                      <a:r>
                        <a:rPr lang="en-US" sz="900" b="1" i="0" u="none" strike="noStrike">
                          <a:solidFill>
                            <a:srgbClr val="595959"/>
                          </a:solidFill>
                          <a:effectLst/>
                          <a:latin typeface="Century Gothic" panose="020B0502020202020204" pitchFamily="34" charset="0"/>
                        </a:rPr>
                        <a:t> </a:t>
                      </a:r>
                    </a:p>
                  </a:txBody>
                  <a:tcPr marL="85535" marR="7128" marT="7128" marB="0" anchor="ctr">
                    <a:lnL>
                      <a:noFill/>
                    </a:lnL>
                    <a:lnR>
                      <a:noFill/>
                    </a:lnR>
                    <a:lnT>
                      <a:noFill/>
                    </a:lnT>
                    <a:lnB w="12700" cap="flat" cmpd="sng" algn="ctr">
                      <a:solidFill>
                        <a:srgbClr val="5B9BD5"/>
                      </a:solidFill>
                      <a:prstDash val="dash"/>
                      <a:round/>
                      <a:headEnd type="none" w="med" len="med"/>
                      <a:tailEnd type="none" w="med" len="med"/>
                    </a:lnB>
                    <a:solidFill>
                      <a:srgbClr val="FFFFFF"/>
                    </a:solidFill>
                  </a:tcPr>
                </a:tc>
                <a:tc>
                  <a:txBody>
                    <a:bodyPr/>
                    <a:lstStyle/>
                    <a:p>
                      <a:pPr algn="l" fontAlgn="ctr"/>
                      <a:r>
                        <a:rPr lang="en-US" sz="900" b="1" i="0" u="none" strike="noStrike" dirty="0">
                          <a:solidFill>
                            <a:srgbClr val="595959"/>
                          </a:solidFill>
                          <a:effectLst/>
                          <a:latin typeface="Century Gothic" panose="020B0502020202020204" pitchFamily="34" charset="0"/>
                        </a:rPr>
                        <a:t> </a:t>
                      </a:r>
                    </a:p>
                  </a:txBody>
                  <a:tcPr marL="85535" marR="7128" marT="7128" marB="0" anchor="ctr">
                    <a:lnL>
                      <a:noFill/>
                    </a:lnL>
                    <a:lnR>
                      <a:noFill/>
                    </a:lnR>
                    <a:lnT>
                      <a:noFill/>
                    </a:lnT>
                    <a:lnB w="12700" cap="flat" cmpd="sng" algn="ctr">
                      <a:solidFill>
                        <a:srgbClr val="5B9BD5"/>
                      </a:solidFill>
                      <a:prstDash val="dash"/>
                      <a:round/>
                      <a:headEnd type="none" w="med" len="med"/>
                      <a:tailEnd type="none" w="med" len="med"/>
                    </a:lnB>
                    <a:solidFill>
                      <a:srgbClr val="FFFFFF"/>
                    </a:solidFill>
                  </a:tcPr>
                </a:tc>
                <a:tc>
                  <a:txBody>
                    <a:bodyPr/>
                    <a:lstStyle/>
                    <a:p>
                      <a:pPr algn="l" fontAlgn="b"/>
                      <a:endParaRPr lang="en-US" sz="900" b="0" i="0" u="none" strike="noStrike">
                        <a:solidFill>
                          <a:srgbClr val="000000"/>
                        </a:solidFill>
                        <a:effectLst/>
                        <a:latin typeface="Calibri" panose="020F0502020204030204" pitchFamily="34" charset="0"/>
                      </a:endParaRPr>
                    </a:p>
                  </a:txBody>
                  <a:tcPr marL="7128" marR="7128" marT="7128" marB="0" anchor="b">
                    <a:lnL>
                      <a:noFill/>
                    </a:lnL>
                    <a:lnR>
                      <a:noFill/>
                    </a:lnR>
                    <a:lnT>
                      <a:noFill/>
                    </a:lnT>
                    <a:lnB w="12700" cap="flat" cmpd="sng" algn="ctr">
                      <a:solidFill>
                        <a:srgbClr val="5B9BD5"/>
                      </a:solidFill>
                      <a:prstDash val="dash"/>
                      <a:round/>
                      <a:headEnd type="none" w="med" len="med"/>
                      <a:tailEnd type="none" w="med" len="med"/>
                    </a:lnB>
                    <a:noFill/>
                  </a:tcPr>
                </a:tc>
                <a:tc>
                  <a:txBody>
                    <a:bodyPr/>
                    <a:lstStyle/>
                    <a:p>
                      <a:pPr algn="l" fontAlgn="b"/>
                      <a:endParaRPr lang="en-US" sz="900" b="0" i="0" u="none" strike="noStrike">
                        <a:solidFill>
                          <a:srgbClr val="000000"/>
                        </a:solidFill>
                        <a:effectLst/>
                        <a:latin typeface="Calibri" panose="020F0502020204030204" pitchFamily="34" charset="0"/>
                      </a:endParaRPr>
                    </a:p>
                  </a:txBody>
                  <a:tcPr marL="7128" marR="7128" marT="7128" marB="0" anchor="b">
                    <a:lnL>
                      <a:noFill/>
                    </a:lnL>
                    <a:lnR>
                      <a:noFill/>
                    </a:lnR>
                    <a:lnT>
                      <a:noFill/>
                    </a:lnT>
                    <a:lnB w="12700" cap="flat" cmpd="sng" algn="ctr">
                      <a:solidFill>
                        <a:srgbClr val="5B9BD5"/>
                      </a:solidFill>
                      <a:prstDash val="dash"/>
                      <a:round/>
                      <a:headEnd type="none" w="med" len="med"/>
                      <a:tailEnd type="none" w="med" len="med"/>
                    </a:lnB>
                    <a:noFill/>
                  </a:tcPr>
                </a:tc>
                <a:tc>
                  <a:txBody>
                    <a:bodyPr/>
                    <a:lstStyle/>
                    <a:p>
                      <a:pPr algn="l" fontAlgn="b"/>
                      <a:endParaRPr lang="en-US" sz="900" b="0" i="0" u="none" strike="noStrike">
                        <a:solidFill>
                          <a:srgbClr val="000000"/>
                        </a:solidFill>
                        <a:effectLst/>
                        <a:latin typeface="Calibri" panose="020F0502020204030204" pitchFamily="34" charset="0"/>
                      </a:endParaRPr>
                    </a:p>
                  </a:txBody>
                  <a:tcPr marL="7128" marR="7128" marT="7128" marB="0" anchor="b">
                    <a:lnL>
                      <a:noFill/>
                    </a:lnL>
                    <a:lnR>
                      <a:noFill/>
                    </a:lnR>
                    <a:lnT>
                      <a:noFill/>
                    </a:lnT>
                    <a:lnB w="12700" cap="flat" cmpd="sng" algn="ctr">
                      <a:solidFill>
                        <a:srgbClr val="5B9BD5"/>
                      </a:solidFill>
                      <a:prstDash val="dash"/>
                      <a:round/>
                      <a:headEnd type="none" w="med" len="med"/>
                      <a:tailEnd type="none" w="med" len="med"/>
                    </a:lnB>
                    <a:noFill/>
                  </a:tcPr>
                </a:tc>
                <a:tc>
                  <a:txBody>
                    <a:bodyPr/>
                    <a:lstStyle/>
                    <a:p>
                      <a:pPr algn="l" fontAlgn="b"/>
                      <a:endParaRPr lang="en-US" sz="900" b="0" i="0" u="none" strike="noStrike">
                        <a:solidFill>
                          <a:srgbClr val="000000"/>
                        </a:solidFill>
                        <a:effectLst/>
                        <a:latin typeface="Calibri" panose="020F0502020204030204" pitchFamily="34" charset="0"/>
                      </a:endParaRPr>
                    </a:p>
                  </a:txBody>
                  <a:tcPr marL="7128" marR="7128" marT="7128" marB="0" anchor="b">
                    <a:lnL>
                      <a:noFill/>
                    </a:lnL>
                    <a:lnR>
                      <a:noFill/>
                    </a:lnR>
                    <a:lnT>
                      <a:noFill/>
                    </a:lnT>
                    <a:lnB w="12700" cap="flat" cmpd="sng" algn="ctr">
                      <a:solidFill>
                        <a:srgbClr val="5B9BD5"/>
                      </a:solidFill>
                      <a:prstDash val="dash"/>
                      <a:round/>
                      <a:headEnd type="none" w="med" len="med"/>
                      <a:tailEnd type="none" w="med" len="med"/>
                    </a:lnB>
                    <a:noFill/>
                  </a:tcPr>
                </a:tc>
                <a:extLst>
                  <a:ext uri="{0D108BD9-81ED-4DB2-BD59-A6C34878D82A}">
                    <a16:rowId xmlns:a16="http://schemas.microsoft.com/office/drawing/2014/main" val="2947983413"/>
                  </a:ext>
                </a:extLst>
              </a:tr>
              <a:tr h="482348">
                <a:tc>
                  <a:txBody>
                    <a:bodyPr/>
                    <a:lstStyle/>
                    <a:p>
                      <a:pPr algn="l" fontAlgn="b"/>
                      <a:r>
                        <a:rPr lang="en-US" sz="2200" b="1" i="0" u="none" strike="noStrike" dirty="0">
                          <a:solidFill>
                            <a:srgbClr val="5B9BD5"/>
                          </a:solidFill>
                          <a:effectLst/>
                          <a:latin typeface="Century Gothic" panose="020B0502020202020204" pitchFamily="34" charset="0"/>
                        </a:rPr>
                        <a:t>Sprint 2</a:t>
                      </a:r>
                    </a:p>
                  </a:txBody>
                  <a:tcPr marL="7128" marR="7128" marT="7128" marB="0" anchor="b">
                    <a:lnL>
                      <a:noFill/>
                    </a:lnL>
                    <a:lnR>
                      <a:noFill/>
                    </a:lnR>
                    <a:lnT w="12700" cap="flat" cmpd="sng" algn="ctr">
                      <a:solidFill>
                        <a:srgbClr val="5B9BD5"/>
                      </a:solidFill>
                      <a:prstDash val="dash"/>
                      <a:round/>
                      <a:headEnd type="none" w="med" len="med"/>
                      <a:tailEnd type="none" w="med" len="med"/>
                    </a:lnT>
                    <a:lnB>
                      <a:noFill/>
                    </a:lnB>
                    <a:noFill/>
                  </a:tcPr>
                </a:tc>
                <a:tc>
                  <a:txBody>
                    <a:bodyPr/>
                    <a:lstStyle/>
                    <a:p>
                      <a:pPr algn="r" fontAlgn="ctr"/>
                      <a:r>
                        <a:rPr lang="en-US" sz="900" b="0" i="0" u="none" strike="noStrike">
                          <a:solidFill>
                            <a:srgbClr val="595959"/>
                          </a:solidFill>
                          <a:effectLst/>
                          <a:latin typeface="Century Gothic" panose="020B0502020202020204" pitchFamily="34" charset="0"/>
                        </a:rPr>
                        <a:t> </a:t>
                      </a:r>
                    </a:p>
                  </a:txBody>
                  <a:tcPr marL="7128" marR="85535" marT="7128" marB="0" anchor="ctr">
                    <a:lnL>
                      <a:noFill/>
                    </a:lnL>
                    <a:lnR>
                      <a:noFill/>
                    </a:lnR>
                    <a:lnT w="12700" cap="flat" cmpd="sng" algn="ctr">
                      <a:solidFill>
                        <a:srgbClr val="5B9BD5"/>
                      </a:solidFill>
                      <a:prstDash val="dash"/>
                      <a:round/>
                      <a:headEnd type="none" w="med" len="med"/>
                      <a:tailEnd type="none" w="med" len="med"/>
                    </a:lnT>
                    <a:lnB>
                      <a:noFill/>
                    </a:lnB>
                    <a:noFill/>
                  </a:tcPr>
                </a:tc>
                <a:tc>
                  <a:txBody>
                    <a:bodyPr/>
                    <a:lstStyle/>
                    <a:p>
                      <a:pPr algn="l" fontAlgn="ctr"/>
                      <a:r>
                        <a:rPr lang="en-US" sz="900" b="1" i="0" u="none" strike="noStrike">
                          <a:solidFill>
                            <a:srgbClr val="595959"/>
                          </a:solidFill>
                          <a:effectLst/>
                          <a:latin typeface="Century Gothic" panose="020B0502020202020204" pitchFamily="34" charset="0"/>
                        </a:rPr>
                        <a:t> </a:t>
                      </a:r>
                    </a:p>
                  </a:txBody>
                  <a:tcPr marL="85535" marR="7128" marT="7128" marB="0" anchor="ctr">
                    <a:lnL>
                      <a:noFill/>
                    </a:lnL>
                    <a:lnR>
                      <a:noFill/>
                    </a:lnR>
                    <a:lnT w="12700" cap="flat" cmpd="sng" algn="ctr">
                      <a:solidFill>
                        <a:srgbClr val="5B9BD5"/>
                      </a:solidFill>
                      <a:prstDash val="dash"/>
                      <a:round/>
                      <a:headEnd type="none" w="med" len="med"/>
                      <a:tailEnd type="none" w="med" len="med"/>
                    </a:lnT>
                    <a:lnB>
                      <a:noFill/>
                    </a:lnB>
                    <a:solidFill>
                      <a:srgbClr val="FFFFFF"/>
                    </a:solidFill>
                  </a:tcPr>
                </a:tc>
                <a:tc>
                  <a:txBody>
                    <a:bodyPr/>
                    <a:lstStyle/>
                    <a:p>
                      <a:pPr algn="l" fontAlgn="ctr"/>
                      <a:r>
                        <a:rPr lang="en-US" sz="800" b="0" i="0" u="none" strike="noStrike">
                          <a:solidFill>
                            <a:srgbClr val="000000"/>
                          </a:solidFill>
                          <a:effectLst/>
                          <a:latin typeface="Century Gothic" panose="020B0502020202020204" pitchFamily="34" charset="0"/>
                        </a:rPr>
                        <a:t> </a:t>
                      </a:r>
                    </a:p>
                  </a:txBody>
                  <a:tcPr marL="7128" marR="7128" marT="7128" marB="0" anchor="ctr">
                    <a:lnL>
                      <a:noFill/>
                    </a:lnL>
                    <a:lnR>
                      <a:noFill/>
                    </a:lnR>
                    <a:lnT w="12700" cap="flat" cmpd="sng" algn="ctr">
                      <a:solidFill>
                        <a:srgbClr val="5B9BD5"/>
                      </a:solidFill>
                      <a:prstDash val="dash"/>
                      <a:round/>
                      <a:headEnd type="none" w="med" len="med"/>
                      <a:tailEnd type="none" w="med" len="med"/>
                    </a:lnT>
                    <a:lnB>
                      <a:noFill/>
                    </a:lnB>
                    <a:noFill/>
                  </a:tcPr>
                </a:tc>
                <a:tc>
                  <a:txBody>
                    <a:bodyPr/>
                    <a:lstStyle/>
                    <a:p>
                      <a:pPr algn="l" fontAlgn="b"/>
                      <a:r>
                        <a:rPr lang="en-US" sz="900" b="0" i="0" u="none" strike="noStrike">
                          <a:solidFill>
                            <a:srgbClr val="000000"/>
                          </a:solidFill>
                          <a:effectLst/>
                          <a:latin typeface="Calibri" panose="020F0502020204030204" pitchFamily="34" charset="0"/>
                        </a:rPr>
                        <a:t> </a:t>
                      </a:r>
                    </a:p>
                  </a:txBody>
                  <a:tcPr marL="7128" marR="7128" marT="7128" marB="0" anchor="b">
                    <a:lnL>
                      <a:noFill/>
                    </a:lnL>
                    <a:lnR>
                      <a:noFill/>
                    </a:lnR>
                    <a:lnT w="12700" cap="flat" cmpd="sng" algn="ctr">
                      <a:solidFill>
                        <a:srgbClr val="5B9BD5"/>
                      </a:solidFill>
                      <a:prstDash val="dash"/>
                      <a:round/>
                      <a:headEnd type="none" w="med" len="med"/>
                      <a:tailEnd type="none" w="med" len="med"/>
                    </a:lnT>
                    <a:lnB>
                      <a:noFill/>
                    </a:lnB>
                    <a:noFill/>
                  </a:tcPr>
                </a:tc>
                <a:tc>
                  <a:txBody>
                    <a:bodyPr/>
                    <a:lstStyle/>
                    <a:p>
                      <a:pPr algn="l" fontAlgn="b"/>
                      <a:r>
                        <a:rPr lang="en-US" sz="900" b="0" i="0" u="none" strike="noStrike">
                          <a:solidFill>
                            <a:srgbClr val="000000"/>
                          </a:solidFill>
                          <a:effectLst/>
                          <a:latin typeface="Calibri" panose="020F0502020204030204" pitchFamily="34" charset="0"/>
                        </a:rPr>
                        <a:t> </a:t>
                      </a:r>
                    </a:p>
                  </a:txBody>
                  <a:tcPr marL="7128" marR="7128" marT="7128" marB="0" anchor="b">
                    <a:lnL>
                      <a:noFill/>
                    </a:lnL>
                    <a:lnR>
                      <a:noFill/>
                    </a:lnR>
                    <a:lnT w="12700" cap="flat" cmpd="sng" algn="ctr">
                      <a:solidFill>
                        <a:srgbClr val="5B9BD5"/>
                      </a:solidFill>
                      <a:prstDash val="dash"/>
                      <a:round/>
                      <a:headEnd type="none" w="med" len="med"/>
                      <a:tailEnd type="none" w="med" len="med"/>
                    </a:lnT>
                    <a:lnB>
                      <a:noFill/>
                    </a:lnB>
                    <a:noFill/>
                  </a:tcPr>
                </a:tc>
                <a:extLst>
                  <a:ext uri="{0D108BD9-81ED-4DB2-BD59-A6C34878D82A}">
                    <a16:rowId xmlns:a16="http://schemas.microsoft.com/office/drawing/2014/main" val="3782808588"/>
                  </a:ext>
                </a:extLst>
              </a:tr>
              <a:tr h="329830">
                <a:tc gridSpan="2">
                  <a:txBody>
                    <a:bodyPr/>
                    <a:lstStyle/>
                    <a:p>
                      <a:pPr algn="l" fontAlgn="b"/>
                      <a:r>
                        <a:rPr lang="en-US" sz="1100" b="1" i="0" u="none" strike="noStrike" dirty="0">
                          <a:solidFill>
                            <a:srgbClr val="808080"/>
                          </a:solidFill>
                          <a:effectLst/>
                          <a:latin typeface="Century Gothic" panose="020B0502020202020204" pitchFamily="34" charset="0"/>
                        </a:rPr>
                        <a:t>Sprint Timeline</a:t>
                      </a:r>
                    </a:p>
                  </a:txBody>
                  <a:tcPr marL="7128" marR="7128" marT="7128" marB="0" anchor="b">
                    <a:lnL>
                      <a:noFill/>
                    </a:lnL>
                    <a:lnR>
                      <a:noFill/>
                    </a:lnR>
                    <a:lnT>
                      <a:noFill/>
                    </a:lnT>
                    <a:lnB w="6350" cap="flat" cmpd="sng" algn="ctr">
                      <a:solidFill>
                        <a:srgbClr val="BFBFBF"/>
                      </a:solidFill>
                      <a:prstDash val="solid"/>
                      <a:round/>
                      <a:headEnd type="none" w="med" len="med"/>
                      <a:tailEnd type="none" w="med" len="med"/>
                    </a:lnB>
                    <a:noFill/>
                  </a:tcPr>
                </a:tc>
                <a:tc hMerge="1">
                  <a:txBody>
                    <a:bodyPr/>
                    <a:lstStyle/>
                    <a:p>
                      <a:endParaRPr lang="en-US"/>
                    </a:p>
                  </a:txBody>
                  <a:tcPr/>
                </a:tc>
                <a:tc gridSpan="2">
                  <a:txBody>
                    <a:bodyPr/>
                    <a:lstStyle/>
                    <a:p>
                      <a:pPr algn="l" fontAlgn="b"/>
                      <a:r>
                        <a:rPr lang="en-US" sz="1100" b="1" i="0" u="none" strike="noStrike">
                          <a:solidFill>
                            <a:srgbClr val="808080"/>
                          </a:solidFill>
                          <a:effectLst/>
                          <a:latin typeface="Century Gothic" panose="020B0502020202020204" pitchFamily="34" charset="0"/>
                        </a:rPr>
                        <a:t>Sprint Key</a:t>
                      </a:r>
                    </a:p>
                  </a:txBody>
                  <a:tcPr marL="7128" marR="7128" marT="7128" marB="0" anchor="b">
                    <a:lnL>
                      <a:noFill/>
                    </a:lnL>
                    <a:lnR>
                      <a:noFill/>
                    </a:lnR>
                    <a:lnT>
                      <a:noFill/>
                    </a:lnT>
                    <a:lnB w="6350" cap="flat" cmpd="sng" algn="ctr">
                      <a:solidFill>
                        <a:srgbClr val="BFBFBF"/>
                      </a:solidFill>
                      <a:prstDash val="solid"/>
                      <a:round/>
                      <a:headEnd type="none" w="med" len="med"/>
                      <a:tailEnd type="none" w="med" len="med"/>
                    </a:lnB>
                    <a:noFill/>
                  </a:tcPr>
                </a:tc>
                <a:tc hMerge="1">
                  <a:txBody>
                    <a:bodyPr/>
                    <a:lstStyle/>
                    <a:p>
                      <a:endParaRPr lang="en-US"/>
                    </a:p>
                  </a:txBody>
                  <a:tcPr/>
                </a:tc>
                <a:tc>
                  <a:txBody>
                    <a:bodyPr/>
                    <a:lstStyle/>
                    <a:p>
                      <a:pPr algn="l" fontAlgn="b"/>
                      <a:endParaRPr lang="en-US" sz="1100" b="0" i="0" u="none" strike="noStrike">
                        <a:solidFill>
                          <a:srgbClr val="000000"/>
                        </a:solidFill>
                        <a:effectLst/>
                        <a:latin typeface="Calibri" panose="020F0502020204030204" pitchFamily="34" charset="0"/>
                      </a:endParaRPr>
                    </a:p>
                  </a:txBody>
                  <a:tcPr marL="7128" marR="7128" marT="7128" marB="0" anchor="b">
                    <a:lnL>
                      <a:noFill/>
                    </a:lnL>
                    <a:lnR>
                      <a:noFill/>
                    </a:lnR>
                    <a:lnT>
                      <a:noFill/>
                    </a:lnT>
                    <a:lnB w="6350" cap="flat" cmpd="sng" algn="ctr">
                      <a:solidFill>
                        <a:srgbClr val="BFBFBF"/>
                      </a:solidFill>
                      <a:prstDash val="solid"/>
                      <a:round/>
                      <a:headEnd type="none" w="med" len="med"/>
                      <a:tailEnd type="none" w="med" len="med"/>
                    </a:lnB>
                    <a:noFill/>
                  </a:tcPr>
                </a:tc>
                <a:tc>
                  <a:txBody>
                    <a:bodyPr/>
                    <a:lstStyle/>
                    <a:p>
                      <a:pPr algn="l" fontAlgn="b"/>
                      <a:endParaRPr lang="en-US" sz="900" b="0" i="0" u="none" strike="noStrike">
                        <a:solidFill>
                          <a:srgbClr val="000000"/>
                        </a:solidFill>
                        <a:effectLst/>
                        <a:latin typeface="Calibri" panose="020F0502020204030204" pitchFamily="34" charset="0"/>
                      </a:endParaRPr>
                    </a:p>
                  </a:txBody>
                  <a:tcPr marL="7128" marR="7128" marT="7128" marB="0" anchor="b">
                    <a:lnL>
                      <a:noFill/>
                    </a:lnL>
                    <a:lnR>
                      <a:noFill/>
                    </a:lnR>
                    <a:lnT>
                      <a:noFill/>
                    </a:lnT>
                    <a:lnB>
                      <a:noFill/>
                    </a:lnB>
                    <a:noFill/>
                  </a:tcPr>
                </a:tc>
                <a:extLst>
                  <a:ext uri="{0D108BD9-81ED-4DB2-BD59-A6C34878D82A}">
                    <a16:rowId xmlns:a16="http://schemas.microsoft.com/office/drawing/2014/main" val="347974990"/>
                  </a:ext>
                </a:extLst>
              </a:tr>
              <a:tr h="339852">
                <a:tc gridSpan="2">
                  <a:txBody>
                    <a:bodyPr/>
                    <a:lstStyle/>
                    <a:p>
                      <a:pPr algn="l" fontAlgn="ctr"/>
                      <a:r>
                        <a:rPr lang="en-US" sz="1100" b="1" i="0" u="none" strike="noStrike" dirty="0">
                          <a:solidFill>
                            <a:srgbClr val="595959"/>
                          </a:solidFill>
                          <a:effectLst/>
                          <a:latin typeface="Century Gothic" panose="020B0502020202020204" pitchFamily="34" charset="0"/>
                        </a:rPr>
                        <a:t>MM/DD/YY - MM/DD/YY</a:t>
                      </a:r>
                    </a:p>
                  </a:txBody>
                  <a:tcPr marL="85535" marR="7128" marT="712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2F2F2"/>
                    </a:solidFill>
                  </a:tcPr>
                </a:tc>
                <a:tc hMerge="1">
                  <a:txBody>
                    <a:bodyPr/>
                    <a:lstStyle/>
                    <a:p>
                      <a:endParaRPr lang="en-US"/>
                    </a:p>
                  </a:txBody>
                  <a:tcPr/>
                </a:tc>
                <a:tc>
                  <a:txBody>
                    <a:bodyPr/>
                    <a:lstStyle/>
                    <a:p>
                      <a:pPr algn="ctr" fontAlgn="ctr"/>
                      <a:r>
                        <a:rPr lang="en-US" sz="1100" b="1" i="0" u="none" strike="noStrike" dirty="0">
                          <a:solidFill>
                            <a:srgbClr val="808080"/>
                          </a:solidFill>
                          <a:effectLst/>
                          <a:latin typeface="Century Gothic" panose="020B0502020202020204" pitchFamily="34" charset="0"/>
                        </a:rPr>
                        <a:t>Low Priority</a:t>
                      </a:r>
                    </a:p>
                  </a:txBody>
                  <a:tcPr marL="7128" marR="7128" marT="712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2EFDA"/>
                    </a:solidFill>
                  </a:tcPr>
                </a:tc>
                <a:tc>
                  <a:txBody>
                    <a:bodyPr/>
                    <a:lstStyle/>
                    <a:p>
                      <a:pPr algn="ctr" fontAlgn="ctr"/>
                      <a:r>
                        <a:rPr lang="en-US" sz="1100" b="1" i="0" u="none" strike="noStrike" dirty="0">
                          <a:solidFill>
                            <a:srgbClr val="808080"/>
                          </a:solidFill>
                          <a:effectLst/>
                          <a:latin typeface="Century Gothic" panose="020B0502020202020204" pitchFamily="34" charset="0"/>
                        </a:rPr>
                        <a:t>Medium Priority</a:t>
                      </a:r>
                    </a:p>
                  </a:txBody>
                  <a:tcPr marL="7128" marR="7128" marT="712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2CC"/>
                    </a:solidFill>
                  </a:tcPr>
                </a:tc>
                <a:tc>
                  <a:txBody>
                    <a:bodyPr/>
                    <a:lstStyle/>
                    <a:p>
                      <a:pPr algn="ctr" fontAlgn="ctr"/>
                      <a:r>
                        <a:rPr lang="en-US" sz="1100" b="1" i="0" u="none" strike="noStrike" dirty="0">
                          <a:solidFill>
                            <a:srgbClr val="808080"/>
                          </a:solidFill>
                          <a:effectLst/>
                          <a:latin typeface="Calibri" panose="020F0502020204030204" pitchFamily="34" charset="0"/>
                        </a:rPr>
                        <a:t>High Priority</a:t>
                      </a:r>
                    </a:p>
                  </a:txBody>
                  <a:tcPr marL="7128" marR="7128" marT="712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8CBAD"/>
                    </a:solidFill>
                  </a:tcPr>
                </a:tc>
                <a:tc>
                  <a:txBody>
                    <a:bodyPr/>
                    <a:lstStyle/>
                    <a:p>
                      <a:pPr algn="l" fontAlgn="b"/>
                      <a:endParaRPr lang="en-US" sz="900" b="0" i="0" u="none" strike="noStrike">
                        <a:solidFill>
                          <a:srgbClr val="000000"/>
                        </a:solidFill>
                        <a:effectLst/>
                        <a:latin typeface="Calibri" panose="020F0502020204030204" pitchFamily="34" charset="0"/>
                      </a:endParaRPr>
                    </a:p>
                  </a:txBody>
                  <a:tcPr marL="7128" marR="7128" marT="7128" marB="0" anchor="b">
                    <a:lnL w="6350" cap="flat" cmpd="sng" algn="ctr">
                      <a:solidFill>
                        <a:srgbClr val="BFBFBF"/>
                      </a:solidFill>
                      <a:prstDash val="solid"/>
                      <a:round/>
                      <a:headEnd type="none" w="med" len="med"/>
                      <a:tailEnd type="none" w="med" len="med"/>
                    </a:lnL>
                    <a:lnR>
                      <a:noFill/>
                    </a:lnR>
                    <a:lnT>
                      <a:noFill/>
                    </a:lnT>
                    <a:lnB>
                      <a:noFill/>
                    </a:lnB>
                    <a:noFill/>
                  </a:tcPr>
                </a:tc>
                <a:extLst>
                  <a:ext uri="{0D108BD9-81ED-4DB2-BD59-A6C34878D82A}">
                    <a16:rowId xmlns:a16="http://schemas.microsoft.com/office/drawing/2014/main" val="4115019347"/>
                  </a:ext>
                </a:extLst>
              </a:tr>
              <a:tr h="228131">
                <a:tc>
                  <a:txBody>
                    <a:bodyPr/>
                    <a:lstStyle/>
                    <a:p>
                      <a:pPr algn="l" fontAlgn="ctr"/>
                      <a:endParaRPr lang="en-US" sz="900" b="1" i="0" u="none" strike="noStrike">
                        <a:solidFill>
                          <a:srgbClr val="595959"/>
                        </a:solidFill>
                        <a:effectLst/>
                        <a:latin typeface="Century Gothic" panose="020B0502020202020204" pitchFamily="34" charset="0"/>
                      </a:endParaRPr>
                    </a:p>
                  </a:txBody>
                  <a:tcPr marL="85535" marR="7128" marT="7128" marB="0" anchor="ctr">
                    <a:lnL>
                      <a:noFill/>
                    </a:lnL>
                    <a:lnR>
                      <a:noFill/>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algn="l" fontAlgn="ctr"/>
                      <a:endParaRPr lang="en-US" sz="900" b="1" i="0" u="none" strike="noStrike">
                        <a:solidFill>
                          <a:srgbClr val="595959"/>
                        </a:solidFill>
                        <a:effectLst/>
                        <a:latin typeface="Century Gothic" panose="020B0502020202020204" pitchFamily="34" charset="0"/>
                      </a:endParaRPr>
                    </a:p>
                  </a:txBody>
                  <a:tcPr marL="85535" marR="7128" marT="7128" marB="0" anchor="ctr">
                    <a:lnL>
                      <a:noFill/>
                    </a:lnL>
                    <a:lnR>
                      <a:noFill/>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algn="ctr" fontAlgn="ctr"/>
                      <a:endParaRPr lang="en-US" sz="900" b="1" i="0" u="none" strike="noStrike">
                        <a:solidFill>
                          <a:srgbClr val="808080"/>
                        </a:solidFill>
                        <a:effectLst/>
                        <a:latin typeface="Century Gothic" panose="020B0502020202020204" pitchFamily="34" charset="0"/>
                      </a:endParaRPr>
                    </a:p>
                  </a:txBody>
                  <a:tcPr marL="7128" marR="7128" marT="7128" marB="0" anchor="ctr">
                    <a:lnL>
                      <a:noFill/>
                    </a:lnL>
                    <a:lnR>
                      <a:noFill/>
                    </a:lnR>
                    <a:lnT w="6350" cap="flat" cmpd="sng" algn="ctr">
                      <a:solidFill>
                        <a:srgbClr val="BFBFBF"/>
                      </a:solidFill>
                      <a:prstDash val="solid"/>
                      <a:round/>
                      <a:headEnd type="none" w="med" len="med"/>
                      <a:tailEnd type="none" w="med" len="med"/>
                    </a:lnT>
                    <a:lnB>
                      <a:noFill/>
                    </a:lnB>
                    <a:noFill/>
                  </a:tcPr>
                </a:tc>
                <a:tc>
                  <a:txBody>
                    <a:bodyPr/>
                    <a:lstStyle/>
                    <a:p>
                      <a:pPr algn="ctr" fontAlgn="ctr"/>
                      <a:endParaRPr lang="en-US" sz="800" b="1" i="0" u="none" strike="noStrike">
                        <a:solidFill>
                          <a:srgbClr val="808080"/>
                        </a:solidFill>
                        <a:effectLst/>
                        <a:latin typeface="Century Gothic" panose="020B0502020202020204" pitchFamily="34" charset="0"/>
                      </a:endParaRPr>
                    </a:p>
                  </a:txBody>
                  <a:tcPr marL="7128" marR="7128" marT="7128" marB="0" anchor="ctr">
                    <a:lnL>
                      <a:noFill/>
                    </a:lnL>
                    <a:lnR>
                      <a:noFill/>
                    </a:lnR>
                    <a:lnT w="6350" cap="flat" cmpd="sng" algn="ctr">
                      <a:solidFill>
                        <a:srgbClr val="BFBFBF"/>
                      </a:solidFill>
                      <a:prstDash val="solid"/>
                      <a:round/>
                      <a:headEnd type="none" w="med" len="med"/>
                      <a:tailEnd type="none" w="med" len="med"/>
                    </a:lnT>
                    <a:lnB>
                      <a:noFill/>
                    </a:lnB>
                    <a:noFill/>
                  </a:tcPr>
                </a:tc>
                <a:tc>
                  <a:txBody>
                    <a:bodyPr/>
                    <a:lstStyle/>
                    <a:p>
                      <a:pPr algn="ctr" fontAlgn="ctr"/>
                      <a:endParaRPr lang="en-US" sz="900" b="1" i="0" u="none" strike="noStrike">
                        <a:solidFill>
                          <a:srgbClr val="808080"/>
                        </a:solidFill>
                        <a:effectLst/>
                        <a:latin typeface="Calibri" panose="020F0502020204030204" pitchFamily="34" charset="0"/>
                      </a:endParaRPr>
                    </a:p>
                  </a:txBody>
                  <a:tcPr marL="7128" marR="7128" marT="7128" marB="0" anchor="ctr">
                    <a:lnL>
                      <a:noFill/>
                    </a:lnL>
                    <a:lnR>
                      <a:noFill/>
                    </a:lnR>
                    <a:lnT w="6350" cap="flat" cmpd="sng" algn="ctr">
                      <a:solidFill>
                        <a:srgbClr val="BFBFBF"/>
                      </a:solidFill>
                      <a:prstDash val="solid"/>
                      <a:round/>
                      <a:headEnd type="none" w="med" len="med"/>
                      <a:tailEnd type="none" w="med" len="med"/>
                    </a:lnT>
                    <a:lnB>
                      <a:noFill/>
                    </a:lnB>
                    <a:noFill/>
                  </a:tcPr>
                </a:tc>
                <a:tc>
                  <a:txBody>
                    <a:bodyPr/>
                    <a:lstStyle/>
                    <a:p>
                      <a:pPr algn="l" fontAlgn="b"/>
                      <a:endParaRPr lang="en-US" sz="900" b="0" i="0" u="none" strike="noStrike">
                        <a:solidFill>
                          <a:srgbClr val="000000"/>
                        </a:solidFill>
                        <a:effectLst/>
                        <a:latin typeface="Calibri" panose="020F0502020204030204" pitchFamily="34" charset="0"/>
                      </a:endParaRPr>
                    </a:p>
                  </a:txBody>
                  <a:tcPr marL="7128" marR="7128" marT="7128" marB="0" anchor="b">
                    <a:lnL>
                      <a:noFill/>
                    </a:lnL>
                    <a:lnR>
                      <a:noFill/>
                    </a:lnR>
                    <a:lnT>
                      <a:noFill/>
                    </a:lnT>
                    <a:lnB w="1270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1390885116"/>
                  </a:ext>
                </a:extLst>
              </a:tr>
              <a:tr h="450792">
                <a:tc>
                  <a:txBody>
                    <a:bodyPr/>
                    <a:lstStyle/>
                    <a:p>
                      <a:pPr algn="ctr" fontAlgn="ctr"/>
                      <a:r>
                        <a:rPr lang="en-US" sz="1100" b="1" i="0" u="none" strike="noStrike" dirty="0">
                          <a:solidFill>
                            <a:srgbClr val="FFFFFF"/>
                          </a:solidFill>
                          <a:effectLst/>
                          <a:latin typeface="Century Gothic" panose="020B0502020202020204" pitchFamily="34" charset="0"/>
                        </a:rPr>
                        <a:t>Epic Backlog</a:t>
                      </a:r>
                    </a:p>
                  </a:txBody>
                  <a:tcPr marL="7128" marR="7128" marT="7128"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595959"/>
                    </a:solidFill>
                  </a:tcPr>
                </a:tc>
                <a:tc>
                  <a:txBody>
                    <a:bodyPr/>
                    <a:lstStyle/>
                    <a:p>
                      <a:pPr algn="ctr" fontAlgn="ctr"/>
                      <a:r>
                        <a:rPr lang="en-US" sz="1100" b="1" i="0" u="none" strike="noStrike" dirty="0">
                          <a:solidFill>
                            <a:srgbClr val="FFFFFF"/>
                          </a:solidFill>
                          <a:effectLst/>
                          <a:latin typeface="Century Gothic" panose="020B0502020202020204" pitchFamily="34" charset="0"/>
                        </a:rPr>
                        <a:t>Ready</a:t>
                      </a:r>
                    </a:p>
                  </a:txBody>
                  <a:tcPr marL="7128" marR="7128" marT="7128"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595959"/>
                    </a:solidFill>
                  </a:tcPr>
                </a:tc>
                <a:tc>
                  <a:txBody>
                    <a:bodyPr/>
                    <a:lstStyle/>
                    <a:p>
                      <a:pPr algn="ctr" fontAlgn="ctr"/>
                      <a:r>
                        <a:rPr lang="en-US" sz="1100" b="1" i="0" u="none" strike="noStrike" dirty="0">
                          <a:solidFill>
                            <a:srgbClr val="FFFFFF"/>
                          </a:solidFill>
                          <a:effectLst/>
                          <a:latin typeface="Century Gothic" panose="020B0502020202020204" pitchFamily="34" charset="0"/>
                        </a:rPr>
                        <a:t>In Progress</a:t>
                      </a:r>
                    </a:p>
                  </a:txBody>
                  <a:tcPr marL="7128" marR="7128" marT="7128"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a:noFill/>
                    </a:lnT>
                    <a:lnB w="12700" cap="flat" cmpd="sng" algn="ctr">
                      <a:solidFill>
                        <a:srgbClr val="BFBFBF"/>
                      </a:solidFill>
                      <a:prstDash val="solid"/>
                      <a:round/>
                      <a:headEnd type="none" w="med" len="med"/>
                      <a:tailEnd type="none" w="med" len="med"/>
                    </a:lnB>
                    <a:solidFill>
                      <a:srgbClr val="595959"/>
                    </a:solidFill>
                  </a:tcPr>
                </a:tc>
                <a:tc>
                  <a:txBody>
                    <a:bodyPr/>
                    <a:lstStyle/>
                    <a:p>
                      <a:pPr algn="ctr" fontAlgn="ctr"/>
                      <a:r>
                        <a:rPr lang="en-US" sz="1100" b="1" i="0" u="none" strike="noStrike" dirty="0">
                          <a:solidFill>
                            <a:srgbClr val="FFFFFF"/>
                          </a:solidFill>
                          <a:effectLst/>
                          <a:latin typeface="Century Gothic" panose="020B0502020202020204" pitchFamily="34" charset="0"/>
                        </a:rPr>
                        <a:t>In Review</a:t>
                      </a:r>
                    </a:p>
                  </a:txBody>
                  <a:tcPr marL="7128" marR="7128" marT="7128"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a:noFill/>
                    </a:lnT>
                    <a:lnB w="12700" cap="flat" cmpd="sng" algn="ctr">
                      <a:solidFill>
                        <a:srgbClr val="BFBFBF"/>
                      </a:solidFill>
                      <a:prstDash val="solid"/>
                      <a:round/>
                      <a:headEnd type="none" w="med" len="med"/>
                      <a:tailEnd type="none" w="med" len="med"/>
                    </a:lnB>
                    <a:solidFill>
                      <a:srgbClr val="595959"/>
                    </a:solidFill>
                  </a:tcPr>
                </a:tc>
                <a:tc>
                  <a:txBody>
                    <a:bodyPr/>
                    <a:lstStyle/>
                    <a:p>
                      <a:pPr algn="ctr" fontAlgn="ctr"/>
                      <a:r>
                        <a:rPr lang="en-US" sz="1100" b="1" i="0" u="none" strike="noStrike" dirty="0">
                          <a:solidFill>
                            <a:srgbClr val="FFFFFF"/>
                          </a:solidFill>
                          <a:effectLst/>
                          <a:latin typeface="Century Gothic" panose="020B0502020202020204" pitchFamily="34" charset="0"/>
                        </a:rPr>
                        <a:t>Done</a:t>
                      </a:r>
                    </a:p>
                  </a:txBody>
                  <a:tcPr marL="7128" marR="7128" marT="7128"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a:noFill/>
                    </a:lnT>
                    <a:lnB w="12700" cap="flat" cmpd="sng" algn="ctr">
                      <a:solidFill>
                        <a:srgbClr val="BFBFBF"/>
                      </a:solidFill>
                      <a:prstDash val="solid"/>
                      <a:round/>
                      <a:headEnd type="none" w="med" len="med"/>
                      <a:tailEnd type="none" w="med" len="med"/>
                    </a:lnB>
                    <a:solidFill>
                      <a:srgbClr val="595959"/>
                    </a:solidFill>
                  </a:tcPr>
                </a:tc>
                <a:tc>
                  <a:txBody>
                    <a:bodyPr/>
                    <a:lstStyle/>
                    <a:p>
                      <a:pPr algn="ctr" fontAlgn="ctr"/>
                      <a:r>
                        <a:rPr lang="en-US" sz="1100" b="1" i="0" u="none" strike="noStrike" dirty="0">
                          <a:solidFill>
                            <a:srgbClr val="FFFFFF"/>
                          </a:solidFill>
                          <a:effectLst/>
                          <a:latin typeface="Century Gothic" panose="020B0502020202020204" pitchFamily="34" charset="0"/>
                        </a:rPr>
                        <a:t>Blocked</a:t>
                      </a:r>
                    </a:p>
                  </a:txBody>
                  <a:tcPr marL="7128" marR="7128" marT="7128"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595959"/>
                    </a:solidFill>
                  </a:tcPr>
                </a:tc>
                <a:extLst>
                  <a:ext uri="{0D108BD9-81ED-4DB2-BD59-A6C34878D82A}">
                    <a16:rowId xmlns:a16="http://schemas.microsoft.com/office/drawing/2014/main" val="223592724"/>
                  </a:ext>
                </a:extLst>
              </a:tr>
              <a:tr h="1126980">
                <a:tc>
                  <a:txBody>
                    <a:bodyPr/>
                    <a:lstStyle/>
                    <a:p>
                      <a:pPr algn="l" fontAlgn="ctr"/>
                      <a:r>
                        <a:rPr lang="en-US" sz="900" b="0" i="0" u="none" strike="noStrike">
                          <a:solidFill>
                            <a:srgbClr val="000000"/>
                          </a:solidFill>
                          <a:effectLst/>
                          <a:latin typeface="Century Gothic" panose="020B0502020202020204" pitchFamily="34" charset="0"/>
                        </a:rPr>
                        <a:t>User Story:</a:t>
                      </a:r>
                      <a:br>
                        <a:rPr lang="en-US" sz="900" b="0" i="0" u="none" strike="noStrike">
                          <a:solidFill>
                            <a:srgbClr val="000000"/>
                          </a:solidFill>
                          <a:effectLst/>
                          <a:latin typeface="Century Gothic" panose="020B0502020202020204" pitchFamily="34" charset="0"/>
                        </a:rPr>
                      </a:br>
                      <a:r>
                        <a:rPr lang="en-US" sz="900" b="0" i="0" u="none" strike="noStrike">
                          <a:solidFill>
                            <a:srgbClr val="000000"/>
                          </a:solidFill>
                          <a:effectLst/>
                          <a:latin typeface="Century Gothic" panose="020B0502020202020204" pitchFamily="34" charset="0"/>
                        </a:rPr>
                        <a:t>Priority:</a:t>
                      </a:r>
                      <a:br>
                        <a:rPr lang="en-US" sz="900" b="0" i="0" u="none" strike="noStrike">
                          <a:solidFill>
                            <a:srgbClr val="000000"/>
                          </a:solidFill>
                          <a:effectLst/>
                          <a:latin typeface="Century Gothic" panose="020B0502020202020204" pitchFamily="34" charset="0"/>
                        </a:rPr>
                      </a:br>
                      <a:r>
                        <a:rPr lang="en-US" sz="900" b="0" i="0" u="none" strike="noStrike">
                          <a:solidFill>
                            <a:srgbClr val="000000"/>
                          </a:solidFill>
                          <a:effectLst/>
                          <a:latin typeface="Century Gothic" panose="020B0502020202020204" pitchFamily="34" charset="0"/>
                        </a:rPr>
                        <a:t>Assigned To:</a:t>
                      </a:r>
                      <a:br>
                        <a:rPr lang="en-US" sz="900" b="0" i="0" u="none" strike="noStrike">
                          <a:solidFill>
                            <a:srgbClr val="000000"/>
                          </a:solidFill>
                          <a:effectLst/>
                          <a:latin typeface="Century Gothic" panose="020B0502020202020204" pitchFamily="34" charset="0"/>
                        </a:rPr>
                      </a:br>
                      <a:r>
                        <a:rPr lang="en-US" sz="900" b="0" i="0" u="none" strike="noStrike">
                          <a:solidFill>
                            <a:srgbClr val="000000"/>
                          </a:solidFill>
                          <a:effectLst/>
                          <a:latin typeface="Century Gothic" panose="020B0502020202020204" pitchFamily="34" charset="0"/>
                        </a:rPr>
                        <a:t>Start Date:</a:t>
                      </a:r>
                      <a:br>
                        <a:rPr lang="en-US" sz="900" b="0" i="0" u="none" strike="noStrike">
                          <a:solidFill>
                            <a:srgbClr val="000000"/>
                          </a:solidFill>
                          <a:effectLst/>
                          <a:latin typeface="Century Gothic" panose="020B0502020202020204" pitchFamily="34" charset="0"/>
                        </a:rPr>
                      </a:br>
                      <a:r>
                        <a:rPr lang="en-US" sz="900" b="0" i="0" u="none" strike="noStrike">
                          <a:solidFill>
                            <a:srgbClr val="000000"/>
                          </a:solidFill>
                          <a:effectLst/>
                          <a:latin typeface="Century Gothic" panose="020B0502020202020204" pitchFamily="34" charset="0"/>
                        </a:rPr>
                        <a:t>Due Date:</a:t>
                      </a:r>
                    </a:p>
                  </a:txBody>
                  <a:tcPr marL="85535" marR="7128" marT="7128"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dirty="0">
                          <a:solidFill>
                            <a:srgbClr val="000000"/>
                          </a:solidFill>
                          <a:effectLst/>
                          <a:latin typeface="Century Gothic" panose="020B0502020202020204" pitchFamily="34" charset="0"/>
                        </a:rPr>
                        <a:t>User Story:</a:t>
                      </a:r>
                      <a:br>
                        <a:rPr lang="en-US" sz="900" b="0" i="0" u="none" strike="noStrike" dirty="0">
                          <a:solidFill>
                            <a:srgbClr val="000000"/>
                          </a:solidFill>
                          <a:effectLst/>
                          <a:latin typeface="Century Gothic" panose="020B0502020202020204" pitchFamily="34" charset="0"/>
                        </a:rPr>
                      </a:br>
                      <a:r>
                        <a:rPr lang="en-US" sz="900" b="0" i="0" u="none" strike="noStrike" dirty="0">
                          <a:solidFill>
                            <a:srgbClr val="000000"/>
                          </a:solidFill>
                          <a:effectLst/>
                          <a:latin typeface="Century Gothic" panose="020B0502020202020204" pitchFamily="34" charset="0"/>
                        </a:rPr>
                        <a:t>Priority:</a:t>
                      </a:r>
                      <a:br>
                        <a:rPr lang="en-US" sz="900" b="0" i="0" u="none" strike="noStrike" dirty="0">
                          <a:solidFill>
                            <a:srgbClr val="000000"/>
                          </a:solidFill>
                          <a:effectLst/>
                          <a:latin typeface="Century Gothic" panose="020B0502020202020204" pitchFamily="34" charset="0"/>
                        </a:rPr>
                      </a:br>
                      <a:r>
                        <a:rPr lang="en-US" sz="900" b="0" i="0" u="none" strike="noStrike" dirty="0">
                          <a:solidFill>
                            <a:srgbClr val="000000"/>
                          </a:solidFill>
                          <a:effectLst/>
                          <a:latin typeface="Century Gothic" panose="020B0502020202020204" pitchFamily="34" charset="0"/>
                        </a:rPr>
                        <a:t>Assigned To:</a:t>
                      </a:r>
                      <a:br>
                        <a:rPr lang="en-US" sz="900" b="0" i="0" u="none" strike="noStrike" dirty="0">
                          <a:solidFill>
                            <a:srgbClr val="000000"/>
                          </a:solidFill>
                          <a:effectLst/>
                          <a:latin typeface="Century Gothic" panose="020B0502020202020204" pitchFamily="34" charset="0"/>
                        </a:rPr>
                      </a:br>
                      <a:r>
                        <a:rPr lang="en-US" sz="900" b="0" i="0" u="none" strike="noStrike" dirty="0">
                          <a:solidFill>
                            <a:srgbClr val="000000"/>
                          </a:solidFill>
                          <a:effectLst/>
                          <a:latin typeface="Century Gothic" panose="020B0502020202020204" pitchFamily="34" charset="0"/>
                        </a:rPr>
                        <a:t>Start Date:</a:t>
                      </a:r>
                      <a:br>
                        <a:rPr lang="en-US" sz="900" b="0" i="0" u="none" strike="noStrike" dirty="0">
                          <a:solidFill>
                            <a:srgbClr val="000000"/>
                          </a:solidFill>
                          <a:effectLst/>
                          <a:latin typeface="Century Gothic" panose="020B0502020202020204" pitchFamily="34" charset="0"/>
                        </a:rPr>
                      </a:br>
                      <a:r>
                        <a:rPr lang="en-US" sz="900" b="0" i="0" u="none" strike="noStrike" dirty="0">
                          <a:solidFill>
                            <a:srgbClr val="000000"/>
                          </a:solidFill>
                          <a:effectLst/>
                          <a:latin typeface="Century Gothic" panose="020B0502020202020204" pitchFamily="34" charset="0"/>
                        </a:rPr>
                        <a:t>Due Date:</a:t>
                      </a:r>
                    </a:p>
                  </a:txBody>
                  <a:tcPr marL="85535" marR="7128" marT="7128"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E2EFDA"/>
                    </a:solidFill>
                  </a:tcPr>
                </a:tc>
                <a:tc>
                  <a:txBody>
                    <a:bodyPr/>
                    <a:lstStyle/>
                    <a:p>
                      <a:pPr algn="l" fontAlgn="ctr"/>
                      <a:r>
                        <a:rPr lang="en-US" sz="900" b="0" i="0" u="none" strike="noStrike">
                          <a:solidFill>
                            <a:srgbClr val="000000"/>
                          </a:solidFill>
                          <a:effectLst/>
                          <a:latin typeface="Century Gothic" panose="020B0502020202020204" pitchFamily="34" charset="0"/>
                        </a:rPr>
                        <a:t>User Story:</a:t>
                      </a:r>
                      <a:br>
                        <a:rPr lang="en-US" sz="900" b="0" i="0" u="none" strike="noStrike">
                          <a:solidFill>
                            <a:srgbClr val="000000"/>
                          </a:solidFill>
                          <a:effectLst/>
                          <a:latin typeface="Century Gothic" panose="020B0502020202020204" pitchFamily="34" charset="0"/>
                        </a:rPr>
                      </a:br>
                      <a:r>
                        <a:rPr lang="en-US" sz="900" b="0" i="0" u="none" strike="noStrike">
                          <a:solidFill>
                            <a:srgbClr val="000000"/>
                          </a:solidFill>
                          <a:effectLst/>
                          <a:latin typeface="Century Gothic" panose="020B0502020202020204" pitchFamily="34" charset="0"/>
                        </a:rPr>
                        <a:t>Priority:</a:t>
                      </a:r>
                      <a:br>
                        <a:rPr lang="en-US" sz="900" b="0" i="0" u="none" strike="noStrike">
                          <a:solidFill>
                            <a:srgbClr val="000000"/>
                          </a:solidFill>
                          <a:effectLst/>
                          <a:latin typeface="Century Gothic" panose="020B0502020202020204" pitchFamily="34" charset="0"/>
                        </a:rPr>
                      </a:br>
                      <a:r>
                        <a:rPr lang="en-US" sz="900" b="0" i="0" u="none" strike="noStrike">
                          <a:solidFill>
                            <a:srgbClr val="000000"/>
                          </a:solidFill>
                          <a:effectLst/>
                          <a:latin typeface="Century Gothic" panose="020B0502020202020204" pitchFamily="34" charset="0"/>
                        </a:rPr>
                        <a:t>Assigned To:</a:t>
                      </a:r>
                      <a:br>
                        <a:rPr lang="en-US" sz="900" b="0" i="0" u="none" strike="noStrike">
                          <a:solidFill>
                            <a:srgbClr val="000000"/>
                          </a:solidFill>
                          <a:effectLst/>
                          <a:latin typeface="Century Gothic" panose="020B0502020202020204" pitchFamily="34" charset="0"/>
                        </a:rPr>
                      </a:br>
                      <a:r>
                        <a:rPr lang="en-US" sz="900" b="0" i="0" u="none" strike="noStrike">
                          <a:solidFill>
                            <a:srgbClr val="000000"/>
                          </a:solidFill>
                          <a:effectLst/>
                          <a:latin typeface="Century Gothic" panose="020B0502020202020204" pitchFamily="34" charset="0"/>
                        </a:rPr>
                        <a:t>Start Date:</a:t>
                      </a:r>
                      <a:br>
                        <a:rPr lang="en-US" sz="900" b="0" i="0" u="none" strike="noStrike">
                          <a:solidFill>
                            <a:srgbClr val="000000"/>
                          </a:solidFill>
                          <a:effectLst/>
                          <a:latin typeface="Century Gothic" panose="020B0502020202020204" pitchFamily="34" charset="0"/>
                        </a:rPr>
                      </a:br>
                      <a:r>
                        <a:rPr lang="en-US" sz="900" b="0" i="0" u="none" strike="noStrike">
                          <a:solidFill>
                            <a:srgbClr val="000000"/>
                          </a:solidFill>
                          <a:effectLst/>
                          <a:latin typeface="Century Gothic" panose="020B0502020202020204" pitchFamily="34" charset="0"/>
                        </a:rPr>
                        <a:t>Due Date:</a:t>
                      </a:r>
                    </a:p>
                  </a:txBody>
                  <a:tcPr marL="85535" marR="7128" marT="7128"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User Story:</a:t>
                      </a:r>
                      <a:br>
                        <a:rPr lang="en-US" sz="900" b="0" i="0" u="none" strike="noStrike">
                          <a:solidFill>
                            <a:srgbClr val="000000"/>
                          </a:solidFill>
                          <a:effectLst/>
                          <a:latin typeface="Century Gothic" panose="020B0502020202020204" pitchFamily="34" charset="0"/>
                        </a:rPr>
                      </a:br>
                      <a:r>
                        <a:rPr lang="en-US" sz="900" b="0" i="0" u="none" strike="noStrike">
                          <a:solidFill>
                            <a:srgbClr val="000000"/>
                          </a:solidFill>
                          <a:effectLst/>
                          <a:latin typeface="Century Gothic" panose="020B0502020202020204" pitchFamily="34" charset="0"/>
                        </a:rPr>
                        <a:t>Priority:</a:t>
                      </a:r>
                      <a:br>
                        <a:rPr lang="en-US" sz="900" b="0" i="0" u="none" strike="noStrike">
                          <a:solidFill>
                            <a:srgbClr val="000000"/>
                          </a:solidFill>
                          <a:effectLst/>
                          <a:latin typeface="Century Gothic" panose="020B0502020202020204" pitchFamily="34" charset="0"/>
                        </a:rPr>
                      </a:br>
                      <a:r>
                        <a:rPr lang="en-US" sz="900" b="0" i="0" u="none" strike="noStrike">
                          <a:solidFill>
                            <a:srgbClr val="000000"/>
                          </a:solidFill>
                          <a:effectLst/>
                          <a:latin typeface="Century Gothic" panose="020B0502020202020204" pitchFamily="34" charset="0"/>
                        </a:rPr>
                        <a:t>Assigned To:</a:t>
                      </a:r>
                      <a:br>
                        <a:rPr lang="en-US" sz="900" b="0" i="0" u="none" strike="noStrike">
                          <a:solidFill>
                            <a:srgbClr val="000000"/>
                          </a:solidFill>
                          <a:effectLst/>
                          <a:latin typeface="Century Gothic" panose="020B0502020202020204" pitchFamily="34" charset="0"/>
                        </a:rPr>
                      </a:br>
                      <a:r>
                        <a:rPr lang="en-US" sz="900" b="0" i="0" u="none" strike="noStrike">
                          <a:solidFill>
                            <a:srgbClr val="000000"/>
                          </a:solidFill>
                          <a:effectLst/>
                          <a:latin typeface="Century Gothic" panose="020B0502020202020204" pitchFamily="34" charset="0"/>
                        </a:rPr>
                        <a:t>Start Date:</a:t>
                      </a:r>
                      <a:br>
                        <a:rPr lang="en-US" sz="900" b="0" i="0" u="none" strike="noStrike">
                          <a:solidFill>
                            <a:srgbClr val="000000"/>
                          </a:solidFill>
                          <a:effectLst/>
                          <a:latin typeface="Century Gothic" panose="020B0502020202020204" pitchFamily="34" charset="0"/>
                        </a:rPr>
                      </a:br>
                      <a:r>
                        <a:rPr lang="en-US" sz="900" b="0" i="0" u="none" strike="noStrike">
                          <a:solidFill>
                            <a:srgbClr val="000000"/>
                          </a:solidFill>
                          <a:effectLst/>
                          <a:latin typeface="Century Gothic" panose="020B0502020202020204" pitchFamily="34" charset="0"/>
                        </a:rPr>
                        <a:t>Due Date:</a:t>
                      </a:r>
                    </a:p>
                  </a:txBody>
                  <a:tcPr marL="85535" marR="7128" marT="7128"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User Story:</a:t>
                      </a:r>
                      <a:br>
                        <a:rPr lang="en-US" sz="900" b="0" i="0" u="none" strike="noStrike">
                          <a:solidFill>
                            <a:srgbClr val="000000"/>
                          </a:solidFill>
                          <a:effectLst/>
                          <a:latin typeface="Century Gothic" panose="020B0502020202020204" pitchFamily="34" charset="0"/>
                        </a:rPr>
                      </a:br>
                      <a:r>
                        <a:rPr lang="en-US" sz="900" b="0" i="0" u="none" strike="noStrike">
                          <a:solidFill>
                            <a:srgbClr val="000000"/>
                          </a:solidFill>
                          <a:effectLst/>
                          <a:latin typeface="Century Gothic" panose="020B0502020202020204" pitchFamily="34" charset="0"/>
                        </a:rPr>
                        <a:t>Priority:</a:t>
                      </a:r>
                      <a:br>
                        <a:rPr lang="en-US" sz="900" b="0" i="0" u="none" strike="noStrike">
                          <a:solidFill>
                            <a:srgbClr val="000000"/>
                          </a:solidFill>
                          <a:effectLst/>
                          <a:latin typeface="Century Gothic" panose="020B0502020202020204" pitchFamily="34" charset="0"/>
                        </a:rPr>
                      </a:br>
                      <a:r>
                        <a:rPr lang="en-US" sz="900" b="0" i="0" u="none" strike="noStrike">
                          <a:solidFill>
                            <a:srgbClr val="000000"/>
                          </a:solidFill>
                          <a:effectLst/>
                          <a:latin typeface="Century Gothic" panose="020B0502020202020204" pitchFamily="34" charset="0"/>
                        </a:rPr>
                        <a:t>Assigned To:</a:t>
                      </a:r>
                      <a:br>
                        <a:rPr lang="en-US" sz="900" b="0" i="0" u="none" strike="noStrike">
                          <a:solidFill>
                            <a:srgbClr val="000000"/>
                          </a:solidFill>
                          <a:effectLst/>
                          <a:latin typeface="Century Gothic" panose="020B0502020202020204" pitchFamily="34" charset="0"/>
                        </a:rPr>
                      </a:br>
                      <a:r>
                        <a:rPr lang="en-US" sz="900" b="0" i="0" u="none" strike="noStrike">
                          <a:solidFill>
                            <a:srgbClr val="000000"/>
                          </a:solidFill>
                          <a:effectLst/>
                          <a:latin typeface="Century Gothic" panose="020B0502020202020204" pitchFamily="34" charset="0"/>
                        </a:rPr>
                        <a:t>Start Date:</a:t>
                      </a:r>
                      <a:br>
                        <a:rPr lang="en-US" sz="900" b="0" i="0" u="none" strike="noStrike">
                          <a:solidFill>
                            <a:srgbClr val="000000"/>
                          </a:solidFill>
                          <a:effectLst/>
                          <a:latin typeface="Century Gothic" panose="020B0502020202020204" pitchFamily="34" charset="0"/>
                        </a:rPr>
                      </a:br>
                      <a:r>
                        <a:rPr lang="en-US" sz="900" b="0" i="0" u="none" strike="noStrike">
                          <a:solidFill>
                            <a:srgbClr val="000000"/>
                          </a:solidFill>
                          <a:effectLst/>
                          <a:latin typeface="Century Gothic" panose="020B0502020202020204" pitchFamily="34" charset="0"/>
                        </a:rPr>
                        <a:t>Due Date:</a:t>
                      </a:r>
                    </a:p>
                  </a:txBody>
                  <a:tcPr marL="85535" marR="7128" marT="7128"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User Story:</a:t>
                      </a:r>
                      <a:br>
                        <a:rPr lang="en-US" sz="900" b="0" i="0" u="none" strike="noStrike">
                          <a:solidFill>
                            <a:srgbClr val="000000"/>
                          </a:solidFill>
                          <a:effectLst/>
                          <a:latin typeface="Century Gothic" panose="020B0502020202020204" pitchFamily="34" charset="0"/>
                        </a:rPr>
                      </a:br>
                      <a:r>
                        <a:rPr lang="en-US" sz="900" b="0" i="0" u="none" strike="noStrike">
                          <a:solidFill>
                            <a:srgbClr val="000000"/>
                          </a:solidFill>
                          <a:effectLst/>
                          <a:latin typeface="Century Gothic" panose="020B0502020202020204" pitchFamily="34" charset="0"/>
                        </a:rPr>
                        <a:t>Priority:</a:t>
                      </a:r>
                      <a:br>
                        <a:rPr lang="en-US" sz="900" b="0" i="0" u="none" strike="noStrike">
                          <a:solidFill>
                            <a:srgbClr val="000000"/>
                          </a:solidFill>
                          <a:effectLst/>
                          <a:latin typeface="Century Gothic" panose="020B0502020202020204" pitchFamily="34" charset="0"/>
                        </a:rPr>
                      </a:br>
                      <a:r>
                        <a:rPr lang="en-US" sz="900" b="0" i="0" u="none" strike="noStrike">
                          <a:solidFill>
                            <a:srgbClr val="000000"/>
                          </a:solidFill>
                          <a:effectLst/>
                          <a:latin typeface="Century Gothic" panose="020B0502020202020204" pitchFamily="34" charset="0"/>
                        </a:rPr>
                        <a:t>Assigned To:</a:t>
                      </a:r>
                      <a:br>
                        <a:rPr lang="en-US" sz="900" b="0" i="0" u="none" strike="noStrike">
                          <a:solidFill>
                            <a:srgbClr val="000000"/>
                          </a:solidFill>
                          <a:effectLst/>
                          <a:latin typeface="Century Gothic" panose="020B0502020202020204" pitchFamily="34" charset="0"/>
                        </a:rPr>
                      </a:br>
                      <a:r>
                        <a:rPr lang="en-US" sz="900" b="0" i="0" u="none" strike="noStrike">
                          <a:solidFill>
                            <a:srgbClr val="000000"/>
                          </a:solidFill>
                          <a:effectLst/>
                          <a:latin typeface="Century Gothic" panose="020B0502020202020204" pitchFamily="34" charset="0"/>
                        </a:rPr>
                        <a:t>Start Date:</a:t>
                      </a:r>
                      <a:br>
                        <a:rPr lang="en-US" sz="900" b="0" i="0" u="none" strike="noStrike">
                          <a:solidFill>
                            <a:srgbClr val="000000"/>
                          </a:solidFill>
                          <a:effectLst/>
                          <a:latin typeface="Century Gothic" panose="020B0502020202020204" pitchFamily="34" charset="0"/>
                        </a:rPr>
                      </a:br>
                      <a:r>
                        <a:rPr lang="en-US" sz="900" b="0" i="0" u="none" strike="noStrike">
                          <a:solidFill>
                            <a:srgbClr val="000000"/>
                          </a:solidFill>
                          <a:effectLst/>
                          <a:latin typeface="Century Gothic" panose="020B0502020202020204" pitchFamily="34" charset="0"/>
                        </a:rPr>
                        <a:t>Due Date:</a:t>
                      </a:r>
                    </a:p>
                  </a:txBody>
                  <a:tcPr marL="85535" marR="7128" marT="7128"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1907274371"/>
                  </a:ext>
                </a:extLst>
              </a:tr>
              <a:tr h="1126980">
                <a:tc>
                  <a:txBody>
                    <a:bodyPr/>
                    <a:lstStyle/>
                    <a:p>
                      <a:pPr algn="l" fontAlgn="ctr"/>
                      <a:r>
                        <a:rPr lang="en-US" sz="900" b="0" i="0" u="none" strike="noStrike">
                          <a:solidFill>
                            <a:srgbClr val="000000"/>
                          </a:solidFill>
                          <a:effectLst/>
                          <a:latin typeface="Century Gothic" panose="020B0502020202020204" pitchFamily="34" charset="0"/>
                        </a:rPr>
                        <a:t>User Story:</a:t>
                      </a:r>
                      <a:br>
                        <a:rPr lang="en-US" sz="900" b="0" i="0" u="none" strike="noStrike">
                          <a:solidFill>
                            <a:srgbClr val="000000"/>
                          </a:solidFill>
                          <a:effectLst/>
                          <a:latin typeface="Century Gothic" panose="020B0502020202020204" pitchFamily="34" charset="0"/>
                        </a:rPr>
                      </a:br>
                      <a:r>
                        <a:rPr lang="en-US" sz="900" b="0" i="0" u="none" strike="noStrike">
                          <a:solidFill>
                            <a:srgbClr val="000000"/>
                          </a:solidFill>
                          <a:effectLst/>
                          <a:latin typeface="Century Gothic" panose="020B0502020202020204" pitchFamily="34" charset="0"/>
                        </a:rPr>
                        <a:t>Priority:</a:t>
                      </a:r>
                      <a:br>
                        <a:rPr lang="en-US" sz="900" b="0" i="0" u="none" strike="noStrike">
                          <a:solidFill>
                            <a:srgbClr val="000000"/>
                          </a:solidFill>
                          <a:effectLst/>
                          <a:latin typeface="Century Gothic" panose="020B0502020202020204" pitchFamily="34" charset="0"/>
                        </a:rPr>
                      </a:br>
                      <a:r>
                        <a:rPr lang="en-US" sz="900" b="0" i="0" u="none" strike="noStrike">
                          <a:solidFill>
                            <a:srgbClr val="000000"/>
                          </a:solidFill>
                          <a:effectLst/>
                          <a:latin typeface="Century Gothic" panose="020B0502020202020204" pitchFamily="34" charset="0"/>
                        </a:rPr>
                        <a:t>Assigned To:</a:t>
                      </a:r>
                      <a:br>
                        <a:rPr lang="en-US" sz="900" b="0" i="0" u="none" strike="noStrike">
                          <a:solidFill>
                            <a:srgbClr val="000000"/>
                          </a:solidFill>
                          <a:effectLst/>
                          <a:latin typeface="Century Gothic" panose="020B0502020202020204" pitchFamily="34" charset="0"/>
                        </a:rPr>
                      </a:br>
                      <a:r>
                        <a:rPr lang="en-US" sz="900" b="0" i="0" u="none" strike="noStrike">
                          <a:solidFill>
                            <a:srgbClr val="000000"/>
                          </a:solidFill>
                          <a:effectLst/>
                          <a:latin typeface="Century Gothic" panose="020B0502020202020204" pitchFamily="34" charset="0"/>
                        </a:rPr>
                        <a:t>Start Date:</a:t>
                      </a:r>
                      <a:br>
                        <a:rPr lang="en-US" sz="900" b="0" i="0" u="none" strike="noStrike">
                          <a:solidFill>
                            <a:srgbClr val="000000"/>
                          </a:solidFill>
                          <a:effectLst/>
                          <a:latin typeface="Century Gothic" panose="020B0502020202020204" pitchFamily="34" charset="0"/>
                        </a:rPr>
                      </a:br>
                      <a:r>
                        <a:rPr lang="en-US" sz="900" b="0" i="0" u="none" strike="noStrike">
                          <a:solidFill>
                            <a:srgbClr val="000000"/>
                          </a:solidFill>
                          <a:effectLst/>
                          <a:latin typeface="Century Gothic" panose="020B0502020202020204" pitchFamily="34" charset="0"/>
                        </a:rPr>
                        <a:t>Due Date:</a:t>
                      </a:r>
                    </a:p>
                  </a:txBody>
                  <a:tcPr marL="85535" marR="7128" marT="7128"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dirty="0">
                          <a:solidFill>
                            <a:srgbClr val="000000"/>
                          </a:solidFill>
                          <a:effectLst/>
                          <a:latin typeface="Century Gothic" panose="020B0502020202020204" pitchFamily="34" charset="0"/>
                        </a:rPr>
                        <a:t>User Story:</a:t>
                      </a:r>
                      <a:br>
                        <a:rPr lang="en-US" sz="900" b="0" i="0" u="none" strike="noStrike" dirty="0">
                          <a:solidFill>
                            <a:srgbClr val="000000"/>
                          </a:solidFill>
                          <a:effectLst/>
                          <a:latin typeface="Century Gothic" panose="020B0502020202020204" pitchFamily="34" charset="0"/>
                        </a:rPr>
                      </a:br>
                      <a:r>
                        <a:rPr lang="en-US" sz="900" b="0" i="0" u="none" strike="noStrike" dirty="0">
                          <a:solidFill>
                            <a:srgbClr val="000000"/>
                          </a:solidFill>
                          <a:effectLst/>
                          <a:latin typeface="Century Gothic" panose="020B0502020202020204" pitchFamily="34" charset="0"/>
                        </a:rPr>
                        <a:t>Priority:</a:t>
                      </a:r>
                      <a:br>
                        <a:rPr lang="en-US" sz="900" b="0" i="0" u="none" strike="noStrike" dirty="0">
                          <a:solidFill>
                            <a:srgbClr val="000000"/>
                          </a:solidFill>
                          <a:effectLst/>
                          <a:latin typeface="Century Gothic" panose="020B0502020202020204" pitchFamily="34" charset="0"/>
                        </a:rPr>
                      </a:br>
                      <a:r>
                        <a:rPr lang="en-US" sz="900" b="0" i="0" u="none" strike="noStrike" dirty="0">
                          <a:solidFill>
                            <a:srgbClr val="000000"/>
                          </a:solidFill>
                          <a:effectLst/>
                          <a:latin typeface="Century Gothic" panose="020B0502020202020204" pitchFamily="34" charset="0"/>
                        </a:rPr>
                        <a:t>Assigned To:</a:t>
                      </a:r>
                      <a:br>
                        <a:rPr lang="en-US" sz="900" b="0" i="0" u="none" strike="noStrike" dirty="0">
                          <a:solidFill>
                            <a:srgbClr val="000000"/>
                          </a:solidFill>
                          <a:effectLst/>
                          <a:latin typeface="Century Gothic" panose="020B0502020202020204" pitchFamily="34" charset="0"/>
                        </a:rPr>
                      </a:br>
                      <a:r>
                        <a:rPr lang="en-US" sz="900" b="0" i="0" u="none" strike="noStrike" dirty="0">
                          <a:solidFill>
                            <a:srgbClr val="000000"/>
                          </a:solidFill>
                          <a:effectLst/>
                          <a:latin typeface="Century Gothic" panose="020B0502020202020204" pitchFamily="34" charset="0"/>
                        </a:rPr>
                        <a:t>Start Date:</a:t>
                      </a:r>
                      <a:br>
                        <a:rPr lang="en-US" sz="900" b="0" i="0" u="none" strike="noStrike" dirty="0">
                          <a:solidFill>
                            <a:srgbClr val="000000"/>
                          </a:solidFill>
                          <a:effectLst/>
                          <a:latin typeface="Century Gothic" panose="020B0502020202020204" pitchFamily="34" charset="0"/>
                        </a:rPr>
                      </a:br>
                      <a:r>
                        <a:rPr lang="en-US" sz="900" b="0" i="0" u="none" strike="noStrike" dirty="0">
                          <a:solidFill>
                            <a:srgbClr val="000000"/>
                          </a:solidFill>
                          <a:effectLst/>
                          <a:latin typeface="Century Gothic" panose="020B0502020202020204" pitchFamily="34" charset="0"/>
                        </a:rPr>
                        <a:t>Due Date:</a:t>
                      </a:r>
                    </a:p>
                  </a:txBody>
                  <a:tcPr marL="85535" marR="7128" marT="7128"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CE4D6"/>
                    </a:solidFill>
                  </a:tcPr>
                </a:tc>
                <a:tc>
                  <a:txBody>
                    <a:bodyPr/>
                    <a:lstStyle/>
                    <a:p>
                      <a:pPr algn="l" fontAlgn="ctr"/>
                      <a:r>
                        <a:rPr lang="en-US" sz="900" b="0" i="0" u="none" strike="noStrike">
                          <a:solidFill>
                            <a:srgbClr val="000000"/>
                          </a:solidFill>
                          <a:effectLst/>
                          <a:latin typeface="Century Gothic" panose="020B0502020202020204" pitchFamily="34" charset="0"/>
                        </a:rPr>
                        <a:t>User Story:</a:t>
                      </a:r>
                      <a:br>
                        <a:rPr lang="en-US" sz="900" b="0" i="0" u="none" strike="noStrike">
                          <a:solidFill>
                            <a:srgbClr val="000000"/>
                          </a:solidFill>
                          <a:effectLst/>
                          <a:latin typeface="Century Gothic" panose="020B0502020202020204" pitchFamily="34" charset="0"/>
                        </a:rPr>
                      </a:br>
                      <a:r>
                        <a:rPr lang="en-US" sz="900" b="0" i="0" u="none" strike="noStrike">
                          <a:solidFill>
                            <a:srgbClr val="000000"/>
                          </a:solidFill>
                          <a:effectLst/>
                          <a:latin typeface="Century Gothic" panose="020B0502020202020204" pitchFamily="34" charset="0"/>
                        </a:rPr>
                        <a:t>Priority:</a:t>
                      </a:r>
                      <a:br>
                        <a:rPr lang="en-US" sz="900" b="0" i="0" u="none" strike="noStrike">
                          <a:solidFill>
                            <a:srgbClr val="000000"/>
                          </a:solidFill>
                          <a:effectLst/>
                          <a:latin typeface="Century Gothic" panose="020B0502020202020204" pitchFamily="34" charset="0"/>
                        </a:rPr>
                      </a:br>
                      <a:r>
                        <a:rPr lang="en-US" sz="900" b="0" i="0" u="none" strike="noStrike">
                          <a:solidFill>
                            <a:srgbClr val="000000"/>
                          </a:solidFill>
                          <a:effectLst/>
                          <a:latin typeface="Century Gothic" panose="020B0502020202020204" pitchFamily="34" charset="0"/>
                        </a:rPr>
                        <a:t>Assigned To:</a:t>
                      </a:r>
                      <a:br>
                        <a:rPr lang="en-US" sz="900" b="0" i="0" u="none" strike="noStrike">
                          <a:solidFill>
                            <a:srgbClr val="000000"/>
                          </a:solidFill>
                          <a:effectLst/>
                          <a:latin typeface="Century Gothic" panose="020B0502020202020204" pitchFamily="34" charset="0"/>
                        </a:rPr>
                      </a:br>
                      <a:r>
                        <a:rPr lang="en-US" sz="900" b="0" i="0" u="none" strike="noStrike">
                          <a:solidFill>
                            <a:srgbClr val="000000"/>
                          </a:solidFill>
                          <a:effectLst/>
                          <a:latin typeface="Century Gothic" panose="020B0502020202020204" pitchFamily="34" charset="0"/>
                        </a:rPr>
                        <a:t>Start Date:</a:t>
                      </a:r>
                      <a:br>
                        <a:rPr lang="en-US" sz="900" b="0" i="0" u="none" strike="noStrike">
                          <a:solidFill>
                            <a:srgbClr val="000000"/>
                          </a:solidFill>
                          <a:effectLst/>
                          <a:latin typeface="Century Gothic" panose="020B0502020202020204" pitchFamily="34" charset="0"/>
                        </a:rPr>
                      </a:br>
                      <a:r>
                        <a:rPr lang="en-US" sz="900" b="0" i="0" u="none" strike="noStrike">
                          <a:solidFill>
                            <a:srgbClr val="000000"/>
                          </a:solidFill>
                          <a:effectLst/>
                          <a:latin typeface="Century Gothic" panose="020B0502020202020204" pitchFamily="34" charset="0"/>
                        </a:rPr>
                        <a:t>Due Date:</a:t>
                      </a:r>
                    </a:p>
                  </a:txBody>
                  <a:tcPr marL="85535" marR="7128" marT="7128"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User Story:</a:t>
                      </a:r>
                      <a:br>
                        <a:rPr lang="en-US" sz="900" b="0" i="0" u="none" strike="noStrike">
                          <a:solidFill>
                            <a:srgbClr val="000000"/>
                          </a:solidFill>
                          <a:effectLst/>
                          <a:latin typeface="Century Gothic" panose="020B0502020202020204" pitchFamily="34" charset="0"/>
                        </a:rPr>
                      </a:br>
                      <a:r>
                        <a:rPr lang="en-US" sz="900" b="0" i="0" u="none" strike="noStrike">
                          <a:solidFill>
                            <a:srgbClr val="000000"/>
                          </a:solidFill>
                          <a:effectLst/>
                          <a:latin typeface="Century Gothic" panose="020B0502020202020204" pitchFamily="34" charset="0"/>
                        </a:rPr>
                        <a:t>Priority:</a:t>
                      </a:r>
                      <a:br>
                        <a:rPr lang="en-US" sz="900" b="0" i="0" u="none" strike="noStrike">
                          <a:solidFill>
                            <a:srgbClr val="000000"/>
                          </a:solidFill>
                          <a:effectLst/>
                          <a:latin typeface="Century Gothic" panose="020B0502020202020204" pitchFamily="34" charset="0"/>
                        </a:rPr>
                      </a:br>
                      <a:r>
                        <a:rPr lang="en-US" sz="900" b="0" i="0" u="none" strike="noStrike">
                          <a:solidFill>
                            <a:srgbClr val="000000"/>
                          </a:solidFill>
                          <a:effectLst/>
                          <a:latin typeface="Century Gothic" panose="020B0502020202020204" pitchFamily="34" charset="0"/>
                        </a:rPr>
                        <a:t>Assigned To:</a:t>
                      </a:r>
                      <a:br>
                        <a:rPr lang="en-US" sz="900" b="0" i="0" u="none" strike="noStrike">
                          <a:solidFill>
                            <a:srgbClr val="000000"/>
                          </a:solidFill>
                          <a:effectLst/>
                          <a:latin typeface="Century Gothic" panose="020B0502020202020204" pitchFamily="34" charset="0"/>
                        </a:rPr>
                      </a:br>
                      <a:r>
                        <a:rPr lang="en-US" sz="900" b="0" i="0" u="none" strike="noStrike">
                          <a:solidFill>
                            <a:srgbClr val="000000"/>
                          </a:solidFill>
                          <a:effectLst/>
                          <a:latin typeface="Century Gothic" panose="020B0502020202020204" pitchFamily="34" charset="0"/>
                        </a:rPr>
                        <a:t>Start Date:</a:t>
                      </a:r>
                      <a:br>
                        <a:rPr lang="en-US" sz="900" b="0" i="0" u="none" strike="noStrike">
                          <a:solidFill>
                            <a:srgbClr val="000000"/>
                          </a:solidFill>
                          <a:effectLst/>
                          <a:latin typeface="Century Gothic" panose="020B0502020202020204" pitchFamily="34" charset="0"/>
                        </a:rPr>
                      </a:br>
                      <a:r>
                        <a:rPr lang="en-US" sz="900" b="0" i="0" u="none" strike="noStrike">
                          <a:solidFill>
                            <a:srgbClr val="000000"/>
                          </a:solidFill>
                          <a:effectLst/>
                          <a:latin typeface="Century Gothic" panose="020B0502020202020204" pitchFamily="34" charset="0"/>
                        </a:rPr>
                        <a:t>Due Date:</a:t>
                      </a:r>
                    </a:p>
                  </a:txBody>
                  <a:tcPr marL="85535" marR="7128" marT="7128"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User Story:</a:t>
                      </a:r>
                      <a:br>
                        <a:rPr lang="en-US" sz="900" b="0" i="0" u="none" strike="noStrike">
                          <a:solidFill>
                            <a:srgbClr val="000000"/>
                          </a:solidFill>
                          <a:effectLst/>
                          <a:latin typeface="Century Gothic" panose="020B0502020202020204" pitchFamily="34" charset="0"/>
                        </a:rPr>
                      </a:br>
                      <a:r>
                        <a:rPr lang="en-US" sz="900" b="0" i="0" u="none" strike="noStrike">
                          <a:solidFill>
                            <a:srgbClr val="000000"/>
                          </a:solidFill>
                          <a:effectLst/>
                          <a:latin typeface="Century Gothic" panose="020B0502020202020204" pitchFamily="34" charset="0"/>
                        </a:rPr>
                        <a:t>Priority:</a:t>
                      </a:r>
                      <a:br>
                        <a:rPr lang="en-US" sz="900" b="0" i="0" u="none" strike="noStrike">
                          <a:solidFill>
                            <a:srgbClr val="000000"/>
                          </a:solidFill>
                          <a:effectLst/>
                          <a:latin typeface="Century Gothic" panose="020B0502020202020204" pitchFamily="34" charset="0"/>
                        </a:rPr>
                      </a:br>
                      <a:r>
                        <a:rPr lang="en-US" sz="900" b="0" i="0" u="none" strike="noStrike">
                          <a:solidFill>
                            <a:srgbClr val="000000"/>
                          </a:solidFill>
                          <a:effectLst/>
                          <a:latin typeface="Century Gothic" panose="020B0502020202020204" pitchFamily="34" charset="0"/>
                        </a:rPr>
                        <a:t>Assigned To:</a:t>
                      </a:r>
                      <a:br>
                        <a:rPr lang="en-US" sz="900" b="0" i="0" u="none" strike="noStrike">
                          <a:solidFill>
                            <a:srgbClr val="000000"/>
                          </a:solidFill>
                          <a:effectLst/>
                          <a:latin typeface="Century Gothic" panose="020B0502020202020204" pitchFamily="34" charset="0"/>
                        </a:rPr>
                      </a:br>
                      <a:r>
                        <a:rPr lang="en-US" sz="900" b="0" i="0" u="none" strike="noStrike">
                          <a:solidFill>
                            <a:srgbClr val="000000"/>
                          </a:solidFill>
                          <a:effectLst/>
                          <a:latin typeface="Century Gothic" panose="020B0502020202020204" pitchFamily="34" charset="0"/>
                        </a:rPr>
                        <a:t>Start Date:</a:t>
                      </a:r>
                      <a:br>
                        <a:rPr lang="en-US" sz="900" b="0" i="0" u="none" strike="noStrike">
                          <a:solidFill>
                            <a:srgbClr val="000000"/>
                          </a:solidFill>
                          <a:effectLst/>
                          <a:latin typeface="Century Gothic" panose="020B0502020202020204" pitchFamily="34" charset="0"/>
                        </a:rPr>
                      </a:br>
                      <a:r>
                        <a:rPr lang="en-US" sz="900" b="0" i="0" u="none" strike="noStrike">
                          <a:solidFill>
                            <a:srgbClr val="000000"/>
                          </a:solidFill>
                          <a:effectLst/>
                          <a:latin typeface="Century Gothic" panose="020B0502020202020204" pitchFamily="34" charset="0"/>
                        </a:rPr>
                        <a:t>Due Date:</a:t>
                      </a:r>
                    </a:p>
                  </a:txBody>
                  <a:tcPr marL="85535" marR="7128" marT="7128"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User Story:</a:t>
                      </a:r>
                      <a:br>
                        <a:rPr lang="en-US" sz="900" b="0" i="0" u="none" strike="noStrike">
                          <a:solidFill>
                            <a:srgbClr val="000000"/>
                          </a:solidFill>
                          <a:effectLst/>
                          <a:latin typeface="Century Gothic" panose="020B0502020202020204" pitchFamily="34" charset="0"/>
                        </a:rPr>
                      </a:br>
                      <a:r>
                        <a:rPr lang="en-US" sz="900" b="0" i="0" u="none" strike="noStrike">
                          <a:solidFill>
                            <a:srgbClr val="000000"/>
                          </a:solidFill>
                          <a:effectLst/>
                          <a:latin typeface="Century Gothic" panose="020B0502020202020204" pitchFamily="34" charset="0"/>
                        </a:rPr>
                        <a:t>Priority:</a:t>
                      </a:r>
                      <a:br>
                        <a:rPr lang="en-US" sz="900" b="0" i="0" u="none" strike="noStrike">
                          <a:solidFill>
                            <a:srgbClr val="000000"/>
                          </a:solidFill>
                          <a:effectLst/>
                          <a:latin typeface="Century Gothic" panose="020B0502020202020204" pitchFamily="34" charset="0"/>
                        </a:rPr>
                      </a:br>
                      <a:r>
                        <a:rPr lang="en-US" sz="900" b="0" i="0" u="none" strike="noStrike">
                          <a:solidFill>
                            <a:srgbClr val="000000"/>
                          </a:solidFill>
                          <a:effectLst/>
                          <a:latin typeface="Century Gothic" panose="020B0502020202020204" pitchFamily="34" charset="0"/>
                        </a:rPr>
                        <a:t>Assigned To:</a:t>
                      </a:r>
                      <a:br>
                        <a:rPr lang="en-US" sz="900" b="0" i="0" u="none" strike="noStrike">
                          <a:solidFill>
                            <a:srgbClr val="000000"/>
                          </a:solidFill>
                          <a:effectLst/>
                          <a:latin typeface="Century Gothic" panose="020B0502020202020204" pitchFamily="34" charset="0"/>
                        </a:rPr>
                      </a:br>
                      <a:r>
                        <a:rPr lang="en-US" sz="900" b="0" i="0" u="none" strike="noStrike">
                          <a:solidFill>
                            <a:srgbClr val="000000"/>
                          </a:solidFill>
                          <a:effectLst/>
                          <a:latin typeface="Century Gothic" panose="020B0502020202020204" pitchFamily="34" charset="0"/>
                        </a:rPr>
                        <a:t>Start Date:</a:t>
                      </a:r>
                      <a:br>
                        <a:rPr lang="en-US" sz="900" b="0" i="0" u="none" strike="noStrike">
                          <a:solidFill>
                            <a:srgbClr val="000000"/>
                          </a:solidFill>
                          <a:effectLst/>
                          <a:latin typeface="Century Gothic" panose="020B0502020202020204" pitchFamily="34" charset="0"/>
                        </a:rPr>
                      </a:br>
                      <a:r>
                        <a:rPr lang="en-US" sz="900" b="0" i="0" u="none" strike="noStrike">
                          <a:solidFill>
                            <a:srgbClr val="000000"/>
                          </a:solidFill>
                          <a:effectLst/>
                          <a:latin typeface="Century Gothic" panose="020B0502020202020204" pitchFamily="34" charset="0"/>
                        </a:rPr>
                        <a:t>Due Date:</a:t>
                      </a:r>
                    </a:p>
                  </a:txBody>
                  <a:tcPr marL="85535" marR="7128" marT="7128"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1093827198"/>
                  </a:ext>
                </a:extLst>
              </a:tr>
              <a:tr h="1126980">
                <a:tc>
                  <a:txBody>
                    <a:bodyPr/>
                    <a:lstStyle/>
                    <a:p>
                      <a:pPr algn="l" fontAlgn="ctr"/>
                      <a:r>
                        <a:rPr lang="en-US" sz="900" b="0" i="0" u="none" strike="noStrike">
                          <a:solidFill>
                            <a:srgbClr val="000000"/>
                          </a:solidFill>
                          <a:effectLst/>
                          <a:latin typeface="Century Gothic" panose="020B0502020202020204" pitchFamily="34" charset="0"/>
                        </a:rPr>
                        <a:t>User Story:</a:t>
                      </a:r>
                      <a:br>
                        <a:rPr lang="en-US" sz="900" b="0" i="0" u="none" strike="noStrike">
                          <a:solidFill>
                            <a:srgbClr val="000000"/>
                          </a:solidFill>
                          <a:effectLst/>
                          <a:latin typeface="Century Gothic" panose="020B0502020202020204" pitchFamily="34" charset="0"/>
                        </a:rPr>
                      </a:br>
                      <a:r>
                        <a:rPr lang="en-US" sz="900" b="0" i="0" u="none" strike="noStrike">
                          <a:solidFill>
                            <a:srgbClr val="000000"/>
                          </a:solidFill>
                          <a:effectLst/>
                          <a:latin typeface="Century Gothic" panose="020B0502020202020204" pitchFamily="34" charset="0"/>
                        </a:rPr>
                        <a:t>Priority:</a:t>
                      </a:r>
                      <a:br>
                        <a:rPr lang="en-US" sz="900" b="0" i="0" u="none" strike="noStrike">
                          <a:solidFill>
                            <a:srgbClr val="000000"/>
                          </a:solidFill>
                          <a:effectLst/>
                          <a:latin typeface="Century Gothic" panose="020B0502020202020204" pitchFamily="34" charset="0"/>
                        </a:rPr>
                      </a:br>
                      <a:r>
                        <a:rPr lang="en-US" sz="900" b="0" i="0" u="none" strike="noStrike">
                          <a:solidFill>
                            <a:srgbClr val="000000"/>
                          </a:solidFill>
                          <a:effectLst/>
                          <a:latin typeface="Century Gothic" panose="020B0502020202020204" pitchFamily="34" charset="0"/>
                        </a:rPr>
                        <a:t>Assigned To:</a:t>
                      </a:r>
                      <a:br>
                        <a:rPr lang="en-US" sz="900" b="0" i="0" u="none" strike="noStrike">
                          <a:solidFill>
                            <a:srgbClr val="000000"/>
                          </a:solidFill>
                          <a:effectLst/>
                          <a:latin typeface="Century Gothic" panose="020B0502020202020204" pitchFamily="34" charset="0"/>
                        </a:rPr>
                      </a:br>
                      <a:r>
                        <a:rPr lang="en-US" sz="900" b="0" i="0" u="none" strike="noStrike">
                          <a:solidFill>
                            <a:srgbClr val="000000"/>
                          </a:solidFill>
                          <a:effectLst/>
                          <a:latin typeface="Century Gothic" panose="020B0502020202020204" pitchFamily="34" charset="0"/>
                        </a:rPr>
                        <a:t>Start Date:</a:t>
                      </a:r>
                      <a:br>
                        <a:rPr lang="en-US" sz="900" b="0" i="0" u="none" strike="noStrike">
                          <a:solidFill>
                            <a:srgbClr val="000000"/>
                          </a:solidFill>
                          <a:effectLst/>
                          <a:latin typeface="Century Gothic" panose="020B0502020202020204" pitchFamily="34" charset="0"/>
                        </a:rPr>
                      </a:br>
                      <a:r>
                        <a:rPr lang="en-US" sz="900" b="0" i="0" u="none" strike="noStrike">
                          <a:solidFill>
                            <a:srgbClr val="000000"/>
                          </a:solidFill>
                          <a:effectLst/>
                          <a:latin typeface="Century Gothic" panose="020B0502020202020204" pitchFamily="34" charset="0"/>
                        </a:rPr>
                        <a:t>Due Date:</a:t>
                      </a:r>
                    </a:p>
                  </a:txBody>
                  <a:tcPr marL="85535" marR="7128" marT="7128"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User Story:</a:t>
                      </a:r>
                      <a:br>
                        <a:rPr lang="en-US" sz="900" b="0" i="0" u="none" strike="noStrike">
                          <a:solidFill>
                            <a:srgbClr val="000000"/>
                          </a:solidFill>
                          <a:effectLst/>
                          <a:latin typeface="Century Gothic" panose="020B0502020202020204" pitchFamily="34" charset="0"/>
                        </a:rPr>
                      </a:br>
                      <a:r>
                        <a:rPr lang="en-US" sz="900" b="0" i="0" u="none" strike="noStrike">
                          <a:solidFill>
                            <a:srgbClr val="000000"/>
                          </a:solidFill>
                          <a:effectLst/>
                          <a:latin typeface="Century Gothic" panose="020B0502020202020204" pitchFamily="34" charset="0"/>
                        </a:rPr>
                        <a:t>Priority:</a:t>
                      </a:r>
                      <a:br>
                        <a:rPr lang="en-US" sz="900" b="0" i="0" u="none" strike="noStrike">
                          <a:solidFill>
                            <a:srgbClr val="000000"/>
                          </a:solidFill>
                          <a:effectLst/>
                          <a:latin typeface="Century Gothic" panose="020B0502020202020204" pitchFamily="34" charset="0"/>
                        </a:rPr>
                      </a:br>
                      <a:r>
                        <a:rPr lang="en-US" sz="900" b="0" i="0" u="none" strike="noStrike">
                          <a:solidFill>
                            <a:srgbClr val="000000"/>
                          </a:solidFill>
                          <a:effectLst/>
                          <a:latin typeface="Century Gothic" panose="020B0502020202020204" pitchFamily="34" charset="0"/>
                        </a:rPr>
                        <a:t>Assigned To:</a:t>
                      </a:r>
                      <a:br>
                        <a:rPr lang="en-US" sz="900" b="0" i="0" u="none" strike="noStrike">
                          <a:solidFill>
                            <a:srgbClr val="000000"/>
                          </a:solidFill>
                          <a:effectLst/>
                          <a:latin typeface="Century Gothic" panose="020B0502020202020204" pitchFamily="34" charset="0"/>
                        </a:rPr>
                      </a:br>
                      <a:r>
                        <a:rPr lang="en-US" sz="900" b="0" i="0" u="none" strike="noStrike">
                          <a:solidFill>
                            <a:srgbClr val="000000"/>
                          </a:solidFill>
                          <a:effectLst/>
                          <a:latin typeface="Century Gothic" panose="020B0502020202020204" pitchFamily="34" charset="0"/>
                        </a:rPr>
                        <a:t>Start Date:</a:t>
                      </a:r>
                      <a:br>
                        <a:rPr lang="en-US" sz="900" b="0" i="0" u="none" strike="noStrike">
                          <a:solidFill>
                            <a:srgbClr val="000000"/>
                          </a:solidFill>
                          <a:effectLst/>
                          <a:latin typeface="Century Gothic" panose="020B0502020202020204" pitchFamily="34" charset="0"/>
                        </a:rPr>
                      </a:br>
                      <a:r>
                        <a:rPr lang="en-US" sz="900" b="0" i="0" u="none" strike="noStrike">
                          <a:solidFill>
                            <a:srgbClr val="000000"/>
                          </a:solidFill>
                          <a:effectLst/>
                          <a:latin typeface="Century Gothic" panose="020B0502020202020204" pitchFamily="34" charset="0"/>
                        </a:rPr>
                        <a:t>Due Date:</a:t>
                      </a:r>
                    </a:p>
                  </a:txBody>
                  <a:tcPr marL="85535" marR="7128" marT="7128"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FF2CC"/>
                    </a:solidFill>
                  </a:tcPr>
                </a:tc>
                <a:tc>
                  <a:txBody>
                    <a:bodyPr/>
                    <a:lstStyle/>
                    <a:p>
                      <a:pPr algn="l" fontAlgn="ctr"/>
                      <a:r>
                        <a:rPr lang="en-US" sz="900" b="0" i="0" u="none" strike="noStrike">
                          <a:solidFill>
                            <a:srgbClr val="000000"/>
                          </a:solidFill>
                          <a:effectLst/>
                          <a:latin typeface="Century Gothic" panose="020B0502020202020204" pitchFamily="34" charset="0"/>
                        </a:rPr>
                        <a:t>User Story:</a:t>
                      </a:r>
                      <a:br>
                        <a:rPr lang="en-US" sz="900" b="0" i="0" u="none" strike="noStrike">
                          <a:solidFill>
                            <a:srgbClr val="000000"/>
                          </a:solidFill>
                          <a:effectLst/>
                          <a:latin typeface="Century Gothic" panose="020B0502020202020204" pitchFamily="34" charset="0"/>
                        </a:rPr>
                      </a:br>
                      <a:r>
                        <a:rPr lang="en-US" sz="900" b="0" i="0" u="none" strike="noStrike">
                          <a:solidFill>
                            <a:srgbClr val="000000"/>
                          </a:solidFill>
                          <a:effectLst/>
                          <a:latin typeface="Century Gothic" panose="020B0502020202020204" pitchFamily="34" charset="0"/>
                        </a:rPr>
                        <a:t>Priority:</a:t>
                      </a:r>
                      <a:br>
                        <a:rPr lang="en-US" sz="900" b="0" i="0" u="none" strike="noStrike">
                          <a:solidFill>
                            <a:srgbClr val="000000"/>
                          </a:solidFill>
                          <a:effectLst/>
                          <a:latin typeface="Century Gothic" panose="020B0502020202020204" pitchFamily="34" charset="0"/>
                        </a:rPr>
                      </a:br>
                      <a:r>
                        <a:rPr lang="en-US" sz="900" b="0" i="0" u="none" strike="noStrike">
                          <a:solidFill>
                            <a:srgbClr val="000000"/>
                          </a:solidFill>
                          <a:effectLst/>
                          <a:latin typeface="Century Gothic" panose="020B0502020202020204" pitchFamily="34" charset="0"/>
                        </a:rPr>
                        <a:t>Assigned To:</a:t>
                      </a:r>
                      <a:br>
                        <a:rPr lang="en-US" sz="900" b="0" i="0" u="none" strike="noStrike">
                          <a:solidFill>
                            <a:srgbClr val="000000"/>
                          </a:solidFill>
                          <a:effectLst/>
                          <a:latin typeface="Century Gothic" panose="020B0502020202020204" pitchFamily="34" charset="0"/>
                        </a:rPr>
                      </a:br>
                      <a:r>
                        <a:rPr lang="en-US" sz="900" b="0" i="0" u="none" strike="noStrike">
                          <a:solidFill>
                            <a:srgbClr val="000000"/>
                          </a:solidFill>
                          <a:effectLst/>
                          <a:latin typeface="Century Gothic" panose="020B0502020202020204" pitchFamily="34" charset="0"/>
                        </a:rPr>
                        <a:t>Start Date:</a:t>
                      </a:r>
                      <a:br>
                        <a:rPr lang="en-US" sz="900" b="0" i="0" u="none" strike="noStrike">
                          <a:solidFill>
                            <a:srgbClr val="000000"/>
                          </a:solidFill>
                          <a:effectLst/>
                          <a:latin typeface="Century Gothic" panose="020B0502020202020204" pitchFamily="34" charset="0"/>
                        </a:rPr>
                      </a:br>
                      <a:r>
                        <a:rPr lang="en-US" sz="900" b="0" i="0" u="none" strike="noStrike">
                          <a:solidFill>
                            <a:srgbClr val="000000"/>
                          </a:solidFill>
                          <a:effectLst/>
                          <a:latin typeface="Century Gothic" panose="020B0502020202020204" pitchFamily="34" charset="0"/>
                        </a:rPr>
                        <a:t>Due Date:</a:t>
                      </a:r>
                    </a:p>
                  </a:txBody>
                  <a:tcPr marL="85535" marR="7128" marT="7128"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User Story:</a:t>
                      </a:r>
                      <a:br>
                        <a:rPr lang="en-US" sz="900" b="0" i="0" u="none" strike="noStrike">
                          <a:solidFill>
                            <a:srgbClr val="000000"/>
                          </a:solidFill>
                          <a:effectLst/>
                          <a:latin typeface="Century Gothic" panose="020B0502020202020204" pitchFamily="34" charset="0"/>
                        </a:rPr>
                      </a:br>
                      <a:r>
                        <a:rPr lang="en-US" sz="900" b="0" i="0" u="none" strike="noStrike">
                          <a:solidFill>
                            <a:srgbClr val="000000"/>
                          </a:solidFill>
                          <a:effectLst/>
                          <a:latin typeface="Century Gothic" panose="020B0502020202020204" pitchFamily="34" charset="0"/>
                        </a:rPr>
                        <a:t>Priority:</a:t>
                      </a:r>
                      <a:br>
                        <a:rPr lang="en-US" sz="900" b="0" i="0" u="none" strike="noStrike">
                          <a:solidFill>
                            <a:srgbClr val="000000"/>
                          </a:solidFill>
                          <a:effectLst/>
                          <a:latin typeface="Century Gothic" panose="020B0502020202020204" pitchFamily="34" charset="0"/>
                        </a:rPr>
                      </a:br>
                      <a:r>
                        <a:rPr lang="en-US" sz="900" b="0" i="0" u="none" strike="noStrike">
                          <a:solidFill>
                            <a:srgbClr val="000000"/>
                          </a:solidFill>
                          <a:effectLst/>
                          <a:latin typeface="Century Gothic" panose="020B0502020202020204" pitchFamily="34" charset="0"/>
                        </a:rPr>
                        <a:t>Assigned To:</a:t>
                      </a:r>
                      <a:br>
                        <a:rPr lang="en-US" sz="900" b="0" i="0" u="none" strike="noStrike">
                          <a:solidFill>
                            <a:srgbClr val="000000"/>
                          </a:solidFill>
                          <a:effectLst/>
                          <a:latin typeface="Century Gothic" panose="020B0502020202020204" pitchFamily="34" charset="0"/>
                        </a:rPr>
                      </a:br>
                      <a:r>
                        <a:rPr lang="en-US" sz="900" b="0" i="0" u="none" strike="noStrike">
                          <a:solidFill>
                            <a:srgbClr val="000000"/>
                          </a:solidFill>
                          <a:effectLst/>
                          <a:latin typeface="Century Gothic" panose="020B0502020202020204" pitchFamily="34" charset="0"/>
                        </a:rPr>
                        <a:t>Start Date:</a:t>
                      </a:r>
                      <a:br>
                        <a:rPr lang="en-US" sz="900" b="0" i="0" u="none" strike="noStrike">
                          <a:solidFill>
                            <a:srgbClr val="000000"/>
                          </a:solidFill>
                          <a:effectLst/>
                          <a:latin typeface="Century Gothic" panose="020B0502020202020204" pitchFamily="34" charset="0"/>
                        </a:rPr>
                      </a:br>
                      <a:r>
                        <a:rPr lang="en-US" sz="900" b="0" i="0" u="none" strike="noStrike">
                          <a:solidFill>
                            <a:srgbClr val="000000"/>
                          </a:solidFill>
                          <a:effectLst/>
                          <a:latin typeface="Century Gothic" panose="020B0502020202020204" pitchFamily="34" charset="0"/>
                        </a:rPr>
                        <a:t>Due Date:</a:t>
                      </a:r>
                    </a:p>
                  </a:txBody>
                  <a:tcPr marL="85535" marR="7128" marT="7128"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User Story:</a:t>
                      </a:r>
                      <a:br>
                        <a:rPr lang="en-US" sz="900" b="0" i="0" u="none" strike="noStrike">
                          <a:solidFill>
                            <a:srgbClr val="000000"/>
                          </a:solidFill>
                          <a:effectLst/>
                          <a:latin typeface="Century Gothic" panose="020B0502020202020204" pitchFamily="34" charset="0"/>
                        </a:rPr>
                      </a:br>
                      <a:r>
                        <a:rPr lang="en-US" sz="900" b="0" i="0" u="none" strike="noStrike">
                          <a:solidFill>
                            <a:srgbClr val="000000"/>
                          </a:solidFill>
                          <a:effectLst/>
                          <a:latin typeface="Century Gothic" panose="020B0502020202020204" pitchFamily="34" charset="0"/>
                        </a:rPr>
                        <a:t>Priority:</a:t>
                      </a:r>
                      <a:br>
                        <a:rPr lang="en-US" sz="900" b="0" i="0" u="none" strike="noStrike">
                          <a:solidFill>
                            <a:srgbClr val="000000"/>
                          </a:solidFill>
                          <a:effectLst/>
                          <a:latin typeface="Century Gothic" panose="020B0502020202020204" pitchFamily="34" charset="0"/>
                        </a:rPr>
                      </a:br>
                      <a:r>
                        <a:rPr lang="en-US" sz="900" b="0" i="0" u="none" strike="noStrike">
                          <a:solidFill>
                            <a:srgbClr val="000000"/>
                          </a:solidFill>
                          <a:effectLst/>
                          <a:latin typeface="Century Gothic" panose="020B0502020202020204" pitchFamily="34" charset="0"/>
                        </a:rPr>
                        <a:t>Assigned To:</a:t>
                      </a:r>
                      <a:br>
                        <a:rPr lang="en-US" sz="900" b="0" i="0" u="none" strike="noStrike">
                          <a:solidFill>
                            <a:srgbClr val="000000"/>
                          </a:solidFill>
                          <a:effectLst/>
                          <a:latin typeface="Century Gothic" panose="020B0502020202020204" pitchFamily="34" charset="0"/>
                        </a:rPr>
                      </a:br>
                      <a:r>
                        <a:rPr lang="en-US" sz="900" b="0" i="0" u="none" strike="noStrike">
                          <a:solidFill>
                            <a:srgbClr val="000000"/>
                          </a:solidFill>
                          <a:effectLst/>
                          <a:latin typeface="Century Gothic" panose="020B0502020202020204" pitchFamily="34" charset="0"/>
                        </a:rPr>
                        <a:t>Start Date:</a:t>
                      </a:r>
                      <a:br>
                        <a:rPr lang="en-US" sz="900" b="0" i="0" u="none" strike="noStrike">
                          <a:solidFill>
                            <a:srgbClr val="000000"/>
                          </a:solidFill>
                          <a:effectLst/>
                          <a:latin typeface="Century Gothic" panose="020B0502020202020204" pitchFamily="34" charset="0"/>
                        </a:rPr>
                      </a:br>
                      <a:r>
                        <a:rPr lang="en-US" sz="900" b="0" i="0" u="none" strike="noStrike">
                          <a:solidFill>
                            <a:srgbClr val="000000"/>
                          </a:solidFill>
                          <a:effectLst/>
                          <a:latin typeface="Century Gothic" panose="020B0502020202020204" pitchFamily="34" charset="0"/>
                        </a:rPr>
                        <a:t>Due Date:</a:t>
                      </a:r>
                    </a:p>
                  </a:txBody>
                  <a:tcPr marL="85535" marR="7128" marT="7128"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User Story:</a:t>
                      </a:r>
                      <a:br>
                        <a:rPr lang="en-US" sz="900" b="0" i="0" u="none" strike="noStrike">
                          <a:solidFill>
                            <a:srgbClr val="000000"/>
                          </a:solidFill>
                          <a:effectLst/>
                          <a:latin typeface="Century Gothic" panose="020B0502020202020204" pitchFamily="34" charset="0"/>
                        </a:rPr>
                      </a:br>
                      <a:r>
                        <a:rPr lang="en-US" sz="900" b="0" i="0" u="none" strike="noStrike">
                          <a:solidFill>
                            <a:srgbClr val="000000"/>
                          </a:solidFill>
                          <a:effectLst/>
                          <a:latin typeface="Century Gothic" panose="020B0502020202020204" pitchFamily="34" charset="0"/>
                        </a:rPr>
                        <a:t>Priority:</a:t>
                      </a:r>
                      <a:br>
                        <a:rPr lang="en-US" sz="900" b="0" i="0" u="none" strike="noStrike">
                          <a:solidFill>
                            <a:srgbClr val="000000"/>
                          </a:solidFill>
                          <a:effectLst/>
                          <a:latin typeface="Century Gothic" panose="020B0502020202020204" pitchFamily="34" charset="0"/>
                        </a:rPr>
                      </a:br>
                      <a:r>
                        <a:rPr lang="en-US" sz="900" b="0" i="0" u="none" strike="noStrike">
                          <a:solidFill>
                            <a:srgbClr val="000000"/>
                          </a:solidFill>
                          <a:effectLst/>
                          <a:latin typeface="Century Gothic" panose="020B0502020202020204" pitchFamily="34" charset="0"/>
                        </a:rPr>
                        <a:t>Assigned To:</a:t>
                      </a:r>
                      <a:br>
                        <a:rPr lang="en-US" sz="900" b="0" i="0" u="none" strike="noStrike">
                          <a:solidFill>
                            <a:srgbClr val="000000"/>
                          </a:solidFill>
                          <a:effectLst/>
                          <a:latin typeface="Century Gothic" panose="020B0502020202020204" pitchFamily="34" charset="0"/>
                        </a:rPr>
                      </a:br>
                      <a:r>
                        <a:rPr lang="en-US" sz="900" b="0" i="0" u="none" strike="noStrike">
                          <a:solidFill>
                            <a:srgbClr val="000000"/>
                          </a:solidFill>
                          <a:effectLst/>
                          <a:latin typeface="Century Gothic" panose="020B0502020202020204" pitchFamily="34" charset="0"/>
                        </a:rPr>
                        <a:t>Start Date:</a:t>
                      </a:r>
                      <a:br>
                        <a:rPr lang="en-US" sz="900" b="0" i="0" u="none" strike="noStrike">
                          <a:solidFill>
                            <a:srgbClr val="000000"/>
                          </a:solidFill>
                          <a:effectLst/>
                          <a:latin typeface="Century Gothic" panose="020B0502020202020204" pitchFamily="34" charset="0"/>
                        </a:rPr>
                      </a:br>
                      <a:r>
                        <a:rPr lang="en-US" sz="900" b="0" i="0" u="none" strike="noStrike">
                          <a:solidFill>
                            <a:srgbClr val="000000"/>
                          </a:solidFill>
                          <a:effectLst/>
                          <a:latin typeface="Century Gothic" panose="020B0502020202020204" pitchFamily="34" charset="0"/>
                        </a:rPr>
                        <a:t>Due Date:</a:t>
                      </a:r>
                    </a:p>
                  </a:txBody>
                  <a:tcPr marL="85535" marR="7128" marT="7128"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4215488418"/>
                  </a:ext>
                </a:extLst>
              </a:tr>
              <a:tr h="1126980">
                <a:tc>
                  <a:txBody>
                    <a:bodyPr/>
                    <a:lstStyle/>
                    <a:p>
                      <a:pPr algn="l" fontAlgn="ctr"/>
                      <a:r>
                        <a:rPr lang="en-US" sz="900" b="0" i="0" u="none" strike="noStrike">
                          <a:solidFill>
                            <a:srgbClr val="000000"/>
                          </a:solidFill>
                          <a:effectLst/>
                          <a:latin typeface="Century Gothic" panose="020B0502020202020204" pitchFamily="34" charset="0"/>
                        </a:rPr>
                        <a:t>User Story:</a:t>
                      </a:r>
                      <a:br>
                        <a:rPr lang="en-US" sz="900" b="0" i="0" u="none" strike="noStrike">
                          <a:solidFill>
                            <a:srgbClr val="000000"/>
                          </a:solidFill>
                          <a:effectLst/>
                          <a:latin typeface="Century Gothic" panose="020B0502020202020204" pitchFamily="34" charset="0"/>
                        </a:rPr>
                      </a:br>
                      <a:r>
                        <a:rPr lang="en-US" sz="900" b="0" i="0" u="none" strike="noStrike">
                          <a:solidFill>
                            <a:srgbClr val="000000"/>
                          </a:solidFill>
                          <a:effectLst/>
                          <a:latin typeface="Century Gothic" panose="020B0502020202020204" pitchFamily="34" charset="0"/>
                        </a:rPr>
                        <a:t>Priority:</a:t>
                      </a:r>
                      <a:br>
                        <a:rPr lang="en-US" sz="900" b="0" i="0" u="none" strike="noStrike">
                          <a:solidFill>
                            <a:srgbClr val="000000"/>
                          </a:solidFill>
                          <a:effectLst/>
                          <a:latin typeface="Century Gothic" panose="020B0502020202020204" pitchFamily="34" charset="0"/>
                        </a:rPr>
                      </a:br>
                      <a:r>
                        <a:rPr lang="en-US" sz="900" b="0" i="0" u="none" strike="noStrike">
                          <a:solidFill>
                            <a:srgbClr val="000000"/>
                          </a:solidFill>
                          <a:effectLst/>
                          <a:latin typeface="Century Gothic" panose="020B0502020202020204" pitchFamily="34" charset="0"/>
                        </a:rPr>
                        <a:t>Assigned To:</a:t>
                      </a:r>
                      <a:br>
                        <a:rPr lang="en-US" sz="900" b="0" i="0" u="none" strike="noStrike">
                          <a:solidFill>
                            <a:srgbClr val="000000"/>
                          </a:solidFill>
                          <a:effectLst/>
                          <a:latin typeface="Century Gothic" panose="020B0502020202020204" pitchFamily="34" charset="0"/>
                        </a:rPr>
                      </a:br>
                      <a:r>
                        <a:rPr lang="en-US" sz="900" b="0" i="0" u="none" strike="noStrike">
                          <a:solidFill>
                            <a:srgbClr val="000000"/>
                          </a:solidFill>
                          <a:effectLst/>
                          <a:latin typeface="Century Gothic" panose="020B0502020202020204" pitchFamily="34" charset="0"/>
                        </a:rPr>
                        <a:t>Start Date:</a:t>
                      </a:r>
                      <a:br>
                        <a:rPr lang="en-US" sz="900" b="0" i="0" u="none" strike="noStrike">
                          <a:solidFill>
                            <a:srgbClr val="000000"/>
                          </a:solidFill>
                          <a:effectLst/>
                          <a:latin typeface="Century Gothic" panose="020B0502020202020204" pitchFamily="34" charset="0"/>
                        </a:rPr>
                      </a:br>
                      <a:r>
                        <a:rPr lang="en-US" sz="900" b="0" i="0" u="none" strike="noStrike">
                          <a:solidFill>
                            <a:srgbClr val="000000"/>
                          </a:solidFill>
                          <a:effectLst/>
                          <a:latin typeface="Century Gothic" panose="020B0502020202020204" pitchFamily="34" charset="0"/>
                        </a:rPr>
                        <a:t>Due Date:</a:t>
                      </a:r>
                    </a:p>
                  </a:txBody>
                  <a:tcPr marL="85535" marR="7128" marT="7128"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User Story:</a:t>
                      </a:r>
                      <a:br>
                        <a:rPr lang="en-US" sz="900" b="0" i="0" u="none" strike="noStrike">
                          <a:solidFill>
                            <a:srgbClr val="000000"/>
                          </a:solidFill>
                          <a:effectLst/>
                          <a:latin typeface="Century Gothic" panose="020B0502020202020204" pitchFamily="34" charset="0"/>
                        </a:rPr>
                      </a:br>
                      <a:r>
                        <a:rPr lang="en-US" sz="900" b="0" i="0" u="none" strike="noStrike">
                          <a:solidFill>
                            <a:srgbClr val="000000"/>
                          </a:solidFill>
                          <a:effectLst/>
                          <a:latin typeface="Century Gothic" panose="020B0502020202020204" pitchFamily="34" charset="0"/>
                        </a:rPr>
                        <a:t>Priority:</a:t>
                      </a:r>
                      <a:br>
                        <a:rPr lang="en-US" sz="900" b="0" i="0" u="none" strike="noStrike">
                          <a:solidFill>
                            <a:srgbClr val="000000"/>
                          </a:solidFill>
                          <a:effectLst/>
                          <a:latin typeface="Century Gothic" panose="020B0502020202020204" pitchFamily="34" charset="0"/>
                        </a:rPr>
                      </a:br>
                      <a:r>
                        <a:rPr lang="en-US" sz="900" b="0" i="0" u="none" strike="noStrike">
                          <a:solidFill>
                            <a:srgbClr val="000000"/>
                          </a:solidFill>
                          <a:effectLst/>
                          <a:latin typeface="Century Gothic" panose="020B0502020202020204" pitchFamily="34" charset="0"/>
                        </a:rPr>
                        <a:t>Assigned To:</a:t>
                      </a:r>
                      <a:br>
                        <a:rPr lang="en-US" sz="900" b="0" i="0" u="none" strike="noStrike">
                          <a:solidFill>
                            <a:srgbClr val="000000"/>
                          </a:solidFill>
                          <a:effectLst/>
                          <a:latin typeface="Century Gothic" panose="020B0502020202020204" pitchFamily="34" charset="0"/>
                        </a:rPr>
                      </a:br>
                      <a:r>
                        <a:rPr lang="en-US" sz="900" b="0" i="0" u="none" strike="noStrike">
                          <a:solidFill>
                            <a:srgbClr val="000000"/>
                          </a:solidFill>
                          <a:effectLst/>
                          <a:latin typeface="Century Gothic" panose="020B0502020202020204" pitchFamily="34" charset="0"/>
                        </a:rPr>
                        <a:t>Start Date:</a:t>
                      </a:r>
                      <a:br>
                        <a:rPr lang="en-US" sz="900" b="0" i="0" u="none" strike="noStrike">
                          <a:solidFill>
                            <a:srgbClr val="000000"/>
                          </a:solidFill>
                          <a:effectLst/>
                          <a:latin typeface="Century Gothic" panose="020B0502020202020204" pitchFamily="34" charset="0"/>
                        </a:rPr>
                      </a:br>
                      <a:r>
                        <a:rPr lang="en-US" sz="900" b="0" i="0" u="none" strike="noStrike">
                          <a:solidFill>
                            <a:srgbClr val="000000"/>
                          </a:solidFill>
                          <a:effectLst/>
                          <a:latin typeface="Century Gothic" panose="020B0502020202020204" pitchFamily="34" charset="0"/>
                        </a:rPr>
                        <a:t>Due Date:</a:t>
                      </a:r>
                    </a:p>
                  </a:txBody>
                  <a:tcPr marL="85535" marR="7128" marT="7128"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FF2CC"/>
                    </a:solidFill>
                  </a:tcPr>
                </a:tc>
                <a:tc>
                  <a:txBody>
                    <a:bodyPr/>
                    <a:lstStyle/>
                    <a:p>
                      <a:pPr algn="l" fontAlgn="ctr"/>
                      <a:r>
                        <a:rPr lang="en-US" sz="900" b="0" i="0" u="none" strike="noStrike">
                          <a:solidFill>
                            <a:srgbClr val="000000"/>
                          </a:solidFill>
                          <a:effectLst/>
                          <a:latin typeface="Century Gothic" panose="020B0502020202020204" pitchFamily="34" charset="0"/>
                        </a:rPr>
                        <a:t>User Story:</a:t>
                      </a:r>
                      <a:br>
                        <a:rPr lang="en-US" sz="900" b="0" i="0" u="none" strike="noStrike">
                          <a:solidFill>
                            <a:srgbClr val="000000"/>
                          </a:solidFill>
                          <a:effectLst/>
                          <a:latin typeface="Century Gothic" panose="020B0502020202020204" pitchFamily="34" charset="0"/>
                        </a:rPr>
                      </a:br>
                      <a:r>
                        <a:rPr lang="en-US" sz="900" b="0" i="0" u="none" strike="noStrike">
                          <a:solidFill>
                            <a:srgbClr val="000000"/>
                          </a:solidFill>
                          <a:effectLst/>
                          <a:latin typeface="Century Gothic" panose="020B0502020202020204" pitchFamily="34" charset="0"/>
                        </a:rPr>
                        <a:t>Priority:</a:t>
                      </a:r>
                      <a:br>
                        <a:rPr lang="en-US" sz="900" b="0" i="0" u="none" strike="noStrike">
                          <a:solidFill>
                            <a:srgbClr val="000000"/>
                          </a:solidFill>
                          <a:effectLst/>
                          <a:latin typeface="Century Gothic" panose="020B0502020202020204" pitchFamily="34" charset="0"/>
                        </a:rPr>
                      </a:br>
                      <a:r>
                        <a:rPr lang="en-US" sz="900" b="0" i="0" u="none" strike="noStrike">
                          <a:solidFill>
                            <a:srgbClr val="000000"/>
                          </a:solidFill>
                          <a:effectLst/>
                          <a:latin typeface="Century Gothic" panose="020B0502020202020204" pitchFamily="34" charset="0"/>
                        </a:rPr>
                        <a:t>Assigned To:</a:t>
                      </a:r>
                      <a:br>
                        <a:rPr lang="en-US" sz="900" b="0" i="0" u="none" strike="noStrike">
                          <a:solidFill>
                            <a:srgbClr val="000000"/>
                          </a:solidFill>
                          <a:effectLst/>
                          <a:latin typeface="Century Gothic" panose="020B0502020202020204" pitchFamily="34" charset="0"/>
                        </a:rPr>
                      </a:br>
                      <a:r>
                        <a:rPr lang="en-US" sz="900" b="0" i="0" u="none" strike="noStrike">
                          <a:solidFill>
                            <a:srgbClr val="000000"/>
                          </a:solidFill>
                          <a:effectLst/>
                          <a:latin typeface="Century Gothic" panose="020B0502020202020204" pitchFamily="34" charset="0"/>
                        </a:rPr>
                        <a:t>Start Date:</a:t>
                      </a:r>
                      <a:br>
                        <a:rPr lang="en-US" sz="900" b="0" i="0" u="none" strike="noStrike">
                          <a:solidFill>
                            <a:srgbClr val="000000"/>
                          </a:solidFill>
                          <a:effectLst/>
                          <a:latin typeface="Century Gothic" panose="020B0502020202020204" pitchFamily="34" charset="0"/>
                        </a:rPr>
                      </a:br>
                      <a:r>
                        <a:rPr lang="en-US" sz="900" b="0" i="0" u="none" strike="noStrike">
                          <a:solidFill>
                            <a:srgbClr val="000000"/>
                          </a:solidFill>
                          <a:effectLst/>
                          <a:latin typeface="Century Gothic" panose="020B0502020202020204" pitchFamily="34" charset="0"/>
                        </a:rPr>
                        <a:t>Due Date:</a:t>
                      </a:r>
                    </a:p>
                  </a:txBody>
                  <a:tcPr marL="85535" marR="7128" marT="7128"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User Story:</a:t>
                      </a:r>
                      <a:br>
                        <a:rPr lang="en-US" sz="900" b="0" i="0" u="none" strike="noStrike">
                          <a:solidFill>
                            <a:srgbClr val="000000"/>
                          </a:solidFill>
                          <a:effectLst/>
                          <a:latin typeface="Century Gothic" panose="020B0502020202020204" pitchFamily="34" charset="0"/>
                        </a:rPr>
                      </a:br>
                      <a:r>
                        <a:rPr lang="en-US" sz="900" b="0" i="0" u="none" strike="noStrike">
                          <a:solidFill>
                            <a:srgbClr val="000000"/>
                          </a:solidFill>
                          <a:effectLst/>
                          <a:latin typeface="Century Gothic" panose="020B0502020202020204" pitchFamily="34" charset="0"/>
                        </a:rPr>
                        <a:t>Priority:</a:t>
                      </a:r>
                      <a:br>
                        <a:rPr lang="en-US" sz="900" b="0" i="0" u="none" strike="noStrike">
                          <a:solidFill>
                            <a:srgbClr val="000000"/>
                          </a:solidFill>
                          <a:effectLst/>
                          <a:latin typeface="Century Gothic" panose="020B0502020202020204" pitchFamily="34" charset="0"/>
                        </a:rPr>
                      </a:br>
                      <a:r>
                        <a:rPr lang="en-US" sz="900" b="0" i="0" u="none" strike="noStrike">
                          <a:solidFill>
                            <a:srgbClr val="000000"/>
                          </a:solidFill>
                          <a:effectLst/>
                          <a:latin typeface="Century Gothic" panose="020B0502020202020204" pitchFamily="34" charset="0"/>
                        </a:rPr>
                        <a:t>Assigned To:</a:t>
                      </a:r>
                      <a:br>
                        <a:rPr lang="en-US" sz="900" b="0" i="0" u="none" strike="noStrike">
                          <a:solidFill>
                            <a:srgbClr val="000000"/>
                          </a:solidFill>
                          <a:effectLst/>
                          <a:latin typeface="Century Gothic" panose="020B0502020202020204" pitchFamily="34" charset="0"/>
                        </a:rPr>
                      </a:br>
                      <a:r>
                        <a:rPr lang="en-US" sz="900" b="0" i="0" u="none" strike="noStrike">
                          <a:solidFill>
                            <a:srgbClr val="000000"/>
                          </a:solidFill>
                          <a:effectLst/>
                          <a:latin typeface="Century Gothic" panose="020B0502020202020204" pitchFamily="34" charset="0"/>
                        </a:rPr>
                        <a:t>Start Date:</a:t>
                      </a:r>
                      <a:br>
                        <a:rPr lang="en-US" sz="900" b="0" i="0" u="none" strike="noStrike">
                          <a:solidFill>
                            <a:srgbClr val="000000"/>
                          </a:solidFill>
                          <a:effectLst/>
                          <a:latin typeface="Century Gothic" panose="020B0502020202020204" pitchFamily="34" charset="0"/>
                        </a:rPr>
                      </a:br>
                      <a:r>
                        <a:rPr lang="en-US" sz="900" b="0" i="0" u="none" strike="noStrike">
                          <a:solidFill>
                            <a:srgbClr val="000000"/>
                          </a:solidFill>
                          <a:effectLst/>
                          <a:latin typeface="Century Gothic" panose="020B0502020202020204" pitchFamily="34" charset="0"/>
                        </a:rPr>
                        <a:t>Due Date:</a:t>
                      </a:r>
                    </a:p>
                  </a:txBody>
                  <a:tcPr marL="85535" marR="7128" marT="7128"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User Story:</a:t>
                      </a:r>
                      <a:br>
                        <a:rPr lang="en-US" sz="900" b="0" i="0" u="none" strike="noStrike">
                          <a:solidFill>
                            <a:srgbClr val="000000"/>
                          </a:solidFill>
                          <a:effectLst/>
                          <a:latin typeface="Century Gothic" panose="020B0502020202020204" pitchFamily="34" charset="0"/>
                        </a:rPr>
                      </a:br>
                      <a:r>
                        <a:rPr lang="en-US" sz="900" b="0" i="0" u="none" strike="noStrike">
                          <a:solidFill>
                            <a:srgbClr val="000000"/>
                          </a:solidFill>
                          <a:effectLst/>
                          <a:latin typeface="Century Gothic" panose="020B0502020202020204" pitchFamily="34" charset="0"/>
                        </a:rPr>
                        <a:t>Priority:</a:t>
                      </a:r>
                      <a:br>
                        <a:rPr lang="en-US" sz="900" b="0" i="0" u="none" strike="noStrike">
                          <a:solidFill>
                            <a:srgbClr val="000000"/>
                          </a:solidFill>
                          <a:effectLst/>
                          <a:latin typeface="Century Gothic" panose="020B0502020202020204" pitchFamily="34" charset="0"/>
                        </a:rPr>
                      </a:br>
                      <a:r>
                        <a:rPr lang="en-US" sz="900" b="0" i="0" u="none" strike="noStrike">
                          <a:solidFill>
                            <a:srgbClr val="000000"/>
                          </a:solidFill>
                          <a:effectLst/>
                          <a:latin typeface="Century Gothic" panose="020B0502020202020204" pitchFamily="34" charset="0"/>
                        </a:rPr>
                        <a:t>Assigned To:</a:t>
                      </a:r>
                      <a:br>
                        <a:rPr lang="en-US" sz="900" b="0" i="0" u="none" strike="noStrike">
                          <a:solidFill>
                            <a:srgbClr val="000000"/>
                          </a:solidFill>
                          <a:effectLst/>
                          <a:latin typeface="Century Gothic" panose="020B0502020202020204" pitchFamily="34" charset="0"/>
                        </a:rPr>
                      </a:br>
                      <a:r>
                        <a:rPr lang="en-US" sz="900" b="0" i="0" u="none" strike="noStrike">
                          <a:solidFill>
                            <a:srgbClr val="000000"/>
                          </a:solidFill>
                          <a:effectLst/>
                          <a:latin typeface="Century Gothic" panose="020B0502020202020204" pitchFamily="34" charset="0"/>
                        </a:rPr>
                        <a:t>Start Date:</a:t>
                      </a:r>
                      <a:br>
                        <a:rPr lang="en-US" sz="900" b="0" i="0" u="none" strike="noStrike">
                          <a:solidFill>
                            <a:srgbClr val="000000"/>
                          </a:solidFill>
                          <a:effectLst/>
                          <a:latin typeface="Century Gothic" panose="020B0502020202020204" pitchFamily="34" charset="0"/>
                        </a:rPr>
                      </a:br>
                      <a:r>
                        <a:rPr lang="en-US" sz="900" b="0" i="0" u="none" strike="noStrike">
                          <a:solidFill>
                            <a:srgbClr val="000000"/>
                          </a:solidFill>
                          <a:effectLst/>
                          <a:latin typeface="Century Gothic" panose="020B0502020202020204" pitchFamily="34" charset="0"/>
                        </a:rPr>
                        <a:t>Due Date:</a:t>
                      </a:r>
                    </a:p>
                  </a:txBody>
                  <a:tcPr marL="85535" marR="7128" marT="7128"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dirty="0">
                          <a:solidFill>
                            <a:srgbClr val="000000"/>
                          </a:solidFill>
                          <a:effectLst/>
                          <a:latin typeface="Century Gothic" panose="020B0502020202020204" pitchFamily="34" charset="0"/>
                        </a:rPr>
                        <a:t>User Story:</a:t>
                      </a:r>
                      <a:br>
                        <a:rPr lang="en-US" sz="900" b="0" i="0" u="none" strike="noStrike" dirty="0">
                          <a:solidFill>
                            <a:srgbClr val="000000"/>
                          </a:solidFill>
                          <a:effectLst/>
                          <a:latin typeface="Century Gothic" panose="020B0502020202020204" pitchFamily="34" charset="0"/>
                        </a:rPr>
                      </a:br>
                      <a:r>
                        <a:rPr lang="en-US" sz="900" b="0" i="0" u="none" strike="noStrike" dirty="0">
                          <a:solidFill>
                            <a:srgbClr val="000000"/>
                          </a:solidFill>
                          <a:effectLst/>
                          <a:latin typeface="Century Gothic" panose="020B0502020202020204" pitchFamily="34" charset="0"/>
                        </a:rPr>
                        <a:t>Priority:</a:t>
                      </a:r>
                      <a:br>
                        <a:rPr lang="en-US" sz="900" b="0" i="0" u="none" strike="noStrike" dirty="0">
                          <a:solidFill>
                            <a:srgbClr val="000000"/>
                          </a:solidFill>
                          <a:effectLst/>
                          <a:latin typeface="Century Gothic" panose="020B0502020202020204" pitchFamily="34" charset="0"/>
                        </a:rPr>
                      </a:br>
                      <a:r>
                        <a:rPr lang="en-US" sz="900" b="0" i="0" u="none" strike="noStrike" dirty="0">
                          <a:solidFill>
                            <a:srgbClr val="000000"/>
                          </a:solidFill>
                          <a:effectLst/>
                          <a:latin typeface="Century Gothic" panose="020B0502020202020204" pitchFamily="34" charset="0"/>
                        </a:rPr>
                        <a:t>Assigned To:</a:t>
                      </a:r>
                      <a:br>
                        <a:rPr lang="en-US" sz="900" b="0" i="0" u="none" strike="noStrike" dirty="0">
                          <a:solidFill>
                            <a:srgbClr val="000000"/>
                          </a:solidFill>
                          <a:effectLst/>
                          <a:latin typeface="Century Gothic" panose="020B0502020202020204" pitchFamily="34" charset="0"/>
                        </a:rPr>
                      </a:br>
                      <a:r>
                        <a:rPr lang="en-US" sz="900" b="0" i="0" u="none" strike="noStrike" dirty="0">
                          <a:solidFill>
                            <a:srgbClr val="000000"/>
                          </a:solidFill>
                          <a:effectLst/>
                          <a:latin typeface="Century Gothic" panose="020B0502020202020204" pitchFamily="34" charset="0"/>
                        </a:rPr>
                        <a:t>Start Date:</a:t>
                      </a:r>
                      <a:br>
                        <a:rPr lang="en-US" sz="900" b="0" i="0" u="none" strike="noStrike" dirty="0">
                          <a:solidFill>
                            <a:srgbClr val="000000"/>
                          </a:solidFill>
                          <a:effectLst/>
                          <a:latin typeface="Century Gothic" panose="020B0502020202020204" pitchFamily="34" charset="0"/>
                        </a:rPr>
                      </a:br>
                      <a:r>
                        <a:rPr lang="en-US" sz="900" b="0" i="0" u="none" strike="noStrike" dirty="0">
                          <a:solidFill>
                            <a:srgbClr val="000000"/>
                          </a:solidFill>
                          <a:effectLst/>
                          <a:latin typeface="Century Gothic" panose="020B0502020202020204" pitchFamily="34" charset="0"/>
                        </a:rPr>
                        <a:t>Due Date:</a:t>
                      </a:r>
                    </a:p>
                  </a:txBody>
                  <a:tcPr marL="85535" marR="7128" marT="7128"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2769163176"/>
                  </a:ext>
                </a:extLst>
              </a:tr>
            </a:tbl>
          </a:graphicData>
        </a:graphic>
      </p:graphicFrame>
    </p:spTree>
    <p:extLst>
      <p:ext uri="{BB962C8B-B14F-4D97-AF65-F5344CB8AC3E}">
        <p14:creationId xmlns:p14="http://schemas.microsoft.com/office/powerpoint/2010/main" val="69074307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4789FD0-CCE1-CDBB-C48B-82C7ABD1E51A}"/>
            </a:ext>
          </a:extLst>
        </p:cNvPr>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id="{B2A18D64-BBC4-CA80-D790-8634576EB906}"/>
              </a:ext>
            </a:extLst>
          </p:cNvPr>
          <p:cNvGraphicFramePr>
            <a:graphicFrameLocks noGrp="1"/>
          </p:cNvGraphicFramePr>
          <p:nvPr>
            <p:extLst>
              <p:ext uri="{D42A27DB-BD31-4B8C-83A1-F6EECF244321}">
                <p14:modId xmlns:p14="http://schemas.microsoft.com/office/powerpoint/2010/main" val="1077264457"/>
              </p:ext>
            </p:extLst>
          </p:nvPr>
        </p:nvGraphicFramePr>
        <p:xfrm>
          <a:off x="152399" y="85725"/>
          <a:ext cx="11934828" cy="6567004"/>
        </p:xfrm>
        <a:graphic>
          <a:graphicData uri="http://schemas.openxmlformats.org/drawingml/2006/table">
            <a:tbl>
              <a:tblPr/>
              <a:tblGrid>
                <a:gridCol w="1989138">
                  <a:extLst>
                    <a:ext uri="{9D8B030D-6E8A-4147-A177-3AD203B41FA5}">
                      <a16:colId xmlns:a16="http://schemas.microsoft.com/office/drawing/2014/main" val="1582001168"/>
                    </a:ext>
                  </a:extLst>
                </a:gridCol>
                <a:gridCol w="1989138">
                  <a:extLst>
                    <a:ext uri="{9D8B030D-6E8A-4147-A177-3AD203B41FA5}">
                      <a16:colId xmlns:a16="http://schemas.microsoft.com/office/drawing/2014/main" val="2034195538"/>
                    </a:ext>
                  </a:extLst>
                </a:gridCol>
                <a:gridCol w="1989138">
                  <a:extLst>
                    <a:ext uri="{9D8B030D-6E8A-4147-A177-3AD203B41FA5}">
                      <a16:colId xmlns:a16="http://schemas.microsoft.com/office/drawing/2014/main" val="745383398"/>
                    </a:ext>
                  </a:extLst>
                </a:gridCol>
                <a:gridCol w="1989138">
                  <a:extLst>
                    <a:ext uri="{9D8B030D-6E8A-4147-A177-3AD203B41FA5}">
                      <a16:colId xmlns:a16="http://schemas.microsoft.com/office/drawing/2014/main" val="855911179"/>
                    </a:ext>
                  </a:extLst>
                </a:gridCol>
                <a:gridCol w="1989138">
                  <a:extLst>
                    <a:ext uri="{9D8B030D-6E8A-4147-A177-3AD203B41FA5}">
                      <a16:colId xmlns:a16="http://schemas.microsoft.com/office/drawing/2014/main" val="914957554"/>
                    </a:ext>
                  </a:extLst>
                </a:gridCol>
                <a:gridCol w="1989138">
                  <a:extLst>
                    <a:ext uri="{9D8B030D-6E8A-4147-A177-3AD203B41FA5}">
                      <a16:colId xmlns:a16="http://schemas.microsoft.com/office/drawing/2014/main" val="3220033486"/>
                    </a:ext>
                  </a:extLst>
                </a:gridCol>
              </a:tblGrid>
              <a:tr h="228131">
                <a:tc>
                  <a:txBody>
                    <a:bodyPr/>
                    <a:lstStyle/>
                    <a:p>
                      <a:pPr algn="l" fontAlgn="ctr"/>
                      <a:r>
                        <a:rPr lang="en-US" sz="900" b="1" i="0" u="none" strike="noStrike">
                          <a:solidFill>
                            <a:srgbClr val="595959"/>
                          </a:solidFill>
                          <a:effectLst/>
                          <a:latin typeface="Century Gothic" panose="020B0502020202020204" pitchFamily="34" charset="0"/>
                        </a:rPr>
                        <a:t> </a:t>
                      </a:r>
                    </a:p>
                  </a:txBody>
                  <a:tcPr marL="85535" marR="7128" marT="7128" marB="0" anchor="ctr">
                    <a:lnL>
                      <a:noFill/>
                    </a:lnL>
                    <a:lnR>
                      <a:noFill/>
                    </a:lnR>
                    <a:lnT>
                      <a:noFill/>
                    </a:lnT>
                    <a:lnB w="12700" cap="flat" cmpd="sng" algn="ctr">
                      <a:solidFill>
                        <a:srgbClr val="5B9BD5"/>
                      </a:solidFill>
                      <a:prstDash val="dash"/>
                      <a:round/>
                      <a:headEnd type="none" w="med" len="med"/>
                      <a:tailEnd type="none" w="med" len="med"/>
                    </a:lnB>
                    <a:solidFill>
                      <a:srgbClr val="FFFFFF"/>
                    </a:solidFill>
                  </a:tcPr>
                </a:tc>
                <a:tc>
                  <a:txBody>
                    <a:bodyPr/>
                    <a:lstStyle/>
                    <a:p>
                      <a:pPr algn="l" fontAlgn="ctr"/>
                      <a:r>
                        <a:rPr lang="en-US" sz="900" b="1" i="0" u="none" strike="noStrike" dirty="0">
                          <a:solidFill>
                            <a:srgbClr val="595959"/>
                          </a:solidFill>
                          <a:effectLst/>
                          <a:latin typeface="Century Gothic" panose="020B0502020202020204" pitchFamily="34" charset="0"/>
                        </a:rPr>
                        <a:t> </a:t>
                      </a:r>
                    </a:p>
                  </a:txBody>
                  <a:tcPr marL="85535" marR="7128" marT="7128" marB="0" anchor="ctr">
                    <a:lnL>
                      <a:noFill/>
                    </a:lnL>
                    <a:lnR>
                      <a:noFill/>
                    </a:lnR>
                    <a:lnT>
                      <a:noFill/>
                    </a:lnT>
                    <a:lnB w="12700" cap="flat" cmpd="sng" algn="ctr">
                      <a:solidFill>
                        <a:srgbClr val="5B9BD5"/>
                      </a:solidFill>
                      <a:prstDash val="dash"/>
                      <a:round/>
                      <a:headEnd type="none" w="med" len="med"/>
                      <a:tailEnd type="none" w="med" len="med"/>
                    </a:lnB>
                    <a:solidFill>
                      <a:srgbClr val="FFFFFF"/>
                    </a:solidFill>
                  </a:tcPr>
                </a:tc>
                <a:tc>
                  <a:txBody>
                    <a:bodyPr/>
                    <a:lstStyle/>
                    <a:p>
                      <a:pPr algn="l" fontAlgn="b"/>
                      <a:endParaRPr lang="en-US" sz="900" b="0" i="0" u="none" strike="noStrike">
                        <a:solidFill>
                          <a:srgbClr val="000000"/>
                        </a:solidFill>
                        <a:effectLst/>
                        <a:latin typeface="Calibri" panose="020F0502020204030204" pitchFamily="34" charset="0"/>
                      </a:endParaRPr>
                    </a:p>
                  </a:txBody>
                  <a:tcPr marL="7128" marR="7128" marT="7128" marB="0" anchor="b">
                    <a:lnL>
                      <a:noFill/>
                    </a:lnL>
                    <a:lnR>
                      <a:noFill/>
                    </a:lnR>
                    <a:lnT>
                      <a:noFill/>
                    </a:lnT>
                    <a:lnB w="12700" cap="flat" cmpd="sng" algn="ctr">
                      <a:solidFill>
                        <a:srgbClr val="5B9BD5"/>
                      </a:solidFill>
                      <a:prstDash val="dash"/>
                      <a:round/>
                      <a:headEnd type="none" w="med" len="med"/>
                      <a:tailEnd type="none" w="med" len="med"/>
                    </a:lnB>
                    <a:noFill/>
                  </a:tcPr>
                </a:tc>
                <a:tc>
                  <a:txBody>
                    <a:bodyPr/>
                    <a:lstStyle/>
                    <a:p>
                      <a:pPr algn="l" fontAlgn="b"/>
                      <a:endParaRPr lang="en-US" sz="900" b="0" i="0" u="none" strike="noStrike">
                        <a:solidFill>
                          <a:srgbClr val="000000"/>
                        </a:solidFill>
                        <a:effectLst/>
                        <a:latin typeface="Calibri" panose="020F0502020204030204" pitchFamily="34" charset="0"/>
                      </a:endParaRPr>
                    </a:p>
                  </a:txBody>
                  <a:tcPr marL="7128" marR="7128" marT="7128" marB="0" anchor="b">
                    <a:lnL>
                      <a:noFill/>
                    </a:lnL>
                    <a:lnR>
                      <a:noFill/>
                    </a:lnR>
                    <a:lnT>
                      <a:noFill/>
                    </a:lnT>
                    <a:lnB w="12700" cap="flat" cmpd="sng" algn="ctr">
                      <a:solidFill>
                        <a:srgbClr val="5B9BD5"/>
                      </a:solidFill>
                      <a:prstDash val="dash"/>
                      <a:round/>
                      <a:headEnd type="none" w="med" len="med"/>
                      <a:tailEnd type="none" w="med" len="med"/>
                    </a:lnB>
                    <a:noFill/>
                  </a:tcPr>
                </a:tc>
                <a:tc>
                  <a:txBody>
                    <a:bodyPr/>
                    <a:lstStyle/>
                    <a:p>
                      <a:pPr algn="l" fontAlgn="b"/>
                      <a:endParaRPr lang="en-US" sz="900" b="0" i="0" u="none" strike="noStrike">
                        <a:solidFill>
                          <a:srgbClr val="000000"/>
                        </a:solidFill>
                        <a:effectLst/>
                        <a:latin typeface="Calibri" panose="020F0502020204030204" pitchFamily="34" charset="0"/>
                      </a:endParaRPr>
                    </a:p>
                  </a:txBody>
                  <a:tcPr marL="7128" marR="7128" marT="7128" marB="0" anchor="b">
                    <a:lnL>
                      <a:noFill/>
                    </a:lnL>
                    <a:lnR>
                      <a:noFill/>
                    </a:lnR>
                    <a:lnT>
                      <a:noFill/>
                    </a:lnT>
                    <a:lnB w="12700" cap="flat" cmpd="sng" algn="ctr">
                      <a:solidFill>
                        <a:srgbClr val="5B9BD5"/>
                      </a:solidFill>
                      <a:prstDash val="dash"/>
                      <a:round/>
                      <a:headEnd type="none" w="med" len="med"/>
                      <a:tailEnd type="none" w="med" len="med"/>
                    </a:lnB>
                    <a:noFill/>
                  </a:tcPr>
                </a:tc>
                <a:tc>
                  <a:txBody>
                    <a:bodyPr/>
                    <a:lstStyle/>
                    <a:p>
                      <a:pPr algn="l" fontAlgn="b"/>
                      <a:endParaRPr lang="en-US" sz="900" b="0" i="0" u="none" strike="noStrike">
                        <a:solidFill>
                          <a:srgbClr val="000000"/>
                        </a:solidFill>
                        <a:effectLst/>
                        <a:latin typeface="Calibri" panose="020F0502020204030204" pitchFamily="34" charset="0"/>
                      </a:endParaRPr>
                    </a:p>
                  </a:txBody>
                  <a:tcPr marL="7128" marR="7128" marT="7128" marB="0" anchor="b">
                    <a:lnL>
                      <a:noFill/>
                    </a:lnL>
                    <a:lnR>
                      <a:noFill/>
                    </a:lnR>
                    <a:lnT>
                      <a:noFill/>
                    </a:lnT>
                    <a:lnB w="12700" cap="flat" cmpd="sng" algn="ctr">
                      <a:solidFill>
                        <a:srgbClr val="5B9BD5"/>
                      </a:solidFill>
                      <a:prstDash val="dash"/>
                      <a:round/>
                      <a:headEnd type="none" w="med" len="med"/>
                      <a:tailEnd type="none" w="med" len="med"/>
                    </a:lnB>
                    <a:noFill/>
                  </a:tcPr>
                </a:tc>
                <a:extLst>
                  <a:ext uri="{0D108BD9-81ED-4DB2-BD59-A6C34878D82A}">
                    <a16:rowId xmlns:a16="http://schemas.microsoft.com/office/drawing/2014/main" val="2947983413"/>
                  </a:ext>
                </a:extLst>
              </a:tr>
              <a:tr h="482348">
                <a:tc>
                  <a:txBody>
                    <a:bodyPr/>
                    <a:lstStyle/>
                    <a:p>
                      <a:pPr algn="l" fontAlgn="b"/>
                      <a:r>
                        <a:rPr lang="en-US" sz="2200" b="1" i="0" u="none" strike="noStrike" dirty="0">
                          <a:solidFill>
                            <a:srgbClr val="5B9BD5"/>
                          </a:solidFill>
                          <a:effectLst/>
                          <a:latin typeface="Century Gothic" panose="020B0502020202020204" pitchFamily="34" charset="0"/>
                        </a:rPr>
                        <a:t>Sprint 3</a:t>
                      </a:r>
                    </a:p>
                  </a:txBody>
                  <a:tcPr marL="7128" marR="7128" marT="7128" marB="0" anchor="b">
                    <a:lnL>
                      <a:noFill/>
                    </a:lnL>
                    <a:lnR>
                      <a:noFill/>
                    </a:lnR>
                    <a:lnT w="12700" cap="flat" cmpd="sng" algn="ctr">
                      <a:solidFill>
                        <a:srgbClr val="5B9BD5"/>
                      </a:solidFill>
                      <a:prstDash val="dash"/>
                      <a:round/>
                      <a:headEnd type="none" w="med" len="med"/>
                      <a:tailEnd type="none" w="med" len="med"/>
                    </a:lnT>
                    <a:lnB>
                      <a:noFill/>
                    </a:lnB>
                    <a:noFill/>
                  </a:tcPr>
                </a:tc>
                <a:tc>
                  <a:txBody>
                    <a:bodyPr/>
                    <a:lstStyle/>
                    <a:p>
                      <a:pPr algn="r" fontAlgn="ctr"/>
                      <a:r>
                        <a:rPr lang="en-US" sz="900" b="0" i="0" u="none" strike="noStrike">
                          <a:solidFill>
                            <a:srgbClr val="595959"/>
                          </a:solidFill>
                          <a:effectLst/>
                          <a:latin typeface="Century Gothic" panose="020B0502020202020204" pitchFamily="34" charset="0"/>
                        </a:rPr>
                        <a:t> </a:t>
                      </a:r>
                    </a:p>
                  </a:txBody>
                  <a:tcPr marL="7128" marR="85535" marT="7128" marB="0" anchor="ctr">
                    <a:lnL>
                      <a:noFill/>
                    </a:lnL>
                    <a:lnR>
                      <a:noFill/>
                    </a:lnR>
                    <a:lnT w="12700" cap="flat" cmpd="sng" algn="ctr">
                      <a:solidFill>
                        <a:srgbClr val="5B9BD5"/>
                      </a:solidFill>
                      <a:prstDash val="dash"/>
                      <a:round/>
                      <a:headEnd type="none" w="med" len="med"/>
                      <a:tailEnd type="none" w="med" len="med"/>
                    </a:lnT>
                    <a:lnB>
                      <a:noFill/>
                    </a:lnB>
                    <a:noFill/>
                  </a:tcPr>
                </a:tc>
                <a:tc>
                  <a:txBody>
                    <a:bodyPr/>
                    <a:lstStyle/>
                    <a:p>
                      <a:pPr algn="l" fontAlgn="ctr"/>
                      <a:r>
                        <a:rPr lang="en-US" sz="900" b="1" i="0" u="none" strike="noStrike">
                          <a:solidFill>
                            <a:srgbClr val="595959"/>
                          </a:solidFill>
                          <a:effectLst/>
                          <a:latin typeface="Century Gothic" panose="020B0502020202020204" pitchFamily="34" charset="0"/>
                        </a:rPr>
                        <a:t> </a:t>
                      </a:r>
                    </a:p>
                  </a:txBody>
                  <a:tcPr marL="85535" marR="7128" marT="7128" marB="0" anchor="ctr">
                    <a:lnL>
                      <a:noFill/>
                    </a:lnL>
                    <a:lnR>
                      <a:noFill/>
                    </a:lnR>
                    <a:lnT w="12700" cap="flat" cmpd="sng" algn="ctr">
                      <a:solidFill>
                        <a:srgbClr val="5B9BD5"/>
                      </a:solidFill>
                      <a:prstDash val="dash"/>
                      <a:round/>
                      <a:headEnd type="none" w="med" len="med"/>
                      <a:tailEnd type="none" w="med" len="med"/>
                    </a:lnT>
                    <a:lnB>
                      <a:noFill/>
                    </a:lnB>
                    <a:solidFill>
                      <a:srgbClr val="FFFFFF"/>
                    </a:solidFill>
                  </a:tcPr>
                </a:tc>
                <a:tc>
                  <a:txBody>
                    <a:bodyPr/>
                    <a:lstStyle/>
                    <a:p>
                      <a:pPr algn="l" fontAlgn="ctr"/>
                      <a:r>
                        <a:rPr lang="en-US" sz="800" b="0" i="0" u="none" strike="noStrike">
                          <a:solidFill>
                            <a:srgbClr val="000000"/>
                          </a:solidFill>
                          <a:effectLst/>
                          <a:latin typeface="Century Gothic" panose="020B0502020202020204" pitchFamily="34" charset="0"/>
                        </a:rPr>
                        <a:t> </a:t>
                      </a:r>
                    </a:p>
                  </a:txBody>
                  <a:tcPr marL="7128" marR="7128" marT="7128" marB="0" anchor="ctr">
                    <a:lnL>
                      <a:noFill/>
                    </a:lnL>
                    <a:lnR>
                      <a:noFill/>
                    </a:lnR>
                    <a:lnT w="12700" cap="flat" cmpd="sng" algn="ctr">
                      <a:solidFill>
                        <a:srgbClr val="5B9BD5"/>
                      </a:solidFill>
                      <a:prstDash val="dash"/>
                      <a:round/>
                      <a:headEnd type="none" w="med" len="med"/>
                      <a:tailEnd type="none" w="med" len="med"/>
                    </a:lnT>
                    <a:lnB>
                      <a:noFill/>
                    </a:lnB>
                    <a:noFill/>
                  </a:tcPr>
                </a:tc>
                <a:tc>
                  <a:txBody>
                    <a:bodyPr/>
                    <a:lstStyle/>
                    <a:p>
                      <a:pPr algn="l" fontAlgn="b"/>
                      <a:r>
                        <a:rPr lang="en-US" sz="900" b="0" i="0" u="none" strike="noStrike">
                          <a:solidFill>
                            <a:srgbClr val="000000"/>
                          </a:solidFill>
                          <a:effectLst/>
                          <a:latin typeface="Calibri" panose="020F0502020204030204" pitchFamily="34" charset="0"/>
                        </a:rPr>
                        <a:t> </a:t>
                      </a:r>
                    </a:p>
                  </a:txBody>
                  <a:tcPr marL="7128" marR="7128" marT="7128" marB="0" anchor="b">
                    <a:lnL>
                      <a:noFill/>
                    </a:lnL>
                    <a:lnR>
                      <a:noFill/>
                    </a:lnR>
                    <a:lnT w="12700" cap="flat" cmpd="sng" algn="ctr">
                      <a:solidFill>
                        <a:srgbClr val="5B9BD5"/>
                      </a:solidFill>
                      <a:prstDash val="dash"/>
                      <a:round/>
                      <a:headEnd type="none" w="med" len="med"/>
                      <a:tailEnd type="none" w="med" len="med"/>
                    </a:lnT>
                    <a:lnB>
                      <a:noFill/>
                    </a:lnB>
                    <a:noFill/>
                  </a:tcPr>
                </a:tc>
                <a:tc>
                  <a:txBody>
                    <a:bodyPr/>
                    <a:lstStyle/>
                    <a:p>
                      <a:pPr algn="l" fontAlgn="b"/>
                      <a:r>
                        <a:rPr lang="en-US" sz="900" b="0" i="0" u="none" strike="noStrike">
                          <a:solidFill>
                            <a:srgbClr val="000000"/>
                          </a:solidFill>
                          <a:effectLst/>
                          <a:latin typeface="Calibri" panose="020F0502020204030204" pitchFamily="34" charset="0"/>
                        </a:rPr>
                        <a:t> </a:t>
                      </a:r>
                    </a:p>
                  </a:txBody>
                  <a:tcPr marL="7128" marR="7128" marT="7128" marB="0" anchor="b">
                    <a:lnL>
                      <a:noFill/>
                    </a:lnL>
                    <a:lnR>
                      <a:noFill/>
                    </a:lnR>
                    <a:lnT w="12700" cap="flat" cmpd="sng" algn="ctr">
                      <a:solidFill>
                        <a:srgbClr val="5B9BD5"/>
                      </a:solidFill>
                      <a:prstDash val="dash"/>
                      <a:round/>
                      <a:headEnd type="none" w="med" len="med"/>
                      <a:tailEnd type="none" w="med" len="med"/>
                    </a:lnT>
                    <a:lnB>
                      <a:noFill/>
                    </a:lnB>
                    <a:noFill/>
                  </a:tcPr>
                </a:tc>
                <a:extLst>
                  <a:ext uri="{0D108BD9-81ED-4DB2-BD59-A6C34878D82A}">
                    <a16:rowId xmlns:a16="http://schemas.microsoft.com/office/drawing/2014/main" val="3782808588"/>
                  </a:ext>
                </a:extLst>
              </a:tr>
              <a:tr h="329830">
                <a:tc gridSpan="2">
                  <a:txBody>
                    <a:bodyPr/>
                    <a:lstStyle/>
                    <a:p>
                      <a:pPr algn="l" fontAlgn="b"/>
                      <a:r>
                        <a:rPr lang="en-US" sz="1100" b="1" i="0" u="none" strike="noStrike" dirty="0">
                          <a:solidFill>
                            <a:srgbClr val="808080"/>
                          </a:solidFill>
                          <a:effectLst/>
                          <a:latin typeface="Century Gothic" panose="020B0502020202020204" pitchFamily="34" charset="0"/>
                        </a:rPr>
                        <a:t>Sprint Timeline</a:t>
                      </a:r>
                    </a:p>
                  </a:txBody>
                  <a:tcPr marL="7128" marR="7128" marT="7128" marB="0" anchor="b">
                    <a:lnL>
                      <a:noFill/>
                    </a:lnL>
                    <a:lnR>
                      <a:noFill/>
                    </a:lnR>
                    <a:lnT>
                      <a:noFill/>
                    </a:lnT>
                    <a:lnB w="6350" cap="flat" cmpd="sng" algn="ctr">
                      <a:solidFill>
                        <a:srgbClr val="BFBFBF"/>
                      </a:solidFill>
                      <a:prstDash val="solid"/>
                      <a:round/>
                      <a:headEnd type="none" w="med" len="med"/>
                      <a:tailEnd type="none" w="med" len="med"/>
                    </a:lnB>
                    <a:noFill/>
                  </a:tcPr>
                </a:tc>
                <a:tc hMerge="1">
                  <a:txBody>
                    <a:bodyPr/>
                    <a:lstStyle/>
                    <a:p>
                      <a:endParaRPr lang="en-US"/>
                    </a:p>
                  </a:txBody>
                  <a:tcPr/>
                </a:tc>
                <a:tc gridSpan="2">
                  <a:txBody>
                    <a:bodyPr/>
                    <a:lstStyle/>
                    <a:p>
                      <a:pPr algn="l" fontAlgn="b"/>
                      <a:r>
                        <a:rPr lang="en-US" sz="1100" b="1" i="0" u="none" strike="noStrike">
                          <a:solidFill>
                            <a:srgbClr val="808080"/>
                          </a:solidFill>
                          <a:effectLst/>
                          <a:latin typeface="Century Gothic" panose="020B0502020202020204" pitchFamily="34" charset="0"/>
                        </a:rPr>
                        <a:t>Sprint Key</a:t>
                      </a:r>
                    </a:p>
                  </a:txBody>
                  <a:tcPr marL="7128" marR="7128" marT="7128" marB="0" anchor="b">
                    <a:lnL>
                      <a:noFill/>
                    </a:lnL>
                    <a:lnR>
                      <a:noFill/>
                    </a:lnR>
                    <a:lnT>
                      <a:noFill/>
                    </a:lnT>
                    <a:lnB w="6350" cap="flat" cmpd="sng" algn="ctr">
                      <a:solidFill>
                        <a:srgbClr val="BFBFBF"/>
                      </a:solidFill>
                      <a:prstDash val="solid"/>
                      <a:round/>
                      <a:headEnd type="none" w="med" len="med"/>
                      <a:tailEnd type="none" w="med" len="med"/>
                    </a:lnB>
                    <a:noFill/>
                  </a:tcPr>
                </a:tc>
                <a:tc hMerge="1">
                  <a:txBody>
                    <a:bodyPr/>
                    <a:lstStyle/>
                    <a:p>
                      <a:endParaRPr lang="en-US"/>
                    </a:p>
                  </a:txBody>
                  <a:tcPr/>
                </a:tc>
                <a:tc>
                  <a:txBody>
                    <a:bodyPr/>
                    <a:lstStyle/>
                    <a:p>
                      <a:pPr algn="l" fontAlgn="b"/>
                      <a:endParaRPr lang="en-US" sz="1100" b="0" i="0" u="none" strike="noStrike">
                        <a:solidFill>
                          <a:srgbClr val="000000"/>
                        </a:solidFill>
                        <a:effectLst/>
                        <a:latin typeface="Calibri" panose="020F0502020204030204" pitchFamily="34" charset="0"/>
                      </a:endParaRPr>
                    </a:p>
                  </a:txBody>
                  <a:tcPr marL="7128" marR="7128" marT="7128" marB="0" anchor="b">
                    <a:lnL>
                      <a:noFill/>
                    </a:lnL>
                    <a:lnR>
                      <a:noFill/>
                    </a:lnR>
                    <a:lnT>
                      <a:noFill/>
                    </a:lnT>
                    <a:lnB w="6350" cap="flat" cmpd="sng" algn="ctr">
                      <a:solidFill>
                        <a:srgbClr val="BFBFBF"/>
                      </a:solidFill>
                      <a:prstDash val="solid"/>
                      <a:round/>
                      <a:headEnd type="none" w="med" len="med"/>
                      <a:tailEnd type="none" w="med" len="med"/>
                    </a:lnB>
                    <a:noFill/>
                  </a:tcPr>
                </a:tc>
                <a:tc>
                  <a:txBody>
                    <a:bodyPr/>
                    <a:lstStyle/>
                    <a:p>
                      <a:pPr algn="l" fontAlgn="b"/>
                      <a:endParaRPr lang="en-US" sz="900" b="0" i="0" u="none" strike="noStrike">
                        <a:solidFill>
                          <a:srgbClr val="000000"/>
                        </a:solidFill>
                        <a:effectLst/>
                        <a:latin typeface="Calibri" panose="020F0502020204030204" pitchFamily="34" charset="0"/>
                      </a:endParaRPr>
                    </a:p>
                  </a:txBody>
                  <a:tcPr marL="7128" marR="7128" marT="7128" marB="0" anchor="b">
                    <a:lnL>
                      <a:noFill/>
                    </a:lnL>
                    <a:lnR>
                      <a:noFill/>
                    </a:lnR>
                    <a:lnT>
                      <a:noFill/>
                    </a:lnT>
                    <a:lnB>
                      <a:noFill/>
                    </a:lnB>
                    <a:noFill/>
                  </a:tcPr>
                </a:tc>
                <a:extLst>
                  <a:ext uri="{0D108BD9-81ED-4DB2-BD59-A6C34878D82A}">
                    <a16:rowId xmlns:a16="http://schemas.microsoft.com/office/drawing/2014/main" val="347974990"/>
                  </a:ext>
                </a:extLst>
              </a:tr>
              <a:tr h="339852">
                <a:tc gridSpan="2">
                  <a:txBody>
                    <a:bodyPr/>
                    <a:lstStyle/>
                    <a:p>
                      <a:pPr algn="l" fontAlgn="ctr"/>
                      <a:r>
                        <a:rPr lang="en-US" sz="1100" b="1" i="0" u="none" strike="noStrike" dirty="0">
                          <a:solidFill>
                            <a:srgbClr val="595959"/>
                          </a:solidFill>
                          <a:effectLst/>
                          <a:latin typeface="Century Gothic" panose="020B0502020202020204" pitchFamily="34" charset="0"/>
                        </a:rPr>
                        <a:t>MM/DD/YY - MM/DD/YY</a:t>
                      </a:r>
                    </a:p>
                  </a:txBody>
                  <a:tcPr marL="85535" marR="7128" marT="712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2F2F2"/>
                    </a:solidFill>
                  </a:tcPr>
                </a:tc>
                <a:tc hMerge="1">
                  <a:txBody>
                    <a:bodyPr/>
                    <a:lstStyle/>
                    <a:p>
                      <a:endParaRPr lang="en-US"/>
                    </a:p>
                  </a:txBody>
                  <a:tcPr/>
                </a:tc>
                <a:tc>
                  <a:txBody>
                    <a:bodyPr/>
                    <a:lstStyle/>
                    <a:p>
                      <a:pPr algn="ctr" fontAlgn="ctr"/>
                      <a:r>
                        <a:rPr lang="en-US" sz="1100" b="1" i="0" u="none" strike="noStrike" dirty="0">
                          <a:solidFill>
                            <a:srgbClr val="808080"/>
                          </a:solidFill>
                          <a:effectLst/>
                          <a:latin typeface="Century Gothic" panose="020B0502020202020204" pitchFamily="34" charset="0"/>
                        </a:rPr>
                        <a:t>Low Priority</a:t>
                      </a:r>
                    </a:p>
                  </a:txBody>
                  <a:tcPr marL="7128" marR="7128" marT="712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2EFDA"/>
                    </a:solidFill>
                  </a:tcPr>
                </a:tc>
                <a:tc>
                  <a:txBody>
                    <a:bodyPr/>
                    <a:lstStyle/>
                    <a:p>
                      <a:pPr algn="ctr" fontAlgn="ctr"/>
                      <a:r>
                        <a:rPr lang="en-US" sz="1100" b="1" i="0" u="none" strike="noStrike" dirty="0">
                          <a:solidFill>
                            <a:srgbClr val="808080"/>
                          </a:solidFill>
                          <a:effectLst/>
                          <a:latin typeface="Century Gothic" panose="020B0502020202020204" pitchFamily="34" charset="0"/>
                        </a:rPr>
                        <a:t>Medium Priority</a:t>
                      </a:r>
                    </a:p>
                  </a:txBody>
                  <a:tcPr marL="7128" marR="7128" marT="712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2CC"/>
                    </a:solidFill>
                  </a:tcPr>
                </a:tc>
                <a:tc>
                  <a:txBody>
                    <a:bodyPr/>
                    <a:lstStyle/>
                    <a:p>
                      <a:pPr algn="ctr" fontAlgn="ctr"/>
                      <a:r>
                        <a:rPr lang="en-US" sz="1100" b="1" i="0" u="none" strike="noStrike" dirty="0">
                          <a:solidFill>
                            <a:srgbClr val="808080"/>
                          </a:solidFill>
                          <a:effectLst/>
                          <a:latin typeface="Calibri" panose="020F0502020204030204" pitchFamily="34" charset="0"/>
                        </a:rPr>
                        <a:t>High Priority</a:t>
                      </a:r>
                    </a:p>
                  </a:txBody>
                  <a:tcPr marL="7128" marR="7128" marT="712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8CBAD"/>
                    </a:solidFill>
                  </a:tcPr>
                </a:tc>
                <a:tc>
                  <a:txBody>
                    <a:bodyPr/>
                    <a:lstStyle/>
                    <a:p>
                      <a:pPr algn="l" fontAlgn="b"/>
                      <a:endParaRPr lang="en-US" sz="900" b="0" i="0" u="none" strike="noStrike">
                        <a:solidFill>
                          <a:srgbClr val="000000"/>
                        </a:solidFill>
                        <a:effectLst/>
                        <a:latin typeface="Calibri" panose="020F0502020204030204" pitchFamily="34" charset="0"/>
                      </a:endParaRPr>
                    </a:p>
                  </a:txBody>
                  <a:tcPr marL="7128" marR="7128" marT="7128" marB="0" anchor="b">
                    <a:lnL w="6350" cap="flat" cmpd="sng" algn="ctr">
                      <a:solidFill>
                        <a:srgbClr val="BFBFBF"/>
                      </a:solidFill>
                      <a:prstDash val="solid"/>
                      <a:round/>
                      <a:headEnd type="none" w="med" len="med"/>
                      <a:tailEnd type="none" w="med" len="med"/>
                    </a:lnL>
                    <a:lnR>
                      <a:noFill/>
                    </a:lnR>
                    <a:lnT>
                      <a:noFill/>
                    </a:lnT>
                    <a:lnB>
                      <a:noFill/>
                    </a:lnB>
                    <a:noFill/>
                  </a:tcPr>
                </a:tc>
                <a:extLst>
                  <a:ext uri="{0D108BD9-81ED-4DB2-BD59-A6C34878D82A}">
                    <a16:rowId xmlns:a16="http://schemas.microsoft.com/office/drawing/2014/main" val="4115019347"/>
                  </a:ext>
                </a:extLst>
              </a:tr>
              <a:tr h="228131">
                <a:tc>
                  <a:txBody>
                    <a:bodyPr/>
                    <a:lstStyle/>
                    <a:p>
                      <a:pPr algn="l" fontAlgn="ctr"/>
                      <a:endParaRPr lang="en-US" sz="900" b="1" i="0" u="none" strike="noStrike">
                        <a:solidFill>
                          <a:srgbClr val="595959"/>
                        </a:solidFill>
                        <a:effectLst/>
                        <a:latin typeface="Century Gothic" panose="020B0502020202020204" pitchFamily="34" charset="0"/>
                      </a:endParaRPr>
                    </a:p>
                  </a:txBody>
                  <a:tcPr marL="85535" marR="7128" marT="7128" marB="0" anchor="ctr">
                    <a:lnL>
                      <a:noFill/>
                    </a:lnL>
                    <a:lnR>
                      <a:noFill/>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algn="l" fontAlgn="ctr"/>
                      <a:endParaRPr lang="en-US" sz="900" b="1" i="0" u="none" strike="noStrike">
                        <a:solidFill>
                          <a:srgbClr val="595959"/>
                        </a:solidFill>
                        <a:effectLst/>
                        <a:latin typeface="Century Gothic" panose="020B0502020202020204" pitchFamily="34" charset="0"/>
                      </a:endParaRPr>
                    </a:p>
                  </a:txBody>
                  <a:tcPr marL="85535" marR="7128" marT="7128" marB="0" anchor="ctr">
                    <a:lnL>
                      <a:noFill/>
                    </a:lnL>
                    <a:lnR>
                      <a:noFill/>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algn="ctr" fontAlgn="ctr"/>
                      <a:endParaRPr lang="en-US" sz="900" b="1" i="0" u="none" strike="noStrike">
                        <a:solidFill>
                          <a:srgbClr val="808080"/>
                        </a:solidFill>
                        <a:effectLst/>
                        <a:latin typeface="Century Gothic" panose="020B0502020202020204" pitchFamily="34" charset="0"/>
                      </a:endParaRPr>
                    </a:p>
                  </a:txBody>
                  <a:tcPr marL="7128" marR="7128" marT="7128" marB="0" anchor="ctr">
                    <a:lnL>
                      <a:noFill/>
                    </a:lnL>
                    <a:lnR>
                      <a:noFill/>
                    </a:lnR>
                    <a:lnT w="6350" cap="flat" cmpd="sng" algn="ctr">
                      <a:solidFill>
                        <a:srgbClr val="BFBFBF"/>
                      </a:solidFill>
                      <a:prstDash val="solid"/>
                      <a:round/>
                      <a:headEnd type="none" w="med" len="med"/>
                      <a:tailEnd type="none" w="med" len="med"/>
                    </a:lnT>
                    <a:lnB>
                      <a:noFill/>
                    </a:lnB>
                    <a:noFill/>
                  </a:tcPr>
                </a:tc>
                <a:tc>
                  <a:txBody>
                    <a:bodyPr/>
                    <a:lstStyle/>
                    <a:p>
                      <a:pPr algn="ctr" fontAlgn="ctr"/>
                      <a:endParaRPr lang="en-US" sz="800" b="1" i="0" u="none" strike="noStrike">
                        <a:solidFill>
                          <a:srgbClr val="808080"/>
                        </a:solidFill>
                        <a:effectLst/>
                        <a:latin typeface="Century Gothic" panose="020B0502020202020204" pitchFamily="34" charset="0"/>
                      </a:endParaRPr>
                    </a:p>
                  </a:txBody>
                  <a:tcPr marL="7128" marR="7128" marT="7128" marB="0" anchor="ctr">
                    <a:lnL>
                      <a:noFill/>
                    </a:lnL>
                    <a:lnR>
                      <a:noFill/>
                    </a:lnR>
                    <a:lnT w="6350" cap="flat" cmpd="sng" algn="ctr">
                      <a:solidFill>
                        <a:srgbClr val="BFBFBF"/>
                      </a:solidFill>
                      <a:prstDash val="solid"/>
                      <a:round/>
                      <a:headEnd type="none" w="med" len="med"/>
                      <a:tailEnd type="none" w="med" len="med"/>
                    </a:lnT>
                    <a:lnB>
                      <a:noFill/>
                    </a:lnB>
                    <a:noFill/>
                  </a:tcPr>
                </a:tc>
                <a:tc>
                  <a:txBody>
                    <a:bodyPr/>
                    <a:lstStyle/>
                    <a:p>
                      <a:pPr algn="ctr" fontAlgn="ctr"/>
                      <a:endParaRPr lang="en-US" sz="900" b="1" i="0" u="none" strike="noStrike">
                        <a:solidFill>
                          <a:srgbClr val="808080"/>
                        </a:solidFill>
                        <a:effectLst/>
                        <a:latin typeface="Calibri" panose="020F0502020204030204" pitchFamily="34" charset="0"/>
                      </a:endParaRPr>
                    </a:p>
                  </a:txBody>
                  <a:tcPr marL="7128" marR="7128" marT="7128" marB="0" anchor="ctr">
                    <a:lnL>
                      <a:noFill/>
                    </a:lnL>
                    <a:lnR>
                      <a:noFill/>
                    </a:lnR>
                    <a:lnT w="6350" cap="flat" cmpd="sng" algn="ctr">
                      <a:solidFill>
                        <a:srgbClr val="BFBFBF"/>
                      </a:solidFill>
                      <a:prstDash val="solid"/>
                      <a:round/>
                      <a:headEnd type="none" w="med" len="med"/>
                      <a:tailEnd type="none" w="med" len="med"/>
                    </a:lnT>
                    <a:lnB>
                      <a:noFill/>
                    </a:lnB>
                    <a:noFill/>
                  </a:tcPr>
                </a:tc>
                <a:tc>
                  <a:txBody>
                    <a:bodyPr/>
                    <a:lstStyle/>
                    <a:p>
                      <a:pPr algn="l" fontAlgn="b"/>
                      <a:endParaRPr lang="en-US" sz="900" b="0" i="0" u="none" strike="noStrike">
                        <a:solidFill>
                          <a:srgbClr val="000000"/>
                        </a:solidFill>
                        <a:effectLst/>
                        <a:latin typeface="Calibri" panose="020F0502020204030204" pitchFamily="34" charset="0"/>
                      </a:endParaRPr>
                    </a:p>
                  </a:txBody>
                  <a:tcPr marL="7128" marR="7128" marT="7128" marB="0" anchor="b">
                    <a:lnL>
                      <a:noFill/>
                    </a:lnL>
                    <a:lnR>
                      <a:noFill/>
                    </a:lnR>
                    <a:lnT>
                      <a:noFill/>
                    </a:lnT>
                    <a:lnB w="1270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1390885116"/>
                  </a:ext>
                </a:extLst>
              </a:tr>
              <a:tr h="450792">
                <a:tc>
                  <a:txBody>
                    <a:bodyPr/>
                    <a:lstStyle/>
                    <a:p>
                      <a:pPr algn="ctr" fontAlgn="ctr"/>
                      <a:r>
                        <a:rPr lang="en-US" sz="1100" b="1" i="0" u="none" strike="noStrike" dirty="0">
                          <a:solidFill>
                            <a:srgbClr val="FFFFFF"/>
                          </a:solidFill>
                          <a:effectLst/>
                          <a:latin typeface="Century Gothic" panose="020B0502020202020204" pitchFamily="34" charset="0"/>
                        </a:rPr>
                        <a:t>Epic Backlog</a:t>
                      </a:r>
                    </a:p>
                  </a:txBody>
                  <a:tcPr marL="7128" marR="7128" marT="7128"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595959"/>
                    </a:solidFill>
                  </a:tcPr>
                </a:tc>
                <a:tc>
                  <a:txBody>
                    <a:bodyPr/>
                    <a:lstStyle/>
                    <a:p>
                      <a:pPr algn="ctr" fontAlgn="ctr"/>
                      <a:r>
                        <a:rPr lang="en-US" sz="1100" b="1" i="0" u="none" strike="noStrike" dirty="0">
                          <a:solidFill>
                            <a:srgbClr val="FFFFFF"/>
                          </a:solidFill>
                          <a:effectLst/>
                          <a:latin typeface="Century Gothic" panose="020B0502020202020204" pitchFamily="34" charset="0"/>
                        </a:rPr>
                        <a:t>Ready</a:t>
                      </a:r>
                    </a:p>
                  </a:txBody>
                  <a:tcPr marL="7128" marR="7128" marT="7128"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595959"/>
                    </a:solidFill>
                  </a:tcPr>
                </a:tc>
                <a:tc>
                  <a:txBody>
                    <a:bodyPr/>
                    <a:lstStyle/>
                    <a:p>
                      <a:pPr algn="ctr" fontAlgn="ctr"/>
                      <a:r>
                        <a:rPr lang="en-US" sz="1100" b="1" i="0" u="none" strike="noStrike" dirty="0">
                          <a:solidFill>
                            <a:srgbClr val="FFFFFF"/>
                          </a:solidFill>
                          <a:effectLst/>
                          <a:latin typeface="Century Gothic" panose="020B0502020202020204" pitchFamily="34" charset="0"/>
                        </a:rPr>
                        <a:t>In Progress</a:t>
                      </a:r>
                    </a:p>
                  </a:txBody>
                  <a:tcPr marL="7128" marR="7128" marT="7128"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a:noFill/>
                    </a:lnT>
                    <a:lnB w="12700" cap="flat" cmpd="sng" algn="ctr">
                      <a:solidFill>
                        <a:srgbClr val="BFBFBF"/>
                      </a:solidFill>
                      <a:prstDash val="solid"/>
                      <a:round/>
                      <a:headEnd type="none" w="med" len="med"/>
                      <a:tailEnd type="none" w="med" len="med"/>
                    </a:lnB>
                    <a:solidFill>
                      <a:srgbClr val="595959"/>
                    </a:solidFill>
                  </a:tcPr>
                </a:tc>
                <a:tc>
                  <a:txBody>
                    <a:bodyPr/>
                    <a:lstStyle/>
                    <a:p>
                      <a:pPr algn="ctr" fontAlgn="ctr"/>
                      <a:r>
                        <a:rPr lang="en-US" sz="1100" b="1" i="0" u="none" strike="noStrike" dirty="0">
                          <a:solidFill>
                            <a:srgbClr val="FFFFFF"/>
                          </a:solidFill>
                          <a:effectLst/>
                          <a:latin typeface="Century Gothic" panose="020B0502020202020204" pitchFamily="34" charset="0"/>
                        </a:rPr>
                        <a:t>In Review</a:t>
                      </a:r>
                    </a:p>
                  </a:txBody>
                  <a:tcPr marL="7128" marR="7128" marT="7128"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a:noFill/>
                    </a:lnT>
                    <a:lnB w="12700" cap="flat" cmpd="sng" algn="ctr">
                      <a:solidFill>
                        <a:srgbClr val="BFBFBF"/>
                      </a:solidFill>
                      <a:prstDash val="solid"/>
                      <a:round/>
                      <a:headEnd type="none" w="med" len="med"/>
                      <a:tailEnd type="none" w="med" len="med"/>
                    </a:lnB>
                    <a:solidFill>
                      <a:srgbClr val="595959"/>
                    </a:solidFill>
                  </a:tcPr>
                </a:tc>
                <a:tc>
                  <a:txBody>
                    <a:bodyPr/>
                    <a:lstStyle/>
                    <a:p>
                      <a:pPr algn="ctr" fontAlgn="ctr"/>
                      <a:r>
                        <a:rPr lang="en-US" sz="1100" b="1" i="0" u="none" strike="noStrike" dirty="0">
                          <a:solidFill>
                            <a:srgbClr val="FFFFFF"/>
                          </a:solidFill>
                          <a:effectLst/>
                          <a:latin typeface="Century Gothic" panose="020B0502020202020204" pitchFamily="34" charset="0"/>
                        </a:rPr>
                        <a:t>Done</a:t>
                      </a:r>
                    </a:p>
                  </a:txBody>
                  <a:tcPr marL="7128" marR="7128" marT="7128"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a:noFill/>
                    </a:lnT>
                    <a:lnB w="12700" cap="flat" cmpd="sng" algn="ctr">
                      <a:solidFill>
                        <a:srgbClr val="BFBFBF"/>
                      </a:solidFill>
                      <a:prstDash val="solid"/>
                      <a:round/>
                      <a:headEnd type="none" w="med" len="med"/>
                      <a:tailEnd type="none" w="med" len="med"/>
                    </a:lnB>
                    <a:solidFill>
                      <a:srgbClr val="595959"/>
                    </a:solidFill>
                  </a:tcPr>
                </a:tc>
                <a:tc>
                  <a:txBody>
                    <a:bodyPr/>
                    <a:lstStyle/>
                    <a:p>
                      <a:pPr algn="ctr" fontAlgn="ctr"/>
                      <a:r>
                        <a:rPr lang="en-US" sz="1100" b="1" i="0" u="none" strike="noStrike" dirty="0">
                          <a:solidFill>
                            <a:srgbClr val="FFFFFF"/>
                          </a:solidFill>
                          <a:effectLst/>
                          <a:latin typeface="Century Gothic" panose="020B0502020202020204" pitchFamily="34" charset="0"/>
                        </a:rPr>
                        <a:t>Blocked</a:t>
                      </a:r>
                    </a:p>
                  </a:txBody>
                  <a:tcPr marL="7128" marR="7128" marT="7128"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595959"/>
                    </a:solidFill>
                  </a:tcPr>
                </a:tc>
                <a:extLst>
                  <a:ext uri="{0D108BD9-81ED-4DB2-BD59-A6C34878D82A}">
                    <a16:rowId xmlns:a16="http://schemas.microsoft.com/office/drawing/2014/main" val="223592724"/>
                  </a:ext>
                </a:extLst>
              </a:tr>
              <a:tr h="1126980">
                <a:tc>
                  <a:txBody>
                    <a:bodyPr/>
                    <a:lstStyle/>
                    <a:p>
                      <a:pPr algn="l" fontAlgn="ctr"/>
                      <a:r>
                        <a:rPr lang="en-US" sz="900" b="0" i="0" u="none" strike="noStrike">
                          <a:solidFill>
                            <a:srgbClr val="000000"/>
                          </a:solidFill>
                          <a:effectLst/>
                          <a:latin typeface="Century Gothic" panose="020B0502020202020204" pitchFamily="34" charset="0"/>
                        </a:rPr>
                        <a:t>User Story:</a:t>
                      </a:r>
                      <a:br>
                        <a:rPr lang="en-US" sz="900" b="0" i="0" u="none" strike="noStrike">
                          <a:solidFill>
                            <a:srgbClr val="000000"/>
                          </a:solidFill>
                          <a:effectLst/>
                          <a:latin typeface="Century Gothic" panose="020B0502020202020204" pitchFamily="34" charset="0"/>
                        </a:rPr>
                      </a:br>
                      <a:r>
                        <a:rPr lang="en-US" sz="900" b="0" i="0" u="none" strike="noStrike">
                          <a:solidFill>
                            <a:srgbClr val="000000"/>
                          </a:solidFill>
                          <a:effectLst/>
                          <a:latin typeface="Century Gothic" panose="020B0502020202020204" pitchFamily="34" charset="0"/>
                        </a:rPr>
                        <a:t>Priority:</a:t>
                      </a:r>
                      <a:br>
                        <a:rPr lang="en-US" sz="900" b="0" i="0" u="none" strike="noStrike">
                          <a:solidFill>
                            <a:srgbClr val="000000"/>
                          </a:solidFill>
                          <a:effectLst/>
                          <a:latin typeface="Century Gothic" panose="020B0502020202020204" pitchFamily="34" charset="0"/>
                        </a:rPr>
                      </a:br>
                      <a:r>
                        <a:rPr lang="en-US" sz="900" b="0" i="0" u="none" strike="noStrike">
                          <a:solidFill>
                            <a:srgbClr val="000000"/>
                          </a:solidFill>
                          <a:effectLst/>
                          <a:latin typeface="Century Gothic" panose="020B0502020202020204" pitchFamily="34" charset="0"/>
                        </a:rPr>
                        <a:t>Assigned To:</a:t>
                      </a:r>
                      <a:br>
                        <a:rPr lang="en-US" sz="900" b="0" i="0" u="none" strike="noStrike">
                          <a:solidFill>
                            <a:srgbClr val="000000"/>
                          </a:solidFill>
                          <a:effectLst/>
                          <a:latin typeface="Century Gothic" panose="020B0502020202020204" pitchFamily="34" charset="0"/>
                        </a:rPr>
                      </a:br>
                      <a:r>
                        <a:rPr lang="en-US" sz="900" b="0" i="0" u="none" strike="noStrike">
                          <a:solidFill>
                            <a:srgbClr val="000000"/>
                          </a:solidFill>
                          <a:effectLst/>
                          <a:latin typeface="Century Gothic" panose="020B0502020202020204" pitchFamily="34" charset="0"/>
                        </a:rPr>
                        <a:t>Start Date:</a:t>
                      </a:r>
                      <a:br>
                        <a:rPr lang="en-US" sz="900" b="0" i="0" u="none" strike="noStrike">
                          <a:solidFill>
                            <a:srgbClr val="000000"/>
                          </a:solidFill>
                          <a:effectLst/>
                          <a:latin typeface="Century Gothic" panose="020B0502020202020204" pitchFamily="34" charset="0"/>
                        </a:rPr>
                      </a:br>
                      <a:r>
                        <a:rPr lang="en-US" sz="900" b="0" i="0" u="none" strike="noStrike">
                          <a:solidFill>
                            <a:srgbClr val="000000"/>
                          </a:solidFill>
                          <a:effectLst/>
                          <a:latin typeface="Century Gothic" panose="020B0502020202020204" pitchFamily="34" charset="0"/>
                        </a:rPr>
                        <a:t>Due Date:</a:t>
                      </a:r>
                    </a:p>
                  </a:txBody>
                  <a:tcPr marL="85535" marR="7128" marT="7128"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dirty="0">
                          <a:solidFill>
                            <a:srgbClr val="000000"/>
                          </a:solidFill>
                          <a:effectLst/>
                          <a:latin typeface="Century Gothic" panose="020B0502020202020204" pitchFamily="34" charset="0"/>
                        </a:rPr>
                        <a:t>User Story:</a:t>
                      </a:r>
                      <a:br>
                        <a:rPr lang="en-US" sz="900" b="0" i="0" u="none" strike="noStrike" dirty="0">
                          <a:solidFill>
                            <a:srgbClr val="000000"/>
                          </a:solidFill>
                          <a:effectLst/>
                          <a:latin typeface="Century Gothic" panose="020B0502020202020204" pitchFamily="34" charset="0"/>
                        </a:rPr>
                      </a:br>
                      <a:r>
                        <a:rPr lang="en-US" sz="900" b="0" i="0" u="none" strike="noStrike" dirty="0">
                          <a:solidFill>
                            <a:srgbClr val="000000"/>
                          </a:solidFill>
                          <a:effectLst/>
                          <a:latin typeface="Century Gothic" panose="020B0502020202020204" pitchFamily="34" charset="0"/>
                        </a:rPr>
                        <a:t>Priority:</a:t>
                      </a:r>
                      <a:br>
                        <a:rPr lang="en-US" sz="900" b="0" i="0" u="none" strike="noStrike" dirty="0">
                          <a:solidFill>
                            <a:srgbClr val="000000"/>
                          </a:solidFill>
                          <a:effectLst/>
                          <a:latin typeface="Century Gothic" panose="020B0502020202020204" pitchFamily="34" charset="0"/>
                        </a:rPr>
                      </a:br>
                      <a:r>
                        <a:rPr lang="en-US" sz="900" b="0" i="0" u="none" strike="noStrike" dirty="0">
                          <a:solidFill>
                            <a:srgbClr val="000000"/>
                          </a:solidFill>
                          <a:effectLst/>
                          <a:latin typeface="Century Gothic" panose="020B0502020202020204" pitchFamily="34" charset="0"/>
                        </a:rPr>
                        <a:t>Assigned To:</a:t>
                      </a:r>
                      <a:br>
                        <a:rPr lang="en-US" sz="900" b="0" i="0" u="none" strike="noStrike" dirty="0">
                          <a:solidFill>
                            <a:srgbClr val="000000"/>
                          </a:solidFill>
                          <a:effectLst/>
                          <a:latin typeface="Century Gothic" panose="020B0502020202020204" pitchFamily="34" charset="0"/>
                        </a:rPr>
                      </a:br>
                      <a:r>
                        <a:rPr lang="en-US" sz="900" b="0" i="0" u="none" strike="noStrike" dirty="0">
                          <a:solidFill>
                            <a:srgbClr val="000000"/>
                          </a:solidFill>
                          <a:effectLst/>
                          <a:latin typeface="Century Gothic" panose="020B0502020202020204" pitchFamily="34" charset="0"/>
                        </a:rPr>
                        <a:t>Start Date:</a:t>
                      </a:r>
                      <a:br>
                        <a:rPr lang="en-US" sz="900" b="0" i="0" u="none" strike="noStrike" dirty="0">
                          <a:solidFill>
                            <a:srgbClr val="000000"/>
                          </a:solidFill>
                          <a:effectLst/>
                          <a:latin typeface="Century Gothic" panose="020B0502020202020204" pitchFamily="34" charset="0"/>
                        </a:rPr>
                      </a:br>
                      <a:r>
                        <a:rPr lang="en-US" sz="900" b="0" i="0" u="none" strike="noStrike" dirty="0">
                          <a:solidFill>
                            <a:srgbClr val="000000"/>
                          </a:solidFill>
                          <a:effectLst/>
                          <a:latin typeface="Century Gothic" panose="020B0502020202020204" pitchFamily="34" charset="0"/>
                        </a:rPr>
                        <a:t>Due Date:</a:t>
                      </a:r>
                    </a:p>
                  </a:txBody>
                  <a:tcPr marL="85535" marR="7128" marT="7128"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E2EFDA"/>
                    </a:solidFill>
                  </a:tcPr>
                </a:tc>
                <a:tc>
                  <a:txBody>
                    <a:bodyPr/>
                    <a:lstStyle/>
                    <a:p>
                      <a:pPr algn="l" fontAlgn="ctr"/>
                      <a:r>
                        <a:rPr lang="en-US" sz="900" b="0" i="0" u="none" strike="noStrike">
                          <a:solidFill>
                            <a:srgbClr val="000000"/>
                          </a:solidFill>
                          <a:effectLst/>
                          <a:latin typeface="Century Gothic" panose="020B0502020202020204" pitchFamily="34" charset="0"/>
                        </a:rPr>
                        <a:t>User Story:</a:t>
                      </a:r>
                      <a:br>
                        <a:rPr lang="en-US" sz="900" b="0" i="0" u="none" strike="noStrike">
                          <a:solidFill>
                            <a:srgbClr val="000000"/>
                          </a:solidFill>
                          <a:effectLst/>
                          <a:latin typeface="Century Gothic" panose="020B0502020202020204" pitchFamily="34" charset="0"/>
                        </a:rPr>
                      </a:br>
                      <a:r>
                        <a:rPr lang="en-US" sz="900" b="0" i="0" u="none" strike="noStrike">
                          <a:solidFill>
                            <a:srgbClr val="000000"/>
                          </a:solidFill>
                          <a:effectLst/>
                          <a:latin typeface="Century Gothic" panose="020B0502020202020204" pitchFamily="34" charset="0"/>
                        </a:rPr>
                        <a:t>Priority:</a:t>
                      </a:r>
                      <a:br>
                        <a:rPr lang="en-US" sz="900" b="0" i="0" u="none" strike="noStrike">
                          <a:solidFill>
                            <a:srgbClr val="000000"/>
                          </a:solidFill>
                          <a:effectLst/>
                          <a:latin typeface="Century Gothic" panose="020B0502020202020204" pitchFamily="34" charset="0"/>
                        </a:rPr>
                      </a:br>
                      <a:r>
                        <a:rPr lang="en-US" sz="900" b="0" i="0" u="none" strike="noStrike">
                          <a:solidFill>
                            <a:srgbClr val="000000"/>
                          </a:solidFill>
                          <a:effectLst/>
                          <a:latin typeface="Century Gothic" panose="020B0502020202020204" pitchFamily="34" charset="0"/>
                        </a:rPr>
                        <a:t>Assigned To:</a:t>
                      </a:r>
                      <a:br>
                        <a:rPr lang="en-US" sz="900" b="0" i="0" u="none" strike="noStrike">
                          <a:solidFill>
                            <a:srgbClr val="000000"/>
                          </a:solidFill>
                          <a:effectLst/>
                          <a:latin typeface="Century Gothic" panose="020B0502020202020204" pitchFamily="34" charset="0"/>
                        </a:rPr>
                      </a:br>
                      <a:r>
                        <a:rPr lang="en-US" sz="900" b="0" i="0" u="none" strike="noStrike">
                          <a:solidFill>
                            <a:srgbClr val="000000"/>
                          </a:solidFill>
                          <a:effectLst/>
                          <a:latin typeface="Century Gothic" panose="020B0502020202020204" pitchFamily="34" charset="0"/>
                        </a:rPr>
                        <a:t>Start Date:</a:t>
                      </a:r>
                      <a:br>
                        <a:rPr lang="en-US" sz="900" b="0" i="0" u="none" strike="noStrike">
                          <a:solidFill>
                            <a:srgbClr val="000000"/>
                          </a:solidFill>
                          <a:effectLst/>
                          <a:latin typeface="Century Gothic" panose="020B0502020202020204" pitchFamily="34" charset="0"/>
                        </a:rPr>
                      </a:br>
                      <a:r>
                        <a:rPr lang="en-US" sz="900" b="0" i="0" u="none" strike="noStrike">
                          <a:solidFill>
                            <a:srgbClr val="000000"/>
                          </a:solidFill>
                          <a:effectLst/>
                          <a:latin typeface="Century Gothic" panose="020B0502020202020204" pitchFamily="34" charset="0"/>
                        </a:rPr>
                        <a:t>Due Date:</a:t>
                      </a:r>
                    </a:p>
                  </a:txBody>
                  <a:tcPr marL="85535" marR="7128" marT="7128"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User Story:</a:t>
                      </a:r>
                      <a:br>
                        <a:rPr lang="en-US" sz="900" b="0" i="0" u="none" strike="noStrike">
                          <a:solidFill>
                            <a:srgbClr val="000000"/>
                          </a:solidFill>
                          <a:effectLst/>
                          <a:latin typeface="Century Gothic" panose="020B0502020202020204" pitchFamily="34" charset="0"/>
                        </a:rPr>
                      </a:br>
                      <a:r>
                        <a:rPr lang="en-US" sz="900" b="0" i="0" u="none" strike="noStrike">
                          <a:solidFill>
                            <a:srgbClr val="000000"/>
                          </a:solidFill>
                          <a:effectLst/>
                          <a:latin typeface="Century Gothic" panose="020B0502020202020204" pitchFamily="34" charset="0"/>
                        </a:rPr>
                        <a:t>Priority:</a:t>
                      </a:r>
                      <a:br>
                        <a:rPr lang="en-US" sz="900" b="0" i="0" u="none" strike="noStrike">
                          <a:solidFill>
                            <a:srgbClr val="000000"/>
                          </a:solidFill>
                          <a:effectLst/>
                          <a:latin typeface="Century Gothic" panose="020B0502020202020204" pitchFamily="34" charset="0"/>
                        </a:rPr>
                      </a:br>
                      <a:r>
                        <a:rPr lang="en-US" sz="900" b="0" i="0" u="none" strike="noStrike">
                          <a:solidFill>
                            <a:srgbClr val="000000"/>
                          </a:solidFill>
                          <a:effectLst/>
                          <a:latin typeface="Century Gothic" panose="020B0502020202020204" pitchFamily="34" charset="0"/>
                        </a:rPr>
                        <a:t>Assigned To:</a:t>
                      </a:r>
                      <a:br>
                        <a:rPr lang="en-US" sz="900" b="0" i="0" u="none" strike="noStrike">
                          <a:solidFill>
                            <a:srgbClr val="000000"/>
                          </a:solidFill>
                          <a:effectLst/>
                          <a:latin typeface="Century Gothic" panose="020B0502020202020204" pitchFamily="34" charset="0"/>
                        </a:rPr>
                      </a:br>
                      <a:r>
                        <a:rPr lang="en-US" sz="900" b="0" i="0" u="none" strike="noStrike">
                          <a:solidFill>
                            <a:srgbClr val="000000"/>
                          </a:solidFill>
                          <a:effectLst/>
                          <a:latin typeface="Century Gothic" panose="020B0502020202020204" pitchFamily="34" charset="0"/>
                        </a:rPr>
                        <a:t>Start Date:</a:t>
                      </a:r>
                      <a:br>
                        <a:rPr lang="en-US" sz="900" b="0" i="0" u="none" strike="noStrike">
                          <a:solidFill>
                            <a:srgbClr val="000000"/>
                          </a:solidFill>
                          <a:effectLst/>
                          <a:latin typeface="Century Gothic" panose="020B0502020202020204" pitchFamily="34" charset="0"/>
                        </a:rPr>
                      </a:br>
                      <a:r>
                        <a:rPr lang="en-US" sz="900" b="0" i="0" u="none" strike="noStrike">
                          <a:solidFill>
                            <a:srgbClr val="000000"/>
                          </a:solidFill>
                          <a:effectLst/>
                          <a:latin typeface="Century Gothic" panose="020B0502020202020204" pitchFamily="34" charset="0"/>
                        </a:rPr>
                        <a:t>Due Date:</a:t>
                      </a:r>
                    </a:p>
                  </a:txBody>
                  <a:tcPr marL="85535" marR="7128" marT="7128"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User Story:</a:t>
                      </a:r>
                      <a:br>
                        <a:rPr lang="en-US" sz="900" b="0" i="0" u="none" strike="noStrike">
                          <a:solidFill>
                            <a:srgbClr val="000000"/>
                          </a:solidFill>
                          <a:effectLst/>
                          <a:latin typeface="Century Gothic" panose="020B0502020202020204" pitchFamily="34" charset="0"/>
                        </a:rPr>
                      </a:br>
                      <a:r>
                        <a:rPr lang="en-US" sz="900" b="0" i="0" u="none" strike="noStrike">
                          <a:solidFill>
                            <a:srgbClr val="000000"/>
                          </a:solidFill>
                          <a:effectLst/>
                          <a:latin typeface="Century Gothic" panose="020B0502020202020204" pitchFamily="34" charset="0"/>
                        </a:rPr>
                        <a:t>Priority:</a:t>
                      </a:r>
                      <a:br>
                        <a:rPr lang="en-US" sz="900" b="0" i="0" u="none" strike="noStrike">
                          <a:solidFill>
                            <a:srgbClr val="000000"/>
                          </a:solidFill>
                          <a:effectLst/>
                          <a:latin typeface="Century Gothic" panose="020B0502020202020204" pitchFamily="34" charset="0"/>
                        </a:rPr>
                      </a:br>
                      <a:r>
                        <a:rPr lang="en-US" sz="900" b="0" i="0" u="none" strike="noStrike">
                          <a:solidFill>
                            <a:srgbClr val="000000"/>
                          </a:solidFill>
                          <a:effectLst/>
                          <a:latin typeface="Century Gothic" panose="020B0502020202020204" pitchFamily="34" charset="0"/>
                        </a:rPr>
                        <a:t>Assigned To:</a:t>
                      </a:r>
                      <a:br>
                        <a:rPr lang="en-US" sz="900" b="0" i="0" u="none" strike="noStrike">
                          <a:solidFill>
                            <a:srgbClr val="000000"/>
                          </a:solidFill>
                          <a:effectLst/>
                          <a:latin typeface="Century Gothic" panose="020B0502020202020204" pitchFamily="34" charset="0"/>
                        </a:rPr>
                      </a:br>
                      <a:r>
                        <a:rPr lang="en-US" sz="900" b="0" i="0" u="none" strike="noStrike">
                          <a:solidFill>
                            <a:srgbClr val="000000"/>
                          </a:solidFill>
                          <a:effectLst/>
                          <a:latin typeface="Century Gothic" panose="020B0502020202020204" pitchFamily="34" charset="0"/>
                        </a:rPr>
                        <a:t>Start Date:</a:t>
                      </a:r>
                      <a:br>
                        <a:rPr lang="en-US" sz="900" b="0" i="0" u="none" strike="noStrike">
                          <a:solidFill>
                            <a:srgbClr val="000000"/>
                          </a:solidFill>
                          <a:effectLst/>
                          <a:latin typeface="Century Gothic" panose="020B0502020202020204" pitchFamily="34" charset="0"/>
                        </a:rPr>
                      </a:br>
                      <a:r>
                        <a:rPr lang="en-US" sz="900" b="0" i="0" u="none" strike="noStrike">
                          <a:solidFill>
                            <a:srgbClr val="000000"/>
                          </a:solidFill>
                          <a:effectLst/>
                          <a:latin typeface="Century Gothic" panose="020B0502020202020204" pitchFamily="34" charset="0"/>
                        </a:rPr>
                        <a:t>Due Date:</a:t>
                      </a:r>
                    </a:p>
                  </a:txBody>
                  <a:tcPr marL="85535" marR="7128" marT="7128"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User Story:</a:t>
                      </a:r>
                      <a:br>
                        <a:rPr lang="en-US" sz="900" b="0" i="0" u="none" strike="noStrike">
                          <a:solidFill>
                            <a:srgbClr val="000000"/>
                          </a:solidFill>
                          <a:effectLst/>
                          <a:latin typeface="Century Gothic" panose="020B0502020202020204" pitchFamily="34" charset="0"/>
                        </a:rPr>
                      </a:br>
                      <a:r>
                        <a:rPr lang="en-US" sz="900" b="0" i="0" u="none" strike="noStrike">
                          <a:solidFill>
                            <a:srgbClr val="000000"/>
                          </a:solidFill>
                          <a:effectLst/>
                          <a:latin typeface="Century Gothic" panose="020B0502020202020204" pitchFamily="34" charset="0"/>
                        </a:rPr>
                        <a:t>Priority:</a:t>
                      </a:r>
                      <a:br>
                        <a:rPr lang="en-US" sz="900" b="0" i="0" u="none" strike="noStrike">
                          <a:solidFill>
                            <a:srgbClr val="000000"/>
                          </a:solidFill>
                          <a:effectLst/>
                          <a:latin typeface="Century Gothic" panose="020B0502020202020204" pitchFamily="34" charset="0"/>
                        </a:rPr>
                      </a:br>
                      <a:r>
                        <a:rPr lang="en-US" sz="900" b="0" i="0" u="none" strike="noStrike">
                          <a:solidFill>
                            <a:srgbClr val="000000"/>
                          </a:solidFill>
                          <a:effectLst/>
                          <a:latin typeface="Century Gothic" panose="020B0502020202020204" pitchFamily="34" charset="0"/>
                        </a:rPr>
                        <a:t>Assigned To:</a:t>
                      </a:r>
                      <a:br>
                        <a:rPr lang="en-US" sz="900" b="0" i="0" u="none" strike="noStrike">
                          <a:solidFill>
                            <a:srgbClr val="000000"/>
                          </a:solidFill>
                          <a:effectLst/>
                          <a:latin typeface="Century Gothic" panose="020B0502020202020204" pitchFamily="34" charset="0"/>
                        </a:rPr>
                      </a:br>
                      <a:r>
                        <a:rPr lang="en-US" sz="900" b="0" i="0" u="none" strike="noStrike">
                          <a:solidFill>
                            <a:srgbClr val="000000"/>
                          </a:solidFill>
                          <a:effectLst/>
                          <a:latin typeface="Century Gothic" panose="020B0502020202020204" pitchFamily="34" charset="0"/>
                        </a:rPr>
                        <a:t>Start Date:</a:t>
                      </a:r>
                      <a:br>
                        <a:rPr lang="en-US" sz="900" b="0" i="0" u="none" strike="noStrike">
                          <a:solidFill>
                            <a:srgbClr val="000000"/>
                          </a:solidFill>
                          <a:effectLst/>
                          <a:latin typeface="Century Gothic" panose="020B0502020202020204" pitchFamily="34" charset="0"/>
                        </a:rPr>
                      </a:br>
                      <a:r>
                        <a:rPr lang="en-US" sz="900" b="0" i="0" u="none" strike="noStrike">
                          <a:solidFill>
                            <a:srgbClr val="000000"/>
                          </a:solidFill>
                          <a:effectLst/>
                          <a:latin typeface="Century Gothic" panose="020B0502020202020204" pitchFamily="34" charset="0"/>
                        </a:rPr>
                        <a:t>Due Date:</a:t>
                      </a:r>
                    </a:p>
                  </a:txBody>
                  <a:tcPr marL="85535" marR="7128" marT="7128"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1907274371"/>
                  </a:ext>
                </a:extLst>
              </a:tr>
              <a:tr h="1126980">
                <a:tc>
                  <a:txBody>
                    <a:bodyPr/>
                    <a:lstStyle/>
                    <a:p>
                      <a:pPr algn="l" fontAlgn="ctr"/>
                      <a:r>
                        <a:rPr lang="en-US" sz="900" b="0" i="0" u="none" strike="noStrike">
                          <a:solidFill>
                            <a:srgbClr val="000000"/>
                          </a:solidFill>
                          <a:effectLst/>
                          <a:latin typeface="Century Gothic" panose="020B0502020202020204" pitchFamily="34" charset="0"/>
                        </a:rPr>
                        <a:t>User Story:</a:t>
                      </a:r>
                      <a:br>
                        <a:rPr lang="en-US" sz="900" b="0" i="0" u="none" strike="noStrike">
                          <a:solidFill>
                            <a:srgbClr val="000000"/>
                          </a:solidFill>
                          <a:effectLst/>
                          <a:latin typeface="Century Gothic" panose="020B0502020202020204" pitchFamily="34" charset="0"/>
                        </a:rPr>
                      </a:br>
                      <a:r>
                        <a:rPr lang="en-US" sz="900" b="0" i="0" u="none" strike="noStrike">
                          <a:solidFill>
                            <a:srgbClr val="000000"/>
                          </a:solidFill>
                          <a:effectLst/>
                          <a:latin typeface="Century Gothic" panose="020B0502020202020204" pitchFamily="34" charset="0"/>
                        </a:rPr>
                        <a:t>Priority:</a:t>
                      </a:r>
                      <a:br>
                        <a:rPr lang="en-US" sz="900" b="0" i="0" u="none" strike="noStrike">
                          <a:solidFill>
                            <a:srgbClr val="000000"/>
                          </a:solidFill>
                          <a:effectLst/>
                          <a:latin typeface="Century Gothic" panose="020B0502020202020204" pitchFamily="34" charset="0"/>
                        </a:rPr>
                      </a:br>
                      <a:r>
                        <a:rPr lang="en-US" sz="900" b="0" i="0" u="none" strike="noStrike">
                          <a:solidFill>
                            <a:srgbClr val="000000"/>
                          </a:solidFill>
                          <a:effectLst/>
                          <a:latin typeface="Century Gothic" panose="020B0502020202020204" pitchFamily="34" charset="0"/>
                        </a:rPr>
                        <a:t>Assigned To:</a:t>
                      </a:r>
                      <a:br>
                        <a:rPr lang="en-US" sz="900" b="0" i="0" u="none" strike="noStrike">
                          <a:solidFill>
                            <a:srgbClr val="000000"/>
                          </a:solidFill>
                          <a:effectLst/>
                          <a:latin typeface="Century Gothic" panose="020B0502020202020204" pitchFamily="34" charset="0"/>
                        </a:rPr>
                      </a:br>
                      <a:r>
                        <a:rPr lang="en-US" sz="900" b="0" i="0" u="none" strike="noStrike">
                          <a:solidFill>
                            <a:srgbClr val="000000"/>
                          </a:solidFill>
                          <a:effectLst/>
                          <a:latin typeface="Century Gothic" panose="020B0502020202020204" pitchFamily="34" charset="0"/>
                        </a:rPr>
                        <a:t>Start Date:</a:t>
                      </a:r>
                      <a:br>
                        <a:rPr lang="en-US" sz="900" b="0" i="0" u="none" strike="noStrike">
                          <a:solidFill>
                            <a:srgbClr val="000000"/>
                          </a:solidFill>
                          <a:effectLst/>
                          <a:latin typeface="Century Gothic" panose="020B0502020202020204" pitchFamily="34" charset="0"/>
                        </a:rPr>
                      </a:br>
                      <a:r>
                        <a:rPr lang="en-US" sz="900" b="0" i="0" u="none" strike="noStrike">
                          <a:solidFill>
                            <a:srgbClr val="000000"/>
                          </a:solidFill>
                          <a:effectLst/>
                          <a:latin typeface="Century Gothic" panose="020B0502020202020204" pitchFamily="34" charset="0"/>
                        </a:rPr>
                        <a:t>Due Date:</a:t>
                      </a:r>
                    </a:p>
                  </a:txBody>
                  <a:tcPr marL="85535" marR="7128" marT="7128"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dirty="0">
                          <a:solidFill>
                            <a:srgbClr val="000000"/>
                          </a:solidFill>
                          <a:effectLst/>
                          <a:latin typeface="Century Gothic" panose="020B0502020202020204" pitchFamily="34" charset="0"/>
                        </a:rPr>
                        <a:t>User Story:</a:t>
                      </a:r>
                      <a:br>
                        <a:rPr lang="en-US" sz="900" b="0" i="0" u="none" strike="noStrike" dirty="0">
                          <a:solidFill>
                            <a:srgbClr val="000000"/>
                          </a:solidFill>
                          <a:effectLst/>
                          <a:latin typeface="Century Gothic" panose="020B0502020202020204" pitchFamily="34" charset="0"/>
                        </a:rPr>
                      </a:br>
                      <a:r>
                        <a:rPr lang="en-US" sz="900" b="0" i="0" u="none" strike="noStrike" dirty="0">
                          <a:solidFill>
                            <a:srgbClr val="000000"/>
                          </a:solidFill>
                          <a:effectLst/>
                          <a:latin typeface="Century Gothic" panose="020B0502020202020204" pitchFamily="34" charset="0"/>
                        </a:rPr>
                        <a:t>Priority:</a:t>
                      </a:r>
                      <a:br>
                        <a:rPr lang="en-US" sz="900" b="0" i="0" u="none" strike="noStrike" dirty="0">
                          <a:solidFill>
                            <a:srgbClr val="000000"/>
                          </a:solidFill>
                          <a:effectLst/>
                          <a:latin typeface="Century Gothic" panose="020B0502020202020204" pitchFamily="34" charset="0"/>
                        </a:rPr>
                      </a:br>
                      <a:r>
                        <a:rPr lang="en-US" sz="900" b="0" i="0" u="none" strike="noStrike" dirty="0">
                          <a:solidFill>
                            <a:srgbClr val="000000"/>
                          </a:solidFill>
                          <a:effectLst/>
                          <a:latin typeface="Century Gothic" panose="020B0502020202020204" pitchFamily="34" charset="0"/>
                        </a:rPr>
                        <a:t>Assigned To:</a:t>
                      </a:r>
                      <a:br>
                        <a:rPr lang="en-US" sz="900" b="0" i="0" u="none" strike="noStrike" dirty="0">
                          <a:solidFill>
                            <a:srgbClr val="000000"/>
                          </a:solidFill>
                          <a:effectLst/>
                          <a:latin typeface="Century Gothic" panose="020B0502020202020204" pitchFamily="34" charset="0"/>
                        </a:rPr>
                      </a:br>
                      <a:r>
                        <a:rPr lang="en-US" sz="900" b="0" i="0" u="none" strike="noStrike" dirty="0">
                          <a:solidFill>
                            <a:srgbClr val="000000"/>
                          </a:solidFill>
                          <a:effectLst/>
                          <a:latin typeface="Century Gothic" panose="020B0502020202020204" pitchFamily="34" charset="0"/>
                        </a:rPr>
                        <a:t>Start Date:</a:t>
                      </a:r>
                      <a:br>
                        <a:rPr lang="en-US" sz="900" b="0" i="0" u="none" strike="noStrike" dirty="0">
                          <a:solidFill>
                            <a:srgbClr val="000000"/>
                          </a:solidFill>
                          <a:effectLst/>
                          <a:latin typeface="Century Gothic" panose="020B0502020202020204" pitchFamily="34" charset="0"/>
                        </a:rPr>
                      </a:br>
                      <a:r>
                        <a:rPr lang="en-US" sz="900" b="0" i="0" u="none" strike="noStrike" dirty="0">
                          <a:solidFill>
                            <a:srgbClr val="000000"/>
                          </a:solidFill>
                          <a:effectLst/>
                          <a:latin typeface="Century Gothic" panose="020B0502020202020204" pitchFamily="34" charset="0"/>
                        </a:rPr>
                        <a:t>Due Date:</a:t>
                      </a:r>
                    </a:p>
                  </a:txBody>
                  <a:tcPr marL="85535" marR="7128" marT="7128"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CE4D6"/>
                    </a:solidFill>
                  </a:tcPr>
                </a:tc>
                <a:tc>
                  <a:txBody>
                    <a:bodyPr/>
                    <a:lstStyle/>
                    <a:p>
                      <a:pPr algn="l" fontAlgn="ctr"/>
                      <a:r>
                        <a:rPr lang="en-US" sz="900" b="0" i="0" u="none" strike="noStrike">
                          <a:solidFill>
                            <a:srgbClr val="000000"/>
                          </a:solidFill>
                          <a:effectLst/>
                          <a:latin typeface="Century Gothic" panose="020B0502020202020204" pitchFamily="34" charset="0"/>
                        </a:rPr>
                        <a:t>User Story:</a:t>
                      </a:r>
                      <a:br>
                        <a:rPr lang="en-US" sz="900" b="0" i="0" u="none" strike="noStrike">
                          <a:solidFill>
                            <a:srgbClr val="000000"/>
                          </a:solidFill>
                          <a:effectLst/>
                          <a:latin typeface="Century Gothic" panose="020B0502020202020204" pitchFamily="34" charset="0"/>
                        </a:rPr>
                      </a:br>
                      <a:r>
                        <a:rPr lang="en-US" sz="900" b="0" i="0" u="none" strike="noStrike">
                          <a:solidFill>
                            <a:srgbClr val="000000"/>
                          </a:solidFill>
                          <a:effectLst/>
                          <a:latin typeface="Century Gothic" panose="020B0502020202020204" pitchFamily="34" charset="0"/>
                        </a:rPr>
                        <a:t>Priority:</a:t>
                      </a:r>
                      <a:br>
                        <a:rPr lang="en-US" sz="900" b="0" i="0" u="none" strike="noStrike">
                          <a:solidFill>
                            <a:srgbClr val="000000"/>
                          </a:solidFill>
                          <a:effectLst/>
                          <a:latin typeface="Century Gothic" panose="020B0502020202020204" pitchFamily="34" charset="0"/>
                        </a:rPr>
                      </a:br>
                      <a:r>
                        <a:rPr lang="en-US" sz="900" b="0" i="0" u="none" strike="noStrike">
                          <a:solidFill>
                            <a:srgbClr val="000000"/>
                          </a:solidFill>
                          <a:effectLst/>
                          <a:latin typeface="Century Gothic" panose="020B0502020202020204" pitchFamily="34" charset="0"/>
                        </a:rPr>
                        <a:t>Assigned To:</a:t>
                      </a:r>
                      <a:br>
                        <a:rPr lang="en-US" sz="900" b="0" i="0" u="none" strike="noStrike">
                          <a:solidFill>
                            <a:srgbClr val="000000"/>
                          </a:solidFill>
                          <a:effectLst/>
                          <a:latin typeface="Century Gothic" panose="020B0502020202020204" pitchFamily="34" charset="0"/>
                        </a:rPr>
                      </a:br>
                      <a:r>
                        <a:rPr lang="en-US" sz="900" b="0" i="0" u="none" strike="noStrike">
                          <a:solidFill>
                            <a:srgbClr val="000000"/>
                          </a:solidFill>
                          <a:effectLst/>
                          <a:latin typeface="Century Gothic" panose="020B0502020202020204" pitchFamily="34" charset="0"/>
                        </a:rPr>
                        <a:t>Start Date:</a:t>
                      </a:r>
                      <a:br>
                        <a:rPr lang="en-US" sz="900" b="0" i="0" u="none" strike="noStrike">
                          <a:solidFill>
                            <a:srgbClr val="000000"/>
                          </a:solidFill>
                          <a:effectLst/>
                          <a:latin typeface="Century Gothic" panose="020B0502020202020204" pitchFamily="34" charset="0"/>
                        </a:rPr>
                      </a:br>
                      <a:r>
                        <a:rPr lang="en-US" sz="900" b="0" i="0" u="none" strike="noStrike">
                          <a:solidFill>
                            <a:srgbClr val="000000"/>
                          </a:solidFill>
                          <a:effectLst/>
                          <a:latin typeface="Century Gothic" panose="020B0502020202020204" pitchFamily="34" charset="0"/>
                        </a:rPr>
                        <a:t>Due Date:</a:t>
                      </a:r>
                    </a:p>
                  </a:txBody>
                  <a:tcPr marL="85535" marR="7128" marT="7128"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User Story:</a:t>
                      </a:r>
                      <a:br>
                        <a:rPr lang="en-US" sz="900" b="0" i="0" u="none" strike="noStrike">
                          <a:solidFill>
                            <a:srgbClr val="000000"/>
                          </a:solidFill>
                          <a:effectLst/>
                          <a:latin typeface="Century Gothic" panose="020B0502020202020204" pitchFamily="34" charset="0"/>
                        </a:rPr>
                      </a:br>
                      <a:r>
                        <a:rPr lang="en-US" sz="900" b="0" i="0" u="none" strike="noStrike">
                          <a:solidFill>
                            <a:srgbClr val="000000"/>
                          </a:solidFill>
                          <a:effectLst/>
                          <a:latin typeface="Century Gothic" panose="020B0502020202020204" pitchFamily="34" charset="0"/>
                        </a:rPr>
                        <a:t>Priority:</a:t>
                      </a:r>
                      <a:br>
                        <a:rPr lang="en-US" sz="900" b="0" i="0" u="none" strike="noStrike">
                          <a:solidFill>
                            <a:srgbClr val="000000"/>
                          </a:solidFill>
                          <a:effectLst/>
                          <a:latin typeface="Century Gothic" panose="020B0502020202020204" pitchFamily="34" charset="0"/>
                        </a:rPr>
                      </a:br>
                      <a:r>
                        <a:rPr lang="en-US" sz="900" b="0" i="0" u="none" strike="noStrike">
                          <a:solidFill>
                            <a:srgbClr val="000000"/>
                          </a:solidFill>
                          <a:effectLst/>
                          <a:latin typeface="Century Gothic" panose="020B0502020202020204" pitchFamily="34" charset="0"/>
                        </a:rPr>
                        <a:t>Assigned To:</a:t>
                      </a:r>
                      <a:br>
                        <a:rPr lang="en-US" sz="900" b="0" i="0" u="none" strike="noStrike">
                          <a:solidFill>
                            <a:srgbClr val="000000"/>
                          </a:solidFill>
                          <a:effectLst/>
                          <a:latin typeface="Century Gothic" panose="020B0502020202020204" pitchFamily="34" charset="0"/>
                        </a:rPr>
                      </a:br>
                      <a:r>
                        <a:rPr lang="en-US" sz="900" b="0" i="0" u="none" strike="noStrike">
                          <a:solidFill>
                            <a:srgbClr val="000000"/>
                          </a:solidFill>
                          <a:effectLst/>
                          <a:latin typeface="Century Gothic" panose="020B0502020202020204" pitchFamily="34" charset="0"/>
                        </a:rPr>
                        <a:t>Start Date:</a:t>
                      </a:r>
                      <a:br>
                        <a:rPr lang="en-US" sz="900" b="0" i="0" u="none" strike="noStrike">
                          <a:solidFill>
                            <a:srgbClr val="000000"/>
                          </a:solidFill>
                          <a:effectLst/>
                          <a:latin typeface="Century Gothic" panose="020B0502020202020204" pitchFamily="34" charset="0"/>
                        </a:rPr>
                      </a:br>
                      <a:r>
                        <a:rPr lang="en-US" sz="900" b="0" i="0" u="none" strike="noStrike">
                          <a:solidFill>
                            <a:srgbClr val="000000"/>
                          </a:solidFill>
                          <a:effectLst/>
                          <a:latin typeface="Century Gothic" panose="020B0502020202020204" pitchFamily="34" charset="0"/>
                        </a:rPr>
                        <a:t>Due Date:</a:t>
                      </a:r>
                    </a:p>
                  </a:txBody>
                  <a:tcPr marL="85535" marR="7128" marT="7128"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User Story:</a:t>
                      </a:r>
                      <a:br>
                        <a:rPr lang="en-US" sz="900" b="0" i="0" u="none" strike="noStrike">
                          <a:solidFill>
                            <a:srgbClr val="000000"/>
                          </a:solidFill>
                          <a:effectLst/>
                          <a:latin typeface="Century Gothic" panose="020B0502020202020204" pitchFamily="34" charset="0"/>
                        </a:rPr>
                      </a:br>
                      <a:r>
                        <a:rPr lang="en-US" sz="900" b="0" i="0" u="none" strike="noStrike">
                          <a:solidFill>
                            <a:srgbClr val="000000"/>
                          </a:solidFill>
                          <a:effectLst/>
                          <a:latin typeface="Century Gothic" panose="020B0502020202020204" pitchFamily="34" charset="0"/>
                        </a:rPr>
                        <a:t>Priority:</a:t>
                      </a:r>
                      <a:br>
                        <a:rPr lang="en-US" sz="900" b="0" i="0" u="none" strike="noStrike">
                          <a:solidFill>
                            <a:srgbClr val="000000"/>
                          </a:solidFill>
                          <a:effectLst/>
                          <a:latin typeface="Century Gothic" panose="020B0502020202020204" pitchFamily="34" charset="0"/>
                        </a:rPr>
                      </a:br>
                      <a:r>
                        <a:rPr lang="en-US" sz="900" b="0" i="0" u="none" strike="noStrike">
                          <a:solidFill>
                            <a:srgbClr val="000000"/>
                          </a:solidFill>
                          <a:effectLst/>
                          <a:latin typeface="Century Gothic" panose="020B0502020202020204" pitchFamily="34" charset="0"/>
                        </a:rPr>
                        <a:t>Assigned To:</a:t>
                      </a:r>
                      <a:br>
                        <a:rPr lang="en-US" sz="900" b="0" i="0" u="none" strike="noStrike">
                          <a:solidFill>
                            <a:srgbClr val="000000"/>
                          </a:solidFill>
                          <a:effectLst/>
                          <a:latin typeface="Century Gothic" panose="020B0502020202020204" pitchFamily="34" charset="0"/>
                        </a:rPr>
                      </a:br>
                      <a:r>
                        <a:rPr lang="en-US" sz="900" b="0" i="0" u="none" strike="noStrike">
                          <a:solidFill>
                            <a:srgbClr val="000000"/>
                          </a:solidFill>
                          <a:effectLst/>
                          <a:latin typeface="Century Gothic" panose="020B0502020202020204" pitchFamily="34" charset="0"/>
                        </a:rPr>
                        <a:t>Start Date:</a:t>
                      </a:r>
                      <a:br>
                        <a:rPr lang="en-US" sz="900" b="0" i="0" u="none" strike="noStrike">
                          <a:solidFill>
                            <a:srgbClr val="000000"/>
                          </a:solidFill>
                          <a:effectLst/>
                          <a:latin typeface="Century Gothic" panose="020B0502020202020204" pitchFamily="34" charset="0"/>
                        </a:rPr>
                      </a:br>
                      <a:r>
                        <a:rPr lang="en-US" sz="900" b="0" i="0" u="none" strike="noStrike">
                          <a:solidFill>
                            <a:srgbClr val="000000"/>
                          </a:solidFill>
                          <a:effectLst/>
                          <a:latin typeface="Century Gothic" panose="020B0502020202020204" pitchFamily="34" charset="0"/>
                        </a:rPr>
                        <a:t>Due Date:</a:t>
                      </a:r>
                    </a:p>
                  </a:txBody>
                  <a:tcPr marL="85535" marR="7128" marT="7128"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User Story:</a:t>
                      </a:r>
                      <a:br>
                        <a:rPr lang="en-US" sz="900" b="0" i="0" u="none" strike="noStrike">
                          <a:solidFill>
                            <a:srgbClr val="000000"/>
                          </a:solidFill>
                          <a:effectLst/>
                          <a:latin typeface="Century Gothic" panose="020B0502020202020204" pitchFamily="34" charset="0"/>
                        </a:rPr>
                      </a:br>
                      <a:r>
                        <a:rPr lang="en-US" sz="900" b="0" i="0" u="none" strike="noStrike">
                          <a:solidFill>
                            <a:srgbClr val="000000"/>
                          </a:solidFill>
                          <a:effectLst/>
                          <a:latin typeface="Century Gothic" panose="020B0502020202020204" pitchFamily="34" charset="0"/>
                        </a:rPr>
                        <a:t>Priority:</a:t>
                      </a:r>
                      <a:br>
                        <a:rPr lang="en-US" sz="900" b="0" i="0" u="none" strike="noStrike">
                          <a:solidFill>
                            <a:srgbClr val="000000"/>
                          </a:solidFill>
                          <a:effectLst/>
                          <a:latin typeface="Century Gothic" panose="020B0502020202020204" pitchFamily="34" charset="0"/>
                        </a:rPr>
                      </a:br>
                      <a:r>
                        <a:rPr lang="en-US" sz="900" b="0" i="0" u="none" strike="noStrike">
                          <a:solidFill>
                            <a:srgbClr val="000000"/>
                          </a:solidFill>
                          <a:effectLst/>
                          <a:latin typeface="Century Gothic" panose="020B0502020202020204" pitchFamily="34" charset="0"/>
                        </a:rPr>
                        <a:t>Assigned To:</a:t>
                      </a:r>
                      <a:br>
                        <a:rPr lang="en-US" sz="900" b="0" i="0" u="none" strike="noStrike">
                          <a:solidFill>
                            <a:srgbClr val="000000"/>
                          </a:solidFill>
                          <a:effectLst/>
                          <a:latin typeface="Century Gothic" panose="020B0502020202020204" pitchFamily="34" charset="0"/>
                        </a:rPr>
                      </a:br>
                      <a:r>
                        <a:rPr lang="en-US" sz="900" b="0" i="0" u="none" strike="noStrike">
                          <a:solidFill>
                            <a:srgbClr val="000000"/>
                          </a:solidFill>
                          <a:effectLst/>
                          <a:latin typeface="Century Gothic" panose="020B0502020202020204" pitchFamily="34" charset="0"/>
                        </a:rPr>
                        <a:t>Start Date:</a:t>
                      </a:r>
                      <a:br>
                        <a:rPr lang="en-US" sz="900" b="0" i="0" u="none" strike="noStrike">
                          <a:solidFill>
                            <a:srgbClr val="000000"/>
                          </a:solidFill>
                          <a:effectLst/>
                          <a:latin typeface="Century Gothic" panose="020B0502020202020204" pitchFamily="34" charset="0"/>
                        </a:rPr>
                      </a:br>
                      <a:r>
                        <a:rPr lang="en-US" sz="900" b="0" i="0" u="none" strike="noStrike">
                          <a:solidFill>
                            <a:srgbClr val="000000"/>
                          </a:solidFill>
                          <a:effectLst/>
                          <a:latin typeface="Century Gothic" panose="020B0502020202020204" pitchFamily="34" charset="0"/>
                        </a:rPr>
                        <a:t>Due Date:</a:t>
                      </a:r>
                    </a:p>
                  </a:txBody>
                  <a:tcPr marL="85535" marR="7128" marT="7128"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1093827198"/>
                  </a:ext>
                </a:extLst>
              </a:tr>
              <a:tr h="1126980">
                <a:tc>
                  <a:txBody>
                    <a:bodyPr/>
                    <a:lstStyle/>
                    <a:p>
                      <a:pPr algn="l" fontAlgn="ctr"/>
                      <a:r>
                        <a:rPr lang="en-US" sz="900" b="0" i="0" u="none" strike="noStrike">
                          <a:solidFill>
                            <a:srgbClr val="000000"/>
                          </a:solidFill>
                          <a:effectLst/>
                          <a:latin typeface="Century Gothic" panose="020B0502020202020204" pitchFamily="34" charset="0"/>
                        </a:rPr>
                        <a:t>User Story:</a:t>
                      </a:r>
                      <a:br>
                        <a:rPr lang="en-US" sz="900" b="0" i="0" u="none" strike="noStrike">
                          <a:solidFill>
                            <a:srgbClr val="000000"/>
                          </a:solidFill>
                          <a:effectLst/>
                          <a:latin typeface="Century Gothic" panose="020B0502020202020204" pitchFamily="34" charset="0"/>
                        </a:rPr>
                      </a:br>
                      <a:r>
                        <a:rPr lang="en-US" sz="900" b="0" i="0" u="none" strike="noStrike">
                          <a:solidFill>
                            <a:srgbClr val="000000"/>
                          </a:solidFill>
                          <a:effectLst/>
                          <a:latin typeface="Century Gothic" panose="020B0502020202020204" pitchFamily="34" charset="0"/>
                        </a:rPr>
                        <a:t>Priority:</a:t>
                      </a:r>
                      <a:br>
                        <a:rPr lang="en-US" sz="900" b="0" i="0" u="none" strike="noStrike">
                          <a:solidFill>
                            <a:srgbClr val="000000"/>
                          </a:solidFill>
                          <a:effectLst/>
                          <a:latin typeface="Century Gothic" panose="020B0502020202020204" pitchFamily="34" charset="0"/>
                        </a:rPr>
                      </a:br>
                      <a:r>
                        <a:rPr lang="en-US" sz="900" b="0" i="0" u="none" strike="noStrike">
                          <a:solidFill>
                            <a:srgbClr val="000000"/>
                          </a:solidFill>
                          <a:effectLst/>
                          <a:latin typeface="Century Gothic" panose="020B0502020202020204" pitchFamily="34" charset="0"/>
                        </a:rPr>
                        <a:t>Assigned To:</a:t>
                      </a:r>
                      <a:br>
                        <a:rPr lang="en-US" sz="900" b="0" i="0" u="none" strike="noStrike">
                          <a:solidFill>
                            <a:srgbClr val="000000"/>
                          </a:solidFill>
                          <a:effectLst/>
                          <a:latin typeface="Century Gothic" panose="020B0502020202020204" pitchFamily="34" charset="0"/>
                        </a:rPr>
                      </a:br>
                      <a:r>
                        <a:rPr lang="en-US" sz="900" b="0" i="0" u="none" strike="noStrike">
                          <a:solidFill>
                            <a:srgbClr val="000000"/>
                          </a:solidFill>
                          <a:effectLst/>
                          <a:latin typeface="Century Gothic" panose="020B0502020202020204" pitchFamily="34" charset="0"/>
                        </a:rPr>
                        <a:t>Start Date:</a:t>
                      </a:r>
                      <a:br>
                        <a:rPr lang="en-US" sz="900" b="0" i="0" u="none" strike="noStrike">
                          <a:solidFill>
                            <a:srgbClr val="000000"/>
                          </a:solidFill>
                          <a:effectLst/>
                          <a:latin typeface="Century Gothic" panose="020B0502020202020204" pitchFamily="34" charset="0"/>
                        </a:rPr>
                      </a:br>
                      <a:r>
                        <a:rPr lang="en-US" sz="900" b="0" i="0" u="none" strike="noStrike">
                          <a:solidFill>
                            <a:srgbClr val="000000"/>
                          </a:solidFill>
                          <a:effectLst/>
                          <a:latin typeface="Century Gothic" panose="020B0502020202020204" pitchFamily="34" charset="0"/>
                        </a:rPr>
                        <a:t>Due Date:</a:t>
                      </a:r>
                    </a:p>
                  </a:txBody>
                  <a:tcPr marL="85535" marR="7128" marT="7128"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User Story:</a:t>
                      </a:r>
                      <a:br>
                        <a:rPr lang="en-US" sz="900" b="0" i="0" u="none" strike="noStrike">
                          <a:solidFill>
                            <a:srgbClr val="000000"/>
                          </a:solidFill>
                          <a:effectLst/>
                          <a:latin typeface="Century Gothic" panose="020B0502020202020204" pitchFamily="34" charset="0"/>
                        </a:rPr>
                      </a:br>
                      <a:r>
                        <a:rPr lang="en-US" sz="900" b="0" i="0" u="none" strike="noStrike">
                          <a:solidFill>
                            <a:srgbClr val="000000"/>
                          </a:solidFill>
                          <a:effectLst/>
                          <a:latin typeface="Century Gothic" panose="020B0502020202020204" pitchFamily="34" charset="0"/>
                        </a:rPr>
                        <a:t>Priority:</a:t>
                      </a:r>
                      <a:br>
                        <a:rPr lang="en-US" sz="900" b="0" i="0" u="none" strike="noStrike">
                          <a:solidFill>
                            <a:srgbClr val="000000"/>
                          </a:solidFill>
                          <a:effectLst/>
                          <a:latin typeface="Century Gothic" panose="020B0502020202020204" pitchFamily="34" charset="0"/>
                        </a:rPr>
                      </a:br>
                      <a:r>
                        <a:rPr lang="en-US" sz="900" b="0" i="0" u="none" strike="noStrike">
                          <a:solidFill>
                            <a:srgbClr val="000000"/>
                          </a:solidFill>
                          <a:effectLst/>
                          <a:latin typeface="Century Gothic" panose="020B0502020202020204" pitchFamily="34" charset="0"/>
                        </a:rPr>
                        <a:t>Assigned To:</a:t>
                      </a:r>
                      <a:br>
                        <a:rPr lang="en-US" sz="900" b="0" i="0" u="none" strike="noStrike">
                          <a:solidFill>
                            <a:srgbClr val="000000"/>
                          </a:solidFill>
                          <a:effectLst/>
                          <a:latin typeface="Century Gothic" panose="020B0502020202020204" pitchFamily="34" charset="0"/>
                        </a:rPr>
                      </a:br>
                      <a:r>
                        <a:rPr lang="en-US" sz="900" b="0" i="0" u="none" strike="noStrike">
                          <a:solidFill>
                            <a:srgbClr val="000000"/>
                          </a:solidFill>
                          <a:effectLst/>
                          <a:latin typeface="Century Gothic" panose="020B0502020202020204" pitchFamily="34" charset="0"/>
                        </a:rPr>
                        <a:t>Start Date:</a:t>
                      </a:r>
                      <a:br>
                        <a:rPr lang="en-US" sz="900" b="0" i="0" u="none" strike="noStrike">
                          <a:solidFill>
                            <a:srgbClr val="000000"/>
                          </a:solidFill>
                          <a:effectLst/>
                          <a:latin typeface="Century Gothic" panose="020B0502020202020204" pitchFamily="34" charset="0"/>
                        </a:rPr>
                      </a:br>
                      <a:r>
                        <a:rPr lang="en-US" sz="900" b="0" i="0" u="none" strike="noStrike">
                          <a:solidFill>
                            <a:srgbClr val="000000"/>
                          </a:solidFill>
                          <a:effectLst/>
                          <a:latin typeface="Century Gothic" panose="020B0502020202020204" pitchFamily="34" charset="0"/>
                        </a:rPr>
                        <a:t>Due Date:</a:t>
                      </a:r>
                    </a:p>
                  </a:txBody>
                  <a:tcPr marL="85535" marR="7128" marT="7128"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FF2CC"/>
                    </a:solidFill>
                  </a:tcPr>
                </a:tc>
                <a:tc>
                  <a:txBody>
                    <a:bodyPr/>
                    <a:lstStyle/>
                    <a:p>
                      <a:pPr algn="l" fontAlgn="ctr"/>
                      <a:r>
                        <a:rPr lang="en-US" sz="900" b="0" i="0" u="none" strike="noStrike">
                          <a:solidFill>
                            <a:srgbClr val="000000"/>
                          </a:solidFill>
                          <a:effectLst/>
                          <a:latin typeface="Century Gothic" panose="020B0502020202020204" pitchFamily="34" charset="0"/>
                        </a:rPr>
                        <a:t>User Story:</a:t>
                      </a:r>
                      <a:br>
                        <a:rPr lang="en-US" sz="900" b="0" i="0" u="none" strike="noStrike">
                          <a:solidFill>
                            <a:srgbClr val="000000"/>
                          </a:solidFill>
                          <a:effectLst/>
                          <a:latin typeface="Century Gothic" panose="020B0502020202020204" pitchFamily="34" charset="0"/>
                        </a:rPr>
                      </a:br>
                      <a:r>
                        <a:rPr lang="en-US" sz="900" b="0" i="0" u="none" strike="noStrike">
                          <a:solidFill>
                            <a:srgbClr val="000000"/>
                          </a:solidFill>
                          <a:effectLst/>
                          <a:latin typeface="Century Gothic" panose="020B0502020202020204" pitchFamily="34" charset="0"/>
                        </a:rPr>
                        <a:t>Priority:</a:t>
                      </a:r>
                      <a:br>
                        <a:rPr lang="en-US" sz="900" b="0" i="0" u="none" strike="noStrike">
                          <a:solidFill>
                            <a:srgbClr val="000000"/>
                          </a:solidFill>
                          <a:effectLst/>
                          <a:latin typeface="Century Gothic" panose="020B0502020202020204" pitchFamily="34" charset="0"/>
                        </a:rPr>
                      </a:br>
                      <a:r>
                        <a:rPr lang="en-US" sz="900" b="0" i="0" u="none" strike="noStrike">
                          <a:solidFill>
                            <a:srgbClr val="000000"/>
                          </a:solidFill>
                          <a:effectLst/>
                          <a:latin typeface="Century Gothic" panose="020B0502020202020204" pitchFamily="34" charset="0"/>
                        </a:rPr>
                        <a:t>Assigned To:</a:t>
                      </a:r>
                      <a:br>
                        <a:rPr lang="en-US" sz="900" b="0" i="0" u="none" strike="noStrike">
                          <a:solidFill>
                            <a:srgbClr val="000000"/>
                          </a:solidFill>
                          <a:effectLst/>
                          <a:latin typeface="Century Gothic" panose="020B0502020202020204" pitchFamily="34" charset="0"/>
                        </a:rPr>
                      </a:br>
                      <a:r>
                        <a:rPr lang="en-US" sz="900" b="0" i="0" u="none" strike="noStrike">
                          <a:solidFill>
                            <a:srgbClr val="000000"/>
                          </a:solidFill>
                          <a:effectLst/>
                          <a:latin typeface="Century Gothic" panose="020B0502020202020204" pitchFamily="34" charset="0"/>
                        </a:rPr>
                        <a:t>Start Date:</a:t>
                      </a:r>
                      <a:br>
                        <a:rPr lang="en-US" sz="900" b="0" i="0" u="none" strike="noStrike">
                          <a:solidFill>
                            <a:srgbClr val="000000"/>
                          </a:solidFill>
                          <a:effectLst/>
                          <a:latin typeface="Century Gothic" panose="020B0502020202020204" pitchFamily="34" charset="0"/>
                        </a:rPr>
                      </a:br>
                      <a:r>
                        <a:rPr lang="en-US" sz="900" b="0" i="0" u="none" strike="noStrike">
                          <a:solidFill>
                            <a:srgbClr val="000000"/>
                          </a:solidFill>
                          <a:effectLst/>
                          <a:latin typeface="Century Gothic" panose="020B0502020202020204" pitchFamily="34" charset="0"/>
                        </a:rPr>
                        <a:t>Due Date:</a:t>
                      </a:r>
                    </a:p>
                  </a:txBody>
                  <a:tcPr marL="85535" marR="7128" marT="7128"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User Story:</a:t>
                      </a:r>
                      <a:br>
                        <a:rPr lang="en-US" sz="900" b="0" i="0" u="none" strike="noStrike">
                          <a:solidFill>
                            <a:srgbClr val="000000"/>
                          </a:solidFill>
                          <a:effectLst/>
                          <a:latin typeface="Century Gothic" panose="020B0502020202020204" pitchFamily="34" charset="0"/>
                        </a:rPr>
                      </a:br>
                      <a:r>
                        <a:rPr lang="en-US" sz="900" b="0" i="0" u="none" strike="noStrike">
                          <a:solidFill>
                            <a:srgbClr val="000000"/>
                          </a:solidFill>
                          <a:effectLst/>
                          <a:latin typeface="Century Gothic" panose="020B0502020202020204" pitchFamily="34" charset="0"/>
                        </a:rPr>
                        <a:t>Priority:</a:t>
                      </a:r>
                      <a:br>
                        <a:rPr lang="en-US" sz="900" b="0" i="0" u="none" strike="noStrike">
                          <a:solidFill>
                            <a:srgbClr val="000000"/>
                          </a:solidFill>
                          <a:effectLst/>
                          <a:latin typeface="Century Gothic" panose="020B0502020202020204" pitchFamily="34" charset="0"/>
                        </a:rPr>
                      </a:br>
                      <a:r>
                        <a:rPr lang="en-US" sz="900" b="0" i="0" u="none" strike="noStrike">
                          <a:solidFill>
                            <a:srgbClr val="000000"/>
                          </a:solidFill>
                          <a:effectLst/>
                          <a:latin typeface="Century Gothic" panose="020B0502020202020204" pitchFamily="34" charset="0"/>
                        </a:rPr>
                        <a:t>Assigned To:</a:t>
                      </a:r>
                      <a:br>
                        <a:rPr lang="en-US" sz="900" b="0" i="0" u="none" strike="noStrike">
                          <a:solidFill>
                            <a:srgbClr val="000000"/>
                          </a:solidFill>
                          <a:effectLst/>
                          <a:latin typeface="Century Gothic" panose="020B0502020202020204" pitchFamily="34" charset="0"/>
                        </a:rPr>
                      </a:br>
                      <a:r>
                        <a:rPr lang="en-US" sz="900" b="0" i="0" u="none" strike="noStrike">
                          <a:solidFill>
                            <a:srgbClr val="000000"/>
                          </a:solidFill>
                          <a:effectLst/>
                          <a:latin typeface="Century Gothic" panose="020B0502020202020204" pitchFamily="34" charset="0"/>
                        </a:rPr>
                        <a:t>Start Date:</a:t>
                      </a:r>
                      <a:br>
                        <a:rPr lang="en-US" sz="900" b="0" i="0" u="none" strike="noStrike">
                          <a:solidFill>
                            <a:srgbClr val="000000"/>
                          </a:solidFill>
                          <a:effectLst/>
                          <a:latin typeface="Century Gothic" panose="020B0502020202020204" pitchFamily="34" charset="0"/>
                        </a:rPr>
                      </a:br>
                      <a:r>
                        <a:rPr lang="en-US" sz="900" b="0" i="0" u="none" strike="noStrike">
                          <a:solidFill>
                            <a:srgbClr val="000000"/>
                          </a:solidFill>
                          <a:effectLst/>
                          <a:latin typeface="Century Gothic" panose="020B0502020202020204" pitchFamily="34" charset="0"/>
                        </a:rPr>
                        <a:t>Due Date:</a:t>
                      </a:r>
                    </a:p>
                  </a:txBody>
                  <a:tcPr marL="85535" marR="7128" marT="7128"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User Story:</a:t>
                      </a:r>
                      <a:br>
                        <a:rPr lang="en-US" sz="900" b="0" i="0" u="none" strike="noStrike">
                          <a:solidFill>
                            <a:srgbClr val="000000"/>
                          </a:solidFill>
                          <a:effectLst/>
                          <a:latin typeface="Century Gothic" panose="020B0502020202020204" pitchFamily="34" charset="0"/>
                        </a:rPr>
                      </a:br>
                      <a:r>
                        <a:rPr lang="en-US" sz="900" b="0" i="0" u="none" strike="noStrike">
                          <a:solidFill>
                            <a:srgbClr val="000000"/>
                          </a:solidFill>
                          <a:effectLst/>
                          <a:latin typeface="Century Gothic" panose="020B0502020202020204" pitchFamily="34" charset="0"/>
                        </a:rPr>
                        <a:t>Priority:</a:t>
                      </a:r>
                      <a:br>
                        <a:rPr lang="en-US" sz="900" b="0" i="0" u="none" strike="noStrike">
                          <a:solidFill>
                            <a:srgbClr val="000000"/>
                          </a:solidFill>
                          <a:effectLst/>
                          <a:latin typeface="Century Gothic" panose="020B0502020202020204" pitchFamily="34" charset="0"/>
                        </a:rPr>
                      </a:br>
                      <a:r>
                        <a:rPr lang="en-US" sz="900" b="0" i="0" u="none" strike="noStrike">
                          <a:solidFill>
                            <a:srgbClr val="000000"/>
                          </a:solidFill>
                          <a:effectLst/>
                          <a:latin typeface="Century Gothic" panose="020B0502020202020204" pitchFamily="34" charset="0"/>
                        </a:rPr>
                        <a:t>Assigned To:</a:t>
                      </a:r>
                      <a:br>
                        <a:rPr lang="en-US" sz="900" b="0" i="0" u="none" strike="noStrike">
                          <a:solidFill>
                            <a:srgbClr val="000000"/>
                          </a:solidFill>
                          <a:effectLst/>
                          <a:latin typeface="Century Gothic" panose="020B0502020202020204" pitchFamily="34" charset="0"/>
                        </a:rPr>
                      </a:br>
                      <a:r>
                        <a:rPr lang="en-US" sz="900" b="0" i="0" u="none" strike="noStrike">
                          <a:solidFill>
                            <a:srgbClr val="000000"/>
                          </a:solidFill>
                          <a:effectLst/>
                          <a:latin typeface="Century Gothic" panose="020B0502020202020204" pitchFamily="34" charset="0"/>
                        </a:rPr>
                        <a:t>Start Date:</a:t>
                      </a:r>
                      <a:br>
                        <a:rPr lang="en-US" sz="900" b="0" i="0" u="none" strike="noStrike">
                          <a:solidFill>
                            <a:srgbClr val="000000"/>
                          </a:solidFill>
                          <a:effectLst/>
                          <a:latin typeface="Century Gothic" panose="020B0502020202020204" pitchFamily="34" charset="0"/>
                        </a:rPr>
                      </a:br>
                      <a:r>
                        <a:rPr lang="en-US" sz="900" b="0" i="0" u="none" strike="noStrike">
                          <a:solidFill>
                            <a:srgbClr val="000000"/>
                          </a:solidFill>
                          <a:effectLst/>
                          <a:latin typeface="Century Gothic" panose="020B0502020202020204" pitchFamily="34" charset="0"/>
                        </a:rPr>
                        <a:t>Due Date:</a:t>
                      </a:r>
                    </a:p>
                  </a:txBody>
                  <a:tcPr marL="85535" marR="7128" marT="7128"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User Story:</a:t>
                      </a:r>
                      <a:br>
                        <a:rPr lang="en-US" sz="900" b="0" i="0" u="none" strike="noStrike">
                          <a:solidFill>
                            <a:srgbClr val="000000"/>
                          </a:solidFill>
                          <a:effectLst/>
                          <a:latin typeface="Century Gothic" panose="020B0502020202020204" pitchFamily="34" charset="0"/>
                        </a:rPr>
                      </a:br>
                      <a:r>
                        <a:rPr lang="en-US" sz="900" b="0" i="0" u="none" strike="noStrike">
                          <a:solidFill>
                            <a:srgbClr val="000000"/>
                          </a:solidFill>
                          <a:effectLst/>
                          <a:latin typeface="Century Gothic" panose="020B0502020202020204" pitchFamily="34" charset="0"/>
                        </a:rPr>
                        <a:t>Priority:</a:t>
                      </a:r>
                      <a:br>
                        <a:rPr lang="en-US" sz="900" b="0" i="0" u="none" strike="noStrike">
                          <a:solidFill>
                            <a:srgbClr val="000000"/>
                          </a:solidFill>
                          <a:effectLst/>
                          <a:latin typeface="Century Gothic" panose="020B0502020202020204" pitchFamily="34" charset="0"/>
                        </a:rPr>
                      </a:br>
                      <a:r>
                        <a:rPr lang="en-US" sz="900" b="0" i="0" u="none" strike="noStrike">
                          <a:solidFill>
                            <a:srgbClr val="000000"/>
                          </a:solidFill>
                          <a:effectLst/>
                          <a:latin typeface="Century Gothic" panose="020B0502020202020204" pitchFamily="34" charset="0"/>
                        </a:rPr>
                        <a:t>Assigned To:</a:t>
                      </a:r>
                      <a:br>
                        <a:rPr lang="en-US" sz="900" b="0" i="0" u="none" strike="noStrike">
                          <a:solidFill>
                            <a:srgbClr val="000000"/>
                          </a:solidFill>
                          <a:effectLst/>
                          <a:latin typeface="Century Gothic" panose="020B0502020202020204" pitchFamily="34" charset="0"/>
                        </a:rPr>
                      </a:br>
                      <a:r>
                        <a:rPr lang="en-US" sz="900" b="0" i="0" u="none" strike="noStrike">
                          <a:solidFill>
                            <a:srgbClr val="000000"/>
                          </a:solidFill>
                          <a:effectLst/>
                          <a:latin typeface="Century Gothic" panose="020B0502020202020204" pitchFamily="34" charset="0"/>
                        </a:rPr>
                        <a:t>Start Date:</a:t>
                      </a:r>
                      <a:br>
                        <a:rPr lang="en-US" sz="900" b="0" i="0" u="none" strike="noStrike">
                          <a:solidFill>
                            <a:srgbClr val="000000"/>
                          </a:solidFill>
                          <a:effectLst/>
                          <a:latin typeface="Century Gothic" panose="020B0502020202020204" pitchFamily="34" charset="0"/>
                        </a:rPr>
                      </a:br>
                      <a:r>
                        <a:rPr lang="en-US" sz="900" b="0" i="0" u="none" strike="noStrike">
                          <a:solidFill>
                            <a:srgbClr val="000000"/>
                          </a:solidFill>
                          <a:effectLst/>
                          <a:latin typeface="Century Gothic" panose="020B0502020202020204" pitchFamily="34" charset="0"/>
                        </a:rPr>
                        <a:t>Due Date:</a:t>
                      </a:r>
                    </a:p>
                  </a:txBody>
                  <a:tcPr marL="85535" marR="7128" marT="7128"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4215488418"/>
                  </a:ext>
                </a:extLst>
              </a:tr>
              <a:tr h="1126980">
                <a:tc>
                  <a:txBody>
                    <a:bodyPr/>
                    <a:lstStyle/>
                    <a:p>
                      <a:pPr algn="l" fontAlgn="ctr"/>
                      <a:r>
                        <a:rPr lang="en-US" sz="900" b="0" i="0" u="none" strike="noStrike">
                          <a:solidFill>
                            <a:srgbClr val="000000"/>
                          </a:solidFill>
                          <a:effectLst/>
                          <a:latin typeface="Century Gothic" panose="020B0502020202020204" pitchFamily="34" charset="0"/>
                        </a:rPr>
                        <a:t>User Story:</a:t>
                      </a:r>
                      <a:br>
                        <a:rPr lang="en-US" sz="900" b="0" i="0" u="none" strike="noStrike">
                          <a:solidFill>
                            <a:srgbClr val="000000"/>
                          </a:solidFill>
                          <a:effectLst/>
                          <a:latin typeface="Century Gothic" panose="020B0502020202020204" pitchFamily="34" charset="0"/>
                        </a:rPr>
                      </a:br>
                      <a:r>
                        <a:rPr lang="en-US" sz="900" b="0" i="0" u="none" strike="noStrike">
                          <a:solidFill>
                            <a:srgbClr val="000000"/>
                          </a:solidFill>
                          <a:effectLst/>
                          <a:latin typeface="Century Gothic" panose="020B0502020202020204" pitchFamily="34" charset="0"/>
                        </a:rPr>
                        <a:t>Priority:</a:t>
                      </a:r>
                      <a:br>
                        <a:rPr lang="en-US" sz="900" b="0" i="0" u="none" strike="noStrike">
                          <a:solidFill>
                            <a:srgbClr val="000000"/>
                          </a:solidFill>
                          <a:effectLst/>
                          <a:latin typeface="Century Gothic" panose="020B0502020202020204" pitchFamily="34" charset="0"/>
                        </a:rPr>
                      </a:br>
                      <a:r>
                        <a:rPr lang="en-US" sz="900" b="0" i="0" u="none" strike="noStrike">
                          <a:solidFill>
                            <a:srgbClr val="000000"/>
                          </a:solidFill>
                          <a:effectLst/>
                          <a:latin typeface="Century Gothic" panose="020B0502020202020204" pitchFamily="34" charset="0"/>
                        </a:rPr>
                        <a:t>Assigned To:</a:t>
                      </a:r>
                      <a:br>
                        <a:rPr lang="en-US" sz="900" b="0" i="0" u="none" strike="noStrike">
                          <a:solidFill>
                            <a:srgbClr val="000000"/>
                          </a:solidFill>
                          <a:effectLst/>
                          <a:latin typeface="Century Gothic" panose="020B0502020202020204" pitchFamily="34" charset="0"/>
                        </a:rPr>
                      </a:br>
                      <a:r>
                        <a:rPr lang="en-US" sz="900" b="0" i="0" u="none" strike="noStrike">
                          <a:solidFill>
                            <a:srgbClr val="000000"/>
                          </a:solidFill>
                          <a:effectLst/>
                          <a:latin typeface="Century Gothic" panose="020B0502020202020204" pitchFamily="34" charset="0"/>
                        </a:rPr>
                        <a:t>Start Date:</a:t>
                      </a:r>
                      <a:br>
                        <a:rPr lang="en-US" sz="900" b="0" i="0" u="none" strike="noStrike">
                          <a:solidFill>
                            <a:srgbClr val="000000"/>
                          </a:solidFill>
                          <a:effectLst/>
                          <a:latin typeface="Century Gothic" panose="020B0502020202020204" pitchFamily="34" charset="0"/>
                        </a:rPr>
                      </a:br>
                      <a:r>
                        <a:rPr lang="en-US" sz="900" b="0" i="0" u="none" strike="noStrike">
                          <a:solidFill>
                            <a:srgbClr val="000000"/>
                          </a:solidFill>
                          <a:effectLst/>
                          <a:latin typeface="Century Gothic" panose="020B0502020202020204" pitchFamily="34" charset="0"/>
                        </a:rPr>
                        <a:t>Due Date:</a:t>
                      </a:r>
                    </a:p>
                  </a:txBody>
                  <a:tcPr marL="85535" marR="7128" marT="7128"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User Story:</a:t>
                      </a:r>
                      <a:br>
                        <a:rPr lang="en-US" sz="900" b="0" i="0" u="none" strike="noStrike">
                          <a:solidFill>
                            <a:srgbClr val="000000"/>
                          </a:solidFill>
                          <a:effectLst/>
                          <a:latin typeface="Century Gothic" panose="020B0502020202020204" pitchFamily="34" charset="0"/>
                        </a:rPr>
                      </a:br>
                      <a:r>
                        <a:rPr lang="en-US" sz="900" b="0" i="0" u="none" strike="noStrike">
                          <a:solidFill>
                            <a:srgbClr val="000000"/>
                          </a:solidFill>
                          <a:effectLst/>
                          <a:latin typeface="Century Gothic" panose="020B0502020202020204" pitchFamily="34" charset="0"/>
                        </a:rPr>
                        <a:t>Priority:</a:t>
                      </a:r>
                      <a:br>
                        <a:rPr lang="en-US" sz="900" b="0" i="0" u="none" strike="noStrike">
                          <a:solidFill>
                            <a:srgbClr val="000000"/>
                          </a:solidFill>
                          <a:effectLst/>
                          <a:latin typeface="Century Gothic" panose="020B0502020202020204" pitchFamily="34" charset="0"/>
                        </a:rPr>
                      </a:br>
                      <a:r>
                        <a:rPr lang="en-US" sz="900" b="0" i="0" u="none" strike="noStrike">
                          <a:solidFill>
                            <a:srgbClr val="000000"/>
                          </a:solidFill>
                          <a:effectLst/>
                          <a:latin typeface="Century Gothic" panose="020B0502020202020204" pitchFamily="34" charset="0"/>
                        </a:rPr>
                        <a:t>Assigned To:</a:t>
                      </a:r>
                      <a:br>
                        <a:rPr lang="en-US" sz="900" b="0" i="0" u="none" strike="noStrike">
                          <a:solidFill>
                            <a:srgbClr val="000000"/>
                          </a:solidFill>
                          <a:effectLst/>
                          <a:latin typeface="Century Gothic" panose="020B0502020202020204" pitchFamily="34" charset="0"/>
                        </a:rPr>
                      </a:br>
                      <a:r>
                        <a:rPr lang="en-US" sz="900" b="0" i="0" u="none" strike="noStrike">
                          <a:solidFill>
                            <a:srgbClr val="000000"/>
                          </a:solidFill>
                          <a:effectLst/>
                          <a:latin typeface="Century Gothic" panose="020B0502020202020204" pitchFamily="34" charset="0"/>
                        </a:rPr>
                        <a:t>Start Date:</a:t>
                      </a:r>
                      <a:br>
                        <a:rPr lang="en-US" sz="900" b="0" i="0" u="none" strike="noStrike">
                          <a:solidFill>
                            <a:srgbClr val="000000"/>
                          </a:solidFill>
                          <a:effectLst/>
                          <a:latin typeface="Century Gothic" panose="020B0502020202020204" pitchFamily="34" charset="0"/>
                        </a:rPr>
                      </a:br>
                      <a:r>
                        <a:rPr lang="en-US" sz="900" b="0" i="0" u="none" strike="noStrike">
                          <a:solidFill>
                            <a:srgbClr val="000000"/>
                          </a:solidFill>
                          <a:effectLst/>
                          <a:latin typeface="Century Gothic" panose="020B0502020202020204" pitchFamily="34" charset="0"/>
                        </a:rPr>
                        <a:t>Due Date:</a:t>
                      </a:r>
                    </a:p>
                  </a:txBody>
                  <a:tcPr marL="85535" marR="7128" marT="7128"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FF2CC"/>
                    </a:solidFill>
                  </a:tcPr>
                </a:tc>
                <a:tc>
                  <a:txBody>
                    <a:bodyPr/>
                    <a:lstStyle/>
                    <a:p>
                      <a:pPr algn="l" fontAlgn="ctr"/>
                      <a:r>
                        <a:rPr lang="en-US" sz="900" b="0" i="0" u="none" strike="noStrike">
                          <a:solidFill>
                            <a:srgbClr val="000000"/>
                          </a:solidFill>
                          <a:effectLst/>
                          <a:latin typeface="Century Gothic" panose="020B0502020202020204" pitchFamily="34" charset="0"/>
                        </a:rPr>
                        <a:t>User Story:</a:t>
                      </a:r>
                      <a:br>
                        <a:rPr lang="en-US" sz="900" b="0" i="0" u="none" strike="noStrike">
                          <a:solidFill>
                            <a:srgbClr val="000000"/>
                          </a:solidFill>
                          <a:effectLst/>
                          <a:latin typeface="Century Gothic" panose="020B0502020202020204" pitchFamily="34" charset="0"/>
                        </a:rPr>
                      </a:br>
                      <a:r>
                        <a:rPr lang="en-US" sz="900" b="0" i="0" u="none" strike="noStrike">
                          <a:solidFill>
                            <a:srgbClr val="000000"/>
                          </a:solidFill>
                          <a:effectLst/>
                          <a:latin typeface="Century Gothic" panose="020B0502020202020204" pitchFamily="34" charset="0"/>
                        </a:rPr>
                        <a:t>Priority:</a:t>
                      </a:r>
                      <a:br>
                        <a:rPr lang="en-US" sz="900" b="0" i="0" u="none" strike="noStrike">
                          <a:solidFill>
                            <a:srgbClr val="000000"/>
                          </a:solidFill>
                          <a:effectLst/>
                          <a:latin typeface="Century Gothic" panose="020B0502020202020204" pitchFamily="34" charset="0"/>
                        </a:rPr>
                      </a:br>
                      <a:r>
                        <a:rPr lang="en-US" sz="900" b="0" i="0" u="none" strike="noStrike">
                          <a:solidFill>
                            <a:srgbClr val="000000"/>
                          </a:solidFill>
                          <a:effectLst/>
                          <a:latin typeface="Century Gothic" panose="020B0502020202020204" pitchFamily="34" charset="0"/>
                        </a:rPr>
                        <a:t>Assigned To:</a:t>
                      </a:r>
                      <a:br>
                        <a:rPr lang="en-US" sz="900" b="0" i="0" u="none" strike="noStrike">
                          <a:solidFill>
                            <a:srgbClr val="000000"/>
                          </a:solidFill>
                          <a:effectLst/>
                          <a:latin typeface="Century Gothic" panose="020B0502020202020204" pitchFamily="34" charset="0"/>
                        </a:rPr>
                      </a:br>
                      <a:r>
                        <a:rPr lang="en-US" sz="900" b="0" i="0" u="none" strike="noStrike">
                          <a:solidFill>
                            <a:srgbClr val="000000"/>
                          </a:solidFill>
                          <a:effectLst/>
                          <a:latin typeface="Century Gothic" panose="020B0502020202020204" pitchFamily="34" charset="0"/>
                        </a:rPr>
                        <a:t>Start Date:</a:t>
                      </a:r>
                      <a:br>
                        <a:rPr lang="en-US" sz="900" b="0" i="0" u="none" strike="noStrike">
                          <a:solidFill>
                            <a:srgbClr val="000000"/>
                          </a:solidFill>
                          <a:effectLst/>
                          <a:latin typeface="Century Gothic" panose="020B0502020202020204" pitchFamily="34" charset="0"/>
                        </a:rPr>
                      </a:br>
                      <a:r>
                        <a:rPr lang="en-US" sz="900" b="0" i="0" u="none" strike="noStrike">
                          <a:solidFill>
                            <a:srgbClr val="000000"/>
                          </a:solidFill>
                          <a:effectLst/>
                          <a:latin typeface="Century Gothic" panose="020B0502020202020204" pitchFamily="34" charset="0"/>
                        </a:rPr>
                        <a:t>Due Date:</a:t>
                      </a:r>
                    </a:p>
                  </a:txBody>
                  <a:tcPr marL="85535" marR="7128" marT="7128"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User Story:</a:t>
                      </a:r>
                      <a:br>
                        <a:rPr lang="en-US" sz="900" b="0" i="0" u="none" strike="noStrike">
                          <a:solidFill>
                            <a:srgbClr val="000000"/>
                          </a:solidFill>
                          <a:effectLst/>
                          <a:latin typeface="Century Gothic" panose="020B0502020202020204" pitchFamily="34" charset="0"/>
                        </a:rPr>
                      </a:br>
                      <a:r>
                        <a:rPr lang="en-US" sz="900" b="0" i="0" u="none" strike="noStrike">
                          <a:solidFill>
                            <a:srgbClr val="000000"/>
                          </a:solidFill>
                          <a:effectLst/>
                          <a:latin typeface="Century Gothic" panose="020B0502020202020204" pitchFamily="34" charset="0"/>
                        </a:rPr>
                        <a:t>Priority:</a:t>
                      </a:r>
                      <a:br>
                        <a:rPr lang="en-US" sz="900" b="0" i="0" u="none" strike="noStrike">
                          <a:solidFill>
                            <a:srgbClr val="000000"/>
                          </a:solidFill>
                          <a:effectLst/>
                          <a:latin typeface="Century Gothic" panose="020B0502020202020204" pitchFamily="34" charset="0"/>
                        </a:rPr>
                      </a:br>
                      <a:r>
                        <a:rPr lang="en-US" sz="900" b="0" i="0" u="none" strike="noStrike">
                          <a:solidFill>
                            <a:srgbClr val="000000"/>
                          </a:solidFill>
                          <a:effectLst/>
                          <a:latin typeface="Century Gothic" panose="020B0502020202020204" pitchFamily="34" charset="0"/>
                        </a:rPr>
                        <a:t>Assigned To:</a:t>
                      </a:r>
                      <a:br>
                        <a:rPr lang="en-US" sz="900" b="0" i="0" u="none" strike="noStrike">
                          <a:solidFill>
                            <a:srgbClr val="000000"/>
                          </a:solidFill>
                          <a:effectLst/>
                          <a:latin typeface="Century Gothic" panose="020B0502020202020204" pitchFamily="34" charset="0"/>
                        </a:rPr>
                      </a:br>
                      <a:r>
                        <a:rPr lang="en-US" sz="900" b="0" i="0" u="none" strike="noStrike">
                          <a:solidFill>
                            <a:srgbClr val="000000"/>
                          </a:solidFill>
                          <a:effectLst/>
                          <a:latin typeface="Century Gothic" panose="020B0502020202020204" pitchFamily="34" charset="0"/>
                        </a:rPr>
                        <a:t>Start Date:</a:t>
                      </a:r>
                      <a:br>
                        <a:rPr lang="en-US" sz="900" b="0" i="0" u="none" strike="noStrike">
                          <a:solidFill>
                            <a:srgbClr val="000000"/>
                          </a:solidFill>
                          <a:effectLst/>
                          <a:latin typeface="Century Gothic" panose="020B0502020202020204" pitchFamily="34" charset="0"/>
                        </a:rPr>
                      </a:br>
                      <a:r>
                        <a:rPr lang="en-US" sz="900" b="0" i="0" u="none" strike="noStrike">
                          <a:solidFill>
                            <a:srgbClr val="000000"/>
                          </a:solidFill>
                          <a:effectLst/>
                          <a:latin typeface="Century Gothic" panose="020B0502020202020204" pitchFamily="34" charset="0"/>
                        </a:rPr>
                        <a:t>Due Date:</a:t>
                      </a:r>
                    </a:p>
                  </a:txBody>
                  <a:tcPr marL="85535" marR="7128" marT="7128"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Century Gothic" panose="020B0502020202020204" pitchFamily="34" charset="0"/>
                        </a:rPr>
                        <a:t>User Story:</a:t>
                      </a:r>
                      <a:br>
                        <a:rPr lang="en-US" sz="900" b="0" i="0" u="none" strike="noStrike">
                          <a:solidFill>
                            <a:srgbClr val="000000"/>
                          </a:solidFill>
                          <a:effectLst/>
                          <a:latin typeface="Century Gothic" panose="020B0502020202020204" pitchFamily="34" charset="0"/>
                        </a:rPr>
                      </a:br>
                      <a:r>
                        <a:rPr lang="en-US" sz="900" b="0" i="0" u="none" strike="noStrike">
                          <a:solidFill>
                            <a:srgbClr val="000000"/>
                          </a:solidFill>
                          <a:effectLst/>
                          <a:latin typeface="Century Gothic" panose="020B0502020202020204" pitchFamily="34" charset="0"/>
                        </a:rPr>
                        <a:t>Priority:</a:t>
                      </a:r>
                      <a:br>
                        <a:rPr lang="en-US" sz="900" b="0" i="0" u="none" strike="noStrike">
                          <a:solidFill>
                            <a:srgbClr val="000000"/>
                          </a:solidFill>
                          <a:effectLst/>
                          <a:latin typeface="Century Gothic" panose="020B0502020202020204" pitchFamily="34" charset="0"/>
                        </a:rPr>
                      </a:br>
                      <a:r>
                        <a:rPr lang="en-US" sz="900" b="0" i="0" u="none" strike="noStrike">
                          <a:solidFill>
                            <a:srgbClr val="000000"/>
                          </a:solidFill>
                          <a:effectLst/>
                          <a:latin typeface="Century Gothic" panose="020B0502020202020204" pitchFamily="34" charset="0"/>
                        </a:rPr>
                        <a:t>Assigned To:</a:t>
                      </a:r>
                      <a:br>
                        <a:rPr lang="en-US" sz="900" b="0" i="0" u="none" strike="noStrike">
                          <a:solidFill>
                            <a:srgbClr val="000000"/>
                          </a:solidFill>
                          <a:effectLst/>
                          <a:latin typeface="Century Gothic" panose="020B0502020202020204" pitchFamily="34" charset="0"/>
                        </a:rPr>
                      </a:br>
                      <a:r>
                        <a:rPr lang="en-US" sz="900" b="0" i="0" u="none" strike="noStrike">
                          <a:solidFill>
                            <a:srgbClr val="000000"/>
                          </a:solidFill>
                          <a:effectLst/>
                          <a:latin typeface="Century Gothic" panose="020B0502020202020204" pitchFamily="34" charset="0"/>
                        </a:rPr>
                        <a:t>Start Date:</a:t>
                      </a:r>
                      <a:br>
                        <a:rPr lang="en-US" sz="900" b="0" i="0" u="none" strike="noStrike">
                          <a:solidFill>
                            <a:srgbClr val="000000"/>
                          </a:solidFill>
                          <a:effectLst/>
                          <a:latin typeface="Century Gothic" panose="020B0502020202020204" pitchFamily="34" charset="0"/>
                        </a:rPr>
                      </a:br>
                      <a:r>
                        <a:rPr lang="en-US" sz="900" b="0" i="0" u="none" strike="noStrike">
                          <a:solidFill>
                            <a:srgbClr val="000000"/>
                          </a:solidFill>
                          <a:effectLst/>
                          <a:latin typeface="Century Gothic" panose="020B0502020202020204" pitchFamily="34" charset="0"/>
                        </a:rPr>
                        <a:t>Due Date:</a:t>
                      </a:r>
                    </a:p>
                  </a:txBody>
                  <a:tcPr marL="85535" marR="7128" marT="7128"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algn="l" fontAlgn="ctr"/>
                      <a:r>
                        <a:rPr lang="en-US" sz="900" b="0" i="0" u="none" strike="noStrike" dirty="0">
                          <a:solidFill>
                            <a:srgbClr val="000000"/>
                          </a:solidFill>
                          <a:effectLst/>
                          <a:latin typeface="Century Gothic" panose="020B0502020202020204" pitchFamily="34" charset="0"/>
                        </a:rPr>
                        <a:t>User Story:</a:t>
                      </a:r>
                      <a:br>
                        <a:rPr lang="en-US" sz="900" b="0" i="0" u="none" strike="noStrike" dirty="0">
                          <a:solidFill>
                            <a:srgbClr val="000000"/>
                          </a:solidFill>
                          <a:effectLst/>
                          <a:latin typeface="Century Gothic" panose="020B0502020202020204" pitchFamily="34" charset="0"/>
                        </a:rPr>
                      </a:br>
                      <a:r>
                        <a:rPr lang="en-US" sz="900" b="0" i="0" u="none" strike="noStrike" dirty="0">
                          <a:solidFill>
                            <a:srgbClr val="000000"/>
                          </a:solidFill>
                          <a:effectLst/>
                          <a:latin typeface="Century Gothic" panose="020B0502020202020204" pitchFamily="34" charset="0"/>
                        </a:rPr>
                        <a:t>Priority:</a:t>
                      </a:r>
                      <a:br>
                        <a:rPr lang="en-US" sz="900" b="0" i="0" u="none" strike="noStrike" dirty="0">
                          <a:solidFill>
                            <a:srgbClr val="000000"/>
                          </a:solidFill>
                          <a:effectLst/>
                          <a:latin typeface="Century Gothic" panose="020B0502020202020204" pitchFamily="34" charset="0"/>
                        </a:rPr>
                      </a:br>
                      <a:r>
                        <a:rPr lang="en-US" sz="900" b="0" i="0" u="none" strike="noStrike" dirty="0">
                          <a:solidFill>
                            <a:srgbClr val="000000"/>
                          </a:solidFill>
                          <a:effectLst/>
                          <a:latin typeface="Century Gothic" panose="020B0502020202020204" pitchFamily="34" charset="0"/>
                        </a:rPr>
                        <a:t>Assigned To:</a:t>
                      </a:r>
                      <a:br>
                        <a:rPr lang="en-US" sz="900" b="0" i="0" u="none" strike="noStrike" dirty="0">
                          <a:solidFill>
                            <a:srgbClr val="000000"/>
                          </a:solidFill>
                          <a:effectLst/>
                          <a:latin typeface="Century Gothic" panose="020B0502020202020204" pitchFamily="34" charset="0"/>
                        </a:rPr>
                      </a:br>
                      <a:r>
                        <a:rPr lang="en-US" sz="900" b="0" i="0" u="none" strike="noStrike" dirty="0">
                          <a:solidFill>
                            <a:srgbClr val="000000"/>
                          </a:solidFill>
                          <a:effectLst/>
                          <a:latin typeface="Century Gothic" panose="020B0502020202020204" pitchFamily="34" charset="0"/>
                        </a:rPr>
                        <a:t>Start Date:</a:t>
                      </a:r>
                      <a:br>
                        <a:rPr lang="en-US" sz="900" b="0" i="0" u="none" strike="noStrike" dirty="0">
                          <a:solidFill>
                            <a:srgbClr val="000000"/>
                          </a:solidFill>
                          <a:effectLst/>
                          <a:latin typeface="Century Gothic" panose="020B0502020202020204" pitchFamily="34" charset="0"/>
                        </a:rPr>
                      </a:br>
                      <a:r>
                        <a:rPr lang="en-US" sz="900" b="0" i="0" u="none" strike="noStrike" dirty="0">
                          <a:solidFill>
                            <a:srgbClr val="000000"/>
                          </a:solidFill>
                          <a:effectLst/>
                          <a:latin typeface="Century Gothic" panose="020B0502020202020204" pitchFamily="34" charset="0"/>
                        </a:rPr>
                        <a:t>Due Date:</a:t>
                      </a:r>
                    </a:p>
                  </a:txBody>
                  <a:tcPr marL="85535" marR="7128" marT="7128"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2769163176"/>
                  </a:ext>
                </a:extLst>
              </a:tr>
            </a:tbl>
          </a:graphicData>
        </a:graphic>
      </p:graphicFrame>
    </p:spTree>
    <p:extLst>
      <p:ext uri="{BB962C8B-B14F-4D97-AF65-F5344CB8AC3E}">
        <p14:creationId xmlns:p14="http://schemas.microsoft.com/office/powerpoint/2010/main" val="117697239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6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6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36576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2929323684"/>
      </p:ext>
    </p:extLst>
  </p:cSld>
  <p:clrMapOvr>
    <a:masterClrMapping/>
  </p:clrMapOvr>
</p:sld>
</file>

<file path=ppt/theme/theme1.xml><?xml version="1.0" encoding="utf-8"?>
<a:theme xmlns:a="http://schemas.openxmlformats.org/drawingml/2006/main" name="Office Theme">
  <a:themeElements>
    <a:clrScheme name="Office 2013 - 2022">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68</TotalTime>
  <Words>1522</Words>
  <Application>Microsoft Macintosh PowerPoint</Application>
  <PresentationFormat>Widescreen</PresentationFormat>
  <Paragraphs>143</Paragraphs>
  <Slides>5</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5</vt:i4>
      </vt:variant>
    </vt:vector>
  </HeadingPairs>
  <TitlesOfParts>
    <vt:vector size="11" baseType="lpstr">
      <vt:lpstr>Aptos</vt:lpstr>
      <vt:lpstr>Aptos Display</vt:lpstr>
      <vt:lpstr>Arial</vt:lpstr>
      <vt:lpstr>Calibri</vt:lpstr>
      <vt:lpstr>Century Gothic</vt:lpstr>
      <vt:lpstr>Office Theme</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Dunlevy, Bess</dc:creator>
  <cp:lastModifiedBy>Megan Herchold</cp:lastModifiedBy>
  <cp:revision>8</cp:revision>
  <dcterms:created xsi:type="dcterms:W3CDTF">2024-07-31T18:43:37Z</dcterms:created>
  <dcterms:modified xsi:type="dcterms:W3CDTF">2024-12-20T02:57:50Z</dcterms:modified>
</cp:coreProperties>
</file>