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415" r:id="rId3"/>
    <p:sldId id="416" r:id="rId4"/>
    <p:sldId id="417" r:id="rId5"/>
    <p:sldId id="418" r:id="rId6"/>
    <p:sldId id="419" r:id="rId7"/>
    <p:sldId id="420" r:id="rId8"/>
    <p:sldId id="421" r:id="rId9"/>
    <p:sldId id="422" r:id="rId10"/>
    <p:sldId id="423" r:id="rId11"/>
    <p:sldId id="424" r:id="rId12"/>
    <p:sldId id="425" r:id="rId13"/>
    <p:sldId id="426"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D50"/>
    <a:srgbClr val="002D4A"/>
    <a:srgbClr val="016F8B"/>
    <a:srgbClr val="38A191"/>
    <a:srgbClr val="F29824"/>
    <a:srgbClr val="B80D48"/>
    <a:srgbClr val="BE9244"/>
    <a:srgbClr val="C18253"/>
    <a:srgbClr val="BF8C4B"/>
    <a:srgbClr val="F3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2" autoAdjust="0"/>
    <p:restoredTop sz="96743"/>
  </p:normalViewPr>
  <p:slideViewPr>
    <p:cSldViewPr snapToGrid="0" snapToObjects="1">
      <p:cViewPr varScale="1">
        <p:scale>
          <a:sx n="81" d="100"/>
          <a:sy n="81" d="100"/>
        </p:scale>
        <p:origin x="2076" y="9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484766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78481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4076655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752781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200275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32283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516828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803690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255415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397247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769241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13289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78&amp;utm_source=template-powerpoint&amp;utm_medium=content&amp;utm_campaign=Blank+Music+Event+Sponsorship+Proposal-powerpoint-12278&amp;lpa=Blank+Music+Event+Sponsorship+Proposal+powerpoint+12278"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26958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Music Event Sponsorship 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27982" y="1410168"/>
            <a:ext cx="5716718" cy="3202682"/>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694114" y="3083564"/>
            <a:ext cx="5824976" cy="3278354"/>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415107" y="1812590"/>
            <a:ext cx="5706088" cy="3213503"/>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60125" y="3231286"/>
            <a:ext cx="5730214" cy="3217626"/>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37239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09877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681250"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endParaRPr lang="en-US" sz="1200" dirty="0">
              <a:solidFill>
                <a:schemeClr val="bg1"/>
              </a:solidFill>
              <a:latin typeface="Century Gothic" panose="020B0502020202020204" pitchFamily="34" charset="0"/>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4906"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1865"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5044440"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Event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6" name="Rectangle 15">
            <a:extLst>
              <a:ext uri="{FF2B5EF4-FFF2-40B4-BE49-F238E27FC236}">
                <a16:creationId xmlns:a16="http://schemas.microsoft.com/office/drawing/2014/main" id="{A35EB0D0-CAAA-C4B0-0AAA-BED020C16BBE}"/>
              </a:ext>
            </a:extLst>
          </p:cNvPr>
          <p:cNvSpPr/>
          <p:nvPr/>
        </p:nvSpPr>
        <p:spPr>
          <a:xfrm>
            <a:off x="7408049"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792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14BD0D3C-DED3-9DB0-70D3-97AE333F240F}"/>
              </a:ext>
            </a:extLst>
          </p:cNvPr>
          <p:cNvSpPr txBox="1"/>
          <p:nvPr/>
        </p:nvSpPr>
        <p:spPr>
          <a:xfrm>
            <a:off x="1247029" y="362918"/>
            <a:ext cx="9697943"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Music and Fan Engagement Opportunities</a:t>
            </a:r>
          </a:p>
        </p:txBody>
      </p:sp>
      <p:sp>
        <p:nvSpPr>
          <p:cNvPr id="3" name="Rounded Rectangle 2">
            <a:extLst>
              <a:ext uri="{FF2B5EF4-FFF2-40B4-BE49-F238E27FC236}">
                <a16:creationId xmlns:a16="http://schemas.microsoft.com/office/drawing/2014/main" id="{9CA1B6CE-269F-CF8E-99D2-38C4E0C44F4F}"/>
              </a:ext>
            </a:extLst>
          </p:cNvPr>
          <p:cNvSpPr/>
          <p:nvPr/>
        </p:nvSpPr>
        <p:spPr>
          <a:xfrm>
            <a:off x="0" y="1317172"/>
            <a:ext cx="6096000" cy="2517279"/>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1417FBDF-98BD-F4E1-A669-368E225F983F}"/>
              </a:ext>
            </a:extLst>
          </p:cNvPr>
          <p:cNvSpPr/>
          <p:nvPr/>
        </p:nvSpPr>
        <p:spPr>
          <a:xfrm>
            <a:off x="6096000" y="1317172"/>
            <a:ext cx="6096000" cy="2517279"/>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3C9A8285-E812-1367-58ED-6A65C006720A}"/>
              </a:ext>
            </a:extLst>
          </p:cNvPr>
          <p:cNvSpPr/>
          <p:nvPr/>
        </p:nvSpPr>
        <p:spPr>
          <a:xfrm>
            <a:off x="0" y="3831772"/>
            <a:ext cx="6096000" cy="2514600"/>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81FA0F4-43BE-66C3-1969-0F209A54C0EB}"/>
              </a:ext>
            </a:extLst>
          </p:cNvPr>
          <p:cNvSpPr/>
          <p:nvPr/>
        </p:nvSpPr>
        <p:spPr>
          <a:xfrm>
            <a:off x="6096000" y="3831772"/>
            <a:ext cx="6096000" cy="2514600"/>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2" name="TextBox 11">
            <a:extLst>
              <a:ext uri="{FF2B5EF4-FFF2-40B4-BE49-F238E27FC236}">
                <a16:creationId xmlns:a16="http://schemas.microsoft.com/office/drawing/2014/main" id="{C45CA1B2-B6C3-16D0-4136-D5142CD318A9}"/>
              </a:ext>
            </a:extLst>
          </p:cNvPr>
          <p:cNvSpPr txBox="1"/>
          <p:nvPr/>
        </p:nvSpPr>
        <p:spPr>
          <a:xfrm>
            <a:off x="1029690" y="1963462"/>
            <a:ext cx="4036620" cy="646331"/>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Fan Zones</a:t>
            </a:r>
          </a:p>
          <a:p>
            <a:pPr marL="0" marR="0" lvl="0" indent="0" algn="ctr" rtl="0">
              <a:spcBef>
                <a:spcPts val="0"/>
              </a:spcBef>
              <a:spcAft>
                <a:spcPts val="0"/>
              </a:spcAft>
              <a:buNone/>
            </a:pPr>
            <a:endParaRPr lang="en-US" sz="1600" dirty="0">
              <a:solidFill>
                <a:schemeClr val="bg1"/>
              </a:solidFill>
              <a:latin typeface="Century Gothic"/>
              <a:ea typeface="Century Gothic"/>
              <a:cs typeface="Century Gothic"/>
              <a:sym typeface="Century Gothic"/>
            </a:endParaRPr>
          </a:p>
        </p:txBody>
      </p:sp>
      <p:sp>
        <p:nvSpPr>
          <p:cNvPr id="13" name="TextBox 12">
            <a:extLst>
              <a:ext uri="{FF2B5EF4-FFF2-40B4-BE49-F238E27FC236}">
                <a16:creationId xmlns:a16="http://schemas.microsoft.com/office/drawing/2014/main" id="{3646F991-8725-F049-8FDC-E57560717DF6}"/>
              </a:ext>
            </a:extLst>
          </p:cNvPr>
          <p:cNvSpPr txBox="1"/>
          <p:nvPr/>
        </p:nvSpPr>
        <p:spPr>
          <a:xfrm>
            <a:off x="7327075" y="1963462"/>
            <a:ext cx="3633850" cy="400110"/>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Meet-and-Greet Sessions</a:t>
            </a:r>
          </a:p>
        </p:txBody>
      </p:sp>
      <p:sp>
        <p:nvSpPr>
          <p:cNvPr id="14" name="TextBox 13">
            <a:extLst>
              <a:ext uri="{FF2B5EF4-FFF2-40B4-BE49-F238E27FC236}">
                <a16:creationId xmlns:a16="http://schemas.microsoft.com/office/drawing/2014/main" id="{304922E2-D0F7-100E-7B81-CB6573212150}"/>
              </a:ext>
            </a:extLst>
          </p:cNvPr>
          <p:cNvSpPr txBox="1"/>
          <p:nvPr/>
        </p:nvSpPr>
        <p:spPr>
          <a:xfrm>
            <a:off x="974768" y="4473017"/>
            <a:ext cx="3972296" cy="400110"/>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VIP Lounges</a:t>
            </a:r>
          </a:p>
        </p:txBody>
      </p:sp>
      <p:sp>
        <p:nvSpPr>
          <p:cNvPr id="15" name="TextBox 14">
            <a:extLst>
              <a:ext uri="{FF2B5EF4-FFF2-40B4-BE49-F238E27FC236}">
                <a16:creationId xmlns:a16="http://schemas.microsoft.com/office/drawing/2014/main" id="{862F55DD-4777-36D6-DE8D-205BBA8C0D97}"/>
              </a:ext>
            </a:extLst>
          </p:cNvPr>
          <p:cNvSpPr txBox="1"/>
          <p:nvPr/>
        </p:nvSpPr>
        <p:spPr>
          <a:xfrm>
            <a:off x="6800108" y="4505675"/>
            <a:ext cx="4687783" cy="646331"/>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Competitions and Giveaways</a:t>
            </a:r>
          </a:p>
          <a:p>
            <a:pPr marL="0" marR="0" lvl="0" indent="0" algn="ctr" rtl="0">
              <a:spcBef>
                <a:spcPts val="0"/>
              </a:spcBef>
              <a:spcAft>
                <a:spcPts val="0"/>
              </a:spcAft>
              <a:buNone/>
            </a:pPr>
            <a:endParaRPr lang="en-US" sz="1600" dirty="0">
              <a:solidFill>
                <a:schemeClr val="bg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718837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953204"/>
          </a:xfrm>
          <a:prstGeom prst="roundRect">
            <a:avLst>
              <a:gd name="adj" fmla="val 0"/>
            </a:avLst>
          </a:prstGeom>
          <a:solidFill>
            <a:srgbClr val="F05D5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582901" y="4164437"/>
            <a:ext cx="7026198"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“Quote here.”</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garnered</a:t>
            </a:r>
          </a:p>
          <a:p>
            <a:pPr algn="ctr"/>
            <a:r>
              <a:rPr lang="en-US" sz="5400" b="1" dirty="0">
                <a:solidFill>
                  <a:schemeClr val="bg1"/>
                </a:solidFill>
                <a:latin typeface="Century Gothic"/>
                <a:sym typeface="Century Gothic"/>
              </a:rPr>
              <a:t>XXX,XXX+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hosted over</a:t>
            </a:r>
          </a:p>
          <a:p>
            <a:pPr algn="ctr"/>
            <a:r>
              <a:rPr lang="en-US" sz="5400" b="1" dirty="0">
                <a:solidFill>
                  <a:schemeClr val="bg1"/>
                </a:solidFill>
                <a:latin typeface="Century Gothic"/>
                <a:sym typeface="Century Gothic"/>
              </a:rPr>
              <a:t>XX,XXX+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3048990" y="1149661"/>
            <a:ext cx="6097978"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In 20XX, the Name of Festival…</a:t>
            </a:r>
            <a:endParaRPr lang="en-US" sz="2000" b="1" dirty="0"/>
          </a:p>
        </p:txBody>
      </p:sp>
    </p:spTree>
    <p:extLst>
      <p:ext uri="{BB962C8B-B14F-4D97-AF65-F5344CB8AC3E}">
        <p14:creationId xmlns:p14="http://schemas.microsoft.com/office/powerpoint/2010/main" val="3023803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A2FAC8-CA8B-3DEB-FEF4-C2461DEA02D9}"/>
              </a:ext>
            </a:extLst>
          </p:cNvPr>
          <p:cNvSpPr txBox="1"/>
          <p:nvPr/>
        </p:nvSpPr>
        <p:spPr>
          <a:xfrm>
            <a:off x="1894749" y="2909817"/>
            <a:ext cx="3254194"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company.com</a:t>
            </a:r>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0604064-D861-93A1-56BC-A6F494880E27}"/>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sponsorships@company.com</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500" y="4179088"/>
            <a:ext cx="3760930"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Instagram, Facebook, and X for event updates.</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789-1234</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Name</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6414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5D50"/>
        </a:solidFill>
        <a:effectLst/>
      </p:bgPr>
    </p:bg>
    <p:spTree>
      <p:nvGrpSpPr>
        <p:cNvPr id="1" name=""/>
        <p:cNvGrpSpPr/>
        <p:nvPr/>
      </p:nvGrpSpPr>
      <p:grpSpPr>
        <a:xfrm>
          <a:off x="0" y="0"/>
          <a:ext cx="0" cy="0"/>
          <a:chOff x="0" y="0"/>
          <a:chExt cx="0" cy="0"/>
        </a:xfrm>
      </p:grpSpPr>
      <p:pic>
        <p:nvPicPr>
          <p:cNvPr id="8" name="Picture 7" descr="Fan raising hands in concert">
            <a:extLst>
              <a:ext uri="{FF2B5EF4-FFF2-40B4-BE49-F238E27FC236}">
                <a16:creationId xmlns:a16="http://schemas.microsoft.com/office/drawing/2014/main" id="{798E3FDC-19C4-8E22-E892-4BDABD7DF325}"/>
              </a:ext>
            </a:extLst>
          </p:cNvPr>
          <p:cNvPicPr>
            <a:picLocks noChangeAspect="1"/>
          </p:cNvPicPr>
          <p:nvPr/>
        </p:nvPicPr>
        <p:blipFill>
          <a:blip r:embed="rId3" cstate="email">
            <a:extLst>
              <a:ext uri="{28A0092B-C50C-407E-A947-70E740481C1C}">
                <a14:useLocalDpi xmlns:a14="http://schemas.microsoft.com/office/drawing/2010/main"/>
              </a:ext>
            </a:extLst>
          </a:blip>
          <a:srcRect l="11880" r="36802"/>
          <a:stretch/>
        </p:blipFill>
        <p:spPr>
          <a:xfrm>
            <a:off x="7241936" y="0"/>
            <a:ext cx="4950064" cy="6424265"/>
          </a:xfrm>
          <a:prstGeom prst="rect">
            <a:avLst/>
          </a:prstGeom>
        </p:spPr>
      </p:pic>
      <p:sp>
        <p:nvSpPr>
          <p:cNvPr id="2" name="Rectangle 1">
            <a:extLst>
              <a:ext uri="{FF2B5EF4-FFF2-40B4-BE49-F238E27FC236}">
                <a16:creationId xmlns:a16="http://schemas.microsoft.com/office/drawing/2014/main" id="{F016B267-9479-141F-2DC3-F8235EB70FCA}"/>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Music Event Sponsorship Proposal</a:t>
            </a:r>
          </a:p>
        </p:txBody>
      </p:sp>
      <p:sp>
        <p:nvSpPr>
          <p:cNvPr id="4" name="Google Shape;90;p1">
            <a:extLst>
              <a:ext uri="{FF2B5EF4-FFF2-40B4-BE49-F238E27FC236}">
                <a16:creationId xmlns:a16="http://schemas.microsoft.com/office/drawing/2014/main" id="{066DBB18-0549-7193-C039-30EA6049C741}"/>
              </a:ext>
            </a:extLst>
          </p:cNvPr>
          <p:cNvSpPr txBox="1"/>
          <p:nvPr/>
        </p:nvSpPr>
        <p:spPr>
          <a:xfrm>
            <a:off x="650817" y="1205025"/>
            <a:ext cx="6065293"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Event Name</a:t>
            </a:r>
            <a:br>
              <a:rPr lang="en-US" sz="4000" b="1" i="0" u="none" strike="noStrike" cap="none" dirty="0">
                <a:solidFill>
                  <a:schemeClr val="bg1"/>
                </a:solidFill>
                <a:latin typeface="Century Gothic"/>
                <a:ea typeface="Century Gothic"/>
                <a:cs typeface="Century Gothic"/>
                <a:sym typeface="Century Gothic"/>
              </a:rPr>
            </a:b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6" name="Google Shape;90;p1">
            <a:extLst>
              <a:ext uri="{FF2B5EF4-FFF2-40B4-BE49-F238E27FC236}">
                <a16:creationId xmlns:a16="http://schemas.microsoft.com/office/drawing/2014/main" id="{AFC2AA6B-3105-2DC3-5B92-DAB93FCC9D5B}"/>
              </a:ext>
            </a:extLst>
          </p:cNvPr>
          <p:cNvSpPr txBox="1"/>
          <p:nvPr/>
        </p:nvSpPr>
        <p:spPr>
          <a:xfrm>
            <a:off x="650817" y="3910373"/>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Event Date and Location</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Organization’s Name</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Name</a:t>
            </a:r>
          </a:p>
        </p:txBody>
      </p:sp>
    </p:spTree>
    <p:extLst>
      <p:ext uri="{BB962C8B-B14F-4D97-AF65-F5344CB8AC3E}">
        <p14:creationId xmlns:p14="http://schemas.microsoft.com/office/powerpoint/2010/main" val="596576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6445545" y="1602487"/>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6445545" y="229582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6445545" y="302935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6445545" y="376288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6445545" y="4496413"/>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nvGraphicFramePr>
        <p:xfrm>
          <a:off x="6435497" y="1512051"/>
          <a:ext cx="4971827"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Music and Fan Engagement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1302017" y="1602487"/>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1302017" y="229582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1302017" y="302935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1302017" y="376288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1302017" y="4486365"/>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nvGraphicFramePr>
        <p:xfrm>
          <a:off x="1303637" y="1513213"/>
          <a:ext cx="4971827" cy="3558876"/>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Event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Event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593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3" name="Google Shape;90;p1">
            <a:extLst>
              <a:ext uri="{FF2B5EF4-FFF2-40B4-BE49-F238E27FC236}">
                <a16:creationId xmlns:a16="http://schemas.microsoft.com/office/drawing/2014/main" id="{FF79C7E2-0A76-2EAA-8B05-031DDA7BAB63}"/>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Event Overview</a:t>
            </a:r>
          </a:p>
        </p:txBody>
      </p:sp>
      <p:sp>
        <p:nvSpPr>
          <p:cNvPr id="9" name="Rounded Rectangle 8">
            <a:extLst>
              <a:ext uri="{FF2B5EF4-FFF2-40B4-BE49-F238E27FC236}">
                <a16:creationId xmlns:a16="http://schemas.microsoft.com/office/drawing/2014/main" id="{E6C111AF-BC9F-98E9-0223-15B2EB296E37}"/>
              </a:ext>
            </a:extLst>
          </p:cNvPr>
          <p:cNvSpPr/>
          <p:nvPr/>
        </p:nvSpPr>
        <p:spPr>
          <a:xfrm>
            <a:off x="0" y="1347869"/>
            <a:ext cx="12192000" cy="2081132"/>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pic>
        <p:nvPicPr>
          <p:cNvPr id="18" name="Picture 17" descr="Microphone on blurred dark scene">
            <a:extLst>
              <a:ext uri="{FF2B5EF4-FFF2-40B4-BE49-F238E27FC236}">
                <a16:creationId xmlns:a16="http://schemas.microsoft.com/office/drawing/2014/main" id="{935786F4-B87F-0D69-AE96-46AB5AF5E106}"/>
              </a:ext>
            </a:extLst>
          </p:cNvPr>
          <p:cNvPicPr>
            <a:picLocks noChangeAspect="1"/>
          </p:cNvPicPr>
          <p:nvPr/>
        </p:nvPicPr>
        <p:blipFill>
          <a:blip r:embed="rId3" cstate="email">
            <a:extLst>
              <a:ext uri="{28A0092B-C50C-407E-A947-70E740481C1C}">
                <a14:useLocalDpi xmlns:a14="http://schemas.microsoft.com/office/drawing/2010/main"/>
              </a:ext>
            </a:extLst>
          </a:blip>
          <a:srcRect t="29794" b="27986"/>
          <a:stretch/>
        </p:blipFill>
        <p:spPr>
          <a:xfrm>
            <a:off x="0" y="3429000"/>
            <a:ext cx="12182622" cy="3429000"/>
          </a:xfrm>
          <a:prstGeom prst="rect">
            <a:avLst/>
          </a:prstGeom>
        </p:spPr>
      </p:pic>
      <p:sp>
        <p:nvSpPr>
          <p:cNvPr id="19" name="Rectangle 18">
            <a:extLst>
              <a:ext uri="{FF2B5EF4-FFF2-40B4-BE49-F238E27FC236}">
                <a16:creationId xmlns:a16="http://schemas.microsoft.com/office/drawing/2014/main" id="{660E4A4C-B163-17F9-416B-0C6C20F40275}"/>
              </a:ext>
            </a:extLst>
          </p:cNvPr>
          <p:cNvSpPr/>
          <p:nvPr/>
        </p:nvSpPr>
        <p:spPr>
          <a:xfrm>
            <a:off x="0" y="6424265"/>
            <a:ext cx="12192000" cy="433735"/>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97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3486680" y="362918"/>
            <a:ext cx="51750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Event</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217547" y="1830759"/>
            <a:ext cx="5962773" cy="298539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Date and Location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Expected Attendance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Highlights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p:txBody>
      </p:sp>
      <p:sp>
        <p:nvSpPr>
          <p:cNvPr id="14" name="TextBox 13">
            <a:extLst>
              <a:ext uri="{FF2B5EF4-FFF2-40B4-BE49-F238E27FC236}">
                <a16:creationId xmlns:a16="http://schemas.microsoft.com/office/drawing/2014/main" id="{DA56FAE2-D6F8-D619-D780-3C4644DE3001}"/>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2</a:t>
            </a:r>
          </a:p>
        </p:txBody>
      </p:sp>
      <p:pic>
        <p:nvPicPr>
          <p:cNvPr id="3" name="Picture 2" descr="A calendar with a white square&#10;&#10;Description automatically generated">
            <a:extLst>
              <a:ext uri="{FF2B5EF4-FFF2-40B4-BE49-F238E27FC236}">
                <a16:creationId xmlns:a16="http://schemas.microsoft.com/office/drawing/2014/main" id="{07F1F260-93D9-B9EE-DBD6-93F7D9402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512" y="1936937"/>
            <a:ext cx="438912" cy="438912"/>
          </a:xfrm>
          <a:prstGeom prst="rect">
            <a:avLst/>
          </a:prstGeom>
        </p:spPr>
      </p:pic>
      <p:sp>
        <p:nvSpPr>
          <p:cNvPr id="11" name="Oval 10">
            <a:extLst>
              <a:ext uri="{FF2B5EF4-FFF2-40B4-BE49-F238E27FC236}">
                <a16:creationId xmlns:a16="http://schemas.microsoft.com/office/drawing/2014/main" id="{1CA001D9-64DF-680D-C0BF-02C767E106B7}"/>
              </a:ext>
            </a:extLst>
          </p:cNvPr>
          <p:cNvSpPr/>
          <p:nvPr/>
        </p:nvSpPr>
        <p:spPr>
          <a:xfrm>
            <a:off x="3250477" y="3062537"/>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4118468"/>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9349" y="4246484"/>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7637" y="3169553"/>
            <a:ext cx="457200" cy="457200"/>
          </a:xfrm>
          <a:prstGeom prst="rect">
            <a:avLst/>
          </a:prstGeom>
        </p:spPr>
      </p:pic>
    </p:spTree>
    <p:extLst>
      <p:ext uri="{BB962C8B-B14F-4D97-AF65-F5344CB8AC3E}">
        <p14:creationId xmlns:p14="http://schemas.microsoft.com/office/powerpoint/2010/main" val="29243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002D4A">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4" y="1904965"/>
            <a:ext cx="7613123" cy="378561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Branding Spaces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Digital Branding</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Event-Specific Option</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11" name="Picture 10" descr="A white line with a check mark in a circle&#10;&#10;Description automatically generated">
            <a:extLst>
              <a:ext uri="{FF2B5EF4-FFF2-40B4-BE49-F238E27FC236}">
                <a16:creationId xmlns:a16="http://schemas.microsoft.com/office/drawing/2014/main" id="{716D8AB8-508C-BF29-FD2D-7D5F59EF8C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5339" y="5152077"/>
            <a:ext cx="457200" cy="457200"/>
          </a:xfrm>
          <a:prstGeom prst="rect">
            <a:avLst/>
          </a:prstGeom>
        </p:spPr>
      </p:pic>
      <p:pic>
        <p:nvPicPr>
          <p:cNvPr id="2" name="Picture 1" descr="A black and white cell phone&#10;&#10;Description automatically generated">
            <a:extLst>
              <a:ext uri="{FF2B5EF4-FFF2-40B4-BE49-F238E27FC236}">
                <a16:creationId xmlns:a16="http://schemas.microsoft.com/office/drawing/2014/main" id="{8729DA1A-787A-171D-C604-4E24130A62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57937" y="4131842"/>
            <a:ext cx="475488" cy="475488"/>
          </a:xfrm>
          <a:prstGeom prst="rect">
            <a:avLst/>
          </a:prstGeom>
        </p:spPr>
      </p:pic>
    </p:spTree>
    <p:extLst>
      <p:ext uri="{BB962C8B-B14F-4D97-AF65-F5344CB8AC3E}">
        <p14:creationId xmlns:p14="http://schemas.microsoft.com/office/powerpoint/2010/main" val="1038320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29000"/>
            <a:ext cx="12192000" cy="3429000"/>
          </a:xfrm>
          <a:prstGeom prst="rect">
            <a:avLst/>
          </a:prstGeom>
          <a:solidFill>
            <a:srgbClr val="F05D5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1"/>
            <a:ext cx="12192000" cy="4387567"/>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pic>
        <p:nvPicPr>
          <p:cNvPr id="9" name="Picture 8" descr="Audience enjoying a performance">
            <a:extLst>
              <a:ext uri="{FF2B5EF4-FFF2-40B4-BE49-F238E27FC236}">
                <a16:creationId xmlns:a16="http://schemas.microsoft.com/office/drawing/2014/main" id="{3D2A44A3-A50C-FE71-7FA6-280DF8059AFD}"/>
              </a:ext>
            </a:extLst>
          </p:cNvPr>
          <p:cNvPicPr>
            <a:picLocks noChangeAspect="1"/>
          </p:cNvPicPr>
          <p:nvPr/>
        </p:nvPicPr>
        <p:blipFill>
          <a:blip r:embed="rId3" cstate="email">
            <a:extLst>
              <a:ext uri="{28A0092B-C50C-407E-A947-70E740481C1C}">
                <a14:useLocalDpi xmlns:a14="http://schemas.microsoft.com/office/drawing/2010/main"/>
              </a:ext>
            </a:extLst>
          </a:blip>
          <a:srcRect l="12992" r="27102"/>
          <a:stretch/>
        </p:blipFill>
        <p:spPr>
          <a:xfrm>
            <a:off x="6014720" y="0"/>
            <a:ext cx="6177280" cy="6881912"/>
          </a:xfrm>
          <a:prstGeom prst="rect">
            <a:avLst/>
          </a:prstGeom>
        </p:spPr>
      </p:pic>
    </p:spTree>
    <p:extLst>
      <p:ext uri="{BB962C8B-B14F-4D97-AF65-F5344CB8AC3E}">
        <p14:creationId xmlns:p14="http://schemas.microsoft.com/office/powerpoint/2010/main" val="425027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F05D5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F05D5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F05D5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7631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rgbClr val="002D4A">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2"/>
            <a:ext cx="12192000" cy="3540702"/>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pic>
        <p:nvPicPr>
          <p:cNvPr id="10" name="Picture 9" descr="Close-up of person strumming guitar">
            <a:extLst>
              <a:ext uri="{FF2B5EF4-FFF2-40B4-BE49-F238E27FC236}">
                <a16:creationId xmlns:a16="http://schemas.microsoft.com/office/drawing/2014/main" id="{9B1A0BB8-D387-DAA7-F5C0-8E5F4C953EFD}"/>
              </a:ext>
            </a:extLst>
          </p:cNvPr>
          <p:cNvPicPr>
            <a:picLocks noChangeAspect="1"/>
          </p:cNvPicPr>
          <p:nvPr/>
        </p:nvPicPr>
        <p:blipFill>
          <a:blip r:embed="rId3" cstate="email">
            <a:extLst>
              <a:ext uri="{28A0092B-C50C-407E-A947-70E740481C1C}">
                <a14:useLocalDpi xmlns:a14="http://schemas.microsoft.com/office/drawing/2010/main"/>
              </a:ext>
            </a:extLst>
          </a:blip>
          <a:srcRect l="25983" r="14143"/>
          <a:stretch/>
        </p:blipFill>
        <p:spPr>
          <a:xfrm>
            <a:off x="6032804" y="0"/>
            <a:ext cx="6159196" cy="6858000"/>
          </a:xfrm>
          <a:prstGeom prst="rect">
            <a:avLst/>
          </a:prstGeom>
        </p:spPr>
      </p:pic>
    </p:spTree>
    <p:extLst>
      <p:ext uri="{BB962C8B-B14F-4D97-AF65-F5344CB8AC3E}">
        <p14:creationId xmlns:p14="http://schemas.microsoft.com/office/powerpoint/2010/main" val="413013648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15630</TotalTime>
  <Words>325</Words>
  <Application>Microsoft Office PowerPoint</Application>
  <PresentationFormat>Widescreen</PresentationFormat>
  <Paragraphs>112</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253</cp:revision>
  <dcterms:created xsi:type="dcterms:W3CDTF">2022-05-22T18:55:25Z</dcterms:created>
  <dcterms:modified xsi:type="dcterms:W3CDTF">2024-12-13T14:13:25Z</dcterms:modified>
</cp:coreProperties>
</file>