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7" d="100"/>
          <a:sy n="77" d="100"/>
        </p:scale>
        <p:origin x="18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2C01542-9D0F-4C6B-B256-68166D2199F3}"/>
    <pc:docChg chg="modSld">
      <pc:chgData name="Bess Dunlevy" userId="dd4b9a8537dbe9d0" providerId="LiveId" clId="{22C01542-9D0F-4C6B-B256-68166D2199F3}" dt="2022-10-01T20:54:43.145" v="5" actId="6549"/>
      <pc:docMkLst>
        <pc:docMk/>
      </pc:docMkLst>
      <pc:sldChg chg="modSp mod">
        <pc:chgData name="Bess Dunlevy" userId="dd4b9a8537dbe9d0" providerId="LiveId" clId="{22C01542-9D0F-4C6B-B256-68166D2199F3}" dt="2022-10-01T20:54:28.545" v="0" actId="20577"/>
        <pc:sldMkLst>
          <pc:docMk/>
          <pc:sldMk cId="4244894704" sldId="354"/>
        </pc:sldMkLst>
        <pc:spChg chg="mod">
          <ac:chgData name="Bess Dunlevy" userId="dd4b9a8537dbe9d0" providerId="LiveId" clId="{22C01542-9D0F-4C6B-B256-68166D2199F3}" dt="2022-10-01T20:54:28.545" v="0" actId="20577"/>
          <ac:spMkLst>
            <pc:docMk/>
            <pc:sldMk cId="4244894704" sldId="354"/>
            <ac:spMk id="33" creationId="{143A449B-AAB7-994A-92CE-8F48E2CA7DF6}"/>
          </ac:spMkLst>
        </pc:spChg>
      </pc:sldChg>
      <pc:sldChg chg="modSp mod">
        <pc:chgData name="Bess Dunlevy" userId="dd4b9a8537dbe9d0" providerId="LiveId" clId="{22C01542-9D0F-4C6B-B256-68166D2199F3}" dt="2022-10-01T20:54:43.145" v="5" actId="6549"/>
        <pc:sldMkLst>
          <pc:docMk/>
          <pc:sldMk cId="3358997853" sldId="355"/>
        </pc:sldMkLst>
        <pc:graphicFrameChg chg="modGraphic">
          <ac:chgData name="Bess Dunlevy" userId="dd4b9a8537dbe9d0" providerId="LiveId" clId="{22C01542-9D0F-4C6B-B256-68166D2199F3}" dt="2022-10-01T20:54:43.145" v="5" actId="6549"/>
          <ac:graphicFrameMkLst>
            <pc:docMk/>
            <pc:sldMk cId="3358997853" sldId="355"/>
            <ac:graphicFrameMk id="2" creationId="{D94DB0C5-AE3E-A79A-8872-1DF957162CFA}"/>
          </ac:graphicFrameMkLst>
        </pc:graphicFrameChg>
      </pc:sldChg>
      <pc:sldChg chg="modSp mod">
        <pc:chgData name="Bess Dunlevy" userId="dd4b9a8537dbe9d0" providerId="LiveId" clId="{22C01542-9D0F-4C6B-B256-68166D2199F3}" dt="2022-10-01T20:54:37.568" v="4" actId="6549"/>
        <pc:sldMkLst>
          <pc:docMk/>
          <pc:sldMk cId="1604870664" sldId="356"/>
        </pc:sldMkLst>
        <pc:graphicFrameChg chg="modGraphic">
          <ac:chgData name="Bess Dunlevy" userId="dd4b9a8537dbe9d0" providerId="LiveId" clId="{22C01542-9D0F-4C6B-B256-68166D2199F3}" dt="2022-10-01T20:54:37.568"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12/10/2024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12/10/2024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272&amp;utm_source=template-powerpoint&amp;utm_medium=content&amp;utm_campaign=Team+meeting+agenda+template-powerpoint-12272&amp;lpa=Team+meeting+agenda+template+powerpoint+1227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1200329"/>
          </a:xfrm>
          <a:prstGeom prst="rect">
            <a:avLst/>
          </a:prstGeom>
          <a:noFill/>
        </p:spPr>
        <p:txBody>
          <a:bodyPr wrap="square" rtlCol="0">
            <a:spAutoFit/>
          </a:bodyPr>
          <a:lstStyle/>
          <a:p>
            <a:r>
              <a:rPr lang="en-US" sz="3600" b="1" dirty="0">
                <a:solidFill>
                  <a:schemeClr val="tx1">
                    <a:lumMod val="75000"/>
                    <a:lumOff val="25000"/>
                  </a:schemeClr>
                </a:solidFill>
                <a:latin typeface="Century Gothic" panose="020B0502020202020204" pitchFamily="34" charset="0"/>
              </a:rPr>
              <a:t>TEAM MEETING AGENDA</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3"/>
          <a:stretch>
            <a:fillRect/>
          </a:stretch>
        </p:blipFill>
        <p:spPr>
          <a:xfrm>
            <a:off x="6987502" y="1040210"/>
            <a:ext cx="4997547" cy="6042008"/>
          </a:xfrm>
          <a:prstGeom prst="rect">
            <a:avLst/>
          </a:prstGeom>
        </p:spPr>
      </p:pic>
      <p:pic>
        <p:nvPicPr>
          <p:cNvPr id="2" name="Picture 1">
            <a:hlinkClick r:id="rId4"/>
            <a:extLst>
              <a:ext uri="{FF2B5EF4-FFF2-40B4-BE49-F238E27FC236}">
                <a16:creationId xmlns:a16="http://schemas.microsoft.com/office/drawing/2014/main" id="{F688988B-5E6D-0D6D-D7CD-7F328737440A}"/>
              </a:ext>
            </a:extLst>
          </p:cNvPr>
          <p:cNvPicPr>
            <a:picLocks noChangeAspect="1"/>
          </p:cNvPicPr>
          <p:nvPr/>
        </p:nvPicPr>
        <p:blipFill>
          <a:blip r:embed="rId5"/>
          <a:stretch>
            <a:fillRect/>
          </a:stretch>
        </p:blipFill>
        <p:spPr>
          <a:xfrm>
            <a:off x="7836089" y="590893"/>
            <a:ext cx="3785913" cy="697405"/>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923330"/>
          </a:xfrm>
          <a:prstGeom prst="rect">
            <a:avLst/>
          </a:prstGeom>
          <a:noFill/>
        </p:spPr>
        <p:txBody>
          <a:bodyPr wrap="square" rtlCol="0">
            <a:spAutoFit/>
          </a:bodyPr>
          <a:lstStyle/>
          <a:p>
            <a:r>
              <a:rPr lang="en-US" sz="5400" dirty="0">
                <a:solidFill>
                  <a:schemeClr val="tx1">
                    <a:lumMod val="65000"/>
                    <a:lumOff val="3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609384172"/>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308925"/>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923330"/>
          </a:xfrm>
          <a:prstGeom prst="rect">
            <a:avLst/>
          </a:prstGeom>
          <a:noFill/>
        </p:spPr>
        <p:txBody>
          <a:bodyPr wrap="square" rtlCol="0">
            <a:spAutoFit/>
          </a:bodyPr>
          <a:lstStyle/>
          <a:p>
            <a:r>
              <a:rPr lang="en-US" sz="5400" dirty="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980531220"/>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135</Words>
  <Application>Microsoft Office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10</cp:revision>
  <dcterms:created xsi:type="dcterms:W3CDTF">2022-08-01T01:58:39Z</dcterms:created>
  <dcterms:modified xsi:type="dcterms:W3CDTF">2024-12-10T03:14:48Z</dcterms:modified>
</cp:coreProperties>
</file>