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2" r:id="rId3"/>
    <p:sldId id="353" r:id="rId4"/>
    <p:sldId id="354"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2F49C-34A8-4441-B9C4-B9E7082DBEF0}" v="41" dt="2024-07-23T01:20:46.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7" d="100"/>
          <a:sy n="127" d="100"/>
        </p:scale>
        <p:origin x="61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3D2F49C-34A8-4441-B9C4-B9E7082DBEF0}"/>
    <pc:docChg chg="undo custSel addSld delSld modSld sldOrd">
      <pc:chgData name="Bess Dunlevy" userId="dd4b9a8537dbe9d0" providerId="LiveId" clId="{43D2F49C-34A8-4441-B9C4-B9E7082DBEF0}" dt="2024-07-23T01:21:04.050" v="735" actId="29295"/>
      <pc:docMkLst>
        <pc:docMk/>
      </pc:docMkLst>
      <pc:sldChg chg="addSp delSp modSp mod">
        <pc:chgData name="Bess Dunlevy" userId="dd4b9a8537dbe9d0" providerId="LiveId" clId="{43D2F49C-34A8-4441-B9C4-B9E7082DBEF0}" dt="2024-07-23T01:21:04.050" v="735" actId="29295"/>
        <pc:sldMkLst>
          <pc:docMk/>
          <pc:sldMk cId="1508588292" sldId="342"/>
        </pc:sldMkLst>
        <pc:spChg chg="mod">
          <ac:chgData name="Bess Dunlevy" userId="dd4b9a8537dbe9d0" providerId="LiveId" clId="{43D2F49C-34A8-4441-B9C4-B9E7082DBEF0}" dt="2024-07-23T00:18:18.311" v="45" actId="1076"/>
          <ac:spMkLst>
            <pc:docMk/>
            <pc:sldMk cId="1508588292" sldId="342"/>
            <ac:spMk id="33" creationId="{143A449B-AAB7-994A-92CE-8F48E2CA7DF6}"/>
          </ac:spMkLst>
        </pc:spChg>
        <pc:picChg chg="del">
          <ac:chgData name="Bess Dunlevy" userId="dd4b9a8537dbe9d0" providerId="LiveId" clId="{43D2F49C-34A8-4441-B9C4-B9E7082DBEF0}" dt="2024-07-23T00:18:05.491" v="0" actId="478"/>
          <ac:picMkLst>
            <pc:docMk/>
            <pc:sldMk cId="1508588292" sldId="342"/>
            <ac:picMk id="3" creationId="{DF5097AB-A42C-5BA2-4B4B-FB3F5F587D35}"/>
          </ac:picMkLst>
        </pc:picChg>
        <pc:picChg chg="add mod">
          <ac:chgData name="Bess Dunlevy" userId="dd4b9a8537dbe9d0" providerId="LiveId" clId="{43D2F49C-34A8-4441-B9C4-B9E7082DBEF0}" dt="2024-07-23T01:20:09.579" v="708" actId="14861"/>
          <ac:picMkLst>
            <pc:docMk/>
            <pc:sldMk cId="1508588292" sldId="342"/>
            <ac:picMk id="5" creationId="{0E87C904-B16A-3E10-C1E6-20F73F4767AD}"/>
          </ac:picMkLst>
        </pc:picChg>
        <pc:picChg chg="del">
          <ac:chgData name="Bess Dunlevy" userId="dd4b9a8537dbe9d0" providerId="LiveId" clId="{43D2F49C-34A8-4441-B9C4-B9E7082DBEF0}" dt="2024-07-23T00:18:06.174" v="1" actId="478"/>
          <ac:picMkLst>
            <pc:docMk/>
            <pc:sldMk cId="1508588292" sldId="342"/>
            <ac:picMk id="7" creationId="{558E449A-AF9A-527C-789D-5F0E90DB5D7E}"/>
          </ac:picMkLst>
        </pc:picChg>
        <pc:picChg chg="add del mod">
          <ac:chgData name="Bess Dunlevy" userId="dd4b9a8537dbe9d0" providerId="LiveId" clId="{43D2F49C-34A8-4441-B9C4-B9E7082DBEF0}" dt="2024-07-23T01:20:33.538" v="710" actId="478"/>
          <ac:picMkLst>
            <pc:docMk/>
            <pc:sldMk cId="1508588292" sldId="342"/>
            <ac:picMk id="8" creationId="{A35D11B9-9971-C427-F6B6-3875F51CCC01}"/>
          </ac:picMkLst>
        </pc:picChg>
        <pc:picChg chg="add mod ord">
          <ac:chgData name="Bess Dunlevy" userId="dd4b9a8537dbe9d0" providerId="LiveId" clId="{43D2F49C-34A8-4441-B9C4-B9E7082DBEF0}" dt="2024-07-23T01:21:04.050" v="735" actId="29295"/>
          <ac:picMkLst>
            <pc:docMk/>
            <pc:sldMk cId="1508588292" sldId="342"/>
            <ac:picMk id="10" creationId="{EC2925DC-04A8-7D14-5D9D-883145E2CC65}"/>
          </ac:picMkLst>
        </pc:picChg>
      </pc:sldChg>
      <pc:sldChg chg="del">
        <pc:chgData name="Bess Dunlevy" userId="dd4b9a8537dbe9d0" providerId="LiveId" clId="{43D2F49C-34A8-4441-B9C4-B9E7082DBEF0}" dt="2024-07-23T00:18:21.272" v="46" actId="47"/>
        <pc:sldMkLst>
          <pc:docMk/>
          <pc:sldMk cId="3742877543" sldId="344"/>
        </pc:sldMkLst>
      </pc:sldChg>
      <pc:sldChg chg="del">
        <pc:chgData name="Bess Dunlevy" userId="dd4b9a8537dbe9d0" providerId="LiveId" clId="{43D2F49C-34A8-4441-B9C4-B9E7082DBEF0}" dt="2024-07-23T00:18:29.238" v="48" actId="47"/>
        <pc:sldMkLst>
          <pc:docMk/>
          <pc:sldMk cId="1468024315" sldId="345"/>
        </pc:sldMkLst>
      </pc:sldChg>
      <pc:sldChg chg="del">
        <pc:chgData name="Bess Dunlevy" userId="dd4b9a8537dbe9d0" providerId="LiveId" clId="{43D2F49C-34A8-4441-B9C4-B9E7082DBEF0}" dt="2024-07-23T00:18:29.238" v="48" actId="47"/>
        <pc:sldMkLst>
          <pc:docMk/>
          <pc:sldMk cId="1939216892" sldId="347"/>
        </pc:sldMkLst>
      </pc:sldChg>
      <pc:sldChg chg="del">
        <pc:chgData name="Bess Dunlevy" userId="dd4b9a8537dbe9d0" providerId="LiveId" clId="{43D2F49C-34A8-4441-B9C4-B9E7082DBEF0}" dt="2024-07-23T00:18:29.238" v="48" actId="47"/>
        <pc:sldMkLst>
          <pc:docMk/>
          <pc:sldMk cId="2948050902" sldId="349"/>
        </pc:sldMkLst>
      </pc:sldChg>
      <pc:sldChg chg="del">
        <pc:chgData name="Bess Dunlevy" userId="dd4b9a8537dbe9d0" providerId="LiveId" clId="{43D2F49C-34A8-4441-B9C4-B9E7082DBEF0}" dt="2024-07-23T00:18:29.238" v="48" actId="47"/>
        <pc:sldMkLst>
          <pc:docMk/>
          <pc:sldMk cId="2246864986" sldId="350"/>
        </pc:sldMkLst>
      </pc:sldChg>
      <pc:sldChg chg="del">
        <pc:chgData name="Bess Dunlevy" userId="dd4b9a8537dbe9d0" providerId="LiveId" clId="{43D2F49C-34A8-4441-B9C4-B9E7082DBEF0}" dt="2024-07-23T00:18:29.238" v="48" actId="47"/>
        <pc:sldMkLst>
          <pc:docMk/>
          <pc:sldMk cId="3595146958" sldId="351"/>
        </pc:sldMkLst>
      </pc:sldChg>
      <pc:sldChg chg="addSp delSp modSp new mod">
        <pc:chgData name="Bess Dunlevy" userId="dd4b9a8537dbe9d0" providerId="LiveId" clId="{43D2F49C-34A8-4441-B9C4-B9E7082DBEF0}" dt="2024-07-23T01:17:47.540" v="692" actId="20577"/>
        <pc:sldMkLst>
          <pc:docMk/>
          <pc:sldMk cId="2543310723" sldId="352"/>
        </pc:sldMkLst>
        <pc:spChg chg="add mod">
          <ac:chgData name="Bess Dunlevy" userId="dd4b9a8537dbe9d0" providerId="LiveId" clId="{43D2F49C-34A8-4441-B9C4-B9E7082DBEF0}" dt="2024-07-23T00:25:36.952" v="144" actId="1035"/>
          <ac:spMkLst>
            <pc:docMk/>
            <pc:sldMk cId="2543310723" sldId="352"/>
            <ac:spMk id="3" creationId="{CEEAD3DC-9B2A-4B4D-8DE3-AE407460E550}"/>
          </ac:spMkLst>
        </pc:spChg>
        <pc:spChg chg="add mod">
          <ac:chgData name="Bess Dunlevy" userId="dd4b9a8537dbe9d0" providerId="LiveId" clId="{43D2F49C-34A8-4441-B9C4-B9E7082DBEF0}" dt="2024-07-23T00:25:44.301" v="146" actId="1076"/>
          <ac:spMkLst>
            <pc:docMk/>
            <pc:sldMk cId="2543310723" sldId="352"/>
            <ac:spMk id="4" creationId="{FCB2B2A4-18C6-4C6A-8C16-9845CA5BD70C}"/>
          </ac:spMkLst>
        </pc:spChg>
        <pc:spChg chg="add mod">
          <ac:chgData name="Bess Dunlevy" userId="dd4b9a8537dbe9d0" providerId="LiveId" clId="{43D2F49C-34A8-4441-B9C4-B9E7082DBEF0}" dt="2024-07-23T00:25:44.301" v="146" actId="1076"/>
          <ac:spMkLst>
            <pc:docMk/>
            <pc:sldMk cId="2543310723" sldId="352"/>
            <ac:spMk id="5" creationId="{C32FF66C-76C7-458A-917D-402FB78A6C85}"/>
          </ac:spMkLst>
        </pc:spChg>
        <pc:spChg chg="add mod">
          <ac:chgData name="Bess Dunlevy" userId="dd4b9a8537dbe9d0" providerId="LiveId" clId="{43D2F49C-34A8-4441-B9C4-B9E7082DBEF0}" dt="2024-07-23T00:25:44.301" v="146" actId="1076"/>
          <ac:spMkLst>
            <pc:docMk/>
            <pc:sldMk cId="2543310723" sldId="352"/>
            <ac:spMk id="6" creationId="{F26A3CAD-FA2C-43FC-ACD1-E799A416DC99}"/>
          </ac:spMkLst>
        </pc:spChg>
        <pc:spChg chg="add mod">
          <ac:chgData name="Bess Dunlevy" userId="dd4b9a8537dbe9d0" providerId="LiveId" clId="{43D2F49C-34A8-4441-B9C4-B9E7082DBEF0}" dt="2024-07-23T00:25:44.301" v="146" actId="1076"/>
          <ac:spMkLst>
            <pc:docMk/>
            <pc:sldMk cId="2543310723" sldId="352"/>
            <ac:spMk id="7" creationId="{EC705814-F2FB-4019-AF37-3ADEE7CBDA2A}"/>
          </ac:spMkLst>
        </pc:spChg>
        <pc:spChg chg="add mod">
          <ac:chgData name="Bess Dunlevy" userId="dd4b9a8537dbe9d0" providerId="LiveId" clId="{43D2F49C-34A8-4441-B9C4-B9E7082DBEF0}" dt="2024-07-23T00:25:40.043" v="145" actId="1076"/>
          <ac:spMkLst>
            <pc:docMk/>
            <pc:sldMk cId="2543310723" sldId="352"/>
            <ac:spMk id="8" creationId="{2836130D-CA4D-454C-BC9F-789B6A485F3B}"/>
          </ac:spMkLst>
        </pc:spChg>
        <pc:spChg chg="add mod">
          <ac:chgData name="Bess Dunlevy" userId="dd4b9a8537dbe9d0" providerId="LiveId" clId="{43D2F49C-34A8-4441-B9C4-B9E7082DBEF0}" dt="2024-07-23T00:28:22.198" v="206" actId="1076"/>
          <ac:spMkLst>
            <pc:docMk/>
            <pc:sldMk cId="2543310723" sldId="352"/>
            <ac:spMk id="9" creationId="{2EC84CFB-1E6E-4234-9EC3-CFE0638978DD}"/>
          </ac:spMkLst>
        </pc:spChg>
        <pc:spChg chg="add mod">
          <ac:chgData name="Bess Dunlevy" userId="dd4b9a8537dbe9d0" providerId="LiveId" clId="{43D2F49C-34A8-4441-B9C4-B9E7082DBEF0}" dt="2024-07-23T00:27:58.011" v="198" actId="1076"/>
          <ac:spMkLst>
            <pc:docMk/>
            <pc:sldMk cId="2543310723" sldId="352"/>
            <ac:spMk id="10" creationId="{B07C88B5-2E21-4CB2-A490-7CB83F27A1E5}"/>
          </ac:spMkLst>
        </pc:spChg>
        <pc:spChg chg="add mod">
          <ac:chgData name="Bess Dunlevy" userId="dd4b9a8537dbe9d0" providerId="LiveId" clId="{43D2F49C-34A8-4441-B9C4-B9E7082DBEF0}" dt="2024-07-23T00:27:27.932" v="189" actId="164"/>
          <ac:spMkLst>
            <pc:docMk/>
            <pc:sldMk cId="2543310723" sldId="352"/>
            <ac:spMk id="11" creationId="{C09FF496-0ACE-43A5-8E7E-FE4F60A3795D}"/>
          </ac:spMkLst>
        </pc:spChg>
        <pc:spChg chg="add mod">
          <ac:chgData name="Bess Dunlevy" userId="dd4b9a8537dbe9d0" providerId="LiveId" clId="{43D2F49C-34A8-4441-B9C4-B9E7082DBEF0}" dt="2024-07-23T00:27:27.932" v="189" actId="164"/>
          <ac:spMkLst>
            <pc:docMk/>
            <pc:sldMk cId="2543310723" sldId="352"/>
            <ac:spMk id="12" creationId="{B8D6E821-1271-4063-BA5E-3A2722AFAF04}"/>
          </ac:spMkLst>
        </pc:spChg>
        <pc:spChg chg="add mod">
          <ac:chgData name="Bess Dunlevy" userId="dd4b9a8537dbe9d0" providerId="LiveId" clId="{43D2F49C-34A8-4441-B9C4-B9E7082DBEF0}" dt="2024-07-23T00:27:32.492" v="191" actId="164"/>
          <ac:spMkLst>
            <pc:docMk/>
            <pc:sldMk cId="2543310723" sldId="352"/>
            <ac:spMk id="13" creationId="{8F643601-D5FA-4D42-B9E3-71EC1CA08522}"/>
          </ac:spMkLst>
        </pc:spChg>
        <pc:spChg chg="add mod">
          <ac:chgData name="Bess Dunlevy" userId="dd4b9a8537dbe9d0" providerId="LiveId" clId="{43D2F49C-34A8-4441-B9C4-B9E7082DBEF0}" dt="2024-07-23T00:20:02.194" v="61" actId="947"/>
          <ac:spMkLst>
            <pc:docMk/>
            <pc:sldMk cId="2543310723" sldId="352"/>
            <ac:spMk id="16" creationId="{1BAF34B7-3C8E-401E-8F41-FA80C69F4BD7}"/>
          </ac:spMkLst>
        </pc:spChg>
        <pc:spChg chg="add mod">
          <ac:chgData name="Bess Dunlevy" userId="dd4b9a8537dbe9d0" providerId="LiveId" clId="{43D2F49C-34A8-4441-B9C4-B9E7082DBEF0}" dt="2024-07-23T00:20:10.876" v="62" actId="947"/>
          <ac:spMkLst>
            <pc:docMk/>
            <pc:sldMk cId="2543310723" sldId="352"/>
            <ac:spMk id="17" creationId="{F1AC5BB9-7FF7-4BB1-8951-23A5A0C1BFDE}"/>
          </ac:spMkLst>
        </pc:spChg>
        <pc:spChg chg="add mod">
          <ac:chgData name="Bess Dunlevy" userId="dd4b9a8537dbe9d0" providerId="LiveId" clId="{43D2F49C-34A8-4441-B9C4-B9E7082DBEF0}" dt="2024-07-23T00:25:36.952" v="144" actId="1035"/>
          <ac:spMkLst>
            <pc:docMk/>
            <pc:sldMk cId="2543310723" sldId="352"/>
            <ac:spMk id="18" creationId="{0A4DD9FF-25BF-43FF-8BA5-A7D4A5FD9718}"/>
          </ac:spMkLst>
        </pc:spChg>
        <pc:spChg chg="add mod">
          <ac:chgData name="Bess Dunlevy" userId="dd4b9a8537dbe9d0" providerId="LiveId" clId="{43D2F49C-34A8-4441-B9C4-B9E7082DBEF0}" dt="2024-07-23T00:29:24.550" v="217" actId="1076"/>
          <ac:spMkLst>
            <pc:docMk/>
            <pc:sldMk cId="2543310723" sldId="352"/>
            <ac:spMk id="19" creationId="{C195E26C-67E1-450D-BF0A-F1EE4F7DD188}"/>
          </ac:spMkLst>
        </pc:spChg>
        <pc:spChg chg="add mod">
          <ac:chgData name="Bess Dunlevy" userId="dd4b9a8537dbe9d0" providerId="LiveId" clId="{43D2F49C-34A8-4441-B9C4-B9E7082DBEF0}" dt="2024-07-23T00:26:11.681" v="151" actId="1076"/>
          <ac:spMkLst>
            <pc:docMk/>
            <pc:sldMk cId="2543310723" sldId="352"/>
            <ac:spMk id="20" creationId="{1E1091AF-4362-4C9E-BA8E-3C7A0E96CB29}"/>
          </ac:spMkLst>
        </pc:spChg>
        <pc:spChg chg="add mod">
          <ac:chgData name="Bess Dunlevy" userId="dd4b9a8537dbe9d0" providerId="LiveId" clId="{43D2F49C-34A8-4441-B9C4-B9E7082DBEF0}" dt="2024-07-23T00:26:11.681" v="151" actId="1076"/>
          <ac:spMkLst>
            <pc:docMk/>
            <pc:sldMk cId="2543310723" sldId="352"/>
            <ac:spMk id="21" creationId="{A0D5DC70-29F9-4F2C-A75A-37F2044ED22C}"/>
          </ac:spMkLst>
        </pc:spChg>
        <pc:spChg chg="add mod">
          <ac:chgData name="Bess Dunlevy" userId="dd4b9a8537dbe9d0" providerId="LiveId" clId="{43D2F49C-34A8-4441-B9C4-B9E7082DBEF0}" dt="2024-07-23T00:28:51.169" v="213" actId="1076"/>
          <ac:spMkLst>
            <pc:docMk/>
            <pc:sldMk cId="2543310723" sldId="352"/>
            <ac:spMk id="22" creationId="{2E038D73-742E-4E7E-9260-1CB91595937C}"/>
          </ac:spMkLst>
        </pc:spChg>
        <pc:spChg chg="add mod">
          <ac:chgData name="Bess Dunlevy" userId="dd4b9a8537dbe9d0" providerId="LiveId" clId="{43D2F49C-34A8-4441-B9C4-B9E7082DBEF0}" dt="2024-07-23T00:29:18.790" v="215" actId="1076"/>
          <ac:spMkLst>
            <pc:docMk/>
            <pc:sldMk cId="2543310723" sldId="352"/>
            <ac:spMk id="23" creationId="{0B671167-3883-4DF0-94A0-4B3574868E16}"/>
          </ac:spMkLst>
        </pc:spChg>
        <pc:spChg chg="add mod">
          <ac:chgData name="Bess Dunlevy" userId="dd4b9a8537dbe9d0" providerId="LiveId" clId="{43D2F49C-34A8-4441-B9C4-B9E7082DBEF0}" dt="2024-07-23T00:29:21.510" v="216" actId="1076"/>
          <ac:spMkLst>
            <pc:docMk/>
            <pc:sldMk cId="2543310723" sldId="352"/>
            <ac:spMk id="24" creationId="{F9AC2A0F-4581-403D-B6B8-DA44E4D0B334}"/>
          </ac:spMkLst>
        </pc:spChg>
        <pc:spChg chg="add mod">
          <ac:chgData name="Bess Dunlevy" userId="dd4b9a8537dbe9d0" providerId="LiveId" clId="{43D2F49C-34A8-4441-B9C4-B9E7082DBEF0}" dt="2024-07-23T00:28:08.478" v="202" actId="14100"/>
          <ac:spMkLst>
            <pc:docMk/>
            <pc:sldMk cId="2543310723" sldId="352"/>
            <ac:spMk id="25" creationId="{8642308F-6966-4582-9D8C-3C64A928AC83}"/>
          </ac:spMkLst>
        </pc:spChg>
        <pc:spChg chg="add mod">
          <ac:chgData name="Bess Dunlevy" userId="dd4b9a8537dbe9d0" providerId="LiveId" clId="{43D2F49C-34A8-4441-B9C4-B9E7082DBEF0}" dt="2024-07-23T00:25:36.952" v="144" actId="1035"/>
          <ac:spMkLst>
            <pc:docMk/>
            <pc:sldMk cId="2543310723" sldId="352"/>
            <ac:spMk id="26" creationId="{434EBF30-A694-4FC0-81D3-9D3077B3DC02}"/>
          </ac:spMkLst>
        </pc:spChg>
        <pc:spChg chg="add mod">
          <ac:chgData name="Bess Dunlevy" userId="dd4b9a8537dbe9d0" providerId="LiveId" clId="{43D2F49C-34A8-4441-B9C4-B9E7082DBEF0}" dt="2024-07-23T00:29:36.839" v="218" actId="1076"/>
          <ac:spMkLst>
            <pc:docMk/>
            <pc:sldMk cId="2543310723" sldId="352"/>
            <ac:spMk id="27" creationId="{3B15B852-5347-45A1-86CD-C84C3823E7BE}"/>
          </ac:spMkLst>
        </pc:spChg>
        <pc:spChg chg="add mod">
          <ac:chgData name="Bess Dunlevy" userId="dd4b9a8537dbe9d0" providerId="LiveId" clId="{43D2F49C-34A8-4441-B9C4-B9E7082DBEF0}" dt="2024-07-23T00:29:36.839" v="218" actId="1076"/>
          <ac:spMkLst>
            <pc:docMk/>
            <pc:sldMk cId="2543310723" sldId="352"/>
            <ac:spMk id="28" creationId="{B9FD48D4-E367-4AAA-956F-CD007FEC4C45}"/>
          </ac:spMkLst>
        </pc:spChg>
        <pc:spChg chg="add mod">
          <ac:chgData name="Bess Dunlevy" userId="dd4b9a8537dbe9d0" providerId="LiveId" clId="{43D2F49C-34A8-4441-B9C4-B9E7082DBEF0}" dt="2024-07-23T00:29:42.385" v="219" actId="1076"/>
          <ac:spMkLst>
            <pc:docMk/>
            <pc:sldMk cId="2543310723" sldId="352"/>
            <ac:spMk id="29" creationId="{A7A594A7-B66E-406B-B4AF-617C27659197}"/>
          </ac:spMkLst>
        </pc:spChg>
        <pc:spChg chg="add mod">
          <ac:chgData name="Bess Dunlevy" userId="dd4b9a8537dbe9d0" providerId="LiveId" clId="{43D2F49C-34A8-4441-B9C4-B9E7082DBEF0}" dt="2024-07-23T00:29:42.385" v="219" actId="1076"/>
          <ac:spMkLst>
            <pc:docMk/>
            <pc:sldMk cId="2543310723" sldId="352"/>
            <ac:spMk id="30" creationId="{99A6161F-9D4B-4BB3-B047-65196EC57D69}"/>
          </ac:spMkLst>
        </pc:spChg>
        <pc:spChg chg="add mod">
          <ac:chgData name="Bess Dunlevy" userId="dd4b9a8537dbe9d0" providerId="LiveId" clId="{43D2F49C-34A8-4441-B9C4-B9E7082DBEF0}" dt="2024-07-23T00:30:14.100" v="226" actId="1076"/>
          <ac:spMkLst>
            <pc:docMk/>
            <pc:sldMk cId="2543310723" sldId="352"/>
            <ac:spMk id="31" creationId="{DF63C781-6CC0-4C3E-B200-E7E8A93BE973}"/>
          </ac:spMkLst>
        </pc:spChg>
        <pc:spChg chg="add mod">
          <ac:chgData name="Bess Dunlevy" userId="dd4b9a8537dbe9d0" providerId="LiveId" clId="{43D2F49C-34A8-4441-B9C4-B9E7082DBEF0}" dt="2024-07-23T00:25:36.952" v="144" actId="1035"/>
          <ac:spMkLst>
            <pc:docMk/>
            <pc:sldMk cId="2543310723" sldId="352"/>
            <ac:spMk id="32" creationId="{6A7953A2-4984-401B-A354-AC61B0526A38}"/>
          </ac:spMkLst>
        </pc:spChg>
        <pc:spChg chg="add mod">
          <ac:chgData name="Bess Dunlevy" userId="dd4b9a8537dbe9d0" providerId="LiveId" clId="{43D2F49C-34A8-4441-B9C4-B9E7082DBEF0}" dt="2024-07-23T00:30:01.244" v="223" actId="1076"/>
          <ac:spMkLst>
            <pc:docMk/>
            <pc:sldMk cId="2543310723" sldId="352"/>
            <ac:spMk id="33" creationId="{48E1D112-89D5-4AAB-9237-B8D1FB6880B1}"/>
          </ac:spMkLst>
        </pc:spChg>
        <pc:spChg chg="add mod">
          <ac:chgData name="Bess Dunlevy" userId="dd4b9a8537dbe9d0" providerId="LiveId" clId="{43D2F49C-34A8-4441-B9C4-B9E7082DBEF0}" dt="2024-07-23T00:30:01.244" v="223" actId="1076"/>
          <ac:spMkLst>
            <pc:docMk/>
            <pc:sldMk cId="2543310723" sldId="352"/>
            <ac:spMk id="34" creationId="{85839EC8-4E21-4CDA-B7AE-0FE767490E2E}"/>
          </ac:spMkLst>
        </pc:spChg>
        <pc:spChg chg="add mod">
          <ac:chgData name="Bess Dunlevy" userId="dd4b9a8537dbe9d0" providerId="LiveId" clId="{43D2F49C-34A8-4441-B9C4-B9E7082DBEF0}" dt="2024-07-23T00:30:04.859" v="224" actId="1076"/>
          <ac:spMkLst>
            <pc:docMk/>
            <pc:sldMk cId="2543310723" sldId="352"/>
            <ac:spMk id="35" creationId="{9AC905C7-9561-4E77-B65C-5B6C10A891A5}"/>
          </ac:spMkLst>
        </pc:spChg>
        <pc:spChg chg="add mod">
          <ac:chgData name="Bess Dunlevy" userId="dd4b9a8537dbe9d0" providerId="LiveId" clId="{43D2F49C-34A8-4441-B9C4-B9E7082DBEF0}" dt="2024-07-23T00:30:04.859" v="224" actId="1076"/>
          <ac:spMkLst>
            <pc:docMk/>
            <pc:sldMk cId="2543310723" sldId="352"/>
            <ac:spMk id="36" creationId="{DE64700E-1F01-4B31-979D-179EF4A03844}"/>
          </ac:spMkLst>
        </pc:spChg>
        <pc:spChg chg="add mod">
          <ac:chgData name="Bess Dunlevy" userId="dd4b9a8537dbe9d0" providerId="LiveId" clId="{43D2F49C-34A8-4441-B9C4-B9E7082DBEF0}" dt="2024-07-23T00:29:56.393" v="222" actId="1076"/>
          <ac:spMkLst>
            <pc:docMk/>
            <pc:sldMk cId="2543310723" sldId="352"/>
            <ac:spMk id="37" creationId="{97AF72EF-A14D-4F74-A09B-4294B0232510}"/>
          </ac:spMkLst>
        </pc:spChg>
        <pc:spChg chg="add mod">
          <ac:chgData name="Bess Dunlevy" userId="dd4b9a8537dbe9d0" providerId="LiveId" clId="{43D2F49C-34A8-4441-B9C4-B9E7082DBEF0}" dt="2024-07-23T00:23:15.265" v="104" actId="1076"/>
          <ac:spMkLst>
            <pc:docMk/>
            <pc:sldMk cId="2543310723" sldId="352"/>
            <ac:spMk id="39" creationId="{8DF7B274-DAA8-43B0-AED8-F93390EF69AC}"/>
          </ac:spMkLst>
        </pc:spChg>
        <pc:spChg chg="add mod">
          <ac:chgData name="Bess Dunlevy" userId="dd4b9a8537dbe9d0" providerId="LiveId" clId="{43D2F49C-34A8-4441-B9C4-B9E7082DBEF0}" dt="2024-07-23T00:23:56.815" v="115" actId="1076"/>
          <ac:spMkLst>
            <pc:docMk/>
            <pc:sldMk cId="2543310723" sldId="352"/>
            <ac:spMk id="41" creationId="{B8E7731D-99EE-4E2F-895A-1F5480F13EF9}"/>
          </ac:spMkLst>
        </pc:spChg>
        <pc:spChg chg="add mod">
          <ac:chgData name="Bess Dunlevy" userId="dd4b9a8537dbe9d0" providerId="LiveId" clId="{43D2F49C-34A8-4441-B9C4-B9E7082DBEF0}" dt="2024-07-23T00:29:45.560" v="220" actId="1076"/>
          <ac:spMkLst>
            <pc:docMk/>
            <pc:sldMk cId="2543310723" sldId="352"/>
            <ac:spMk id="43" creationId="{9BDBA1F1-FC3B-4DDB-85BD-ACA25CFEB2D6}"/>
          </ac:spMkLst>
        </pc:spChg>
        <pc:spChg chg="add mod">
          <ac:chgData name="Bess Dunlevy" userId="dd4b9a8537dbe9d0" providerId="LiveId" clId="{43D2F49C-34A8-4441-B9C4-B9E7082DBEF0}" dt="2024-07-23T00:28:56.658" v="214" actId="1076"/>
          <ac:spMkLst>
            <pc:docMk/>
            <pc:sldMk cId="2543310723" sldId="352"/>
            <ac:spMk id="44" creationId="{73B0071C-4EBC-489E-BD72-5044751BCCDF}"/>
          </ac:spMkLst>
        </pc:spChg>
        <pc:spChg chg="add mod">
          <ac:chgData name="Bess Dunlevy" userId="dd4b9a8537dbe9d0" providerId="LiveId" clId="{43D2F49C-34A8-4441-B9C4-B9E7082DBEF0}" dt="2024-07-23T00:25:50.461" v="147" actId="1076"/>
          <ac:spMkLst>
            <pc:docMk/>
            <pc:sldMk cId="2543310723" sldId="352"/>
            <ac:spMk id="45" creationId="{E69E2EC9-A903-4E1A-9FC1-0936FFC57AA4}"/>
          </ac:spMkLst>
        </pc:spChg>
        <pc:spChg chg="add mod">
          <ac:chgData name="Bess Dunlevy" userId="dd4b9a8537dbe9d0" providerId="LiveId" clId="{43D2F49C-34A8-4441-B9C4-B9E7082DBEF0}" dt="2024-07-23T00:24:12.113" v="121" actId="14100"/>
          <ac:spMkLst>
            <pc:docMk/>
            <pc:sldMk cId="2543310723" sldId="352"/>
            <ac:spMk id="47" creationId="{AFCD30FA-C731-4179-9BBE-47D8462252B8}"/>
          </ac:spMkLst>
        </pc:spChg>
        <pc:spChg chg="add mod">
          <ac:chgData name="Bess Dunlevy" userId="dd4b9a8537dbe9d0" providerId="LiveId" clId="{43D2F49C-34A8-4441-B9C4-B9E7082DBEF0}" dt="2024-07-23T01:17:47.540" v="692" actId="20577"/>
          <ac:spMkLst>
            <pc:docMk/>
            <pc:sldMk cId="2543310723" sldId="352"/>
            <ac:spMk id="61" creationId="{D5AC58D2-0131-825D-A182-09F8AF7CF251}"/>
          </ac:spMkLst>
        </pc:spChg>
        <pc:grpChg chg="add mod">
          <ac:chgData name="Bess Dunlevy" userId="dd4b9a8537dbe9d0" providerId="LiveId" clId="{43D2F49C-34A8-4441-B9C4-B9E7082DBEF0}" dt="2024-07-23T00:27:32.492" v="191" actId="164"/>
          <ac:grpSpMkLst>
            <pc:docMk/>
            <pc:sldMk cId="2543310723" sldId="352"/>
            <ac:grpSpMk id="58" creationId="{D3079D36-3EC8-D292-61E1-DA1F4E321DC8}"/>
          </ac:grpSpMkLst>
        </pc:grpChg>
        <pc:grpChg chg="add mod">
          <ac:chgData name="Bess Dunlevy" userId="dd4b9a8537dbe9d0" providerId="LiveId" clId="{43D2F49C-34A8-4441-B9C4-B9E7082DBEF0}" dt="2024-07-23T00:27:32.492" v="191" actId="164"/>
          <ac:grpSpMkLst>
            <pc:docMk/>
            <pc:sldMk cId="2543310723" sldId="352"/>
            <ac:grpSpMk id="59" creationId="{687F912C-E7C6-6940-0F4E-F5F22C72907F}"/>
          </ac:grpSpMkLst>
        </pc:grpChg>
        <pc:graphicFrameChg chg="add del mod">
          <ac:chgData name="Bess Dunlevy" userId="dd4b9a8537dbe9d0" providerId="LiveId" clId="{43D2F49C-34A8-4441-B9C4-B9E7082DBEF0}" dt="2024-07-23T00:19:10.202" v="51" actId="478"/>
          <ac:graphicFrameMkLst>
            <pc:docMk/>
            <pc:sldMk cId="2543310723" sldId="352"/>
            <ac:graphicFrameMk id="2" creationId="{F6EE870F-CDC0-9F96-C4B4-6EB6BCFC2670}"/>
          </ac:graphicFrameMkLst>
        </pc:graphicFrameChg>
        <pc:cxnChg chg="add mod">
          <ac:chgData name="Bess Dunlevy" userId="dd4b9a8537dbe9d0" providerId="LiveId" clId="{43D2F49C-34A8-4441-B9C4-B9E7082DBEF0}" dt="2024-07-23T00:27:27.932" v="189" actId="164"/>
          <ac:cxnSpMkLst>
            <pc:docMk/>
            <pc:sldMk cId="2543310723" sldId="352"/>
            <ac:cxnSpMk id="14" creationId="{328C6931-49CE-40E2-9292-9D063318778B}"/>
          </ac:cxnSpMkLst>
        </pc:cxnChg>
        <pc:cxnChg chg="add mod">
          <ac:chgData name="Bess Dunlevy" userId="dd4b9a8537dbe9d0" providerId="LiveId" clId="{43D2F49C-34A8-4441-B9C4-B9E7082DBEF0}" dt="2024-07-23T00:19:06.076" v="50" actId="1076"/>
          <ac:cxnSpMkLst>
            <pc:docMk/>
            <pc:sldMk cId="2543310723" sldId="352"/>
            <ac:cxnSpMk id="15" creationId="{5146AEE1-B003-4409-9E92-590408809466}"/>
          </ac:cxnSpMkLst>
        </pc:cxnChg>
        <pc:cxnChg chg="add mod">
          <ac:chgData name="Bess Dunlevy" userId="dd4b9a8537dbe9d0" providerId="LiveId" clId="{43D2F49C-34A8-4441-B9C4-B9E7082DBEF0}" dt="2024-07-23T00:23:15.265" v="104" actId="1076"/>
          <ac:cxnSpMkLst>
            <pc:docMk/>
            <pc:sldMk cId="2543310723" sldId="352"/>
            <ac:cxnSpMk id="38" creationId="{178CA72A-8991-4D76-BBF0-6D021E20EDF8}"/>
          </ac:cxnSpMkLst>
        </pc:cxnChg>
        <pc:cxnChg chg="add mod">
          <ac:chgData name="Bess Dunlevy" userId="dd4b9a8537dbe9d0" providerId="LiveId" clId="{43D2F49C-34A8-4441-B9C4-B9E7082DBEF0}" dt="2024-07-23T00:24:02.568" v="117" actId="14100"/>
          <ac:cxnSpMkLst>
            <pc:docMk/>
            <pc:sldMk cId="2543310723" sldId="352"/>
            <ac:cxnSpMk id="40" creationId="{BF261A38-BFCD-433F-A127-28FD92AF338F}"/>
          </ac:cxnSpMkLst>
        </pc:cxnChg>
        <pc:cxnChg chg="add mod">
          <ac:chgData name="Bess Dunlevy" userId="dd4b9a8537dbe9d0" providerId="LiveId" clId="{43D2F49C-34A8-4441-B9C4-B9E7082DBEF0}" dt="2024-07-23T00:20:30.888" v="66" actId="1076"/>
          <ac:cxnSpMkLst>
            <pc:docMk/>
            <pc:sldMk cId="2543310723" sldId="352"/>
            <ac:cxnSpMk id="42" creationId="{E2C0B27D-DCA9-4DC4-BD1A-FCAC237EEAC1}"/>
          </ac:cxnSpMkLst>
        </pc:cxnChg>
        <pc:cxnChg chg="add mod">
          <ac:chgData name="Bess Dunlevy" userId="dd4b9a8537dbe9d0" providerId="LiveId" clId="{43D2F49C-34A8-4441-B9C4-B9E7082DBEF0}" dt="2024-07-23T00:30:19.109" v="227" actId="14100"/>
          <ac:cxnSpMkLst>
            <pc:docMk/>
            <pc:sldMk cId="2543310723" sldId="352"/>
            <ac:cxnSpMk id="46" creationId="{A704F997-1AEF-4868-8E7A-A5B73F7B8A35}"/>
          </ac:cxnSpMkLst>
        </pc:cxnChg>
        <pc:cxnChg chg="add mod">
          <ac:chgData name="Bess Dunlevy" userId="dd4b9a8537dbe9d0" providerId="LiveId" clId="{43D2F49C-34A8-4441-B9C4-B9E7082DBEF0}" dt="2024-07-23T00:27:27.932" v="189" actId="164"/>
          <ac:cxnSpMkLst>
            <pc:docMk/>
            <pc:sldMk cId="2543310723" sldId="352"/>
            <ac:cxnSpMk id="57" creationId="{351C0E51-FBB8-BEBA-0ACD-2756ABA55322}"/>
          </ac:cxnSpMkLst>
        </pc:cxnChg>
      </pc:sldChg>
      <pc:sldChg chg="addSp delSp modSp add mod">
        <pc:chgData name="Bess Dunlevy" userId="dd4b9a8537dbe9d0" providerId="LiveId" clId="{43D2F49C-34A8-4441-B9C4-B9E7082DBEF0}" dt="2024-07-23T01:13:26.919" v="470" actId="14100"/>
        <pc:sldMkLst>
          <pc:docMk/>
          <pc:sldMk cId="1389567429" sldId="353"/>
        </pc:sldMkLst>
        <pc:spChg chg="add mod">
          <ac:chgData name="Bess Dunlevy" userId="dd4b9a8537dbe9d0" providerId="LiveId" clId="{43D2F49C-34A8-4441-B9C4-B9E7082DBEF0}" dt="2024-07-23T01:09:06.186" v="347" actId="1076"/>
          <ac:spMkLst>
            <pc:docMk/>
            <pc:sldMk cId="1389567429" sldId="353"/>
            <ac:spMk id="2" creationId="{2D5F5739-36FB-587B-F947-BBC9826EF617}"/>
          </ac:spMkLst>
        </pc:spChg>
        <pc:spChg chg="mod">
          <ac:chgData name="Bess Dunlevy" userId="dd4b9a8537dbe9d0" providerId="LiveId" clId="{43D2F49C-34A8-4441-B9C4-B9E7082DBEF0}" dt="2024-07-23T01:08:01.159" v="272" actId="20577"/>
          <ac:spMkLst>
            <pc:docMk/>
            <pc:sldMk cId="1389567429" sldId="353"/>
            <ac:spMk id="3" creationId="{CEEAD3DC-9B2A-4B4D-8DE3-AE407460E550}"/>
          </ac:spMkLst>
        </pc:spChg>
        <pc:spChg chg="mod">
          <ac:chgData name="Bess Dunlevy" userId="dd4b9a8537dbe9d0" providerId="LiveId" clId="{43D2F49C-34A8-4441-B9C4-B9E7082DBEF0}" dt="2024-07-23T01:11:45.933" v="435" actId="1076"/>
          <ac:spMkLst>
            <pc:docMk/>
            <pc:sldMk cId="1389567429" sldId="353"/>
            <ac:spMk id="4" creationId="{FCB2B2A4-18C6-4C6A-8C16-9845CA5BD70C}"/>
          </ac:spMkLst>
        </pc:spChg>
        <pc:spChg chg="mod">
          <ac:chgData name="Bess Dunlevy" userId="dd4b9a8537dbe9d0" providerId="LiveId" clId="{43D2F49C-34A8-4441-B9C4-B9E7082DBEF0}" dt="2024-07-23T01:11:45.933" v="435" actId="1076"/>
          <ac:spMkLst>
            <pc:docMk/>
            <pc:sldMk cId="1389567429" sldId="353"/>
            <ac:spMk id="5" creationId="{C32FF66C-76C7-458A-917D-402FB78A6C85}"/>
          </ac:spMkLst>
        </pc:spChg>
        <pc:spChg chg="mod">
          <ac:chgData name="Bess Dunlevy" userId="dd4b9a8537dbe9d0" providerId="LiveId" clId="{43D2F49C-34A8-4441-B9C4-B9E7082DBEF0}" dt="2024-07-23T01:11:45.933" v="435" actId="1076"/>
          <ac:spMkLst>
            <pc:docMk/>
            <pc:sldMk cId="1389567429" sldId="353"/>
            <ac:spMk id="6" creationId="{F26A3CAD-FA2C-43FC-ACD1-E799A416DC99}"/>
          </ac:spMkLst>
        </pc:spChg>
        <pc:spChg chg="mod">
          <ac:chgData name="Bess Dunlevy" userId="dd4b9a8537dbe9d0" providerId="LiveId" clId="{43D2F49C-34A8-4441-B9C4-B9E7082DBEF0}" dt="2024-07-23T01:11:45.933" v="435" actId="1076"/>
          <ac:spMkLst>
            <pc:docMk/>
            <pc:sldMk cId="1389567429" sldId="353"/>
            <ac:spMk id="7" creationId="{EC705814-F2FB-4019-AF37-3ADEE7CBDA2A}"/>
          </ac:spMkLst>
        </pc:spChg>
        <pc:spChg chg="mod">
          <ac:chgData name="Bess Dunlevy" userId="dd4b9a8537dbe9d0" providerId="LiveId" clId="{43D2F49C-34A8-4441-B9C4-B9E7082DBEF0}" dt="2024-07-23T01:07:42.737" v="269" actId="20577"/>
          <ac:spMkLst>
            <pc:docMk/>
            <pc:sldMk cId="1389567429" sldId="353"/>
            <ac:spMk id="8" creationId="{2836130D-CA4D-454C-BC9F-789B6A485F3B}"/>
          </ac:spMkLst>
        </pc:spChg>
        <pc:spChg chg="del">
          <ac:chgData name="Bess Dunlevy" userId="dd4b9a8537dbe9d0" providerId="LiveId" clId="{43D2F49C-34A8-4441-B9C4-B9E7082DBEF0}" dt="2024-07-23T01:08:50.173" v="341" actId="478"/>
          <ac:spMkLst>
            <pc:docMk/>
            <pc:sldMk cId="1389567429" sldId="353"/>
            <ac:spMk id="9" creationId="{2EC84CFB-1E6E-4234-9EC3-CFE0638978DD}"/>
          </ac:spMkLst>
        </pc:spChg>
        <pc:spChg chg="mod">
          <ac:chgData name="Bess Dunlevy" userId="dd4b9a8537dbe9d0" providerId="LiveId" clId="{43D2F49C-34A8-4441-B9C4-B9E7082DBEF0}" dt="2024-07-23T01:08:54.158" v="342" actId="1076"/>
          <ac:spMkLst>
            <pc:docMk/>
            <pc:sldMk cId="1389567429" sldId="353"/>
            <ac:spMk id="10" creationId="{B07C88B5-2E21-4CB2-A490-7CB83F27A1E5}"/>
          </ac:spMkLst>
        </pc:spChg>
        <pc:spChg chg="mod">
          <ac:chgData name="Bess Dunlevy" userId="dd4b9a8537dbe9d0" providerId="LiveId" clId="{43D2F49C-34A8-4441-B9C4-B9E7082DBEF0}" dt="2024-07-23T01:07:15.801" v="236" actId="20577"/>
          <ac:spMkLst>
            <pc:docMk/>
            <pc:sldMk cId="1389567429" sldId="353"/>
            <ac:spMk id="16" creationId="{1BAF34B7-3C8E-401E-8F41-FA80C69F4BD7}"/>
          </ac:spMkLst>
        </pc:spChg>
        <pc:spChg chg="mod">
          <ac:chgData name="Bess Dunlevy" userId="dd4b9a8537dbe9d0" providerId="LiveId" clId="{43D2F49C-34A8-4441-B9C4-B9E7082DBEF0}" dt="2024-07-23T01:11:14.046" v="423" actId="20577"/>
          <ac:spMkLst>
            <pc:docMk/>
            <pc:sldMk cId="1389567429" sldId="353"/>
            <ac:spMk id="17" creationId="{F1AC5BB9-7FF7-4BB1-8951-23A5A0C1BFDE}"/>
          </ac:spMkLst>
        </pc:spChg>
        <pc:spChg chg="mod">
          <ac:chgData name="Bess Dunlevy" userId="dd4b9a8537dbe9d0" providerId="LiveId" clId="{43D2F49C-34A8-4441-B9C4-B9E7082DBEF0}" dt="2024-07-23T01:11:07.317" v="414" actId="20577"/>
          <ac:spMkLst>
            <pc:docMk/>
            <pc:sldMk cId="1389567429" sldId="353"/>
            <ac:spMk id="18" creationId="{0A4DD9FF-25BF-43FF-8BA5-A7D4A5FD9718}"/>
          </ac:spMkLst>
        </pc:spChg>
        <pc:spChg chg="del">
          <ac:chgData name="Bess Dunlevy" userId="dd4b9a8537dbe9d0" providerId="LiveId" clId="{43D2F49C-34A8-4441-B9C4-B9E7082DBEF0}" dt="2024-07-23T01:09:17.786" v="351" actId="478"/>
          <ac:spMkLst>
            <pc:docMk/>
            <pc:sldMk cId="1389567429" sldId="353"/>
            <ac:spMk id="19" creationId="{C195E26C-67E1-450D-BF0A-F1EE4F7DD188}"/>
          </ac:spMkLst>
        </pc:spChg>
        <pc:spChg chg="del mod">
          <ac:chgData name="Bess Dunlevy" userId="dd4b9a8537dbe9d0" providerId="LiveId" clId="{43D2F49C-34A8-4441-B9C4-B9E7082DBEF0}" dt="2024-07-23T01:10:02.023" v="381" actId="478"/>
          <ac:spMkLst>
            <pc:docMk/>
            <pc:sldMk cId="1389567429" sldId="353"/>
            <ac:spMk id="20" creationId="{1E1091AF-4362-4C9E-BA8E-3C7A0E96CB29}"/>
          </ac:spMkLst>
        </pc:spChg>
        <pc:spChg chg="del mod">
          <ac:chgData name="Bess Dunlevy" userId="dd4b9a8537dbe9d0" providerId="LiveId" clId="{43D2F49C-34A8-4441-B9C4-B9E7082DBEF0}" dt="2024-07-23T01:09:48.147" v="369" actId="478"/>
          <ac:spMkLst>
            <pc:docMk/>
            <pc:sldMk cId="1389567429" sldId="353"/>
            <ac:spMk id="21" creationId="{A0D5DC70-29F9-4F2C-A75A-37F2044ED22C}"/>
          </ac:spMkLst>
        </pc:spChg>
        <pc:spChg chg="del">
          <ac:chgData name="Bess Dunlevy" userId="dd4b9a8537dbe9d0" providerId="LiveId" clId="{43D2F49C-34A8-4441-B9C4-B9E7082DBEF0}" dt="2024-07-23T01:09:17.786" v="351" actId="478"/>
          <ac:spMkLst>
            <pc:docMk/>
            <pc:sldMk cId="1389567429" sldId="353"/>
            <ac:spMk id="22" creationId="{2E038D73-742E-4E7E-9260-1CB91595937C}"/>
          </ac:spMkLst>
        </pc:spChg>
        <pc:spChg chg="del">
          <ac:chgData name="Bess Dunlevy" userId="dd4b9a8537dbe9d0" providerId="LiveId" clId="{43D2F49C-34A8-4441-B9C4-B9E7082DBEF0}" dt="2024-07-23T01:09:27.130" v="359" actId="478"/>
          <ac:spMkLst>
            <pc:docMk/>
            <pc:sldMk cId="1389567429" sldId="353"/>
            <ac:spMk id="23" creationId="{0B671167-3883-4DF0-94A0-4B3574868E16}"/>
          </ac:spMkLst>
        </pc:spChg>
        <pc:spChg chg="del mod">
          <ac:chgData name="Bess Dunlevy" userId="dd4b9a8537dbe9d0" providerId="LiveId" clId="{43D2F49C-34A8-4441-B9C4-B9E7082DBEF0}" dt="2024-07-23T01:10:04.255" v="383" actId="478"/>
          <ac:spMkLst>
            <pc:docMk/>
            <pc:sldMk cId="1389567429" sldId="353"/>
            <ac:spMk id="24" creationId="{F9AC2A0F-4581-403D-B6B8-DA44E4D0B334}"/>
          </ac:spMkLst>
        </pc:spChg>
        <pc:spChg chg="del mod">
          <ac:chgData name="Bess Dunlevy" userId="dd4b9a8537dbe9d0" providerId="LiveId" clId="{43D2F49C-34A8-4441-B9C4-B9E7082DBEF0}" dt="2024-07-23T01:10:03.479" v="382" actId="478"/>
          <ac:spMkLst>
            <pc:docMk/>
            <pc:sldMk cId="1389567429" sldId="353"/>
            <ac:spMk id="25" creationId="{8642308F-6966-4582-9D8C-3C64A928AC83}"/>
          </ac:spMkLst>
        </pc:spChg>
        <pc:spChg chg="mod">
          <ac:chgData name="Bess Dunlevy" userId="dd4b9a8537dbe9d0" providerId="LiveId" clId="{43D2F49C-34A8-4441-B9C4-B9E7082DBEF0}" dt="2024-07-23T01:09:35.372" v="363" actId="6549"/>
          <ac:spMkLst>
            <pc:docMk/>
            <pc:sldMk cId="1389567429" sldId="353"/>
            <ac:spMk id="26" creationId="{434EBF30-A694-4FC0-81D3-9D3077B3DC02}"/>
          </ac:spMkLst>
        </pc:spChg>
        <pc:spChg chg="del">
          <ac:chgData name="Bess Dunlevy" userId="dd4b9a8537dbe9d0" providerId="LiveId" clId="{43D2F49C-34A8-4441-B9C4-B9E7082DBEF0}" dt="2024-07-23T01:09:48.974" v="370" actId="478"/>
          <ac:spMkLst>
            <pc:docMk/>
            <pc:sldMk cId="1389567429" sldId="353"/>
            <ac:spMk id="27" creationId="{3B15B852-5347-45A1-86CD-C84C3823E7BE}"/>
          </ac:spMkLst>
        </pc:spChg>
        <pc:spChg chg="del">
          <ac:chgData name="Bess Dunlevy" userId="dd4b9a8537dbe9d0" providerId="LiveId" clId="{43D2F49C-34A8-4441-B9C4-B9E7082DBEF0}" dt="2024-07-23T01:09:49.708" v="371" actId="478"/>
          <ac:spMkLst>
            <pc:docMk/>
            <pc:sldMk cId="1389567429" sldId="353"/>
            <ac:spMk id="28" creationId="{B9FD48D4-E367-4AAA-956F-CD007FEC4C45}"/>
          </ac:spMkLst>
        </pc:spChg>
        <pc:spChg chg="del">
          <ac:chgData name="Bess Dunlevy" userId="dd4b9a8537dbe9d0" providerId="LiveId" clId="{43D2F49C-34A8-4441-B9C4-B9E7082DBEF0}" dt="2024-07-23T01:09:50.385" v="372" actId="478"/>
          <ac:spMkLst>
            <pc:docMk/>
            <pc:sldMk cId="1389567429" sldId="353"/>
            <ac:spMk id="29" creationId="{A7A594A7-B66E-406B-B4AF-617C27659197}"/>
          </ac:spMkLst>
        </pc:spChg>
        <pc:spChg chg="del">
          <ac:chgData name="Bess Dunlevy" userId="dd4b9a8537dbe9d0" providerId="LiveId" clId="{43D2F49C-34A8-4441-B9C4-B9E7082DBEF0}" dt="2024-07-23T01:09:52.396" v="374" actId="478"/>
          <ac:spMkLst>
            <pc:docMk/>
            <pc:sldMk cId="1389567429" sldId="353"/>
            <ac:spMk id="30" creationId="{99A6161F-9D4B-4BB3-B047-65196EC57D69}"/>
          </ac:spMkLst>
        </pc:spChg>
        <pc:spChg chg="del">
          <ac:chgData name="Bess Dunlevy" userId="dd4b9a8537dbe9d0" providerId="LiveId" clId="{43D2F49C-34A8-4441-B9C4-B9E7082DBEF0}" dt="2024-07-23T01:09:29.730" v="360" actId="478"/>
          <ac:spMkLst>
            <pc:docMk/>
            <pc:sldMk cId="1389567429" sldId="353"/>
            <ac:spMk id="31" creationId="{DF63C781-6CC0-4C3E-B200-E7E8A93BE973}"/>
          </ac:spMkLst>
        </pc:spChg>
        <pc:spChg chg="mod">
          <ac:chgData name="Bess Dunlevy" userId="dd4b9a8537dbe9d0" providerId="LiveId" clId="{43D2F49C-34A8-4441-B9C4-B9E7082DBEF0}" dt="2024-07-23T01:09:40.816" v="365" actId="6549"/>
          <ac:spMkLst>
            <pc:docMk/>
            <pc:sldMk cId="1389567429" sldId="353"/>
            <ac:spMk id="32" creationId="{6A7953A2-4984-401B-A354-AC61B0526A38}"/>
          </ac:spMkLst>
        </pc:spChg>
        <pc:spChg chg="del">
          <ac:chgData name="Bess Dunlevy" userId="dd4b9a8537dbe9d0" providerId="LiveId" clId="{43D2F49C-34A8-4441-B9C4-B9E7082DBEF0}" dt="2024-07-23T01:09:53.782" v="376" actId="478"/>
          <ac:spMkLst>
            <pc:docMk/>
            <pc:sldMk cId="1389567429" sldId="353"/>
            <ac:spMk id="33" creationId="{48E1D112-89D5-4AAB-9237-B8D1FB6880B1}"/>
          </ac:spMkLst>
        </pc:spChg>
        <pc:spChg chg="del">
          <ac:chgData name="Bess Dunlevy" userId="dd4b9a8537dbe9d0" providerId="LiveId" clId="{43D2F49C-34A8-4441-B9C4-B9E7082DBEF0}" dt="2024-07-23T01:09:54.244" v="377" actId="478"/>
          <ac:spMkLst>
            <pc:docMk/>
            <pc:sldMk cId="1389567429" sldId="353"/>
            <ac:spMk id="34" creationId="{85839EC8-4E21-4CDA-B7AE-0FE767490E2E}"/>
          </ac:spMkLst>
        </pc:spChg>
        <pc:spChg chg="del">
          <ac:chgData name="Bess Dunlevy" userId="dd4b9a8537dbe9d0" providerId="LiveId" clId="{43D2F49C-34A8-4441-B9C4-B9E7082DBEF0}" dt="2024-07-23T01:09:55.646" v="379" actId="478"/>
          <ac:spMkLst>
            <pc:docMk/>
            <pc:sldMk cId="1389567429" sldId="353"/>
            <ac:spMk id="35" creationId="{9AC905C7-9561-4E77-B65C-5B6C10A891A5}"/>
          </ac:spMkLst>
        </pc:spChg>
        <pc:spChg chg="del">
          <ac:chgData name="Bess Dunlevy" userId="dd4b9a8537dbe9d0" providerId="LiveId" clId="{43D2F49C-34A8-4441-B9C4-B9E7082DBEF0}" dt="2024-07-23T01:09:54.894" v="378" actId="478"/>
          <ac:spMkLst>
            <pc:docMk/>
            <pc:sldMk cId="1389567429" sldId="353"/>
            <ac:spMk id="36" creationId="{DE64700E-1F01-4B31-979D-179EF4A03844}"/>
          </ac:spMkLst>
        </pc:spChg>
        <pc:spChg chg="del">
          <ac:chgData name="Bess Dunlevy" userId="dd4b9a8537dbe9d0" providerId="LiveId" clId="{43D2F49C-34A8-4441-B9C4-B9E7082DBEF0}" dt="2024-07-23T01:09:30.752" v="361" actId="478"/>
          <ac:spMkLst>
            <pc:docMk/>
            <pc:sldMk cId="1389567429" sldId="353"/>
            <ac:spMk id="37" creationId="{97AF72EF-A14D-4F74-A09B-4294B0232510}"/>
          </ac:spMkLst>
        </pc:spChg>
        <pc:spChg chg="mod">
          <ac:chgData name="Bess Dunlevy" userId="dd4b9a8537dbe9d0" providerId="LiveId" clId="{43D2F49C-34A8-4441-B9C4-B9E7082DBEF0}" dt="2024-07-23T01:12:35.884" v="451" actId="1076"/>
          <ac:spMkLst>
            <pc:docMk/>
            <pc:sldMk cId="1389567429" sldId="353"/>
            <ac:spMk id="39" creationId="{8DF7B274-DAA8-43B0-AED8-F93390EF69AC}"/>
          </ac:spMkLst>
        </pc:spChg>
        <pc:spChg chg="del mod">
          <ac:chgData name="Bess Dunlevy" userId="dd4b9a8537dbe9d0" providerId="LiveId" clId="{43D2F49C-34A8-4441-B9C4-B9E7082DBEF0}" dt="2024-07-23T01:09:01.318" v="345" actId="478"/>
          <ac:spMkLst>
            <pc:docMk/>
            <pc:sldMk cId="1389567429" sldId="353"/>
            <ac:spMk id="41" creationId="{B8E7731D-99EE-4E2F-895A-1F5480F13EF9}"/>
          </ac:spMkLst>
        </pc:spChg>
        <pc:spChg chg="del">
          <ac:chgData name="Bess Dunlevy" userId="dd4b9a8537dbe9d0" providerId="LiveId" clId="{43D2F49C-34A8-4441-B9C4-B9E7082DBEF0}" dt="2024-07-23T01:09:53.071" v="375" actId="478"/>
          <ac:spMkLst>
            <pc:docMk/>
            <pc:sldMk cId="1389567429" sldId="353"/>
            <ac:spMk id="43" creationId="{9BDBA1F1-FC3B-4DDB-85BD-ACA25CFEB2D6}"/>
          </ac:spMkLst>
        </pc:spChg>
        <pc:spChg chg="del">
          <ac:chgData name="Bess Dunlevy" userId="dd4b9a8537dbe9d0" providerId="LiveId" clId="{43D2F49C-34A8-4441-B9C4-B9E7082DBEF0}" dt="2024-07-23T01:09:51.174" v="373" actId="478"/>
          <ac:spMkLst>
            <pc:docMk/>
            <pc:sldMk cId="1389567429" sldId="353"/>
            <ac:spMk id="44" creationId="{73B0071C-4EBC-489E-BD72-5044751BCCDF}"/>
          </ac:spMkLst>
        </pc:spChg>
        <pc:spChg chg="mod">
          <ac:chgData name="Bess Dunlevy" userId="dd4b9a8537dbe9d0" providerId="LiveId" clId="{43D2F49C-34A8-4441-B9C4-B9E7082DBEF0}" dt="2024-07-23T01:10:01.048" v="380" actId="1076"/>
          <ac:spMkLst>
            <pc:docMk/>
            <pc:sldMk cId="1389567429" sldId="353"/>
            <ac:spMk id="45" creationId="{E69E2EC9-A903-4E1A-9FC1-0936FFC57AA4}"/>
          </ac:spMkLst>
        </pc:spChg>
        <pc:spChg chg="del">
          <ac:chgData name="Bess Dunlevy" userId="dd4b9a8537dbe9d0" providerId="LiveId" clId="{43D2F49C-34A8-4441-B9C4-B9E7082DBEF0}" dt="2024-07-23T01:09:11.214" v="349" actId="478"/>
          <ac:spMkLst>
            <pc:docMk/>
            <pc:sldMk cId="1389567429" sldId="353"/>
            <ac:spMk id="47" creationId="{AFCD30FA-C731-4179-9BBE-47D8462252B8}"/>
          </ac:spMkLst>
        </pc:spChg>
        <pc:spChg chg="add mod">
          <ac:chgData name="Bess Dunlevy" userId="dd4b9a8537dbe9d0" providerId="LiveId" clId="{43D2F49C-34A8-4441-B9C4-B9E7082DBEF0}" dt="2024-07-23T01:10:33.783" v="393" actId="1076"/>
          <ac:spMkLst>
            <pc:docMk/>
            <pc:sldMk cId="1389567429" sldId="353"/>
            <ac:spMk id="49" creationId="{C658EAFC-34E9-4BF3-694E-3DE912FEB9FA}"/>
          </ac:spMkLst>
        </pc:spChg>
        <pc:spChg chg="add mod">
          <ac:chgData name="Bess Dunlevy" userId="dd4b9a8537dbe9d0" providerId="LiveId" clId="{43D2F49C-34A8-4441-B9C4-B9E7082DBEF0}" dt="2024-07-23T01:11:11.673" v="415" actId="1076"/>
          <ac:spMkLst>
            <pc:docMk/>
            <pc:sldMk cId="1389567429" sldId="353"/>
            <ac:spMk id="50" creationId="{12B51A84-E4F4-41AD-B3B2-F974E78D8534}"/>
          </ac:spMkLst>
        </pc:spChg>
        <pc:spChg chg="add mod">
          <ac:chgData name="Bess Dunlevy" userId="dd4b9a8537dbe9d0" providerId="LiveId" clId="{43D2F49C-34A8-4441-B9C4-B9E7082DBEF0}" dt="2024-07-23T01:13:19.192" v="466" actId="14100"/>
          <ac:spMkLst>
            <pc:docMk/>
            <pc:sldMk cId="1389567429" sldId="353"/>
            <ac:spMk id="51" creationId="{056B8959-537C-425C-BC09-199C4D1B664E}"/>
          </ac:spMkLst>
        </pc:spChg>
        <pc:spChg chg="add mod">
          <ac:chgData name="Bess Dunlevy" userId="dd4b9a8537dbe9d0" providerId="LiveId" clId="{43D2F49C-34A8-4441-B9C4-B9E7082DBEF0}" dt="2024-07-23T01:11:38.746" v="433" actId="14100"/>
          <ac:spMkLst>
            <pc:docMk/>
            <pc:sldMk cId="1389567429" sldId="353"/>
            <ac:spMk id="52" creationId="{1373BFD9-0F4B-4ECA-ABC5-35B12BBF744A}"/>
          </ac:spMkLst>
        </pc:spChg>
        <pc:spChg chg="add mod">
          <ac:chgData name="Bess Dunlevy" userId="dd4b9a8537dbe9d0" providerId="LiveId" clId="{43D2F49C-34A8-4441-B9C4-B9E7082DBEF0}" dt="2024-07-23T01:12:03.423" v="441" actId="14100"/>
          <ac:spMkLst>
            <pc:docMk/>
            <pc:sldMk cId="1389567429" sldId="353"/>
            <ac:spMk id="53" creationId="{3B7F9559-7624-469A-BA32-38FAAE9188A7}"/>
          </ac:spMkLst>
        </pc:spChg>
        <pc:spChg chg="add mod">
          <ac:chgData name="Bess Dunlevy" userId="dd4b9a8537dbe9d0" providerId="LiveId" clId="{43D2F49C-34A8-4441-B9C4-B9E7082DBEF0}" dt="2024-07-23T01:13:26.919" v="470" actId="14100"/>
          <ac:spMkLst>
            <pc:docMk/>
            <pc:sldMk cId="1389567429" sldId="353"/>
            <ac:spMk id="54" creationId="{4CF6761F-15BE-4B61-9203-7822C9D4D278}"/>
          </ac:spMkLst>
        </pc:spChg>
        <pc:spChg chg="add mod">
          <ac:chgData name="Bess Dunlevy" userId="dd4b9a8537dbe9d0" providerId="LiveId" clId="{43D2F49C-34A8-4441-B9C4-B9E7082DBEF0}" dt="2024-07-23T01:12:58.973" v="459" actId="14100"/>
          <ac:spMkLst>
            <pc:docMk/>
            <pc:sldMk cId="1389567429" sldId="353"/>
            <ac:spMk id="55" creationId="{CBC2E9F8-25A9-4148-B02A-00B8ABF740B7}"/>
          </ac:spMkLst>
        </pc:spChg>
        <pc:spChg chg="add mod">
          <ac:chgData name="Bess Dunlevy" userId="dd4b9a8537dbe9d0" providerId="LiveId" clId="{43D2F49C-34A8-4441-B9C4-B9E7082DBEF0}" dt="2024-07-23T01:12:44.316" v="455" actId="14100"/>
          <ac:spMkLst>
            <pc:docMk/>
            <pc:sldMk cId="1389567429" sldId="353"/>
            <ac:spMk id="56" creationId="{5AFF950B-8AB6-44A2-89EE-E2D421E956FC}"/>
          </ac:spMkLst>
        </pc:spChg>
        <pc:spChg chg="add mod">
          <ac:chgData name="Bess Dunlevy" userId="dd4b9a8537dbe9d0" providerId="LiveId" clId="{43D2F49C-34A8-4441-B9C4-B9E7082DBEF0}" dt="2024-07-23T01:13:10.910" v="464" actId="1076"/>
          <ac:spMkLst>
            <pc:docMk/>
            <pc:sldMk cId="1389567429" sldId="353"/>
            <ac:spMk id="60" creationId="{30898C15-D7E8-44F5-B50C-F5E836E4C481}"/>
          </ac:spMkLst>
        </pc:spChg>
        <pc:cxnChg chg="mod">
          <ac:chgData name="Bess Dunlevy" userId="dd4b9a8537dbe9d0" providerId="LiveId" clId="{43D2F49C-34A8-4441-B9C4-B9E7082DBEF0}" dt="2024-07-23T01:09:15.450" v="350" actId="14100"/>
          <ac:cxnSpMkLst>
            <pc:docMk/>
            <pc:sldMk cId="1389567429" sldId="353"/>
            <ac:cxnSpMk id="40" creationId="{BF261A38-BFCD-433F-A127-28FD92AF338F}"/>
          </ac:cxnSpMkLst>
        </pc:cxnChg>
        <pc:cxnChg chg="del">
          <ac:chgData name="Bess Dunlevy" userId="dd4b9a8537dbe9d0" providerId="LiveId" clId="{43D2F49C-34A8-4441-B9C4-B9E7082DBEF0}" dt="2024-07-23T01:09:11.214" v="349" actId="478"/>
          <ac:cxnSpMkLst>
            <pc:docMk/>
            <pc:sldMk cId="1389567429" sldId="353"/>
            <ac:cxnSpMk id="46" creationId="{A704F997-1AEF-4868-8E7A-A5B73F7B8A35}"/>
          </ac:cxnSpMkLst>
        </pc:cxnChg>
      </pc:sldChg>
      <pc:sldChg chg="addSp delSp modSp add mod ord">
        <pc:chgData name="Bess Dunlevy" userId="dd4b9a8537dbe9d0" providerId="LiveId" clId="{43D2F49C-34A8-4441-B9C4-B9E7082DBEF0}" dt="2024-07-23T01:19:26.686" v="698" actId="1076"/>
        <pc:sldMkLst>
          <pc:docMk/>
          <pc:sldMk cId="2662391609" sldId="354"/>
        </pc:sldMkLst>
        <pc:spChg chg="add mod">
          <ac:chgData name="Bess Dunlevy" userId="dd4b9a8537dbe9d0" providerId="LiveId" clId="{43D2F49C-34A8-4441-B9C4-B9E7082DBEF0}" dt="2024-07-23T01:14:55.794" v="561" actId="1076"/>
          <ac:spMkLst>
            <pc:docMk/>
            <pc:sldMk cId="2662391609" sldId="354"/>
            <ac:spMk id="2" creationId="{7AB4ADC7-3A68-339A-502D-A10D4096D37D}"/>
          </ac:spMkLst>
        </pc:spChg>
        <pc:spChg chg="mod">
          <ac:chgData name="Bess Dunlevy" userId="dd4b9a8537dbe9d0" providerId="LiveId" clId="{43D2F49C-34A8-4441-B9C4-B9E7082DBEF0}" dt="2024-07-23T01:13:59.424" v="506" actId="20577"/>
          <ac:spMkLst>
            <pc:docMk/>
            <pc:sldMk cId="2662391609" sldId="354"/>
            <ac:spMk id="3" creationId="{CEEAD3DC-9B2A-4B4D-8DE3-AE407460E550}"/>
          </ac:spMkLst>
        </pc:spChg>
        <pc:spChg chg="mod">
          <ac:chgData name="Bess Dunlevy" userId="dd4b9a8537dbe9d0" providerId="LiveId" clId="{43D2F49C-34A8-4441-B9C4-B9E7082DBEF0}" dt="2024-07-23T01:15:21.019" v="576" actId="20577"/>
          <ac:spMkLst>
            <pc:docMk/>
            <pc:sldMk cId="2662391609" sldId="354"/>
            <ac:spMk id="4" creationId="{FCB2B2A4-18C6-4C6A-8C16-9845CA5BD70C}"/>
          </ac:spMkLst>
        </pc:spChg>
        <pc:spChg chg="mod">
          <ac:chgData name="Bess Dunlevy" userId="dd4b9a8537dbe9d0" providerId="LiveId" clId="{43D2F49C-34A8-4441-B9C4-B9E7082DBEF0}" dt="2024-07-23T01:15:41.453" v="583" actId="20577"/>
          <ac:spMkLst>
            <pc:docMk/>
            <pc:sldMk cId="2662391609" sldId="354"/>
            <ac:spMk id="5" creationId="{C32FF66C-76C7-458A-917D-402FB78A6C85}"/>
          </ac:spMkLst>
        </pc:spChg>
        <pc:spChg chg="mod">
          <ac:chgData name="Bess Dunlevy" userId="dd4b9a8537dbe9d0" providerId="LiveId" clId="{43D2F49C-34A8-4441-B9C4-B9E7082DBEF0}" dt="2024-07-23T01:15:44.327" v="589" actId="20577"/>
          <ac:spMkLst>
            <pc:docMk/>
            <pc:sldMk cId="2662391609" sldId="354"/>
            <ac:spMk id="6" creationId="{F26A3CAD-FA2C-43FC-ACD1-E799A416DC99}"/>
          </ac:spMkLst>
        </pc:spChg>
        <pc:spChg chg="mod">
          <ac:chgData name="Bess Dunlevy" userId="dd4b9a8537dbe9d0" providerId="LiveId" clId="{43D2F49C-34A8-4441-B9C4-B9E7082DBEF0}" dt="2024-07-23T01:15:47.223" v="595" actId="20577"/>
          <ac:spMkLst>
            <pc:docMk/>
            <pc:sldMk cId="2662391609" sldId="354"/>
            <ac:spMk id="7" creationId="{EC705814-F2FB-4019-AF37-3ADEE7CBDA2A}"/>
          </ac:spMkLst>
        </pc:spChg>
        <pc:spChg chg="mod">
          <ac:chgData name="Bess Dunlevy" userId="dd4b9a8537dbe9d0" providerId="LiveId" clId="{43D2F49C-34A8-4441-B9C4-B9E7082DBEF0}" dt="2024-07-23T01:14:55.794" v="561" actId="1076"/>
          <ac:spMkLst>
            <pc:docMk/>
            <pc:sldMk cId="2662391609" sldId="354"/>
            <ac:spMk id="8" creationId="{2836130D-CA4D-454C-BC9F-789B6A485F3B}"/>
          </ac:spMkLst>
        </pc:spChg>
        <pc:spChg chg="del">
          <ac:chgData name="Bess Dunlevy" userId="dd4b9a8537dbe9d0" providerId="LiveId" clId="{43D2F49C-34A8-4441-B9C4-B9E7082DBEF0}" dt="2024-07-23T01:14:52.915" v="560" actId="478"/>
          <ac:spMkLst>
            <pc:docMk/>
            <pc:sldMk cId="2662391609" sldId="354"/>
            <ac:spMk id="9" creationId="{2EC84CFB-1E6E-4234-9EC3-CFE0638978DD}"/>
          </ac:spMkLst>
        </pc:spChg>
        <pc:spChg chg="mod">
          <ac:chgData name="Bess Dunlevy" userId="dd4b9a8537dbe9d0" providerId="LiveId" clId="{43D2F49C-34A8-4441-B9C4-B9E7082DBEF0}" dt="2024-07-23T01:17:34.383" v="681" actId="1076"/>
          <ac:spMkLst>
            <pc:docMk/>
            <pc:sldMk cId="2662391609" sldId="354"/>
            <ac:spMk id="10" creationId="{B07C88B5-2E21-4CB2-A490-7CB83F27A1E5}"/>
          </ac:spMkLst>
        </pc:spChg>
        <pc:spChg chg="mod">
          <ac:chgData name="Bess Dunlevy" userId="dd4b9a8537dbe9d0" providerId="LiveId" clId="{43D2F49C-34A8-4441-B9C4-B9E7082DBEF0}" dt="2024-07-23T01:13:53.665" v="495" actId="20577"/>
          <ac:spMkLst>
            <pc:docMk/>
            <pc:sldMk cId="2662391609" sldId="354"/>
            <ac:spMk id="16" creationId="{1BAF34B7-3C8E-401E-8F41-FA80C69F4BD7}"/>
          </ac:spMkLst>
        </pc:spChg>
        <pc:spChg chg="mod">
          <ac:chgData name="Bess Dunlevy" userId="dd4b9a8537dbe9d0" providerId="LiveId" clId="{43D2F49C-34A8-4441-B9C4-B9E7082DBEF0}" dt="2024-07-23T01:13:56.491" v="496"/>
          <ac:spMkLst>
            <pc:docMk/>
            <pc:sldMk cId="2662391609" sldId="354"/>
            <ac:spMk id="17" creationId="{F1AC5BB9-7FF7-4BB1-8951-23A5A0C1BFDE}"/>
          </ac:spMkLst>
        </pc:spChg>
        <pc:spChg chg="mod">
          <ac:chgData name="Bess Dunlevy" userId="dd4b9a8537dbe9d0" providerId="LiveId" clId="{43D2F49C-34A8-4441-B9C4-B9E7082DBEF0}" dt="2024-07-23T01:14:02.490" v="516" actId="20577"/>
          <ac:spMkLst>
            <pc:docMk/>
            <pc:sldMk cId="2662391609" sldId="354"/>
            <ac:spMk id="18" creationId="{0A4DD9FF-25BF-43FF-8BA5-A7D4A5FD9718}"/>
          </ac:spMkLst>
        </pc:spChg>
        <pc:spChg chg="del">
          <ac:chgData name="Bess Dunlevy" userId="dd4b9a8537dbe9d0" providerId="LiveId" clId="{43D2F49C-34A8-4441-B9C4-B9E7082DBEF0}" dt="2024-07-23T01:15:27.071" v="577" actId="478"/>
          <ac:spMkLst>
            <pc:docMk/>
            <pc:sldMk cId="2662391609" sldId="354"/>
            <ac:spMk id="19" creationId="{C195E26C-67E1-450D-BF0A-F1EE4F7DD188}"/>
          </ac:spMkLst>
        </pc:spChg>
        <pc:spChg chg="del">
          <ac:chgData name="Bess Dunlevy" userId="dd4b9a8537dbe9d0" providerId="LiveId" clId="{43D2F49C-34A8-4441-B9C4-B9E7082DBEF0}" dt="2024-07-23T01:15:27.071" v="577" actId="478"/>
          <ac:spMkLst>
            <pc:docMk/>
            <pc:sldMk cId="2662391609" sldId="354"/>
            <ac:spMk id="20" creationId="{1E1091AF-4362-4C9E-BA8E-3C7A0E96CB29}"/>
          </ac:spMkLst>
        </pc:spChg>
        <pc:spChg chg="del">
          <ac:chgData name="Bess Dunlevy" userId="dd4b9a8537dbe9d0" providerId="LiveId" clId="{43D2F49C-34A8-4441-B9C4-B9E7082DBEF0}" dt="2024-07-23T01:15:27.071" v="577" actId="478"/>
          <ac:spMkLst>
            <pc:docMk/>
            <pc:sldMk cId="2662391609" sldId="354"/>
            <ac:spMk id="21" creationId="{A0D5DC70-29F9-4F2C-A75A-37F2044ED22C}"/>
          </ac:spMkLst>
        </pc:spChg>
        <pc:spChg chg="del">
          <ac:chgData name="Bess Dunlevy" userId="dd4b9a8537dbe9d0" providerId="LiveId" clId="{43D2F49C-34A8-4441-B9C4-B9E7082DBEF0}" dt="2024-07-23T01:15:27.071" v="577" actId="478"/>
          <ac:spMkLst>
            <pc:docMk/>
            <pc:sldMk cId="2662391609" sldId="354"/>
            <ac:spMk id="22" creationId="{2E038D73-742E-4E7E-9260-1CB91595937C}"/>
          </ac:spMkLst>
        </pc:spChg>
        <pc:spChg chg="del mod">
          <ac:chgData name="Bess Dunlevy" userId="dd4b9a8537dbe9d0" providerId="LiveId" clId="{43D2F49C-34A8-4441-B9C4-B9E7082DBEF0}" dt="2024-07-23T01:16:24.214" v="637" actId="478"/>
          <ac:spMkLst>
            <pc:docMk/>
            <pc:sldMk cId="2662391609" sldId="354"/>
            <ac:spMk id="23" creationId="{0B671167-3883-4DF0-94A0-4B3574868E16}"/>
          </ac:spMkLst>
        </pc:spChg>
        <pc:spChg chg="del mod">
          <ac:chgData name="Bess Dunlevy" userId="dd4b9a8537dbe9d0" providerId="LiveId" clId="{43D2F49C-34A8-4441-B9C4-B9E7082DBEF0}" dt="2024-07-23T01:14:43.615" v="554" actId="478"/>
          <ac:spMkLst>
            <pc:docMk/>
            <pc:sldMk cId="2662391609" sldId="354"/>
            <ac:spMk id="24" creationId="{F9AC2A0F-4581-403D-B6B8-DA44E4D0B334}"/>
          </ac:spMkLst>
        </pc:spChg>
        <pc:spChg chg="del">
          <ac:chgData name="Bess Dunlevy" userId="dd4b9a8537dbe9d0" providerId="LiveId" clId="{43D2F49C-34A8-4441-B9C4-B9E7082DBEF0}" dt="2024-07-23T01:16:42.830" v="645" actId="478"/>
          <ac:spMkLst>
            <pc:docMk/>
            <pc:sldMk cId="2662391609" sldId="354"/>
            <ac:spMk id="25" creationId="{8642308F-6966-4582-9D8C-3C64A928AC83}"/>
          </ac:spMkLst>
        </pc:spChg>
        <pc:spChg chg="mod">
          <ac:chgData name="Bess Dunlevy" userId="dd4b9a8537dbe9d0" providerId="LiveId" clId="{43D2F49C-34A8-4441-B9C4-B9E7082DBEF0}" dt="2024-07-23T01:14:05.626" v="526" actId="20577"/>
          <ac:spMkLst>
            <pc:docMk/>
            <pc:sldMk cId="2662391609" sldId="354"/>
            <ac:spMk id="26" creationId="{434EBF30-A694-4FC0-81D3-9D3077B3DC02}"/>
          </ac:spMkLst>
        </pc:spChg>
        <pc:spChg chg="del">
          <ac:chgData name="Bess Dunlevy" userId="dd4b9a8537dbe9d0" providerId="LiveId" clId="{43D2F49C-34A8-4441-B9C4-B9E7082DBEF0}" dt="2024-07-23T01:15:01.762" v="564" actId="478"/>
          <ac:spMkLst>
            <pc:docMk/>
            <pc:sldMk cId="2662391609" sldId="354"/>
            <ac:spMk id="27" creationId="{3B15B852-5347-45A1-86CD-C84C3823E7BE}"/>
          </ac:spMkLst>
        </pc:spChg>
        <pc:spChg chg="del">
          <ac:chgData name="Bess Dunlevy" userId="dd4b9a8537dbe9d0" providerId="LiveId" clId="{43D2F49C-34A8-4441-B9C4-B9E7082DBEF0}" dt="2024-07-23T01:15:01.762" v="564" actId="478"/>
          <ac:spMkLst>
            <pc:docMk/>
            <pc:sldMk cId="2662391609" sldId="354"/>
            <ac:spMk id="28" creationId="{B9FD48D4-E367-4AAA-956F-CD007FEC4C45}"/>
          </ac:spMkLst>
        </pc:spChg>
        <pc:spChg chg="del">
          <ac:chgData name="Bess Dunlevy" userId="dd4b9a8537dbe9d0" providerId="LiveId" clId="{43D2F49C-34A8-4441-B9C4-B9E7082DBEF0}" dt="2024-07-23T01:15:27.071" v="577" actId="478"/>
          <ac:spMkLst>
            <pc:docMk/>
            <pc:sldMk cId="2662391609" sldId="354"/>
            <ac:spMk id="29" creationId="{A7A594A7-B66E-406B-B4AF-617C27659197}"/>
          </ac:spMkLst>
        </pc:spChg>
        <pc:spChg chg="del">
          <ac:chgData name="Bess Dunlevy" userId="dd4b9a8537dbe9d0" providerId="LiveId" clId="{43D2F49C-34A8-4441-B9C4-B9E7082DBEF0}" dt="2024-07-23T01:15:27.071" v="577" actId="478"/>
          <ac:spMkLst>
            <pc:docMk/>
            <pc:sldMk cId="2662391609" sldId="354"/>
            <ac:spMk id="30" creationId="{99A6161F-9D4B-4BB3-B047-65196EC57D69}"/>
          </ac:spMkLst>
        </pc:spChg>
        <pc:spChg chg="del">
          <ac:chgData name="Bess Dunlevy" userId="dd4b9a8537dbe9d0" providerId="LiveId" clId="{43D2F49C-34A8-4441-B9C4-B9E7082DBEF0}" dt="2024-07-23T01:16:23.135" v="636" actId="478"/>
          <ac:spMkLst>
            <pc:docMk/>
            <pc:sldMk cId="2662391609" sldId="354"/>
            <ac:spMk id="31" creationId="{DF63C781-6CC0-4C3E-B200-E7E8A93BE973}"/>
          </ac:spMkLst>
        </pc:spChg>
        <pc:spChg chg="mod">
          <ac:chgData name="Bess Dunlevy" userId="dd4b9a8537dbe9d0" providerId="LiveId" clId="{43D2F49C-34A8-4441-B9C4-B9E7082DBEF0}" dt="2024-07-23T01:14:09.091" v="536" actId="20577"/>
          <ac:spMkLst>
            <pc:docMk/>
            <pc:sldMk cId="2662391609" sldId="354"/>
            <ac:spMk id="32" creationId="{6A7953A2-4984-401B-A354-AC61B0526A38}"/>
          </ac:spMkLst>
        </pc:spChg>
        <pc:spChg chg="del">
          <ac:chgData name="Bess Dunlevy" userId="dd4b9a8537dbe9d0" providerId="LiveId" clId="{43D2F49C-34A8-4441-B9C4-B9E7082DBEF0}" dt="2024-07-23T01:15:27.071" v="577" actId="478"/>
          <ac:spMkLst>
            <pc:docMk/>
            <pc:sldMk cId="2662391609" sldId="354"/>
            <ac:spMk id="33" creationId="{48E1D112-89D5-4AAB-9237-B8D1FB6880B1}"/>
          </ac:spMkLst>
        </pc:spChg>
        <pc:spChg chg="del">
          <ac:chgData name="Bess Dunlevy" userId="dd4b9a8537dbe9d0" providerId="LiveId" clId="{43D2F49C-34A8-4441-B9C4-B9E7082DBEF0}" dt="2024-07-23T01:15:27.071" v="577" actId="478"/>
          <ac:spMkLst>
            <pc:docMk/>
            <pc:sldMk cId="2662391609" sldId="354"/>
            <ac:spMk id="34" creationId="{85839EC8-4E21-4CDA-B7AE-0FE767490E2E}"/>
          </ac:spMkLst>
        </pc:spChg>
        <pc:spChg chg="del">
          <ac:chgData name="Bess Dunlevy" userId="dd4b9a8537dbe9d0" providerId="LiveId" clId="{43D2F49C-34A8-4441-B9C4-B9E7082DBEF0}" dt="2024-07-23T01:15:27.071" v="577" actId="478"/>
          <ac:spMkLst>
            <pc:docMk/>
            <pc:sldMk cId="2662391609" sldId="354"/>
            <ac:spMk id="35" creationId="{9AC905C7-9561-4E77-B65C-5B6C10A891A5}"/>
          </ac:spMkLst>
        </pc:spChg>
        <pc:spChg chg="del">
          <ac:chgData name="Bess Dunlevy" userId="dd4b9a8537dbe9d0" providerId="LiveId" clId="{43D2F49C-34A8-4441-B9C4-B9E7082DBEF0}" dt="2024-07-23T01:15:27.071" v="577" actId="478"/>
          <ac:spMkLst>
            <pc:docMk/>
            <pc:sldMk cId="2662391609" sldId="354"/>
            <ac:spMk id="36" creationId="{DE64700E-1F01-4B31-979D-179EF4A03844}"/>
          </ac:spMkLst>
        </pc:spChg>
        <pc:spChg chg="del">
          <ac:chgData name="Bess Dunlevy" userId="dd4b9a8537dbe9d0" providerId="LiveId" clId="{43D2F49C-34A8-4441-B9C4-B9E7082DBEF0}" dt="2024-07-23T01:15:01.762" v="564" actId="478"/>
          <ac:spMkLst>
            <pc:docMk/>
            <pc:sldMk cId="2662391609" sldId="354"/>
            <ac:spMk id="37" creationId="{97AF72EF-A14D-4F74-A09B-4294B0232510}"/>
          </ac:spMkLst>
        </pc:spChg>
        <pc:spChg chg="mod">
          <ac:chgData name="Bess Dunlevy" userId="dd4b9a8537dbe9d0" providerId="LiveId" clId="{43D2F49C-34A8-4441-B9C4-B9E7082DBEF0}" dt="2024-07-23T01:17:29.533" v="680" actId="1076"/>
          <ac:spMkLst>
            <pc:docMk/>
            <pc:sldMk cId="2662391609" sldId="354"/>
            <ac:spMk id="39" creationId="{8DF7B274-DAA8-43B0-AED8-F93390EF69AC}"/>
          </ac:spMkLst>
        </pc:spChg>
        <pc:spChg chg="del">
          <ac:chgData name="Bess Dunlevy" userId="dd4b9a8537dbe9d0" providerId="LiveId" clId="{43D2F49C-34A8-4441-B9C4-B9E7082DBEF0}" dt="2024-07-23T01:16:28.114" v="638" actId="478"/>
          <ac:spMkLst>
            <pc:docMk/>
            <pc:sldMk cId="2662391609" sldId="354"/>
            <ac:spMk id="41" creationId="{B8E7731D-99EE-4E2F-895A-1F5480F13EF9}"/>
          </ac:spMkLst>
        </pc:spChg>
        <pc:spChg chg="del">
          <ac:chgData name="Bess Dunlevy" userId="dd4b9a8537dbe9d0" providerId="LiveId" clId="{43D2F49C-34A8-4441-B9C4-B9E7082DBEF0}" dt="2024-07-23T01:17:12.616" v="664" actId="478"/>
          <ac:spMkLst>
            <pc:docMk/>
            <pc:sldMk cId="2662391609" sldId="354"/>
            <ac:spMk id="43" creationId="{9BDBA1F1-FC3B-4DDB-85BD-ACA25CFEB2D6}"/>
          </ac:spMkLst>
        </pc:spChg>
        <pc:spChg chg="mod">
          <ac:chgData name="Bess Dunlevy" userId="dd4b9a8537dbe9d0" providerId="LiveId" clId="{43D2F49C-34A8-4441-B9C4-B9E7082DBEF0}" dt="2024-07-23T01:17:38.367" v="682" actId="1076"/>
          <ac:spMkLst>
            <pc:docMk/>
            <pc:sldMk cId="2662391609" sldId="354"/>
            <ac:spMk id="44" creationId="{73B0071C-4EBC-489E-BD72-5044751BCCDF}"/>
          </ac:spMkLst>
        </pc:spChg>
        <pc:spChg chg="del mod">
          <ac:chgData name="Bess Dunlevy" userId="dd4b9a8537dbe9d0" providerId="LiveId" clId="{43D2F49C-34A8-4441-B9C4-B9E7082DBEF0}" dt="2024-07-23T01:16:03.924" v="612" actId="478"/>
          <ac:spMkLst>
            <pc:docMk/>
            <pc:sldMk cId="2662391609" sldId="354"/>
            <ac:spMk id="45" creationId="{E69E2EC9-A903-4E1A-9FC1-0936FFC57AA4}"/>
          </ac:spMkLst>
        </pc:spChg>
        <pc:spChg chg="del">
          <ac:chgData name="Bess Dunlevy" userId="dd4b9a8537dbe9d0" providerId="LiveId" clId="{43D2F49C-34A8-4441-B9C4-B9E7082DBEF0}" dt="2024-07-23T01:16:29.694" v="640" actId="478"/>
          <ac:spMkLst>
            <pc:docMk/>
            <pc:sldMk cId="2662391609" sldId="354"/>
            <ac:spMk id="47" creationId="{AFCD30FA-C731-4179-9BBE-47D8462252B8}"/>
          </ac:spMkLst>
        </pc:spChg>
        <pc:spChg chg="add mod">
          <ac:chgData name="Bess Dunlevy" userId="dd4b9a8537dbe9d0" providerId="LiveId" clId="{43D2F49C-34A8-4441-B9C4-B9E7082DBEF0}" dt="2024-07-23T01:14:59.605" v="563" actId="1076"/>
          <ac:spMkLst>
            <pc:docMk/>
            <pc:sldMk cId="2662391609" sldId="354"/>
            <ac:spMk id="48" creationId="{96B16939-EA1F-23EE-FAA0-05648664E573}"/>
          </ac:spMkLst>
        </pc:spChg>
        <pc:spChg chg="add mod">
          <ac:chgData name="Bess Dunlevy" userId="dd4b9a8537dbe9d0" providerId="LiveId" clId="{43D2F49C-34A8-4441-B9C4-B9E7082DBEF0}" dt="2024-07-23T01:14:59.605" v="563" actId="1076"/>
          <ac:spMkLst>
            <pc:docMk/>
            <pc:sldMk cId="2662391609" sldId="354"/>
            <ac:spMk id="49" creationId="{92373260-8B8B-CB94-0611-883AD77EB131}"/>
          </ac:spMkLst>
        </pc:spChg>
        <pc:spChg chg="add mod">
          <ac:chgData name="Bess Dunlevy" userId="dd4b9a8537dbe9d0" providerId="LiveId" clId="{43D2F49C-34A8-4441-B9C4-B9E7082DBEF0}" dt="2024-07-23T01:15:06.151" v="566" actId="1076"/>
          <ac:spMkLst>
            <pc:docMk/>
            <pc:sldMk cId="2662391609" sldId="354"/>
            <ac:spMk id="50" creationId="{37C9AD4B-4D2B-B0E9-609F-F012AEF8E2C7}"/>
          </ac:spMkLst>
        </pc:spChg>
        <pc:spChg chg="add mod">
          <ac:chgData name="Bess Dunlevy" userId="dd4b9a8537dbe9d0" providerId="LiveId" clId="{43D2F49C-34A8-4441-B9C4-B9E7082DBEF0}" dt="2024-07-23T01:15:06.151" v="566" actId="1076"/>
          <ac:spMkLst>
            <pc:docMk/>
            <pc:sldMk cId="2662391609" sldId="354"/>
            <ac:spMk id="51" creationId="{139D8612-46E6-6113-E782-F52951A7FE02}"/>
          </ac:spMkLst>
        </pc:spChg>
        <pc:spChg chg="add mod">
          <ac:chgData name="Bess Dunlevy" userId="dd4b9a8537dbe9d0" providerId="LiveId" clId="{43D2F49C-34A8-4441-B9C4-B9E7082DBEF0}" dt="2024-07-23T01:15:10.327" v="568" actId="1076"/>
          <ac:spMkLst>
            <pc:docMk/>
            <pc:sldMk cId="2662391609" sldId="354"/>
            <ac:spMk id="52" creationId="{7F3679EA-CFBA-CBB3-1693-26D02C0DE875}"/>
          </ac:spMkLst>
        </pc:spChg>
        <pc:spChg chg="add mod">
          <ac:chgData name="Bess Dunlevy" userId="dd4b9a8537dbe9d0" providerId="LiveId" clId="{43D2F49C-34A8-4441-B9C4-B9E7082DBEF0}" dt="2024-07-23T01:15:10.327" v="568" actId="1076"/>
          <ac:spMkLst>
            <pc:docMk/>
            <pc:sldMk cId="2662391609" sldId="354"/>
            <ac:spMk id="53" creationId="{DE060863-6695-9FD3-F26B-B737E029F2F2}"/>
          </ac:spMkLst>
        </pc:spChg>
        <pc:spChg chg="add mod">
          <ac:chgData name="Bess Dunlevy" userId="dd4b9a8537dbe9d0" providerId="LiveId" clId="{43D2F49C-34A8-4441-B9C4-B9E7082DBEF0}" dt="2024-07-23T01:16:35.064" v="642" actId="1076"/>
          <ac:spMkLst>
            <pc:docMk/>
            <pc:sldMk cId="2662391609" sldId="354"/>
            <ac:spMk id="55" creationId="{0994EE15-8970-5EA3-9C22-1454B968BEE3}"/>
          </ac:spMkLst>
        </pc:spChg>
        <pc:spChg chg="add mod">
          <ac:chgData name="Bess Dunlevy" userId="dd4b9a8537dbe9d0" providerId="LiveId" clId="{43D2F49C-34A8-4441-B9C4-B9E7082DBEF0}" dt="2024-07-23T01:17:34.383" v="681" actId="1076"/>
          <ac:spMkLst>
            <pc:docMk/>
            <pc:sldMk cId="2662391609" sldId="354"/>
            <ac:spMk id="56" creationId="{4AEA2676-E124-0C09-1D2D-A3F188BD6D7B}"/>
          </ac:spMkLst>
        </pc:spChg>
        <pc:spChg chg="add mod">
          <ac:chgData name="Bess Dunlevy" userId="dd4b9a8537dbe9d0" providerId="LiveId" clId="{43D2F49C-34A8-4441-B9C4-B9E7082DBEF0}" dt="2024-07-23T01:17:34.383" v="681" actId="1076"/>
          <ac:spMkLst>
            <pc:docMk/>
            <pc:sldMk cId="2662391609" sldId="354"/>
            <ac:spMk id="60" creationId="{7D3A4B3A-0644-EDDA-182C-C9A0248023EC}"/>
          </ac:spMkLst>
        </pc:spChg>
        <pc:spChg chg="add mod">
          <ac:chgData name="Bess Dunlevy" userId="dd4b9a8537dbe9d0" providerId="LiveId" clId="{43D2F49C-34A8-4441-B9C4-B9E7082DBEF0}" dt="2024-07-23T01:17:34.383" v="681" actId="1076"/>
          <ac:spMkLst>
            <pc:docMk/>
            <pc:sldMk cId="2662391609" sldId="354"/>
            <ac:spMk id="61" creationId="{6ACBEDA6-1015-D95F-52F1-B5D1100CD241}"/>
          </ac:spMkLst>
        </pc:spChg>
        <pc:spChg chg="add mod">
          <ac:chgData name="Bess Dunlevy" userId="dd4b9a8537dbe9d0" providerId="LiveId" clId="{43D2F49C-34A8-4441-B9C4-B9E7082DBEF0}" dt="2024-07-23T01:17:34.383" v="681" actId="1076"/>
          <ac:spMkLst>
            <pc:docMk/>
            <pc:sldMk cId="2662391609" sldId="354"/>
            <ac:spMk id="62" creationId="{A2F827E4-6FED-6A74-E044-2CEB76D6B7A4}"/>
          </ac:spMkLst>
        </pc:spChg>
        <pc:spChg chg="add mod">
          <ac:chgData name="Bess Dunlevy" userId="dd4b9a8537dbe9d0" providerId="LiveId" clId="{43D2F49C-34A8-4441-B9C4-B9E7082DBEF0}" dt="2024-07-23T01:17:34.383" v="681" actId="1076"/>
          <ac:spMkLst>
            <pc:docMk/>
            <pc:sldMk cId="2662391609" sldId="354"/>
            <ac:spMk id="63" creationId="{12353F80-1465-F979-EA99-A84CE7477767}"/>
          </ac:spMkLst>
        </pc:spChg>
        <pc:spChg chg="add mod">
          <ac:chgData name="Bess Dunlevy" userId="dd4b9a8537dbe9d0" providerId="LiveId" clId="{43D2F49C-34A8-4441-B9C4-B9E7082DBEF0}" dt="2024-07-23T01:17:34.383" v="681" actId="1076"/>
          <ac:spMkLst>
            <pc:docMk/>
            <pc:sldMk cId="2662391609" sldId="354"/>
            <ac:spMk id="64" creationId="{16849771-485C-6D69-EB33-C71D2D6EAB38}"/>
          </ac:spMkLst>
        </pc:spChg>
        <pc:spChg chg="add mod">
          <ac:chgData name="Bess Dunlevy" userId="dd4b9a8537dbe9d0" providerId="LiveId" clId="{43D2F49C-34A8-4441-B9C4-B9E7082DBEF0}" dt="2024-07-23T01:17:34.383" v="681" actId="1076"/>
          <ac:spMkLst>
            <pc:docMk/>
            <pc:sldMk cId="2662391609" sldId="354"/>
            <ac:spMk id="65" creationId="{2D79BDEB-CD27-BEDC-A09F-A0FDF0F5A731}"/>
          </ac:spMkLst>
        </pc:spChg>
        <pc:spChg chg="add mod">
          <ac:chgData name="Bess Dunlevy" userId="dd4b9a8537dbe9d0" providerId="LiveId" clId="{43D2F49C-34A8-4441-B9C4-B9E7082DBEF0}" dt="2024-07-23T01:17:38.367" v="682" actId="1076"/>
          <ac:spMkLst>
            <pc:docMk/>
            <pc:sldMk cId="2662391609" sldId="354"/>
            <ac:spMk id="66" creationId="{2BB9A862-D636-6D0C-C16E-289AEC861056}"/>
          </ac:spMkLst>
        </pc:spChg>
        <pc:spChg chg="add mod">
          <ac:chgData name="Bess Dunlevy" userId="dd4b9a8537dbe9d0" providerId="LiveId" clId="{43D2F49C-34A8-4441-B9C4-B9E7082DBEF0}" dt="2024-07-23T01:19:18.800" v="694" actId="1076"/>
          <ac:spMkLst>
            <pc:docMk/>
            <pc:sldMk cId="2662391609" sldId="354"/>
            <ac:spMk id="67" creationId="{FBBB34D2-AA1E-2B62-44D8-85DC84860FCE}"/>
          </ac:spMkLst>
        </pc:spChg>
        <pc:spChg chg="add mod">
          <ac:chgData name="Bess Dunlevy" userId="dd4b9a8537dbe9d0" providerId="LiveId" clId="{43D2F49C-34A8-4441-B9C4-B9E7082DBEF0}" dt="2024-07-23T01:19:18.800" v="694" actId="1076"/>
          <ac:spMkLst>
            <pc:docMk/>
            <pc:sldMk cId="2662391609" sldId="354"/>
            <ac:spMk id="68" creationId="{13FF3BDB-899F-D741-069A-D2E56E3DAC1E}"/>
          </ac:spMkLst>
        </pc:spChg>
        <pc:spChg chg="add mod">
          <ac:chgData name="Bess Dunlevy" userId="dd4b9a8537dbe9d0" providerId="LiveId" clId="{43D2F49C-34A8-4441-B9C4-B9E7082DBEF0}" dt="2024-07-23T01:19:18.800" v="694" actId="1076"/>
          <ac:spMkLst>
            <pc:docMk/>
            <pc:sldMk cId="2662391609" sldId="354"/>
            <ac:spMk id="69" creationId="{21E0E6DD-9B19-8EE4-6960-5EDCBC221107}"/>
          </ac:spMkLst>
        </pc:spChg>
        <pc:spChg chg="add mod">
          <ac:chgData name="Bess Dunlevy" userId="dd4b9a8537dbe9d0" providerId="LiveId" clId="{43D2F49C-34A8-4441-B9C4-B9E7082DBEF0}" dt="2024-07-23T01:19:18.800" v="694" actId="1076"/>
          <ac:spMkLst>
            <pc:docMk/>
            <pc:sldMk cId="2662391609" sldId="354"/>
            <ac:spMk id="70" creationId="{8B54C920-ACE7-730A-6280-46A60A474316}"/>
          </ac:spMkLst>
        </pc:spChg>
        <pc:spChg chg="add mod">
          <ac:chgData name="Bess Dunlevy" userId="dd4b9a8537dbe9d0" providerId="LiveId" clId="{43D2F49C-34A8-4441-B9C4-B9E7082DBEF0}" dt="2024-07-23T01:19:23.184" v="696" actId="1076"/>
          <ac:spMkLst>
            <pc:docMk/>
            <pc:sldMk cId="2662391609" sldId="354"/>
            <ac:spMk id="71" creationId="{C7C8D355-2227-CA87-E0D7-286536450E5F}"/>
          </ac:spMkLst>
        </pc:spChg>
        <pc:spChg chg="add mod">
          <ac:chgData name="Bess Dunlevy" userId="dd4b9a8537dbe9d0" providerId="LiveId" clId="{43D2F49C-34A8-4441-B9C4-B9E7082DBEF0}" dt="2024-07-23T01:19:23.184" v="696" actId="1076"/>
          <ac:spMkLst>
            <pc:docMk/>
            <pc:sldMk cId="2662391609" sldId="354"/>
            <ac:spMk id="72" creationId="{CC27BD03-9658-BAF9-4E35-408D440D1564}"/>
          </ac:spMkLst>
        </pc:spChg>
        <pc:spChg chg="add mod">
          <ac:chgData name="Bess Dunlevy" userId="dd4b9a8537dbe9d0" providerId="LiveId" clId="{43D2F49C-34A8-4441-B9C4-B9E7082DBEF0}" dt="2024-07-23T01:19:23.184" v="696" actId="1076"/>
          <ac:spMkLst>
            <pc:docMk/>
            <pc:sldMk cId="2662391609" sldId="354"/>
            <ac:spMk id="73" creationId="{F0D938F3-BABB-0ABE-03A1-61746B300B12}"/>
          </ac:spMkLst>
        </pc:spChg>
        <pc:spChg chg="add mod">
          <ac:chgData name="Bess Dunlevy" userId="dd4b9a8537dbe9d0" providerId="LiveId" clId="{43D2F49C-34A8-4441-B9C4-B9E7082DBEF0}" dt="2024-07-23T01:19:23.184" v="696" actId="1076"/>
          <ac:spMkLst>
            <pc:docMk/>
            <pc:sldMk cId="2662391609" sldId="354"/>
            <ac:spMk id="74" creationId="{740B9600-C11F-D178-106B-0972D3215CB0}"/>
          </ac:spMkLst>
        </pc:spChg>
        <pc:spChg chg="add mod">
          <ac:chgData name="Bess Dunlevy" userId="dd4b9a8537dbe9d0" providerId="LiveId" clId="{43D2F49C-34A8-4441-B9C4-B9E7082DBEF0}" dt="2024-07-23T01:19:26.686" v="698" actId="1076"/>
          <ac:spMkLst>
            <pc:docMk/>
            <pc:sldMk cId="2662391609" sldId="354"/>
            <ac:spMk id="75" creationId="{362DD404-805F-3A77-073E-507887FD7CF6}"/>
          </ac:spMkLst>
        </pc:spChg>
        <pc:spChg chg="add mod">
          <ac:chgData name="Bess Dunlevy" userId="dd4b9a8537dbe9d0" providerId="LiveId" clId="{43D2F49C-34A8-4441-B9C4-B9E7082DBEF0}" dt="2024-07-23T01:19:26.686" v="698" actId="1076"/>
          <ac:spMkLst>
            <pc:docMk/>
            <pc:sldMk cId="2662391609" sldId="354"/>
            <ac:spMk id="76" creationId="{99F13A04-7F45-98CE-38F9-C4E1969DA59E}"/>
          </ac:spMkLst>
        </pc:spChg>
        <pc:spChg chg="add mod">
          <ac:chgData name="Bess Dunlevy" userId="dd4b9a8537dbe9d0" providerId="LiveId" clId="{43D2F49C-34A8-4441-B9C4-B9E7082DBEF0}" dt="2024-07-23T01:19:26.686" v="698" actId="1076"/>
          <ac:spMkLst>
            <pc:docMk/>
            <pc:sldMk cId="2662391609" sldId="354"/>
            <ac:spMk id="77" creationId="{73B61D19-C257-1C18-D0B6-459F15331FA7}"/>
          </ac:spMkLst>
        </pc:spChg>
        <pc:spChg chg="add mod">
          <ac:chgData name="Bess Dunlevy" userId="dd4b9a8537dbe9d0" providerId="LiveId" clId="{43D2F49C-34A8-4441-B9C4-B9E7082DBEF0}" dt="2024-07-23T01:19:26.686" v="698" actId="1076"/>
          <ac:spMkLst>
            <pc:docMk/>
            <pc:sldMk cId="2662391609" sldId="354"/>
            <ac:spMk id="78" creationId="{01B45583-454C-6CFD-0CFE-37403D365840}"/>
          </ac:spMkLst>
        </pc:spChg>
        <pc:cxnChg chg="mod">
          <ac:chgData name="Bess Dunlevy" userId="dd4b9a8537dbe9d0" providerId="LiveId" clId="{43D2F49C-34A8-4441-B9C4-B9E7082DBEF0}" dt="2024-07-23T01:17:29.533" v="680" actId="1076"/>
          <ac:cxnSpMkLst>
            <pc:docMk/>
            <pc:sldMk cId="2662391609" sldId="354"/>
            <ac:cxnSpMk id="38" creationId="{178CA72A-8991-4D76-BBF0-6D021E20EDF8}"/>
          </ac:cxnSpMkLst>
        </pc:cxnChg>
        <pc:cxnChg chg="del">
          <ac:chgData name="Bess Dunlevy" userId="dd4b9a8537dbe9d0" providerId="LiveId" clId="{43D2F49C-34A8-4441-B9C4-B9E7082DBEF0}" dt="2024-07-23T01:16:28.897" v="639" actId="478"/>
          <ac:cxnSpMkLst>
            <pc:docMk/>
            <pc:sldMk cId="2662391609" sldId="354"/>
            <ac:cxnSpMk id="40" creationId="{BF261A38-BFCD-433F-A127-28FD92AF338F}"/>
          </ac:cxnSpMkLst>
        </pc:cxnChg>
        <pc:cxnChg chg="del">
          <ac:chgData name="Bess Dunlevy" userId="dd4b9a8537dbe9d0" providerId="LiveId" clId="{43D2F49C-34A8-4441-B9C4-B9E7082DBEF0}" dt="2024-07-23T01:16:30.446" v="641" actId="478"/>
          <ac:cxnSpMkLst>
            <pc:docMk/>
            <pc:sldMk cId="2662391609" sldId="354"/>
            <ac:cxnSpMk id="46" creationId="{A704F997-1AEF-4868-8E7A-A5B73F7B8A35}"/>
          </ac:cxnSpMkLst>
        </pc:cxnChg>
        <pc:cxnChg chg="add mod">
          <ac:chgData name="Bess Dunlevy" userId="dd4b9a8537dbe9d0" providerId="LiveId" clId="{43D2F49C-34A8-4441-B9C4-B9E7082DBEF0}" dt="2024-07-23T01:16:35.064" v="642" actId="1076"/>
          <ac:cxnSpMkLst>
            <pc:docMk/>
            <pc:sldMk cId="2662391609" sldId="354"/>
            <ac:cxnSpMk id="54" creationId="{986D4023-26A8-5E4C-477B-A769173AA73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302&amp;utm_source=template-powerpoint&amp;utm_medium=content&amp;utm_campaign=Example+Agile+Scrum+User+Story+Map-powerpoint-12302&amp;lpa=Example+Agile+Scrum+User+Story+Map+powerpoint+12302"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 Example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1156</TotalTime>
  <Words>845</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48</cp:revision>
  <dcterms:created xsi:type="dcterms:W3CDTF">2022-05-22T18:55:25Z</dcterms:created>
  <dcterms:modified xsi:type="dcterms:W3CDTF">2025-01-23T21:31:03Z</dcterms:modified>
</cp:coreProperties>
</file>